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7" r:id="rId1"/>
    <p:sldMasterId id="2147483785" r:id="rId2"/>
  </p:sldMasterIdLst>
  <p:notesMasterIdLst>
    <p:notesMasterId r:id="rId30"/>
  </p:notesMasterIdLst>
  <p:handoutMasterIdLst>
    <p:handoutMasterId r:id="rId31"/>
  </p:handoutMasterIdLst>
  <p:sldIdLst>
    <p:sldId id="337" r:id="rId3"/>
    <p:sldId id="339" r:id="rId4"/>
    <p:sldId id="361" r:id="rId5"/>
    <p:sldId id="366" r:id="rId6"/>
    <p:sldId id="291" r:id="rId7"/>
    <p:sldId id="289" r:id="rId8"/>
    <p:sldId id="349" r:id="rId9"/>
    <p:sldId id="350" r:id="rId10"/>
    <p:sldId id="367" r:id="rId11"/>
    <p:sldId id="338" r:id="rId12"/>
    <p:sldId id="351" r:id="rId13"/>
    <p:sldId id="276" r:id="rId14"/>
    <p:sldId id="318" r:id="rId15"/>
    <p:sldId id="335" r:id="rId16"/>
    <p:sldId id="290" r:id="rId17"/>
    <p:sldId id="368" r:id="rId18"/>
    <p:sldId id="355" r:id="rId19"/>
    <p:sldId id="347" r:id="rId20"/>
    <p:sldId id="356" r:id="rId21"/>
    <p:sldId id="284" r:id="rId22"/>
    <p:sldId id="369" r:id="rId23"/>
    <p:sldId id="341" r:id="rId24"/>
    <p:sldId id="275" r:id="rId25"/>
    <p:sldId id="359" r:id="rId26"/>
    <p:sldId id="334" r:id="rId27"/>
    <p:sldId id="370" r:id="rId28"/>
    <p:sldId id="371" r:id="rId29"/>
  </p:sldIdLst>
  <p:sldSz cx="9144000" cy="5143500" type="screen16x9"/>
  <p:notesSz cx="6858000" cy="9144000"/>
  <p:custDataLst>
    <p:tags r:id="rId32"/>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extLst>
    <p:ext uri="{EFAFB233-063F-42B5-8137-9DF3F51BA10A}">
      <p15:sldGuideLst xmlns="" xmlns:p15="http://schemas.microsoft.com/office/powerpoint/2012/main">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8A810"/>
    <a:srgbClr val="FF9900"/>
    <a:srgbClr val="067C0C"/>
    <a:srgbClr val="045408"/>
    <a:srgbClr val="DE0000"/>
    <a:srgbClr val="AC0000"/>
    <a:srgbClr val="0F319D"/>
    <a:srgbClr val="133FCB"/>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87" autoAdjust="0"/>
    <p:restoredTop sz="94651" autoAdjust="0"/>
  </p:normalViewPr>
  <p:slideViewPr>
    <p:cSldViewPr>
      <p:cViewPr>
        <p:scale>
          <a:sx n="58" d="100"/>
          <a:sy n="58" d="100"/>
        </p:scale>
        <p:origin x="-624" y="-1452"/>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86" d="100"/>
          <a:sy n="86" d="100"/>
        </p:scale>
        <p:origin x="-389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E46E98-D3AD-4601-881D-C23BF0DEECE3}" type="datetimeFigureOut">
              <a:rPr lang="zh-CN" altLang="en-US" smtClean="0"/>
              <a:t>2018/11/1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413204D-3002-4321-8C96-FF91304BDC76}" type="slidenum">
              <a:rPr lang="zh-CN" altLang="en-US" smtClean="0"/>
              <a:t>‹#›</a:t>
            </a:fld>
            <a:endParaRPr lang="zh-CN" altLang="en-US"/>
          </a:p>
        </p:txBody>
      </p:sp>
    </p:spTree>
    <p:extLst>
      <p:ext uri="{BB962C8B-B14F-4D97-AF65-F5344CB8AC3E}">
        <p14:creationId xmlns:p14="http://schemas.microsoft.com/office/powerpoint/2010/main" val="19628411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0</a:t>
            </a:fld>
            <a:endParaRPr lang="en-US" altLang="zh-CN"/>
          </a:p>
        </p:txBody>
      </p:sp>
    </p:spTree>
    <p:extLst>
      <p:ext uri="{BB962C8B-B14F-4D97-AF65-F5344CB8AC3E}">
        <p14:creationId xmlns:p14="http://schemas.microsoft.com/office/powerpoint/2010/main" val="30247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a:p>
        </p:txBody>
      </p:sp>
    </p:spTree>
    <p:extLst>
      <p:ext uri="{BB962C8B-B14F-4D97-AF65-F5344CB8AC3E}">
        <p14:creationId xmlns:p14="http://schemas.microsoft.com/office/powerpoint/2010/main" val="9763831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extLst>
      <p:ext uri="{BB962C8B-B14F-4D97-AF65-F5344CB8AC3E}">
        <p14:creationId xmlns:p14="http://schemas.microsoft.com/office/powerpoint/2010/main" val="1418478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extLst>
      <p:ext uri="{BB962C8B-B14F-4D97-AF65-F5344CB8AC3E}">
        <p14:creationId xmlns:p14="http://schemas.microsoft.com/office/powerpoint/2010/main" val="1794188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381000" y="685800"/>
            <a:ext cx="6096000" cy="3429000"/>
          </a:xfrm>
          <a:ln/>
        </p:spPr>
      </p:sp>
      <p:sp>
        <p:nvSpPr>
          <p:cNvPr id="62467" name="Rectangle 3"/>
          <p:cNvSpPr>
            <a:spLocks noGrp="1" noChangeArrowheads="1"/>
          </p:cNvSpPr>
          <p:nvPr>
            <p:ph type="body" idx="1"/>
          </p:nvPr>
        </p:nvSpPr>
        <p:spPr>
          <a:noFill/>
        </p:spPr>
        <p:txBody>
          <a:bodyPr/>
          <a:lstStyle/>
          <a:p>
            <a:endParaRPr lang="zh-CN" altLang="zh-CN" noProof="1" smtClean="0"/>
          </a:p>
        </p:txBody>
      </p:sp>
    </p:spTree>
    <p:extLst>
      <p:ext uri="{BB962C8B-B14F-4D97-AF65-F5344CB8AC3E}">
        <p14:creationId xmlns:p14="http://schemas.microsoft.com/office/powerpoint/2010/main" val="1611104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a:p>
        </p:txBody>
      </p:sp>
    </p:spTree>
    <p:extLst>
      <p:ext uri="{BB962C8B-B14F-4D97-AF65-F5344CB8AC3E}">
        <p14:creationId xmlns:p14="http://schemas.microsoft.com/office/powerpoint/2010/main" val="36310493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extLst>
      <p:ext uri="{BB962C8B-B14F-4D97-AF65-F5344CB8AC3E}">
        <p14:creationId xmlns:p14="http://schemas.microsoft.com/office/powerpoint/2010/main" val="11758216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dirty="0"/>
          </a:p>
        </p:txBody>
      </p:sp>
    </p:spTree>
    <p:extLst>
      <p:ext uri="{BB962C8B-B14F-4D97-AF65-F5344CB8AC3E}">
        <p14:creationId xmlns:p14="http://schemas.microsoft.com/office/powerpoint/2010/main" val="16610903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extLst>
      <p:ext uri="{BB962C8B-B14F-4D97-AF65-F5344CB8AC3E}">
        <p14:creationId xmlns:p14="http://schemas.microsoft.com/office/powerpoint/2010/main" val="12170453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extLst>
      <p:ext uri="{BB962C8B-B14F-4D97-AF65-F5344CB8AC3E}">
        <p14:creationId xmlns:p14="http://schemas.microsoft.com/office/powerpoint/2010/main" val="11007032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extLst>
      <p:ext uri="{BB962C8B-B14F-4D97-AF65-F5344CB8AC3E}">
        <p14:creationId xmlns:p14="http://schemas.microsoft.com/office/powerpoint/2010/main" val="37062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a:t>
            </a:fld>
            <a:endParaRPr lang="en-US" altLang="zh-CN"/>
          </a:p>
        </p:txBody>
      </p:sp>
    </p:spTree>
    <p:extLst>
      <p:ext uri="{BB962C8B-B14F-4D97-AF65-F5344CB8AC3E}">
        <p14:creationId xmlns:p14="http://schemas.microsoft.com/office/powerpoint/2010/main" val="3944525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a:p>
        </p:txBody>
      </p:sp>
    </p:spTree>
    <p:extLst>
      <p:ext uri="{BB962C8B-B14F-4D97-AF65-F5344CB8AC3E}">
        <p14:creationId xmlns:p14="http://schemas.microsoft.com/office/powerpoint/2010/main" val="17546439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dirty="0"/>
          </a:p>
        </p:txBody>
      </p:sp>
    </p:spTree>
    <p:extLst>
      <p:ext uri="{BB962C8B-B14F-4D97-AF65-F5344CB8AC3E}">
        <p14:creationId xmlns:p14="http://schemas.microsoft.com/office/powerpoint/2010/main" val="30138432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a:p>
        </p:txBody>
      </p:sp>
    </p:spTree>
    <p:extLst>
      <p:ext uri="{BB962C8B-B14F-4D97-AF65-F5344CB8AC3E}">
        <p14:creationId xmlns:p14="http://schemas.microsoft.com/office/powerpoint/2010/main" val="4191421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extLst>
      <p:ext uri="{BB962C8B-B14F-4D97-AF65-F5344CB8AC3E}">
        <p14:creationId xmlns:p14="http://schemas.microsoft.com/office/powerpoint/2010/main" val="4441435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extLst>
      <p:ext uri="{BB962C8B-B14F-4D97-AF65-F5344CB8AC3E}">
        <p14:creationId xmlns:p14="http://schemas.microsoft.com/office/powerpoint/2010/main" val="18446746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a:p>
        </p:txBody>
      </p:sp>
    </p:spTree>
    <p:extLst>
      <p:ext uri="{BB962C8B-B14F-4D97-AF65-F5344CB8AC3E}">
        <p14:creationId xmlns:p14="http://schemas.microsoft.com/office/powerpoint/2010/main" val="5766462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a:p>
        </p:txBody>
      </p:sp>
    </p:spTree>
    <p:extLst>
      <p:ext uri="{BB962C8B-B14F-4D97-AF65-F5344CB8AC3E}">
        <p14:creationId xmlns:p14="http://schemas.microsoft.com/office/powerpoint/2010/main" val="231010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dirty="0"/>
          </a:p>
        </p:txBody>
      </p:sp>
    </p:spTree>
    <p:extLst>
      <p:ext uri="{BB962C8B-B14F-4D97-AF65-F5344CB8AC3E}">
        <p14:creationId xmlns:p14="http://schemas.microsoft.com/office/powerpoint/2010/main" val="319045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dirty="0"/>
          </a:p>
        </p:txBody>
      </p:sp>
    </p:spTree>
    <p:extLst>
      <p:ext uri="{BB962C8B-B14F-4D97-AF65-F5344CB8AC3E}">
        <p14:creationId xmlns:p14="http://schemas.microsoft.com/office/powerpoint/2010/main" val="4149460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extLst>
      <p:ext uri="{BB962C8B-B14F-4D97-AF65-F5344CB8AC3E}">
        <p14:creationId xmlns:p14="http://schemas.microsoft.com/office/powerpoint/2010/main" val="2125200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extLst>
      <p:ext uri="{BB962C8B-B14F-4D97-AF65-F5344CB8AC3E}">
        <p14:creationId xmlns:p14="http://schemas.microsoft.com/office/powerpoint/2010/main" val="2321933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a:p>
        </p:txBody>
      </p:sp>
    </p:spTree>
    <p:extLst>
      <p:ext uri="{BB962C8B-B14F-4D97-AF65-F5344CB8AC3E}">
        <p14:creationId xmlns:p14="http://schemas.microsoft.com/office/powerpoint/2010/main" val="1549372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a:p>
        </p:txBody>
      </p:sp>
    </p:spTree>
    <p:extLst>
      <p:ext uri="{BB962C8B-B14F-4D97-AF65-F5344CB8AC3E}">
        <p14:creationId xmlns:p14="http://schemas.microsoft.com/office/powerpoint/2010/main" val="2788855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dirty="0"/>
          </a:p>
        </p:txBody>
      </p:sp>
    </p:spTree>
    <p:extLst>
      <p:ext uri="{BB962C8B-B14F-4D97-AF65-F5344CB8AC3E}">
        <p14:creationId xmlns:p14="http://schemas.microsoft.com/office/powerpoint/2010/main" val="2569845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8319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97538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80318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54856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0361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79403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3240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25965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74217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2409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4532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8906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7901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2404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1937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val="183777764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59171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84178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矩形 6"/>
          <p:cNvSpPr/>
          <p:nvPr userDrawn="1"/>
        </p:nvSpPr>
        <p:spPr>
          <a:xfrm>
            <a:off x="766673" y="4515966"/>
            <a:ext cx="775136" cy="246221"/>
          </a:xfrm>
          <a:prstGeom prst="rect">
            <a:avLst/>
          </a:prstGeom>
        </p:spPr>
        <p:txBody>
          <a:bodyPr wrap="square">
            <a:spAutoFit/>
          </a:bodyPr>
          <a:lstStyle/>
          <a:p>
            <a:pPr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模板下载：</a:t>
            </a:r>
            <a:r>
              <a:rPr lang="en-US" altLang="zh-CN" sz="100" b="0" dirty="0">
                <a:solidFill>
                  <a:prstClr val="white"/>
                </a:solidFill>
                <a:latin typeface="Calibri"/>
                <a:ea typeface="宋体"/>
              </a:rPr>
              <a:t>www.1ppt.com/moban/     </a:t>
            </a:r>
            <a:r>
              <a:rPr lang="zh-CN" altLang="en-US" sz="100" b="0" dirty="0">
                <a:solidFill>
                  <a:prstClr val="white"/>
                </a:solidFill>
                <a:latin typeface="Calibri"/>
                <a:ea typeface="宋体"/>
              </a:rPr>
              <a:t>行业</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www.1ppt.com/hangye/ </a:t>
            </a:r>
          </a:p>
          <a:p>
            <a:pPr fontAlgn="auto">
              <a:spcBef>
                <a:spcPts val="0"/>
              </a:spcBef>
              <a:spcAft>
                <a:spcPts val="0"/>
              </a:spcAft>
            </a:pPr>
            <a:r>
              <a:rPr lang="zh-CN" altLang="en-US" sz="100" b="0" dirty="0">
                <a:solidFill>
                  <a:prstClr val="white"/>
                </a:solidFill>
                <a:latin typeface="Calibri"/>
                <a:ea typeface="宋体"/>
              </a:rPr>
              <a:t>节日</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www.1ppt.com/jieri/           PPT</a:t>
            </a:r>
            <a:r>
              <a:rPr lang="zh-CN" altLang="en-US" sz="100" b="0" dirty="0">
                <a:solidFill>
                  <a:prstClr val="white"/>
                </a:solidFill>
                <a:latin typeface="Calibri"/>
                <a:ea typeface="宋体"/>
              </a:rPr>
              <a:t>素材下载：</a:t>
            </a:r>
            <a:r>
              <a:rPr lang="en-US" altLang="zh-CN" sz="100" b="0" dirty="0">
                <a:solidFill>
                  <a:prstClr val="white"/>
                </a:solidFill>
                <a:latin typeface="Calibri"/>
                <a:ea typeface="宋体"/>
              </a:rPr>
              <a:t>www.1ppt.com/sucai/</a:t>
            </a:r>
          </a:p>
          <a:p>
            <a:pPr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背景图片：</a:t>
            </a:r>
            <a:r>
              <a:rPr lang="en-US" altLang="zh-CN" sz="100" b="0" dirty="0">
                <a:solidFill>
                  <a:prstClr val="white"/>
                </a:solidFill>
                <a:latin typeface="Calibri"/>
                <a:ea typeface="宋体"/>
              </a:rPr>
              <a:t>www.1ppt.com/beijing/      PPT</a:t>
            </a:r>
            <a:r>
              <a:rPr lang="zh-CN" altLang="en-US" sz="100" b="0" dirty="0">
                <a:solidFill>
                  <a:prstClr val="white"/>
                </a:solidFill>
                <a:latin typeface="Calibri"/>
                <a:ea typeface="宋体"/>
              </a:rPr>
              <a:t>图表下载：</a:t>
            </a:r>
            <a:r>
              <a:rPr lang="en-US" altLang="zh-CN" sz="100" b="0" dirty="0">
                <a:solidFill>
                  <a:prstClr val="white"/>
                </a:solidFill>
                <a:latin typeface="Calibri"/>
                <a:ea typeface="宋体"/>
              </a:rPr>
              <a:t>www.1ppt.com/tubiao/      </a:t>
            </a:r>
          </a:p>
          <a:p>
            <a:pPr fontAlgn="auto">
              <a:spcBef>
                <a:spcPts val="0"/>
              </a:spcBef>
              <a:spcAft>
                <a:spcPts val="0"/>
              </a:spcAft>
            </a:pPr>
            <a:r>
              <a:rPr lang="zh-CN" altLang="en-US" sz="100" b="0" dirty="0">
                <a:solidFill>
                  <a:prstClr val="white"/>
                </a:solidFill>
                <a:latin typeface="Calibri"/>
                <a:ea typeface="宋体"/>
              </a:rPr>
              <a:t>优秀</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下载：</a:t>
            </a:r>
            <a:r>
              <a:rPr lang="en-US" altLang="zh-CN" sz="100" b="0" dirty="0">
                <a:solidFill>
                  <a:prstClr val="white"/>
                </a:solidFill>
                <a:latin typeface="Calibri"/>
                <a:ea typeface="宋体"/>
              </a:rPr>
              <a:t>www.1ppt.com/xiazai/        PPT</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www.1ppt.com/powerpoint/      </a:t>
            </a:r>
          </a:p>
          <a:p>
            <a:pPr fontAlgn="auto">
              <a:spcBef>
                <a:spcPts val="0"/>
              </a:spcBef>
              <a:spcAft>
                <a:spcPts val="0"/>
              </a:spcAft>
            </a:pPr>
            <a:r>
              <a:rPr lang="en-US" altLang="zh-CN" sz="100" b="0" dirty="0">
                <a:solidFill>
                  <a:prstClr val="white"/>
                </a:solidFill>
                <a:latin typeface="Calibri"/>
                <a:ea typeface="宋体"/>
              </a:rPr>
              <a:t>Word</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www.1ppt.com/word/              Excel</a:t>
            </a:r>
            <a:r>
              <a:rPr lang="zh-CN" altLang="en-US" sz="100" b="0" dirty="0">
                <a:solidFill>
                  <a:prstClr val="white"/>
                </a:solidFill>
                <a:latin typeface="Calibri"/>
                <a:ea typeface="宋体"/>
              </a:rPr>
              <a:t>教程：</a:t>
            </a:r>
            <a:r>
              <a:rPr lang="en-US" altLang="zh-CN" sz="100" b="0" dirty="0">
                <a:solidFill>
                  <a:prstClr val="white"/>
                </a:solidFill>
                <a:latin typeface="Calibri"/>
                <a:ea typeface="宋体"/>
              </a:rPr>
              <a:t>www.1ppt.com/excel/  </a:t>
            </a:r>
          </a:p>
          <a:p>
            <a:pPr fontAlgn="auto">
              <a:spcBef>
                <a:spcPts val="0"/>
              </a:spcBef>
              <a:spcAft>
                <a:spcPts val="0"/>
              </a:spcAft>
            </a:pPr>
            <a:r>
              <a:rPr lang="zh-CN" altLang="en-US" sz="100" b="0" dirty="0">
                <a:solidFill>
                  <a:prstClr val="white"/>
                </a:solidFill>
                <a:latin typeface="Calibri"/>
                <a:ea typeface="宋体"/>
              </a:rPr>
              <a:t>资料下载：</a:t>
            </a:r>
            <a:r>
              <a:rPr lang="en-US" altLang="zh-CN" sz="100" b="0" dirty="0">
                <a:solidFill>
                  <a:prstClr val="white"/>
                </a:solidFill>
                <a:latin typeface="Calibri"/>
                <a:ea typeface="宋体"/>
              </a:rPr>
              <a:t>www.1ppt.com/ziliao/                PPT</a:t>
            </a:r>
            <a:r>
              <a:rPr lang="zh-CN" altLang="en-US" sz="100" b="0" dirty="0">
                <a:solidFill>
                  <a:prstClr val="white"/>
                </a:solidFill>
                <a:latin typeface="Calibri"/>
                <a:ea typeface="宋体"/>
              </a:rPr>
              <a:t>课件下载：</a:t>
            </a:r>
            <a:r>
              <a:rPr lang="en-US" altLang="zh-CN" sz="100" b="0" dirty="0">
                <a:solidFill>
                  <a:prstClr val="white"/>
                </a:solidFill>
                <a:latin typeface="Calibri"/>
                <a:ea typeface="宋体"/>
              </a:rPr>
              <a:t>www.1ppt.com/kejian/ </a:t>
            </a:r>
          </a:p>
          <a:p>
            <a:pPr fontAlgn="auto">
              <a:spcBef>
                <a:spcPts val="0"/>
              </a:spcBef>
              <a:spcAft>
                <a:spcPts val="0"/>
              </a:spcAft>
            </a:pPr>
            <a:r>
              <a:rPr lang="zh-CN" altLang="en-US" sz="100" b="0" dirty="0">
                <a:solidFill>
                  <a:prstClr val="white"/>
                </a:solidFill>
                <a:latin typeface="Calibri"/>
                <a:ea typeface="宋体"/>
              </a:rPr>
              <a:t>范文下载：</a:t>
            </a:r>
            <a:r>
              <a:rPr lang="en-US" altLang="zh-CN" sz="100" b="0" dirty="0">
                <a:solidFill>
                  <a:prstClr val="white"/>
                </a:solidFill>
                <a:latin typeface="Calibri"/>
                <a:ea typeface="宋体"/>
              </a:rPr>
              <a:t>www.1ppt.com/fanwen/             </a:t>
            </a:r>
            <a:r>
              <a:rPr lang="zh-CN" altLang="en-US" sz="100" b="0" dirty="0">
                <a:solidFill>
                  <a:prstClr val="white"/>
                </a:solidFill>
                <a:latin typeface="Calibri"/>
                <a:ea typeface="宋体"/>
              </a:rPr>
              <a:t>试卷下载：</a:t>
            </a:r>
            <a:r>
              <a:rPr lang="en-US" altLang="zh-CN" sz="100" b="0" dirty="0">
                <a:solidFill>
                  <a:prstClr val="white"/>
                </a:solidFill>
                <a:latin typeface="Calibri"/>
                <a:ea typeface="宋体"/>
              </a:rPr>
              <a:t>www.1ppt.com/shiti/  </a:t>
            </a:r>
          </a:p>
          <a:p>
            <a:pPr fontAlgn="auto">
              <a:spcBef>
                <a:spcPts val="0"/>
              </a:spcBef>
              <a:spcAft>
                <a:spcPts val="0"/>
              </a:spcAft>
            </a:pPr>
            <a:r>
              <a:rPr lang="zh-CN" altLang="en-US" sz="100" b="0" dirty="0">
                <a:solidFill>
                  <a:prstClr val="white"/>
                </a:solidFill>
                <a:latin typeface="Calibri"/>
                <a:ea typeface="宋体"/>
              </a:rPr>
              <a:t>教案下载：</a:t>
            </a:r>
            <a:r>
              <a:rPr lang="en-US" altLang="zh-CN" sz="100" b="0" dirty="0">
                <a:solidFill>
                  <a:prstClr val="white"/>
                </a:solidFill>
                <a:latin typeface="Calibri"/>
                <a:ea typeface="宋体"/>
              </a:rPr>
              <a:t>www.1ppt.com/jiaoan/  </a:t>
            </a:r>
            <a:r>
              <a:rPr lang="en-US" altLang="zh-CN" sz="100" b="0" dirty="0" smtClean="0">
                <a:solidFill>
                  <a:prstClr val="white"/>
                </a:solidFill>
                <a:latin typeface="Calibri"/>
                <a:ea typeface="宋体"/>
              </a:rPr>
              <a:t>      </a:t>
            </a:r>
            <a:endParaRPr lang="en-US" altLang="zh-CN" sz="100" b="0" dirty="0">
              <a:solidFill>
                <a:prstClr val="white"/>
              </a:solidFill>
              <a:latin typeface="Calibri"/>
              <a:ea typeface="宋体"/>
            </a:endParaRPr>
          </a:p>
          <a:p>
            <a:pPr fontAlgn="auto">
              <a:spcBef>
                <a:spcPts val="0"/>
              </a:spcBef>
              <a:spcAft>
                <a:spcPts val="0"/>
              </a:spcAft>
            </a:pPr>
            <a:r>
              <a:rPr lang="zh-CN" altLang="en-US" sz="100" b="0" dirty="0" smtClean="0">
                <a:solidFill>
                  <a:prstClr val="white"/>
                </a:solidFill>
                <a:latin typeface="Calibri"/>
                <a:ea typeface="宋体"/>
              </a:rPr>
              <a:t>字体下载：</a:t>
            </a:r>
            <a:r>
              <a:rPr lang="en-US" altLang="zh-CN" sz="100" b="0" dirty="0" smtClean="0">
                <a:solidFill>
                  <a:prstClr val="white"/>
                </a:solidFill>
                <a:latin typeface="Calibri"/>
                <a:ea typeface="宋体"/>
              </a:rPr>
              <a:t>www.1ppt.com/ziti/</a:t>
            </a:r>
            <a:endParaRPr lang="en-US" altLang="zh-CN" sz="100" b="0" dirty="0">
              <a:solidFill>
                <a:prstClr val="white"/>
              </a:solidFill>
              <a:latin typeface="Calibri"/>
              <a:ea typeface="宋体"/>
            </a:endParaRPr>
          </a:p>
          <a:p>
            <a:pPr fontAlgn="auto">
              <a:spcBef>
                <a:spcPts val="0"/>
              </a:spcBef>
              <a:spcAft>
                <a:spcPts val="0"/>
              </a:spcAft>
            </a:pPr>
            <a:r>
              <a:rPr lang="en-US" altLang="zh-CN" sz="100" b="0" dirty="0">
                <a:solidFill>
                  <a:prstClr val="white"/>
                </a:solidFill>
                <a:latin typeface="Calibri"/>
                <a:ea typeface="宋体"/>
              </a:rPr>
              <a:t> </a:t>
            </a:r>
            <a:endParaRPr lang="zh-CN" altLang="en-US" sz="100" b="0" dirty="0">
              <a:solidFill>
                <a:prstClr val="white"/>
              </a:solidFill>
              <a:latin typeface="Calibri"/>
              <a:ea typeface="宋体"/>
            </a:endParaRPr>
          </a:p>
        </p:txBody>
      </p:sp>
      <p:pic>
        <p:nvPicPr>
          <p:cNvPr id="6" name="图片 5"/>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5" name="图片 4"/>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7504" y="28575"/>
            <a:ext cx="675395" cy="679616"/>
          </a:xfrm>
          <a:prstGeom prst="rect">
            <a:avLst/>
          </a:prstGeom>
        </p:spPr>
      </p:pic>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2018/11/1</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950633347"/>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0" name="矩形 89"/>
          <p:cNvSpPr/>
          <p:nvPr/>
        </p:nvSpPr>
        <p:spPr>
          <a:xfrm>
            <a:off x="1835696" y="1875951"/>
            <a:ext cx="6190218" cy="707886"/>
          </a:xfrm>
          <a:prstGeom prst="rect">
            <a:avLst/>
          </a:prstGeom>
        </p:spPr>
        <p:txBody>
          <a:bodyPr wrap="square">
            <a:spAutoFit/>
          </a:bodyPr>
          <a:lstStyle/>
          <a:p>
            <a:pPr fontAlgn="auto">
              <a:spcBef>
                <a:spcPts val="0"/>
              </a:spcBef>
              <a:spcAft>
                <a:spcPts val="0"/>
              </a:spcAft>
              <a:defRPr/>
            </a:pPr>
            <a:r>
              <a:rPr lang="zh-CN" altLang="en-US" sz="4000" b="0" dirty="0">
                <a:solidFill>
                  <a:schemeClr val="accent6">
                    <a:lumMod val="50000"/>
                  </a:schemeClr>
                </a:solidFill>
                <a:latin typeface="方正正大黑简体" panose="02000000000000000000" pitchFamily="2" charset="-122"/>
                <a:ea typeface="方正正大黑简体" panose="02000000000000000000" pitchFamily="2" charset="-122"/>
              </a:rPr>
              <a:t>党政</a:t>
            </a:r>
            <a:r>
              <a:rPr lang="zh-CN" altLang="en-US" sz="4000" b="0" dirty="0" smtClean="0">
                <a:solidFill>
                  <a:schemeClr val="accent6">
                    <a:lumMod val="50000"/>
                  </a:schemeClr>
                </a:solidFill>
                <a:latin typeface="方正正大黑简体" panose="02000000000000000000" pitchFamily="2" charset="-122"/>
                <a:ea typeface="方正正大黑简体" panose="02000000000000000000" pitchFamily="2" charset="-122"/>
              </a:rPr>
              <a:t>工作汇报</a:t>
            </a:r>
            <a:r>
              <a:rPr lang="en-US" altLang="zh-CN" sz="4000" b="0" dirty="0" smtClean="0">
                <a:solidFill>
                  <a:schemeClr val="accent6">
                    <a:lumMod val="50000"/>
                  </a:schemeClr>
                </a:solidFill>
                <a:latin typeface="方正正大黑简体" panose="02000000000000000000" pitchFamily="2" charset="-122"/>
                <a:ea typeface="方正正大黑简体" panose="02000000000000000000" pitchFamily="2" charset="-122"/>
              </a:rPr>
              <a:t>PPT</a:t>
            </a:r>
            <a:r>
              <a:rPr lang="zh-CN" altLang="en-US" sz="4000" b="0" dirty="0" smtClean="0">
                <a:solidFill>
                  <a:schemeClr val="accent6">
                    <a:lumMod val="50000"/>
                  </a:schemeClr>
                </a:solidFill>
                <a:latin typeface="方正正大黑简体" panose="02000000000000000000" pitchFamily="2" charset="-122"/>
                <a:ea typeface="方正正大黑简体" panose="02000000000000000000" pitchFamily="2" charset="-122"/>
              </a:rPr>
              <a:t>模板</a:t>
            </a:r>
            <a:endParaRPr lang="zh-CN" altLang="en-US" sz="4000" b="0" dirty="0">
              <a:solidFill>
                <a:schemeClr val="accent6">
                  <a:lumMod val="50000"/>
                </a:schemeClr>
              </a:solidFill>
              <a:latin typeface="方正正大黑简体" panose="02000000000000000000" pitchFamily="2" charset="-122"/>
              <a:ea typeface="方正正大黑简体" panose="02000000000000000000" pitchFamily="2" charset="-122"/>
            </a:endParaRPr>
          </a:p>
        </p:txBody>
      </p:sp>
      <p:cxnSp>
        <p:nvCxnSpPr>
          <p:cNvPr id="91" name="直接连接符 90"/>
          <p:cNvCxnSpPr/>
          <p:nvPr/>
        </p:nvCxnSpPr>
        <p:spPr bwMode="auto">
          <a:xfrm>
            <a:off x="2556242" y="2884708"/>
            <a:ext cx="3927710" cy="0"/>
          </a:xfrm>
          <a:prstGeom prst="line">
            <a:avLst/>
          </a:prstGeom>
          <a:ln w="28575">
            <a:solidFill>
              <a:schemeClr val="bg1"/>
            </a:solidFill>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sp>
        <p:nvSpPr>
          <p:cNvPr id="92" name="六边形 91"/>
          <p:cNvSpPr/>
          <p:nvPr/>
        </p:nvSpPr>
        <p:spPr bwMode="auto">
          <a:xfrm>
            <a:off x="3007929" y="2749397"/>
            <a:ext cx="3024336" cy="288032"/>
          </a:xfrm>
          <a:prstGeom prst="hexagon">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lnSpc>
                <a:spcPts val="1500"/>
              </a:lnSpc>
            </a:pPr>
            <a:r>
              <a:rPr lang="zh-CN" altLang="en-US" sz="1600" dirty="0" smtClean="0">
                <a:solidFill>
                  <a:schemeClr val="accent5">
                    <a:lumMod val="75000"/>
                  </a:schemeClr>
                </a:solidFill>
                <a:latin typeface="微软雅黑" pitchFamily="34" charset="-122"/>
                <a:ea typeface="微软雅黑" pitchFamily="34" charset="-122"/>
              </a:rPr>
              <a:t>在此输入您 的文字内容</a:t>
            </a:r>
            <a:endParaRPr lang="zh-CN" altLang="en-US" sz="1600" dirty="0">
              <a:solidFill>
                <a:schemeClr val="accent5">
                  <a:lumMod val="75000"/>
                </a:schemeClr>
              </a:solidFill>
              <a:latin typeface="微软雅黑" pitchFamily="34" charset="-122"/>
              <a:ea typeface="微软雅黑" pitchFamily="34" charset="-122"/>
            </a:endParaRPr>
          </a:p>
        </p:txBody>
      </p:sp>
      <p:sp>
        <p:nvSpPr>
          <p:cNvPr id="93" name="Rectangle 13"/>
          <p:cNvSpPr txBox="1">
            <a:spLocks noChangeArrowheads="1"/>
          </p:cNvSpPr>
          <p:nvPr/>
        </p:nvSpPr>
        <p:spPr bwMode="auto">
          <a:xfrm>
            <a:off x="2467612" y="3077642"/>
            <a:ext cx="4647536" cy="430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fontAlgn="ctr" hangingPunct="1">
              <a:lnSpc>
                <a:spcPct val="90000"/>
              </a:lnSpc>
              <a:spcBef>
                <a:spcPct val="20000"/>
              </a:spcBef>
            </a:pPr>
            <a:r>
              <a:rPr lang="zh-CN" altLang="en-US" b="0" i="0" dirty="0" smtClean="0">
                <a:solidFill>
                  <a:schemeClr val="bg1"/>
                </a:solidFill>
                <a:latin typeface="方正黑体简体" pitchFamily="2" charset="-122"/>
                <a:ea typeface="方正黑体简体" pitchFamily="2" charset="-122"/>
              </a:rPr>
              <a:t>年终</a:t>
            </a:r>
            <a:r>
              <a:rPr lang="zh-CN" altLang="en-US" b="0" i="0" dirty="0">
                <a:solidFill>
                  <a:schemeClr val="bg1"/>
                </a:solidFill>
                <a:latin typeface="方正黑体简体" pitchFamily="2" charset="-122"/>
                <a:ea typeface="方正黑体简体" pitchFamily="2" charset="-122"/>
              </a:rPr>
              <a:t>总结/新年计划</a:t>
            </a:r>
            <a:r>
              <a:rPr lang="en-US" altLang="zh-CN" b="0" i="0" dirty="0">
                <a:solidFill>
                  <a:schemeClr val="bg1"/>
                </a:solidFill>
                <a:latin typeface="方正黑体简体" pitchFamily="2" charset="-122"/>
                <a:ea typeface="方正黑体简体" pitchFamily="2" charset="-122"/>
              </a:rPr>
              <a:t>/</a:t>
            </a:r>
            <a:r>
              <a:rPr lang="zh-CN" altLang="en-US" b="0" i="0" dirty="0">
                <a:solidFill>
                  <a:schemeClr val="bg1"/>
                </a:solidFill>
                <a:latin typeface="方正黑体简体" pitchFamily="2" charset="-122"/>
                <a:ea typeface="方正黑体简体" pitchFamily="2" charset="-122"/>
              </a:rPr>
              <a:t>工作汇报/通用</a:t>
            </a:r>
            <a:r>
              <a:rPr lang="zh-CN" altLang="en-US" b="0" i="0" dirty="0" smtClean="0">
                <a:solidFill>
                  <a:schemeClr val="bg1"/>
                </a:solidFill>
                <a:latin typeface="方正黑体简体" pitchFamily="2" charset="-122"/>
                <a:ea typeface="方正黑体简体" pitchFamily="2" charset="-122"/>
              </a:rPr>
              <a:t>PPT</a:t>
            </a:r>
            <a:endParaRPr lang="zh-CN" altLang="en-US" b="0" i="0" dirty="0">
              <a:solidFill>
                <a:schemeClr val="bg1"/>
              </a:solidFill>
              <a:latin typeface="方正黑体简体" pitchFamily="2" charset="-122"/>
              <a:ea typeface="方正黑体简体" pitchFamily="2" charset="-122"/>
            </a:endParaRPr>
          </a:p>
        </p:txBody>
      </p:sp>
      <p:grpSp>
        <p:nvGrpSpPr>
          <p:cNvPr id="54" name="Group 550"/>
          <p:cNvGrpSpPr>
            <a:grpSpLocks/>
          </p:cNvGrpSpPr>
          <p:nvPr/>
        </p:nvGrpSpPr>
        <p:grpSpPr bwMode="auto">
          <a:xfrm>
            <a:off x="3911932" y="660952"/>
            <a:ext cx="1994455" cy="1995098"/>
            <a:chOff x="295" y="3475"/>
            <a:chExt cx="1407" cy="1407"/>
          </a:xfrm>
        </p:grpSpPr>
        <p:sp>
          <p:nvSpPr>
            <p:cNvPr id="55"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a:p>
          </p:txBody>
        </p:sp>
        <p:grpSp>
          <p:nvGrpSpPr>
            <p:cNvPr id="56" name="Group 552"/>
            <p:cNvGrpSpPr>
              <a:grpSpLocks/>
            </p:cNvGrpSpPr>
            <p:nvPr/>
          </p:nvGrpSpPr>
          <p:grpSpPr bwMode="auto">
            <a:xfrm>
              <a:off x="476" y="3657"/>
              <a:ext cx="1050" cy="1050"/>
              <a:chOff x="-6056" y="-2208"/>
              <a:chExt cx="2208" cy="2208"/>
            </a:xfrm>
          </p:grpSpPr>
          <p:sp>
            <p:nvSpPr>
              <p:cNvPr id="57"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58" name="Group 554"/>
              <p:cNvGrpSpPr>
                <a:grpSpLocks/>
              </p:cNvGrpSpPr>
              <p:nvPr/>
            </p:nvGrpSpPr>
            <p:grpSpPr bwMode="auto">
              <a:xfrm>
                <a:off x="-6056" y="-2208"/>
                <a:ext cx="2208" cy="2208"/>
                <a:chOff x="-4060" y="-879"/>
                <a:chExt cx="2208" cy="2208"/>
              </a:xfrm>
            </p:grpSpPr>
            <p:grpSp>
              <p:nvGrpSpPr>
                <p:cNvPr id="59" name="Group 555"/>
                <p:cNvGrpSpPr>
                  <a:grpSpLocks/>
                </p:cNvGrpSpPr>
                <p:nvPr/>
              </p:nvGrpSpPr>
              <p:grpSpPr bwMode="auto">
                <a:xfrm>
                  <a:off x="-4060" y="-879"/>
                  <a:ext cx="2208" cy="2208"/>
                  <a:chOff x="-3924" y="-788"/>
                  <a:chExt cx="2208" cy="2208"/>
                </a:xfrm>
              </p:grpSpPr>
              <p:grpSp>
                <p:nvGrpSpPr>
                  <p:cNvPr id="75" name="Group 556"/>
                  <p:cNvGrpSpPr>
                    <a:grpSpLocks noChangeAspect="1"/>
                  </p:cNvGrpSpPr>
                  <p:nvPr/>
                </p:nvGrpSpPr>
                <p:grpSpPr bwMode="auto">
                  <a:xfrm>
                    <a:off x="-3924" y="-788"/>
                    <a:ext cx="2208" cy="2202"/>
                    <a:chOff x="168" y="696"/>
                    <a:chExt cx="1429" cy="1429"/>
                  </a:xfrm>
                </p:grpSpPr>
                <p:grpSp>
                  <p:nvGrpSpPr>
                    <p:cNvPr id="83" name="Group 557"/>
                    <p:cNvGrpSpPr>
                      <a:grpSpLocks noChangeAspect="1"/>
                    </p:cNvGrpSpPr>
                    <p:nvPr/>
                  </p:nvGrpSpPr>
                  <p:grpSpPr bwMode="auto">
                    <a:xfrm>
                      <a:off x="854" y="696"/>
                      <a:ext cx="56" cy="1429"/>
                      <a:chOff x="845" y="696"/>
                      <a:chExt cx="56" cy="1429"/>
                    </a:xfrm>
                  </p:grpSpPr>
                  <p:sp>
                    <p:nvSpPr>
                      <p:cNvPr id="87"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8"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84" name="Group 560"/>
                    <p:cNvGrpSpPr>
                      <a:grpSpLocks noChangeAspect="1"/>
                    </p:cNvGrpSpPr>
                    <p:nvPr/>
                  </p:nvGrpSpPr>
                  <p:grpSpPr bwMode="auto">
                    <a:xfrm rot="5400000">
                      <a:off x="855" y="696"/>
                      <a:ext cx="56" cy="1429"/>
                      <a:chOff x="845" y="696"/>
                      <a:chExt cx="56" cy="1429"/>
                    </a:xfrm>
                  </p:grpSpPr>
                  <p:sp>
                    <p:nvSpPr>
                      <p:cNvPr id="85"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6"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76" name="Group 563"/>
                  <p:cNvGrpSpPr>
                    <a:grpSpLocks noChangeAspect="1"/>
                  </p:cNvGrpSpPr>
                  <p:nvPr/>
                </p:nvGrpSpPr>
                <p:grpSpPr bwMode="auto">
                  <a:xfrm rot="2700000">
                    <a:off x="-3927" y="-785"/>
                    <a:ext cx="2208" cy="2202"/>
                    <a:chOff x="168" y="696"/>
                    <a:chExt cx="1429" cy="1429"/>
                  </a:xfrm>
                </p:grpSpPr>
                <p:grpSp>
                  <p:nvGrpSpPr>
                    <p:cNvPr id="77" name="Group 564"/>
                    <p:cNvGrpSpPr>
                      <a:grpSpLocks noChangeAspect="1"/>
                    </p:cNvGrpSpPr>
                    <p:nvPr/>
                  </p:nvGrpSpPr>
                  <p:grpSpPr bwMode="auto">
                    <a:xfrm>
                      <a:off x="854" y="696"/>
                      <a:ext cx="56" cy="1429"/>
                      <a:chOff x="845" y="696"/>
                      <a:chExt cx="56" cy="1429"/>
                    </a:xfrm>
                  </p:grpSpPr>
                  <p:sp>
                    <p:nvSpPr>
                      <p:cNvPr id="81"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2"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78" name="Group 567"/>
                    <p:cNvGrpSpPr>
                      <a:grpSpLocks noChangeAspect="1"/>
                    </p:cNvGrpSpPr>
                    <p:nvPr/>
                  </p:nvGrpSpPr>
                  <p:grpSpPr bwMode="auto">
                    <a:xfrm rot="5400000">
                      <a:off x="855" y="696"/>
                      <a:ext cx="56" cy="1429"/>
                      <a:chOff x="845" y="696"/>
                      <a:chExt cx="56" cy="1429"/>
                    </a:xfrm>
                  </p:grpSpPr>
                  <p:sp>
                    <p:nvSpPr>
                      <p:cNvPr id="79"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0"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nvGrpSpPr>
                <p:cNvPr id="60" name="Group 570"/>
                <p:cNvGrpSpPr>
                  <a:grpSpLocks/>
                </p:cNvGrpSpPr>
                <p:nvPr/>
              </p:nvGrpSpPr>
              <p:grpSpPr bwMode="auto">
                <a:xfrm rot="1320000">
                  <a:off x="-3744" y="-528"/>
                  <a:ext cx="1549" cy="1556"/>
                  <a:chOff x="-3928" y="-799"/>
                  <a:chExt cx="2212" cy="2222"/>
                </a:xfrm>
              </p:grpSpPr>
              <p:grpSp>
                <p:nvGrpSpPr>
                  <p:cNvPr id="61" name="Group 571"/>
                  <p:cNvGrpSpPr>
                    <a:grpSpLocks noChangeAspect="1"/>
                  </p:cNvGrpSpPr>
                  <p:nvPr/>
                </p:nvGrpSpPr>
                <p:grpSpPr bwMode="auto">
                  <a:xfrm>
                    <a:off x="-3924" y="-788"/>
                    <a:ext cx="2208" cy="2202"/>
                    <a:chOff x="168" y="696"/>
                    <a:chExt cx="1429" cy="1429"/>
                  </a:xfrm>
                </p:grpSpPr>
                <p:grpSp>
                  <p:nvGrpSpPr>
                    <p:cNvPr id="69" name="Group 572"/>
                    <p:cNvGrpSpPr>
                      <a:grpSpLocks noChangeAspect="1"/>
                    </p:cNvGrpSpPr>
                    <p:nvPr/>
                  </p:nvGrpSpPr>
                  <p:grpSpPr bwMode="auto">
                    <a:xfrm>
                      <a:off x="854" y="696"/>
                      <a:ext cx="56" cy="1429"/>
                      <a:chOff x="845" y="696"/>
                      <a:chExt cx="56" cy="1429"/>
                    </a:xfrm>
                  </p:grpSpPr>
                  <p:sp>
                    <p:nvSpPr>
                      <p:cNvPr id="73"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4"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70" name="Group 575"/>
                    <p:cNvGrpSpPr>
                      <a:grpSpLocks noChangeAspect="1"/>
                    </p:cNvGrpSpPr>
                    <p:nvPr/>
                  </p:nvGrpSpPr>
                  <p:grpSpPr bwMode="auto">
                    <a:xfrm rot="5400000">
                      <a:off x="855" y="696"/>
                      <a:ext cx="56" cy="1429"/>
                      <a:chOff x="845" y="696"/>
                      <a:chExt cx="56" cy="1429"/>
                    </a:xfrm>
                  </p:grpSpPr>
                  <p:sp>
                    <p:nvSpPr>
                      <p:cNvPr id="71"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2"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62" name="Group 578"/>
                  <p:cNvGrpSpPr>
                    <a:grpSpLocks noChangeAspect="1"/>
                  </p:cNvGrpSpPr>
                  <p:nvPr/>
                </p:nvGrpSpPr>
                <p:grpSpPr bwMode="auto">
                  <a:xfrm rot="2700000">
                    <a:off x="-3938" y="-789"/>
                    <a:ext cx="2222" cy="2202"/>
                    <a:chOff x="160" y="696"/>
                    <a:chExt cx="1438" cy="1429"/>
                  </a:xfrm>
                </p:grpSpPr>
                <p:grpSp>
                  <p:nvGrpSpPr>
                    <p:cNvPr id="63" name="Group 579"/>
                    <p:cNvGrpSpPr>
                      <a:grpSpLocks noChangeAspect="1"/>
                    </p:cNvGrpSpPr>
                    <p:nvPr/>
                  </p:nvGrpSpPr>
                  <p:grpSpPr bwMode="auto">
                    <a:xfrm>
                      <a:off x="854" y="696"/>
                      <a:ext cx="56" cy="1429"/>
                      <a:chOff x="845" y="696"/>
                      <a:chExt cx="56" cy="1429"/>
                    </a:xfrm>
                  </p:grpSpPr>
                  <p:sp>
                    <p:nvSpPr>
                      <p:cNvPr id="67"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8"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64" name="Group 582"/>
                    <p:cNvGrpSpPr>
                      <a:grpSpLocks noChangeAspect="1"/>
                    </p:cNvGrpSpPr>
                    <p:nvPr/>
                  </p:nvGrpSpPr>
                  <p:grpSpPr bwMode="auto">
                    <a:xfrm rot="5400000">
                      <a:off x="850" y="692"/>
                      <a:ext cx="57" cy="1438"/>
                      <a:chOff x="845" y="696"/>
                      <a:chExt cx="57" cy="1438"/>
                    </a:xfrm>
                  </p:grpSpPr>
                  <p:sp>
                    <p:nvSpPr>
                      <p:cNvPr id="65"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6" name="AutoShape 584"/>
                      <p:cNvSpPr>
                        <a:spLocks noChangeAspect="1" noChangeArrowheads="1"/>
                      </p:cNvSpPr>
                      <p:nvPr/>
                    </p:nvSpPr>
                    <p:spPr bwMode="auto">
                      <a:xfrm flipV="1">
                        <a:off x="846" y="1419"/>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grpSp>
      </p:grpSp>
      <p:pic>
        <p:nvPicPr>
          <p:cNvPr id="43" name="图片 4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515052" y="2123160"/>
            <a:ext cx="1557452" cy="3061646"/>
          </a:xfrm>
          <a:prstGeom prst="rect">
            <a:avLst/>
          </a:prstGeom>
        </p:spPr>
      </p:pic>
      <p:pic>
        <p:nvPicPr>
          <p:cNvPr id="44" name="图片 4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6547" y="1769"/>
            <a:ext cx="2163035" cy="1245333"/>
          </a:xfrm>
          <a:prstGeom prst="rect">
            <a:avLst/>
          </a:prstGeom>
        </p:spPr>
      </p:pic>
      <p:grpSp>
        <p:nvGrpSpPr>
          <p:cNvPr id="47" name="Group 550"/>
          <p:cNvGrpSpPr>
            <a:grpSpLocks/>
          </p:cNvGrpSpPr>
          <p:nvPr/>
        </p:nvGrpSpPr>
        <p:grpSpPr bwMode="auto">
          <a:xfrm>
            <a:off x="1288077" y="-27519"/>
            <a:ext cx="1059355" cy="1216036"/>
            <a:chOff x="295" y="3475"/>
            <a:chExt cx="1407" cy="1407"/>
          </a:xfrm>
        </p:grpSpPr>
        <p:sp>
          <p:nvSpPr>
            <p:cNvPr id="48"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a:p>
          </p:txBody>
        </p:sp>
        <p:grpSp>
          <p:nvGrpSpPr>
            <p:cNvPr id="49" name="Group 552"/>
            <p:cNvGrpSpPr>
              <a:grpSpLocks/>
            </p:cNvGrpSpPr>
            <p:nvPr/>
          </p:nvGrpSpPr>
          <p:grpSpPr bwMode="auto">
            <a:xfrm>
              <a:off x="476" y="3657"/>
              <a:ext cx="1050" cy="1050"/>
              <a:chOff x="-6056" y="-2208"/>
              <a:chExt cx="2208" cy="2208"/>
            </a:xfrm>
          </p:grpSpPr>
          <p:sp>
            <p:nvSpPr>
              <p:cNvPr id="50"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51" name="Group 554"/>
              <p:cNvGrpSpPr>
                <a:grpSpLocks/>
              </p:cNvGrpSpPr>
              <p:nvPr/>
            </p:nvGrpSpPr>
            <p:grpSpPr bwMode="auto">
              <a:xfrm>
                <a:off x="-6056" y="-2208"/>
                <a:ext cx="2208" cy="2208"/>
                <a:chOff x="-4060" y="-879"/>
                <a:chExt cx="2208" cy="2208"/>
              </a:xfrm>
            </p:grpSpPr>
            <p:grpSp>
              <p:nvGrpSpPr>
                <p:cNvPr id="52" name="Group 555"/>
                <p:cNvGrpSpPr>
                  <a:grpSpLocks/>
                </p:cNvGrpSpPr>
                <p:nvPr/>
              </p:nvGrpSpPr>
              <p:grpSpPr bwMode="auto">
                <a:xfrm>
                  <a:off x="-4060" y="-879"/>
                  <a:ext cx="2208" cy="2208"/>
                  <a:chOff x="-3924" y="-788"/>
                  <a:chExt cx="2208" cy="2208"/>
                </a:xfrm>
              </p:grpSpPr>
              <p:grpSp>
                <p:nvGrpSpPr>
                  <p:cNvPr id="107" name="Group 556"/>
                  <p:cNvGrpSpPr>
                    <a:grpSpLocks noChangeAspect="1"/>
                  </p:cNvGrpSpPr>
                  <p:nvPr/>
                </p:nvGrpSpPr>
                <p:grpSpPr bwMode="auto">
                  <a:xfrm>
                    <a:off x="-3924" y="-788"/>
                    <a:ext cx="2208" cy="2202"/>
                    <a:chOff x="168" y="696"/>
                    <a:chExt cx="1429" cy="1429"/>
                  </a:xfrm>
                </p:grpSpPr>
                <p:grpSp>
                  <p:nvGrpSpPr>
                    <p:cNvPr id="115" name="Group 557"/>
                    <p:cNvGrpSpPr>
                      <a:grpSpLocks noChangeAspect="1"/>
                    </p:cNvGrpSpPr>
                    <p:nvPr/>
                  </p:nvGrpSpPr>
                  <p:grpSpPr bwMode="auto">
                    <a:xfrm>
                      <a:off x="854" y="696"/>
                      <a:ext cx="56" cy="1429"/>
                      <a:chOff x="845" y="696"/>
                      <a:chExt cx="56" cy="1429"/>
                    </a:xfrm>
                  </p:grpSpPr>
                  <p:sp>
                    <p:nvSpPr>
                      <p:cNvPr id="119"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20"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116" name="Group 560"/>
                    <p:cNvGrpSpPr>
                      <a:grpSpLocks noChangeAspect="1"/>
                    </p:cNvGrpSpPr>
                    <p:nvPr/>
                  </p:nvGrpSpPr>
                  <p:grpSpPr bwMode="auto">
                    <a:xfrm rot="5400000">
                      <a:off x="855" y="696"/>
                      <a:ext cx="56" cy="1429"/>
                      <a:chOff x="845" y="696"/>
                      <a:chExt cx="56" cy="1429"/>
                    </a:xfrm>
                  </p:grpSpPr>
                  <p:sp>
                    <p:nvSpPr>
                      <p:cNvPr id="117"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18"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108" name="Group 563"/>
                  <p:cNvGrpSpPr>
                    <a:grpSpLocks noChangeAspect="1"/>
                  </p:cNvGrpSpPr>
                  <p:nvPr/>
                </p:nvGrpSpPr>
                <p:grpSpPr bwMode="auto">
                  <a:xfrm rot="2700000">
                    <a:off x="-3927" y="-785"/>
                    <a:ext cx="2208" cy="2202"/>
                    <a:chOff x="168" y="696"/>
                    <a:chExt cx="1429" cy="1429"/>
                  </a:xfrm>
                </p:grpSpPr>
                <p:grpSp>
                  <p:nvGrpSpPr>
                    <p:cNvPr id="109" name="Group 564"/>
                    <p:cNvGrpSpPr>
                      <a:grpSpLocks noChangeAspect="1"/>
                    </p:cNvGrpSpPr>
                    <p:nvPr/>
                  </p:nvGrpSpPr>
                  <p:grpSpPr bwMode="auto">
                    <a:xfrm>
                      <a:off x="854" y="696"/>
                      <a:ext cx="56" cy="1429"/>
                      <a:chOff x="845" y="696"/>
                      <a:chExt cx="56" cy="1429"/>
                    </a:xfrm>
                  </p:grpSpPr>
                  <p:sp>
                    <p:nvSpPr>
                      <p:cNvPr id="113"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14"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110" name="Group 567"/>
                    <p:cNvGrpSpPr>
                      <a:grpSpLocks noChangeAspect="1"/>
                    </p:cNvGrpSpPr>
                    <p:nvPr/>
                  </p:nvGrpSpPr>
                  <p:grpSpPr bwMode="auto">
                    <a:xfrm rot="5400000">
                      <a:off x="855" y="696"/>
                      <a:ext cx="56" cy="1429"/>
                      <a:chOff x="845" y="696"/>
                      <a:chExt cx="56" cy="1429"/>
                    </a:xfrm>
                  </p:grpSpPr>
                  <p:sp>
                    <p:nvSpPr>
                      <p:cNvPr id="111"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12"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nvGrpSpPr>
                <p:cNvPr id="53" name="Group 570"/>
                <p:cNvGrpSpPr>
                  <a:grpSpLocks/>
                </p:cNvGrpSpPr>
                <p:nvPr/>
              </p:nvGrpSpPr>
              <p:grpSpPr bwMode="auto">
                <a:xfrm rot="1320000">
                  <a:off x="-3744" y="-528"/>
                  <a:ext cx="1549" cy="1556"/>
                  <a:chOff x="-3928" y="-799"/>
                  <a:chExt cx="2212" cy="2222"/>
                </a:xfrm>
              </p:grpSpPr>
              <p:grpSp>
                <p:nvGrpSpPr>
                  <p:cNvPr id="89" name="Group 571"/>
                  <p:cNvGrpSpPr>
                    <a:grpSpLocks noChangeAspect="1"/>
                  </p:cNvGrpSpPr>
                  <p:nvPr/>
                </p:nvGrpSpPr>
                <p:grpSpPr bwMode="auto">
                  <a:xfrm>
                    <a:off x="-3924" y="-788"/>
                    <a:ext cx="2208" cy="2202"/>
                    <a:chOff x="168" y="696"/>
                    <a:chExt cx="1429" cy="1429"/>
                  </a:xfrm>
                </p:grpSpPr>
                <p:grpSp>
                  <p:nvGrpSpPr>
                    <p:cNvPr id="101" name="Group 572"/>
                    <p:cNvGrpSpPr>
                      <a:grpSpLocks noChangeAspect="1"/>
                    </p:cNvGrpSpPr>
                    <p:nvPr/>
                  </p:nvGrpSpPr>
                  <p:grpSpPr bwMode="auto">
                    <a:xfrm>
                      <a:off x="854" y="696"/>
                      <a:ext cx="56" cy="1429"/>
                      <a:chOff x="845" y="696"/>
                      <a:chExt cx="56" cy="1429"/>
                    </a:xfrm>
                  </p:grpSpPr>
                  <p:sp>
                    <p:nvSpPr>
                      <p:cNvPr id="105"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06"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102" name="Group 575"/>
                    <p:cNvGrpSpPr>
                      <a:grpSpLocks noChangeAspect="1"/>
                    </p:cNvGrpSpPr>
                    <p:nvPr/>
                  </p:nvGrpSpPr>
                  <p:grpSpPr bwMode="auto">
                    <a:xfrm rot="5400000">
                      <a:off x="855" y="696"/>
                      <a:ext cx="56" cy="1429"/>
                      <a:chOff x="845" y="696"/>
                      <a:chExt cx="56" cy="1429"/>
                    </a:xfrm>
                  </p:grpSpPr>
                  <p:sp>
                    <p:nvSpPr>
                      <p:cNvPr id="103"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04"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94" name="Group 578"/>
                  <p:cNvGrpSpPr>
                    <a:grpSpLocks noChangeAspect="1"/>
                  </p:cNvGrpSpPr>
                  <p:nvPr/>
                </p:nvGrpSpPr>
                <p:grpSpPr bwMode="auto">
                  <a:xfrm rot="2700000">
                    <a:off x="-3938" y="-789"/>
                    <a:ext cx="2222" cy="2202"/>
                    <a:chOff x="160" y="696"/>
                    <a:chExt cx="1438" cy="1429"/>
                  </a:xfrm>
                </p:grpSpPr>
                <p:grpSp>
                  <p:nvGrpSpPr>
                    <p:cNvPr id="95" name="Group 579"/>
                    <p:cNvGrpSpPr>
                      <a:grpSpLocks noChangeAspect="1"/>
                    </p:cNvGrpSpPr>
                    <p:nvPr/>
                  </p:nvGrpSpPr>
                  <p:grpSpPr bwMode="auto">
                    <a:xfrm>
                      <a:off x="854" y="696"/>
                      <a:ext cx="56" cy="1429"/>
                      <a:chOff x="845" y="696"/>
                      <a:chExt cx="56" cy="1429"/>
                    </a:xfrm>
                  </p:grpSpPr>
                  <p:sp>
                    <p:nvSpPr>
                      <p:cNvPr id="99"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00"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96" name="Group 582"/>
                    <p:cNvGrpSpPr>
                      <a:grpSpLocks noChangeAspect="1"/>
                    </p:cNvGrpSpPr>
                    <p:nvPr/>
                  </p:nvGrpSpPr>
                  <p:grpSpPr bwMode="auto">
                    <a:xfrm rot="5400000">
                      <a:off x="850" y="692"/>
                      <a:ext cx="57" cy="1438"/>
                      <a:chOff x="845" y="696"/>
                      <a:chExt cx="57" cy="1438"/>
                    </a:xfrm>
                  </p:grpSpPr>
                  <p:sp>
                    <p:nvSpPr>
                      <p:cNvPr id="97"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98" name="AutoShape 584"/>
                      <p:cNvSpPr>
                        <a:spLocks noChangeAspect="1" noChangeArrowheads="1"/>
                      </p:cNvSpPr>
                      <p:nvPr/>
                    </p:nvSpPr>
                    <p:spPr bwMode="auto">
                      <a:xfrm flipV="1">
                        <a:off x="846" y="1419"/>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grpSp>
      </p:grpSp>
    </p:spTree>
    <p:extLst>
      <p:ext uri="{BB962C8B-B14F-4D97-AF65-F5344CB8AC3E}">
        <p14:creationId xmlns:p14="http://schemas.microsoft.com/office/powerpoint/2010/main" val="3370229548"/>
      </p:ext>
    </p:extLst>
  </p:cSld>
  <p:clrMapOvr>
    <a:masterClrMapping/>
  </p:clrMapOvr>
  <mc:AlternateContent xmlns:mc="http://schemas.openxmlformats.org/markup-compatibility/2006" xmlns:p14="http://schemas.microsoft.com/office/powerpoint/2010/main">
    <mc:Choice Requires="p14">
      <p:transition spd="slow" p14:dur="4000" advClick="0">
        <p14:vortex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 calcmode="lin" valueType="num">
                                      <p:cBhvr>
                                        <p:cTn id="9" dur="500" fill="hold"/>
                                        <p:tgtEl>
                                          <p:spTgt spid="44"/>
                                        </p:tgtEl>
                                        <p:attrNameLst>
                                          <p:attrName>ppt_x</p:attrName>
                                        </p:attrNameLst>
                                      </p:cBhvr>
                                      <p:tavLst>
                                        <p:tav tm="0">
                                          <p:val>
                                            <p:fltVal val="0.5"/>
                                          </p:val>
                                        </p:tav>
                                        <p:tav tm="100000">
                                          <p:val>
                                            <p:strVal val="#ppt_x"/>
                                          </p:val>
                                        </p:tav>
                                      </p:tavLst>
                                    </p:anim>
                                    <p:anim calcmode="lin" valueType="num">
                                      <p:cBhvr>
                                        <p:cTn id="10" dur="500" fill="hold"/>
                                        <p:tgtEl>
                                          <p:spTgt spid="44"/>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fade">
                                      <p:cBhvr>
                                        <p:cTn id="14" dur="500"/>
                                        <p:tgtEl>
                                          <p:spTgt spid="47"/>
                                        </p:tgtEl>
                                      </p:cBhvr>
                                    </p:animEffect>
                                  </p:childTnLst>
                                </p:cTn>
                              </p:par>
                            </p:childTnLst>
                          </p:cTn>
                        </p:par>
                        <p:par>
                          <p:cTn id="15" fill="hold">
                            <p:stCondLst>
                              <p:cond delay="1000"/>
                            </p:stCondLst>
                            <p:childTnLst>
                              <p:par>
                                <p:cTn id="16" presetID="6" presetClass="emph" presetSubtype="0" fill="hold" nodeType="afterEffect">
                                  <p:stCondLst>
                                    <p:cond delay="0"/>
                                  </p:stCondLst>
                                  <p:childTnLst>
                                    <p:animScale>
                                      <p:cBhvr>
                                        <p:cTn id="17" dur="1250" fill="hold"/>
                                        <p:tgtEl>
                                          <p:spTgt spid="47"/>
                                        </p:tgtEl>
                                      </p:cBhvr>
                                      <p:by x="400000" y="400000"/>
                                    </p:animScale>
                                  </p:childTnLst>
                                </p:cTn>
                              </p:par>
                            </p:childTnLst>
                          </p:cTn>
                        </p:par>
                        <p:par>
                          <p:cTn id="18" fill="hold">
                            <p:stCondLst>
                              <p:cond delay="2250"/>
                            </p:stCondLst>
                            <p:childTnLst>
                              <p:par>
                                <p:cTn id="19" presetID="6" presetClass="emph" presetSubtype="0" autoRev="1" fill="hold" nodeType="afterEffect">
                                  <p:stCondLst>
                                    <p:cond delay="0"/>
                                  </p:stCondLst>
                                  <p:childTnLst>
                                    <p:animScale>
                                      <p:cBhvr>
                                        <p:cTn id="20" dur="1250" fill="hold"/>
                                        <p:tgtEl>
                                          <p:spTgt spid="47"/>
                                        </p:tgtEl>
                                      </p:cBhvr>
                                      <p:by x="400000" y="400000"/>
                                    </p:animScale>
                                  </p:childTnLst>
                                </p:cTn>
                              </p:par>
                              <p:par>
                                <p:cTn id="21" presetID="10" presetClass="exit" presetSubtype="0" fill="hold" nodeType="withEffect">
                                  <p:stCondLst>
                                    <p:cond delay="0"/>
                                  </p:stCondLst>
                                  <p:childTnLst>
                                    <p:animEffect transition="out" filter="fade">
                                      <p:cBhvr>
                                        <p:cTn id="22" dur="1250"/>
                                        <p:tgtEl>
                                          <p:spTgt spid="47"/>
                                        </p:tgtEl>
                                      </p:cBhvr>
                                    </p:animEffect>
                                    <p:set>
                                      <p:cBhvr>
                                        <p:cTn id="23" dur="1" fill="hold">
                                          <p:stCondLst>
                                            <p:cond delay="1249"/>
                                          </p:stCondLst>
                                        </p:cTn>
                                        <p:tgtEl>
                                          <p:spTgt spid="47"/>
                                        </p:tgtEl>
                                        <p:attrNameLst>
                                          <p:attrName>style.visibility</p:attrName>
                                        </p:attrNameLst>
                                      </p:cBhvr>
                                      <p:to>
                                        <p:strVal val="hidden"/>
                                      </p:to>
                                    </p:set>
                                  </p:childTnLst>
                                </p:cTn>
                              </p:par>
                            </p:childTnLst>
                          </p:cTn>
                        </p:par>
                        <p:par>
                          <p:cTn id="24" fill="hold">
                            <p:stCondLst>
                              <p:cond delay="4750"/>
                            </p:stCondLst>
                            <p:childTnLst>
                              <p:par>
                                <p:cTn id="25" presetID="23" presetClass="entr" presetSubtype="36"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 calcmode="lin" valueType="num">
                                      <p:cBhvr>
                                        <p:cTn id="27" dur="1000" fill="hold"/>
                                        <p:tgtEl>
                                          <p:spTgt spid="90"/>
                                        </p:tgtEl>
                                        <p:attrNameLst>
                                          <p:attrName>ppt_w</p:attrName>
                                        </p:attrNameLst>
                                      </p:cBhvr>
                                      <p:tavLst>
                                        <p:tav tm="0">
                                          <p:val>
                                            <p:strVal val="(6*min(max(#ppt_w*#ppt_h,.3),1)-7.4)/-.7*#ppt_w"/>
                                          </p:val>
                                        </p:tav>
                                        <p:tav tm="100000">
                                          <p:val>
                                            <p:strVal val="#ppt_w"/>
                                          </p:val>
                                        </p:tav>
                                      </p:tavLst>
                                    </p:anim>
                                    <p:anim calcmode="lin" valueType="num">
                                      <p:cBhvr>
                                        <p:cTn id="28" dur="1000" fill="hold"/>
                                        <p:tgtEl>
                                          <p:spTgt spid="90"/>
                                        </p:tgtEl>
                                        <p:attrNameLst>
                                          <p:attrName>ppt_h</p:attrName>
                                        </p:attrNameLst>
                                      </p:cBhvr>
                                      <p:tavLst>
                                        <p:tav tm="0">
                                          <p:val>
                                            <p:strVal val="(6*min(max(#ppt_w*#ppt_h,.3),1)-7.4)/-.7*#ppt_h"/>
                                          </p:val>
                                        </p:tav>
                                        <p:tav tm="100000">
                                          <p:val>
                                            <p:strVal val="#ppt_h"/>
                                          </p:val>
                                        </p:tav>
                                      </p:tavLst>
                                    </p:anim>
                                    <p:anim calcmode="lin" valueType="num">
                                      <p:cBhvr>
                                        <p:cTn id="29" dur="1000" fill="hold"/>
                                        <p:tgtEl>
                                          <p:spTgt spid="90"/>
                                        </p:tgtEl>
                                        <p:attrNameLst>
                                          <p:attrName>ppt_x</p:attrName>
                                        </p:attrNameLst>
                                      </p:cBhvr>
                                      <p:tavLst>
                                        <p:tav tm="0">
                                          <p:val>
                                            <p:fltVal val="0.5"/>
                                          </p:val>
                                        </p:tav>
                                        <p:tav tm="100000">
                                          <p:val>
                                            <p:strVal val="#ppt_x"/>
                                          </p:val>
                                        </p:tav>
                                      </p:tavLst>
                                    </p:anim>
                                    <p:anim calcmode="lin" valueType="num">
                                      <p:cBhvr>
                                        <p:cTn id="30" dur="1000" fill="hold"/>
                                        <p:tgtEl>
                                          <p:spTgt spid="90"/>
                                        </p:tgtEl>
                                        <p:attrNameLst>
                                          <p:attrName>ppt_y</p:attrName>
                                        </p:attrNameLst>
                                      </p:cBhvr>
                                      <p:tavLst>
                                        <p:tav tm="0">
                                          <p:val>
                                            <p:strVal val="1+(6*min(max(#ppt_w*#ppt_h,.3),1)-7.4)/-.7*#ppt_h/2"/>
                                          </p:val>
                                        </p:tav>
                                        <p:tav tm="100000">
                                          <p:val>
                                            <p:strVal val="#ppt_y"/>
                                          </p:val>
                                        </p:tav>
                                      </p:tavLst>
                                    </p:anim>
                                  </p:childTnLst>
                                </p:cTn>
                              </p:par>
                            </p:childTnLst>
                          </p:cTn>
                        </p:par>
                        <p:par>
                          <p:cTn id="31" fill="hold">
                            <p:stCondLst>
                              <p:cond delay="5750"/>
                            </p:stCondLst>
                            <p:childTnLst>
                              <p:par>
                                <p:cTn id="32" presetID="26" presetClass="emph" presetSubtype="0" fill="hold" grpId="1" nodeType="afterEffect">
                                  <p:stCondLst>
                                    <p:cond delay="0"/>
                                  </p:stCondLst>
                                  <p:childTnLst>
                                    <p:animEffect transition="out" filter="fade">
                                      <p:cBhvr>
                                        <p:cTn id="33" dur="500" tmFilter="0, 0; .2, .5; .8, .5; 1, 0"/>
                                        <p:tgtEl>
                                          <p:spTgt spid="90"/>
                                        </p:tgtEl>
                                      </p:cBhvr>
                                    </p:animEffect>
                                    <p:animScale>
                                      <p:cBhvr>
                                        <p:cTn id="34" dur="250" autoRev="1" fill="hold"/>
                                        <p:tgtEl>
                                          <p:spTgt spid="90"/>
                                        </p:tgtEl>
                                      </p:cBhvr>
                                      <p:by x="105000" y="105000"/>
                                    </p:animScale>
                                  </p:childTnLst>
                                </p:cTn>
                              </p:par>
                            </p:childTnLst>
                          </p:cTn>
                        </p:par>
                        <p:par>
                          <p:cTn id="35" fill="hold">
                            <p:stCondLst>
                              <p:cond delay="6250"/>
                            </p:stCondLst>
                            <p:childTnLst>
                              <p:par>
                                <p:cTn id="36" presetID="16" presetClass="entr" presetSubtype="21" fill="hold" nodeType="afterEffect">
                                  <p:stCondLst>
                                    <p:cond delay="0"/>
                                  </p:stCondLst>
                                  <p:childTnLst>
                                    <p:set>
                                      <p:cBhvr>
                                        <p:cTn id="37" dur="1" fill="hold">
                                          <p:stCondLst>
                                            <p:cond delay="0"/>
                                          </p:stCondLst>
                                        </p:cTn>
                                        <p:tgtEl>
                                          <p:spTgt spid="91"/>
                                        </p:tgtEl>
                                        <p:attrNameLst>
                                          <p:attrName>style.visibility</p:attrName>
                                        </p:attrNameLst>
                                      </p:cBhvr>
                                      <p:to>
                                        <p:strVal val="visible"/>
                                      </p:to>
                                    </p:set>
                                    <p:animEffect transition="in" filter="barn(inVertical)">
                                      <p:cBhvr>
                                        <p:cTn id="38" dur="500"/>
                                        <p:tgtEl>
                                          <p:spTgt spid="91"/>
                                        </p:tgtEl>
                                      </p:cBhvr>
                                    </p:animEffect>
                                  </p:childTnLst>
                                </p:cTn>
                              </p:par>
                            </p:childTnLst>
                          </p:cTn>
                        </p:par>
                        <p:par>
                          <p:cTn id="39" fill="hold">
                            <p:stCondLst>
                              <p:cond delay="6750"/>
                            </p:stCondLst>
                            <p:childTnLst>
                              <p:par>
                                <p:cTn id="40" presetID="16" presetClass="entr" presetSubtype="37" fill="hold" grpId="0" nodeType="after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barn(outVertical)">
                                      <p:cBhvr>
                                        <p:cTn id="42" dur="500"/>
                                        <p:tgtEl>
                                          <p:spTgt spid="92"/>
                                        </p:tgtEl>
                                      </p:cBhvr>
                                    </p:animEffect>
                                  </p:childTnLst>
                                </p:cTn>
                              </p:par>
                            </p:childTnLst>
                          </p:cTn>
                        </p:par>
                        <p:par>
                          <p:cTn id="43" fill="hold">
                            <p:stCondLst>
                              <p:cond delay="7250"/>
                            </p:stCondLst>
                            <p:childTnLst>
                              <p:par>
                                <p:cTn id="44" presetID="56" presetClass="entr" presetSubtype="0" fill="hold" grpId="4" nodeType="afterEffect">
                                  <p:stCondLst>
                                    <p:cond delay="0"/>
                                  </p:stCondLst>
                                  <p:iterate type="lt">
                                    <p:tmPct val="10000"/>
                                  </p:iterate>
                                  <p:childTnLst>
                                    <p:set>
                                      <p:cBhvr>
                                        <p:cTn id="45" dur="1" fill="hold">
                                          <p:stCondLst>
                                            <p:cond delay="0"/>
                                          </p:stCondLst>
                                        </p:cTn>
                                        <p:tgtEl>
                                          <p:spTgt spid="93"/>
                                        </p:tgtEl>
                                        <p:attrNameLst>
                                          <p:attrName>style.visibility</p:attrName>
                                        </p:attrNameLst>
                                      </p:cBhvr>
                                      <p:to>
                                        <p:strVal val="visible"/>
                                      </p:to>
                                    </p:set>
                                    <p:anim by="(-#ppt_w*2)" calcmode="lin" valueType="num">
                                      <p:cBhvr rctx="PPT">
                                        <p:cTn id="46" dur="500" autoRev="1" fill="hold">
                                          <p:stCondLst>
                                            <p:cond delay="0"/>
                                          </p:stCondLst>
                                        </p:cTn>
                                        <p:tgtEl>
                                          <p:spTgt spid="93"/>
                                        </p:tgtEl>
                                        <p:attrNameLst>
                                          <p:attrName>ppt_w</p:attrName>
                                        </p:attrNameLst>
                                      </p:cBhvr>
                                    </p:anim>
                                    <p:anim by="(#ppt_w*0.50)" calcmode="lin" valueType="num">
                                      <p:cBhvr>
                                        <p:cTn id="47" dur="500" decel="50000" autoRev="1" fill="hold">
                                          <p:stCondLst>
                                            <p:cond delay="0"/>
                                          </p:stCondLst>
                                        </p:cTn>
                                        <p:tgtEl>
                                          <p:spTgt spid="93"/>
                                        </p:tgtEl>
                                        <p:attrNameLst>
                                          <p:attrName>ppt_x</p:attrName>
                                        </p:attrNameLst>
                                      </p:cBhvr>
                                    </p:anim>
                                    <p:anim from="(-#ppt_h/2)" to="(#ppt_y)" calcmode="lin" valueType="num">
                                      <p:cBhvr>
                                        <p:cTn id="48" dur="1000" fill="hold">
                                          <p:stCondLst>
                                            <p:cond delay="0"/>
                                          </p:stCondLst>
                                        </p:cTn>
                                        <p:tgtEl>
                                          <p:spTgt spid="93"/>
                                        </p:tgtEl>
                                        <p:attrNameLst>
                                          <p:attrName>ppt_y</p:attrName>
                                        </p:attrNameLst>
                                      </p:cBhvr>
                                    </p:anim>
                                    <p:animRot by="21600000">
                                      <p:cBhvr>
                                        <p:cTn id="49" dur="1000" fill="hold">
                                          <p:stCondLst>
                                            <p:cond delay="0"/>
                                          </p:stCondLst>
                                        </p:cTn>
                                        <p:tgtEl>
                                          <p:spTgt spid="93"/>
                                        </p:tgtEl>
                                        <p:attrNameLst>
                                          <p:attrName>r</p:attrName>
                                        </p:attrNameLst>
                                      </p:cBhvr>
                                    </p:animRot>
                                  </p:childTnLst>
                                </p:cTn>
                              </p:par>
                            </p:childTnLst>
                          </p:cTn>
                        </p:par>
                        <p:par>
                          <p:cTn id="50" fill="hold">
                            <p:stCondLst>
                              <p:cond delay="10150"/>
                            </p:stCondLst>
                            <p:childTnLst>
                              <p:par>
                                <p:cTn id="51" presetID="10" presetClass="entr" presetSubtype="0"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500"/>
                                        <p:tgtEl>
                                          <p:spTgt spid="54"/>
                                        </p:tgtEl>
                                      </p:cBhvr>
                                    </p:animEffect>
                                  </p:childTnLst>
                                </p:cTn>
                              </p:par>
                            </p:childTnLst>
                          </p:cTn>
                        </p:par>
                        <p:par>
                          <p:cTn id="54" fill="hold">
                            <p:stCondLst>
                              <p:cond delay="10650"/>
                            </p:stCondLst>
                            <p:childTnLst>
                              <p:par>
                                <p:cTn id="55" presetID="6" presetClass="emph" presetSubtype="0" fill="hold" nodeType="afterEffect">
                                  <p:stCondLst>
                                    <p:cond delay="0"/>
                                  </p:stCondLst>
                                  <p:childTnLst>
                                    <p:animScale>
                                      <p:cBhvr>
                                        <p:cTn id="56" dur="1250" fill="hold"/>
                                        <p:tgtEl>
                                          <p:spTgt spid="54"/>
                                        </p:tgtEl>
                                      </p:cBhvr>
                                      <p:by x="400000" y="400000"/>
                                    </p:animScale>
                                  </p:childTnLst>
                                </p:cTn>
                              </p:par>
                            </p:childTnLst>
                          </p:cTn>
                        </p:par>
                        <p:par>
                          <p:cTn id="57" fill="hold">
                            <p:stCondLst>
                              <p:cond delay="11900"/>
                            </p:stCondLst>
                            <p:childTnLst>
                              <p:par>
                                <p:cTn id="58" presetID="6" presetClass="emph" presetSubtype="0" autoRev="1" fill="hold" nodeType="afterEffect">
                                  <p:stCondLst>
                                    <p:cond delay="0"/>
                                  </p:stCondLst>
                                  <p:childTnLst>
                                    <p:animScale>
                                      <p:cBhvr>
                                        <p:cTn id="59" dur="1250" fill="hold"/>
                                        <p:tgtEl>
                                          <p:spTgt spid="54"/>
                                        </p:tgtEl>
                                      </p:cBhvr>
                                      <p:by x="400000" y="400000"/>
                                    </p:animScale>
                                  </p:childTnLst>
                                </p:cTn>
                              </p:par>
                              <p:par>
                                <p:cTn id="60" presetID="10" presetClass="exit" presetSubtype="0" fill="hold" nodeType="withEffect">
                                  <p:stCondLst>
                                    <p:cond delay="0"/>
                                  </p:stCondLst>
                                  <p:childTnLst>
                                    <p:animEffect transition="out" filter="fade">
                                      <p:cBhvr>
                                        <p:cTn id="61" dur="1250"/>
                                        <p:tgtEl>
                                          <p:spTgt spid="54"/>
                                        </p:tgtEl>
                                      </p:cBhvr>
                                    </p:animEffect>
                                    <p:set>
                                      <p:cBhvr>
                                        <p:cTn id="62" dur="1" fill="hold">
                                          <p:stCondLst>
                                            <p:cond delay="1249"/>
                                          </p:stCondLst>
                                        </p:cTn>
                                        <p:tgtEl>
                                          <p:spTgt spid="54"/>
                                        </p:tgtEl>
                                        <p:attrNameLst>
                                          <p:attrName>style.visibility</p:attrName>
                                        </p:attrNameLst>
                                      </p:cBhvr>
                                      <p:to>
                                        <p:strVal val="hidden"/>
                                      </p:to>
                                    </p:set>
                                  </p:childTnLst>
                                </p:cTn>
                              </p:par>
                              <p:par>
                                <p:cTn id="63" presetID="53" presetClass="entr" presetSubtype="16" fill="hold" nodeType="withEffect">
                                  <p:stCondLst>
                                    <p:cond delay="0"/>
                                  </p:stCondLst>
                                  <p:childTnLst>
                                    <p:set>
                                      <p:cBhvr>
                                        <p:cTn id="64" dur="1" fill="hold">
                                          <p:stCondLst>
                                            <p:cond delay="0"/>
                                          </p:stCondLst>
                                        </p:cTn>
                                        <p:tgtEl>
                                          <p:spTgt spid="43"/>
                                        </p:tgtEl>
                                        <p:attrNameLst>
                                          <p:attrName>style.visibility</p:attrName>
                                        </p:attrNameLst>
                                      </p:cBhvr>
                                      <p:to>
                                        <p:strVal val="visible"/>
                                      </p:to>
                                    </p:set>
                                    <p:anim calcmode="lin" valueType="num">
                                      <p:cBhvr>
                                        <p:cTn id="65" dur="500" fill="hold"/>
                                        <p:tgtEl>
                                          <p:spTgt spid="43"/>
                                        </p:tgtEl>
                                        <p:attrNameLst>
                                          <p:attrName>ppt_w</p:attrName>
                                        </p:attrNameLst>
                                      </p:cBhvr>
                                      <p:tavLst>
                                        <p:tav tm="0">
                                          <p:val>
                                            <p:fltVal val="0"/>
                                          </p:val>
                                        </p:tav>
                                        <p:tav tm="100000">
                                          <p:val>
                                            <p:strVal val="#ppt_w"/>
                                          </p:val>
                                        </p:tav>
                                      </p:tavLst>
                                    </p:anim>
                                    <p:anim calcmode="lin" valueType="num">
                                      <p:cBhvr>
                                        <p:cTn id="66" dur="500" fill="hold"/>
                                        <p:tgtEl>
                                          <p:spTgt spid="43"/>
                                        </p:tgtEl>
                                        <p:attrNameLst>
                                          <p:attrName>ppt_h</p:attrName>
                                        </p:attrNameLst>
                                      </p:cBhvr>
                                      <p:tavLst>
                                        <p:tav tm="0">
                                          <p:val>
                                            <p:fltVal val="0"/>
                                          </p:val>
                                        </p:tav>
                                        <p:tav tm="100000">
                                          <p:val>
                                            <p:strVal val="#ppt_h"/>
                                          </p:val>
                                        </p:tav>
                                      </p:tavLst>
                                    </p:anim>
                                    <p:animEffect transition="in" filter="fade">
                                      <p:cBhvr>
                                        <p:cTn id="6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0" grpId="1"/>
      <p:bldP spid="92" grpId="0" animBg="1"/>
      <p:bldP spid="93" grpId="0" bldLvl="0" autoUpdateAnimBg="0"/>
      <p:bldP spid="93" grpId="1" bldLvl="0" autoUpdateAnimBg="0"/>
      <p:bldP spid="93" grpId="2" bldLvl="0" autoUpdateAnimBg="0"/>
      <p:bldP spid="93" grpId="3" bldLvl="0" autoUpdateAnimBg="0"/>
      <p:bldP spid="93" grpId="4"/>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30" name="组合 29"/>
          <p:cNvGrpSpPr/>
          <p:nvPr/>
        </p:nvGrpSpPr>
        <p:grpSpPr>
          <a:xfrm>
            <a:off x="7156834" y="2162161"/>
            <a:ext cx="1577802" cy="1309123"/>
            <a:chOff x="7737176" y="3044094"/>
            <a:chExt cx="1677511" cy="1374579"/>
          </a:xfrm>
        </p:grpSpPr>
        <p:grpSp>
          <p:nvGrpSpPr>
            <p:cNvPr id="31" name="组合 30"/>
            <p:cNvGrpSpPr/>
            <p:nvPr/>
          </p:nvGrpSpPr>
          <p:grpSpPr>
            <a:xfrm>
              <a:off x="7737176" y="3044094"/>
              <a:ext cx="1677511" cy="1374579"/>
              <a:chOff x="7647017" y="2699415"/>
              <a:chExt cx="2617944" cy="2145185"/>
            </a:xfrm>
          </p:grpSpPr>
          <p:sp>
            <p:nvSpPr>
              <p:cNvPr id="33"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863717">
                  <a:defRPr/>
                </a:pPr>
                <a:endParaRPr lang="zh-CN" altLang="en-US" sz="1700" b="0" kern="0" dirty="0">
                  <a:solidFill>
                    <a:sysClr val="windowText" lastClr="000000"/>
                  </a:solidFill>
                  <a:latin typeface="Arial" pitchFamily="34" charset="0"/>
                  <a:ea typeface="微软雅黑" pitchFamily="34" charset="-122"/>
                </a:endParaRPr>
              </a:p>
            </p:txBody>
          </p:sp>
          <p:sp>
            <p:nvSpPr>
              <p:cNvPr id="34" name="Oval 19"/>
              <p:cNvSpPr>
                <a:spLocks noChangeArrowheads="1"/>
              </p:cNvSpPr>
              <p:nvPr/>
            </p:nvSpPr>
            <p:spPr bwMode="auto">
              <a:xfrm>
                <a:off x="8011516" y="2699415"/>
                <a:ext cx="1931237" cy="1931674"/>
              </a:xfrm>
              <a:prstGeom prst="ellipse">
                <a:avLst/>
              </a:prstGeom>
              <a:solidFill>
                <a:schemeClr val="accent2"/>
              </a:solidFill>
              <a:ln w="25400" cap="flat" cmpd="sng" algn="ctr">
                <a:noFill/>
                <a:prstDash val="solid"/>
              </a:ln>
              <a:effectLst/>
            </p:spPr>
            <p:txBody>
              <a:bodyPr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35"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63717">
                  <a:defRPr/>
                </a:pPr>
                <a:endParaRPr lang="zh-CN" altLang="en-US" sz="1700" b="0" kern="0" dirty="0">
                  <a:solidFill>
                    <a:sysClr val="windowText" lastClr="000000"/>
                  </a:solidFill>
                  <a:latin typeface="Arial" pitchFamily="34" charset="0"/>
                  <a:ea typeface="微软雅黑" pitchFamily="34" charset="-122"/>
                </a:endParaRPr>
              </a:p>
            </p:txBody>
          </p:sp>
        </p:grpSp>
        <p:sp>
          <p:nvSpPr>
            <p:cNvPr id="32" name="TextBox 31"/>
            <p:cNvSpPr txBox="1"/>
            <p:nvPr/>
          </p:nvSpPr>
          <p:spPr>
            <a:xfrm>
              <a:off x="7998203" y="3341756"/>
              <a:ext cx="1104731" cy="646331"/>
            </a:xfrm>
            <a:prstGeom prst="rect">
              <a:avLst/>
            </a:prstGeom>
            <a:noFill/>
          </p:spPr>
          <p:txBody>
            <a:bodyPr wrap="none" rtlCol="0">
              <a:spAutoFit/>
            </a:bodyPr>
            <a:lstStyle/>
            <a:p>
              <a:pPr defTabSz="863717">
                <a:defRPr/>
              </a:pPr>
              <a:r>
                <a:rPr lang="en-US" altLang="zh-CN" sz="3400" b="0" i="1" kern="0" dirty="0">
                  <a:solidFill>
                    <a:sysClr val="window" lastClr="FFFFFF"/>
                  </a:solidFill>
                  <a:latin typeface="Impact" pitchFamily="34" charset="0"/>
                  <a:ea typeface="微软雅黑" pitchFamily="34" charset="-122"/>
                </a:rPr>
                <a:t>2015</a:t>
              </a:r>
              <a:endParaRPr lang="zh-CN" altLang="en-US" sz="3400" b="0" i="1" kern="0" dirty="0">
                <a:solidFill>
                  <a:sysClr val="window" lastClr="FFFFFF"/>
                </a:solidFill>
                <a:latin typeface="Impact" pitchFamily="34" charset="0"/>
                <a:ea typeface="微软雅黑" pitchFamily="34" charset="-122"/>
              </a:endParaRPr>
            </a:p>
          </p:txBody>
        </p:sp>
      </p:grpSp>
      <p:sp>
        <p:nvSpPr>
          <p:cNvPr id="36" name="AutoShape 7"/>
          <p:cNvSpPr>
            <a:spLocks noChangeArrowheads="1"/>
          </p:cNvSpPr>
          <p:nvPr/>
        </p:nvSpPr>
        <p:spPr bwMode="auto">
          <a:xfrm>
            <a:off x="539552" y="2354691"/>
            <a:ext cx="6437171" cy="872369"/>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lIns="86371" tIns="43186" rIns="86371" bIns="43186" anchor="ctr"/>
          <a:lstStyle/>
          <a:p>
            <a:pPr marL="337390" indent="-337390">
              <a:lnSpc>
                <a:spcPct val="120000"/>
              </a:lnSpc>
              <a:defRPr/>
            </a:pPr>
            <a:endParaRPr lang="zh-CN" altLang="en-US" sz="1100" b="0" kern="0" dirty="0">
              <a:solidFill>
                <a:srgbClr val="646464"/>
              </a:solidFill>
              <a:latin typeface="Arial" pitchFamily="34" charset="0"/>
              <a:ea typeface="微软雅黑" pitchFamily="34" charset="-122"/>
            </a:endParaRPr>
          </a:p>
        </p:txBody>
      </p:sp>
      <p:sp>
        <p:nvSpPr>
          <p:cNvPr id="37" name="AutoShape 8"/>
          <p:cNvSpPr>
            <a:spLocks noChangeArrowheads="1"/>
          </p:cNvSpPr>
          <p:nvPr/>
        </p:nvSpPr>
        <p:spPr bwMode="auto">
          <a:xfrm>
            <a:off x="4945078" y="2342232"/>
            <a:ext cx="533608" cy="893535"/>
          </a:xfrm>
          <a:prstGeom prst="chevron">
            <a:avLst>
              <a:gd name="adj" fmla="val 55472"/>
            </a:avLst>
          </a:prstGeom>
          <a:solidFill>
            <a:schemeClr val="accent2"/>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38" name="AutoShape 8"/>
          <p:cNvSpPr>
            <a:spLocks noChangeArrowheads="1"/>
          </p:cNvSpPr>
          <p:nvPr/>
        </p:nvSpPr>
        <p:spPr bwMode="auto">
          <a:xfrm>
            <a:off x="3265921" y="2342232"/>
            <a:ext cx="533608" cy="893535"/>
          </a:xfrm>
          <a:prstGeom prst="chevron">
            <a:avLst>
              <a:gd name="adj" fmla="val 55472"/>
            </a:avLst>
          </a:prstGeom>
          <a:solidFill>
            <a:schemeClr val="accent1"/>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66" name="AutoShape 8"/>
          <p:cNvSpPr>
            <a:spLocks noChangeArrowheads="1"/>
          </p:cNvSpPr>
          <p:nvPr/>
        </p:nvSpPr>
        <p:spPr bwMode="auto">
          <a:xfrm>
            <a:off x="1623200" y="2342232"/>
            <a:ext cx="533608" cy="893535"/>
          </a:xfrm>
          <a:prstGeom prst="chevron">
            <a:avLst>
              <a:gd name="adj" fmla="val 55472"/>
            </a:avLst>
          </a:prstGeom>
          <a:solidFill>
            <a:schemeClr val="accent2"/>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67" name="AutoShape 8"/>
          <p:cNvSpPr>
            <a:spLocks noChangeArrowheads="1"/>
          </p:cNvSpPr>
          <p:nvPr/>
        </p:nvSpPr>
        <p:spPr bwMode="auto">
          <a:xfrm>
            <a:off x="6624235" y="2342232"/>
            <a:ext cx="533608" cy="893535"/>
          </a:xfrm>
          <a:prstGeom prst="chevron">
            <a:avLst>
              <a:gd name="adj" fmla="val 55472"/>
            </a:avLst>
          </a:prstGeom>
          <a:solidFill>
            <a:schemeClr val="accent3"/>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68" name="TextBox 67"/>
          <p:cNvSpPr txBox="1"/>
          <p:nvPr/>
        </p:nvSpPr>
        <p:spPr>
          <a:xfrm>
            <a:off x="810464" y="2615002"/>
            <a:ext cx="595446" cy="372839"/>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smtClean="0">
                <a:latin typeface="Impact" pitchFamily="34" charset="0"/>
                <a:ea typeface="微软雅黑" pitchFamily="34" charset="-122"/>
              </a:rPr>
              <a:t>2011</a:t>
            </a:r>
            <a:endParaRPr lang="zh-CN" altLang="en-US" b="0" kern="0" dirty="0">
              <a:latin typeface="Impact" pitchFamily="34" charset="0"/>
              <a:ea typeface="微软雅黑" pitchFamily="34" charset="-122"/>
            </a:endParaRPr>
          </a:p>
        </p:txBody>
      </p:sp>
      <p:sp>
        <p:nvSpPr>
          <p:cNvPr id="69" name="TextBox 68"/>
          <p:cNvSpPr txBox="1"/>
          <p:nvPr/>
        </p:nvSpPr>
        <p:spPr>
          <a:xfrm>
            <a:off x="2386173" y="2615002"/>
            <a:ext cx="623129" cy="372839"/>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smtClean="0">
                <a:latin typeface="Impact" pitchFamily="34" charset="0"/>
                <a:ea typeface="微软雅黑" pitchFamily="34" charset="-122"/>
              </a:rPr>
              <a:t>2012</a:t>
            </a:r>
            <a:endParaRPr lang="zh-CN" altLang="en-US" b="0" kern="0" dirty="0">
              <a:latin typeface="Impact" pitchFamily="34" charset="0"/>
              <a:ea typeface="微软雅黑" pitchFamily="34" charset="-122"/>
            </a:endParaRPr>
          </a:p>
        </p:txBody>
      </p:sp>
      <p:sp>
        <p:nvSpPr>
          <p:cNvPr id="70" name="TextBox 69"/>
          <p:cNvSpPr txBox="1"/>
          <p:nvPr/>
        </p:nvSpPr>
        <p:spPr>
          <a:xfrm>
            <a:off x="4065330" y="2615002"/>
            <a:ext cx="629642" cy="372839"/>
          </a:xfrm>
          <a:prstGeom prst="rect">
            <a:avLst/>
          </a:prstGeom>
          <a:noFill/>
        </p:spPr>
        <p:txBody>
          <a:bodyPr wrap="none" lIns="86371" tIns="43186" rIns="86371" bIns="43186" rtlCol="0">
            <a:spAutoFit/>
          </a:bodyPr>
          <a:lstStyle/>
          <a:p>
            <a:pPr>
              <a:defRPr/>
            </a:pPr>
            <a:r>
              <a:rPr lang="en-US" altLang="zh-CN" b="0" i="1" kern="0" dirty="0" smtClean="0">
                <a:solidFill>
                  <a:srgbClr val="646464"/>
                </a:solidFill>
                <a:latin typeface="Impact" pitchFamily="34" charset="0"/>
                <a:ea typeface="微软雅黑" pitchFamily="34" charset="-122"/>
              </a:rPr>
              <a:t>2013</a:t>
            </a:r>
            <a:endParaRPr lang="zh-CN" altLang="en-US" b="0" i="1" kern="0" dirty="0">
              <a:solidFill>
                <a:srgbClr val="646464"/>
              </a:solidFill>
              <a:latin typeface="Impact" pitchFamily="34" charset="0"/>
              <a:ea typeface="微软雅黑" pitchFamily="34" charset="-122"/>
            </a:endParaRPr>
          </a:p>
        </p:txBody>
      </p:sp>
      <p:sp>
        <p:nvSpPr>
          <p:cNvPr id="71" name="TextBox 70"/>
          <p:cNvSpPr txBox="1"/>
          <p:nvPr/>
        </p:nvSpPr>
        <p:spPr>
          <a:xfrm>
            <a:off x="5744486" y="2615002"/>
            <a:ext cx="623129" cy="372839"/>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smtClean="0">
                <a:latin typeface="Impact" pitchFamily="34" charset="0"/>
                <a:ea typeface="微软雅黑" pitchFamily="34" charset="-122"/>
              </a:rPr>
              <a:t>2014</a:t>
            </a:r>
            <a:endParaRPr lang="zh-CN" altLang="en-US" b="0" kern="0" dirty="0">
              <a:latin typeface="Impact" pitchFamily="34" charset="0"/>
              <a:ea typeface="微软雅黑" pitchFamily="34" charset="-122"/>
            </a:endParaRPr>
          </a:p>
        </p:txBody>
      </p:sp>
      <p:grpSp>
        <p:nvGrpSpPr>
          <p:cNvPr id="72" name="组合 71"/>
          <p:cNvGrpSpPr/>
          <p:nvPr/>
        </p:nvGrpSpPr>
        <p:grpSpPr>
          <a:xfrm>
            <a:off x="1149105" y="3080995"/>
            <a:ext cx="1811457" cy="1434970"/>
            <a:chOff x="941884" y="3983470"/>
            <a:chExt cx="1925931" cy="1506719"/>
          </a:xfrm>
        </p:grpSpPr>
        <p:cxnSp>
          <p:nvCxnSpPr>
            <p:cNvPr id="73" name="直接连接符 72"/>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74" name="TextBox 73"/>
            <p:cNvSpPr txBox="1"/>
            <p:nvPr/>
          </p:nvSpPr>
          <p:spPr>
            <a:xfrm>
              <a:off x="941884" y="4393273"/>
              <a:ext cx="1925931" cy="1096916"/>
            </a:xfrm>
            <a:prstGeom prst="rect">
              <a:avLst/>
            </a:prstGeom>
            <a:noFill/>
          </p:spPr>
          <p:txBody>
            <a:bodyPr wrap="square" rtlCol="0">
              <a:spAutoFit/>
            </a:bodyPr>
            <a:lstStyle/>
            <a:p>
              <a:pPr>
                <a:lnSpc>
                  <a:spcPct val="150000"/>
                </a:lnSpc>
                <a:defRPr/>
              </a:pPr>
              <a:r>
                <a:rPr lang="zh-CN" altLang="en-US" b="0" kern="0" dirty="0" smtClean="0">
                  <a:solidFill>
                    <a:srgbClr val="646464"/>
                  </a:solidFill>
                  <a:latin typeface="Arial" pitchFamily="34" charset="0"/>
                  <a:ea typeface="微软雅黑" pitchFamily="34" charset="-122"/>
                </a:rPr>
                <a:t>此处添加</a:t>
              </a:r>
              <a:r>
                <a:rPr lang="zh-CN" altLang="en-US" b="0" kern="0" dirty="0">
                  <a:solidFill>
                    <a:srgbClr val="646464"/>
                  </a:solidFill>
                  <a:latin typeface="Arial" pitchFamily="34" charset="0"/>
                  <a:ea typeface="微软雅黑" pitchFamily="34" charset="-122"/>
                </a:rPr>
                <a:t>标题</a:t>
              </a:r>
              <a:endParaRPr lang="en-US" altLang="zh-CN" b="0" kern="0" dirty="0" smtClean="0">
                <a:solidFill>
                  <a:srgbClr val="646464"/>
                </a:solidFill>
                <a:latin typeface="Arial" pitchFamily="34" charset="0"/>
                <a:ea typeface="微软雅黑" pitchFamily="34" charset="-122"/>
              </a:endParaRP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p:txBody>
        </p:sp>
      </p:grpSp>
      <p:grpSp>
        <p:nvGrpSpPr>
          <p:cNvPr id="75" name="组合 74"/>
          <p:cNvGrpSpPr/>
          <p:nvPr/>
        </p:nvGrpSpPr>
        <p:grpSpPr>
          <a:xfrm>
            <a:off x="2635776" y="1112769"/>
            <a:ext cx="1811457" cy="1430999"/>
            <a:chOff x="2293144" y="1916832"/>
            <a:chExt cx="1925931" cy="1502549"/>
          </a:xfrm>
        </p:grpSpPr>
        <p:cxnSp>
          <p:nvCxnSpPr>
            <p:cNvPr id="76" name="直接连接符 75"/>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7" name="TextBox 76"/>
            <p:cNvSpPr txBox="1"/>
            <p:nvPr/>
          </p:nvSpPr>
          <p:spPr>
            <a:xfrm>
              <a:off x="2293144" y="1916832"/>
              <a:ext cx="1925931" cy="1034736"/>
            </a:xfrm>
            <a:prstGeom prst="rect">
              <a:avLst/>
            </a:prstGeom>
            <a:noFill/>
          </p:spPr>
          <p:txBody>
            <a:bodyPr wrap="square" rtlCol="0">
              <a:spAutoFit/>
            </a:bodyPr>
            <a:lstStyle/>
            <a:p>
              <a:pPr>
                <a:lnSpc>
                  <a:spcPct val="150000"/>
                </a:lnSpc>
                <a:defRPr/>
              </a:pPr>
              <a:r>
                <a:rPr lang="zh-CN" altLang="en-US" b="0" kern="0" dirty="0" smtClean="0">
                  <a:solidFill>
                    <a:srgbClr val="646464"/>
                  </a:solidFill>
                  <a:latin typeface="Arial" pitchFamily="34" charset="0"/>
                  <a:ea typeface="微软雅黑" pitchFamily="34" charset="-122"/>
                </a:rPr>
                <a:t>此处添加</a:t>
              </a:r>
              <a:r>
                <a:rPr lang="zh-CN" altLang="en-US" b="0" kern="0" dirty="0">
                  <a:solidFill>
                    <a:srgbClr val="646464"/>
                  </a:solidFill>
                  <a:latin typeface="Arial" pitchFamily="34" charset="0"/>
                  <a:ea typeface="微软雅黑" pitchFamily="34" charset="-122"/>
                </a:rPr>
                <a:t>标题</a:t>
              </a:r>
              <a:endParaRPr lang="en-US" altLang="zh-CN" b="0" kern="0" dirty="0" smtClean="0">
                <a:solidFill>
                  <a:srgbClr val="646464"/>
                </a:solidFill>
                <a:latin typeface="Arial" pitchFamily="34" charset="0"/>
                <a:ea typeface="微软雅黑" pitchFamily="34" charset="-122"/>
              </a:endParaRP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p:txBody>
        </p:sp>
      </p:grpSp>
      <p:grpSp>
        <p:nvGrpSpPr>
          <p:cNvPr id="78" name="组合 77"/>
          <p:cNvGrpSpPr/>
          <p:nvPr/>
        </p:nvGrpSpPr>
        <p:grpSpPr>
          <a:xfrm>
            <a:off x="4279883" y="3101561"/>
            <a:ext cx="1811457" cy="1414405"/>
            <a:chOff x="3641104" y="3980384"/>
            <a:chExt cx="1925931" cy="1485125"/>
          </a:xfrm>
        </p:grpSpPr>
        <p:cxnSp>
          <p:nvCxnSpPr>
            <p:cNvPr id="79" name="直接连接符 78"/>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80" name="TextBox 79"/>
            <p:cNvSpPr txBox="1"/>
            <p:nvPr/>
          </p:nvSpPr>
          <p:spPr>
            <a:xfrm>
              <a:off x="3641104" y="4368593"/>
              <a:ext cx="1925931" cy="1096916"/>
            </a:xfrm>
            <a:prstGeom prst="rect">
              <a:avLst/>
            </a:prstGeom>
            <a:noFill/>
          </p:spPr>
          <p:txBody>
            <a:bodyPr wrap="square" rtlCol="0">
              <a:spAutoFit/>
            </a:bodyPr>
            <a:lstStyle/>
            <a:p>
              <a:pPr>
                <a:lnSpc>
                  <a:spcPct val="150000"/>
                </a:lnSpc>
                <a:defRPr/>
              </a:pPr>
              <a:r>
                <a:rPr lang="zh-CN" altLang="en-US" b="0" kern="0" dirty="0" smtClean="0">
                  <a:solidFill>
                    <a:schemeClr val="tx1">
                      <a:lumMod val="65000"/>
                      <a:lumOff val="35000"/>
                    </a:schemeClr>
                  </a:solidFill>
                  <a:latin typeface="Arial" pitchFamily="34" charset="0"/>
                  <a:ea typeface="微软雅黑" pitchFamily="34" charset="-122"/>
                </a:rPr>
                <a:t>此处添加</a:t>
              </a:r>
              <a:r>
                <a:rPr lang="zh-CN" altLang="en-US" b="0" kern="0" dirty="0">
                  <a:solidFill>
                    <a:schemeClr val="tx1">
                      <a:lumMod val="65000"/>
                      <a:lumOff val="35000"/>
                    </a:schemeClr>
                  </a:solidFill>
                  <a:latin typeface="Arial" pitchFamily="34" charset="0"/>
                  <a:ea typeface="微软雅黑" pitchFamily="34" charset="-122"/>
                </a:rPr>
                <a:t>标题</a:t>
              </a:r>
              <a:endParaRPr lang="en-US" altLang="zh-CN" b="0" kern="0" dirty="0" smtClean="0">
                <a:solidFill>
                  <a:schemeClr val="tx1">
                    <a:lumMod val="65000"/>
                    <a:lumOff val="35000"/>
                  </a:schemeClr>
                </a:solidFill>
                <a:latin typeface="Arial" pitchFamily="34" charset="0"/>
                <a:ea typeface="微软雅黑" pitchFamily="34" charset="-122"/>
              </a:endParaRPr>
            </a:p>
            <a:p>
              <a:pPr>
                <a:lnSpc>
                  <a:spcPct val="150000"/>
                </a:lnSpc>
                <a:defRPr/>
              </a:pPr>
              <a:r>
                <a:rPr lang="zh-CN" altLang="en-US" sz="1100" b="0" kern="0" dirty="0">
                  <a:solidFill>
                    <a:schemeClr val="tx1">
                      <a:lumMod val="65000"/>
                      <a:lumOff val="35000"/>
                    </a:schemeClr>
                  </a:solidFill>
                  <a:latin typeface="Arial" pitchFamily="34" charset="0"/>
                  <a:ea typeface="微软雅黑" pitchFamily="34" charset="-122"/>
                </a:rPr>
                <a:t>点击此处添加段落文本</a:t>
              </a:r>
            </a:p>
            <a:p>
              <a:pPr>
                <a:lnSpc>
                  <a:spcPct val="150000"/>
                </a:lnSpc>
                <a:defRPr/>
              </a:pPr>
              <a:r>
                <a:rPr lang="zh-CN" altLang="en-US" sz="1100" b="0" kern="0" dirty="0">
                  <a:solidFill>
                    <a:schemeClr val="tx1">
                      <a:lumMod val="65000"/>
                      <a:lumOff val="35000"/>
                    </a:schemeClr>
                  </a:solidFill>
                  <a:latin typeface="Arial" pitchFamily="34" charset="0"/>
                  <a:ea typeface="微软雅黑" pitchFamily="34" charset="-122"/>
                </a:rPr>
                <a:t>点击此处添加段落文本</a:t>
              </a:r>
            </a:p>
          </p:txBody>
        </p:sp>
      </p:grpSp>
      <p:grpSp>
        <p:nvGrpSpPr>
          <p:cNvPr id="81" name="组合 80"/>
          <p:cNvGrpSpPr/>
          <p:nvPr/>
        </p:nvGrpSpPr>
        <p:grpSpPr>
          <a:xfrm>
            <a:off x="5990281" y="1112769"/>
            <a:ext cx="1811457" cy="1430999"/>
            <a:chOff x="5044092" y="1916832"/>
            <a:chExt cx="1925931" cy="1502549"/>
          </a:xfrm>
        </p:grpSpPr>
        <p:cxnSp>
          <p:nvCxnSpPr>
            <p:cNvPr id="82" name="直接连接符 81"/>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83" name="TextBox 82"/>
            <p:cNvSpPr txBox="1"/>
            <p:nvPr/>
          </p:nvSpPr>
          <p:spPr>
            <a:xfrm>
              <a:off x="5044092" y="1916832"/>
              <a:ext cx="1925931" cy="1096916"/>
            </a:xfrm>
            <a:prstGeom prst="rect">
              <a:avLst/>
            </a:prstGeom>
            <a:noFill/>
          </p:spPr>
          <p:txBody>
            <a:bodyPr wrap="square" rtlCol="0">
              <a:spAutoFit/>
            </a:bodyPr>
            <a:lstStyle/>
            <a:p>
              <a:pPr>
                <a:lnSpc>
                  <a:spcPct val="150000"/>
                </a:lnSpc>
                <a:defRPr/>
              </a:pPr>
              <a:r>
                <a:rPr lang="zh-CN" altLang="en-US" b="0" kern="0" dirty="0" smtClean="0">
                  <a:solidFill>
                    <a:srgbClr val="C00000"/>
                  </a:solidFill>
                  <a:latin typeface="Arial" pitchFamily="34" charset="0"/>
                  <a:ea typeface="微软雅黑" pitchFamily="34" charset="-122"/>
                </a:rPr>
                <a:t>此处添加</a:t>
              </a:r>
              <a:r>
                <a:rPr lang="zh-CN" altLang="en-US" b="0" kern="0" dirty="0">
                  <a:solidFill>
                    <a:srgbClr val="C00000"/>
                  </a:solidFill>
                  <a:latin typeface="Arial" pitchFamily="34" charset="0"/>
                  <a:ea typeface="微软雅黑" pitchFamily="34" charset="-122"/>
                </a:rPr>
                <a:t>标题</a:t>
              </a:r>
              <a:endParaRPr lang="en-US" altLang="zh-CN" b="0" kern="0" dirty="0" smtClean="0">
                <a:solidFill>
                  <a:srgbClr val="C00000"/>
                </a:solidFill>
                <a:latin typeface="Arial" pitchFamily="34" charset="0"/>
                <a:ea typeface="微软雅黑" pitchFamily="34" charset="-122"/>
              </a:endParaRPr>
            </a:p>
            <a:p>
              <a:pPr>
                <a:lnSpc>
                  <a:spcPct val="150000"/>
                </a:lnSpc>
                <a:defRPr/>
              </a:pPr>
              <a:r>
                <a:rPr lang="zh-CN" altLang="en-US" sz="1100" b="0" kern="0" dirty="0">
                  <a:solidFill>
                    <a:srgbClr val="C00000"/>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C00000"/>
                  </a:solidFill>
                  <a:latin typeface="Arial" pitchFamily="34" charset="0"/>
                  <a:ea typeface="微软雅黑" pitchFamily="34" charset="-122"/>
                </a:rPr>
                <a:t>点击此处添加段落文本</a:t>
              </a:r>
            </a:p>
          </p:txBody>
        </p:sp>
      </p:grpSp>
    </p:spTree>
    <p:extLst>
      <p:ext uri="{BB962C8B-B14F-4D97-AF65-F5344CB8AC3E}">
        <p14:creationId xmlns:p14="http://schemas.microsoft.com/office/powerpoint/2010/main" val="1918002177"/>
      </p:ext>
    </p:extLst>
  </p:cSld>
  <p:clrMapOvr>
    <a:masterClrMapping/>
  </p:clrMapOvr>
  <mc:AlternateContent xmlns:mc="http://schemas.openxmlformats.org/markup-compatibility/2006" xmlns:p14="http://schemas.microsoft.com/office/powerpoint/2010/main">
    <mc:Choice Requires="p14">
      <p:transition spd="slow" p14:dur="2500" advClick="0">
        <p:checker/>
      </p:transition>
    </mc:Choice>
    <mc:Fallback xmlns="">
      <p:transition spd="slow" advClick="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0-#ppt_w/2"/>
                                          </p:val>
                                        </p:tav>
                                        <p:tav tm="100000">
                                          <p:val>
                                            <p:strVal val="#ppt_x"/>
                                          </p:val>
                                        </p:tav>
                                      </p:tavLst>
                                    </p:anim>
                                    <p:anim calcmode="lin" valueType="num">
                                      <p:cBhvr additive="base">
                                        <p:cTn id="12" dur="500" fill="hold"/>
                                        <p:tgtEl>
                                          <p:spTgt spid="3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250" fill="hold"/>
                                        <p:tgtEl>
                                          <p:spTgt spid="66"/>
                                        </p:tgtEl>
                                        <p:attrNameLst>
                                          <p:attrName>ppt_x</p:attrName>
                                        </p:attrNameLst>
                                      </p:cBhvr>
                                      <p:tavLst>
                                        <p:tav tm="0">
                                          <p:val>
                                            <p:strVal val="0-#ppt_w/2"/>
                                          </p:val>
                                        </p:tav>
                                        <p:tav tm="100000">
                                          <p:val>
                                            <p:strVal val="#ppt_x"/>
                                          </p:val>
                                        </p:tav>
                                      </p:tavLst>
                                    </p:anim>
                                    <p:anim calcmode="lin" valueType="num">
                                      <p:cBhvr additive="base">
                                        <p:cTn id="17" dur="250" fill="hold"/>
                                        <p:tgtEl>
                                          <p:spTgt spid="66"/>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25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250" fill="hold"/>
                                        <p:tgtEl>
                                          <p:spTgt spid="38"/>
                                        </p:tgtEl>
                                        <p:attrNameLst>
                                          <p:attrName>ppt_x</p:attrName>
                                        </p:attrNameLst>
                                      </p:cBhvr>
                                      <p:tavLst>
                                        <p:tav tm="0">
                                          <p:val>
                                            <p:strVal val="0-#ppt_w/2"/>
                                          </p:val>
                                        </p:tav>
                                        <p:tav tm="100000">
                                          <p:val>
                                            <p:strVal val="#ppt_x"/>
                                          </p:val>
                                        </p:tav>
                                      </p:tavLst>
                                    </p:anim>
                                    <p:anim calcmode="lin" valueType="num">
                                      <p:cBhvr additive="base">
                                        <p:cTn id="21" dur="25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50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250" fill="hold"/>
                                        <p:tgtEl>
                                          <p:spTgt spid="37"/>
                                        </p:tgtEl>
                                        <p:attrNameLst>
                                          <p:attrName>ppt_x</p:attrName>
                                        </p:attrNameLst>
                                      </p:cBhvr>
                                      <p:tavLst>
                                        <p:tav tm="0">
                                          <p:val>
                                            <p:strVal val="0-#ppt_w/2"/>
                                          </p:val>
                                        </p:tav>
                                        <p:tav tm="100000">
                                          <p:val>
                                            <p:strVal val="#ppt_x"/>
                                          </p:val>
                                        </p:tav>
                                      </p:tavLst>
                                    </p:anim>
                                    <p:anim calcmode="lin" valueType="num">
                                      <p:cBhvr additive="base">
                                        <p:cTn id="25" dur="25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750"/>
                                  </p:stCondLst>
                                  <p:childTnLst>
                                    <p:set>
                                      <p:cBhvr>
                                        <p:cTn id="27" dur="1" fill="hold">
                                          <p:stCondLst>
                                            <p:cond delay="0"/>
                                          </p:stCondLst>
                                        </p:cTn>
                                        <p:tgtEl>
                                          <p:spTgt spid="67"/>
                                        </p:tgtEl>
                                        <p:attrNameLst>
                                          <p:attrName>style.visibility</p:attrName>
                                        </p:attrNameLst>
                                      </p:cBhvr>
                                      <p:to>
                                        <p:strVal val="visible"/>
                                      </p:to>
                                    </p:set>
                                    <p:anim calcmode="lin" valueType="num">
                                      <p:cBhvr additive="base">
                                        <p:cTn id="28" dur="250" fill="hold"/>
                                        <p:tgtEl>
                                          <p:spTgt spid="67"/>
                                        </p:tgtEl>
                                        <p:attrNameLst>
                                          <p:attrName>ppt_x</p:attrName>
                                        </p:attrNameLst>
                                      </p:cBhvr>
                                      <p:tavLst>
                                        <p:tav tm="0">
                                          <p:val>
                                            <p:strVal val="0-#ppt_w/2"/>
                                          </p:val>
                                        </p:tav>
                                        <p:tav tm="100000">
                                          <p:val>
                                            <p:strVal val="#ppt_x"/>
                                          </p:val>
                                        </p:tav>
                                      </p:tavLst>
                                    </p:anim>
                                    <p:anim calcmode="lin" valueType="num">
                                      <p:cBhvr additive="base">
                                        <p:cTn id="29" dur="250" fill="hold"/>
                                        <p:tgtEl>
                                          <p:spTgt spid="67"/>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500"/>
                                        <p:tgtEl>
                                          <p:spTgt spid="68"/>
                                        </p:tgtEl>
                                      </p:cBhvr>
                                    </p:animEffect>
                                    <p:anim calcmode="lin" valueType="num">
                                      <p:cBhvr>
                                        <p:cTn id="34" dur="500" fill="hold"/>
                                        <p:tgtEl>
                                          <p:spTgt spid="68"/>
                                        </p:tgtEl>
                                        <p:attrNameLst>
                                          <p:attrName>ppt_x</p:attrName>
                                        </p:attrNameLst>
                                      </p:cBhvr>
                                      <p:tavLst>
                                        <p:tav tm="0">
                                          <p:val>
                                            <p:strVal val="#ppt_x"/>
                                          </p:val>
                                        </p:tav>
                                        <p:tav tm="100000">
                                          <p:val>
                                            <p:strVal val="#ppt_x"/>
                                          </p:val>
                                        </p:tav>
                                      </p:tavLst>
                                    </p:anim>
                                    <p:anim calcmode="lin" valueType="num">
                                      <p:cBhvr>
                                        <p:cTn id="35" dur="5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9"/>
                                        </p:tgtEl>
                                        <p:attrNameLst>
                                          <p:attrName>style.visibility</p:attrName>
                                        </p:attrNameLst>
                                      </p:cBhvr>
                                      <p:to>
                                        <p:strVal val="visible"/>
                                      </p:to>
                                    </p:set>
                                    <p:animEffect transition="in" filter="fade">
                                      <p:cBhvr>
                                        <p:cTn id="38" dur="500"/>
                                        <p:tgtEl>
                                          <p:spTgt spid="69"/>
                                        </p:tgtEl>
                                      </p:cBhvr>
                                    </p:animEffect>
                                    <p:anim calcmode="lin" valueType="num">
                                      <p:cBhvr>
                                        <p:cTn id="39" dur="500" fill="hold"/>
                                        <p:tgtEl>
                                          <p:spTgt spid="69"/>
                                        </p:tgtEl>
                                        <p:attrNameLst>
                                          <p:attrName>ppt_x</p:attrName>
                                        </p:attrNameLst>
                                      </p:cBhvr>
                                      <p:tavLst>
                                        <p:tav tm="0">
                                          <p:val>
                                            <p:strVal val="#ppt_x"/>
                                          </p:val>
                                        </p:tav>
                                        <p:tav tm="100000">
                                          <p:val>
                                            <p:strVal val="#ppt_x"/>
                                          </p:val>
                                        </p:tav>
                                      </p:tavLst>
                                    </p:anim>
                                    <p:anim calcmode="lin" valueType="num">
                                      <p:cBhvr>
                                        <p:cTn id="40" dur="500" fill="hold"/>
                                        <p:tgtEl>
                                          <p:spTgt spid="69"/>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fade">
                                      <p:cBhvr>
                                        <p:cTn id="43" dur="500"/>
                                        <p:tgtEl>
                                          <p:spTgt spid="70"/>
                                        </p:tgtEl>
                                      </p:cBhvr>
                                    </p:animEffect>
                                    <p:anim calcmode="lin" valueType="num">
                                      <p:cBhvr>
                                        <p:cTn id="44" dur="500" fill="hold"/>
                                        <p:tgtEl>
                                          <p:spTgt spid="70"/>
                                        </p:tgtEl>
                                        <p:attrNameLst>
                                          <p:attrName>ppt_x</p:attrName>
                                        </p:attrNameLst>
                                      </p:cBhvr>
                                      <p:tavLst>
                                        <p:tav tm="0">
                                          <p:val>
                                            <p:strVal val="#ppt_x"/>
                                          </p:val>
                                        </p:tav>
                                        <p:tav tm="100000">
                                          <p:val>
                                            <p:strVal val="#ppt_x"/>
                                          </p:val>
                                        </p:tav>
                                      </p:tavLst>
                                    </p:anim>
                                    <p:anim calcmode="lin" valueType="num">
                                      <p:cBhvr>
                                        <p:cTn id="45" dur="500" fill="hold"/>
                                        <p:tgtEl>
                                          <p:spTgt spid="7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fade">
                                      <p:cBhvr>
                                        <p:cTn id="48" dur="500"/>
                                        <p:tgtEl>
                                          <p:spTgt spid="71"/>
                                        </p:tgtEl>
                                      </p:cBhvr>
                                    </p:animEffect>
                                    <p:anim calcmode="lin" valueType="num">
                                      <p:cBhvr>
                                        <p:cTn id="49" dur="500" fill="hold"/>
                                        <p:tgtEl>
                                          <p:spTgt spid="71"/>
                                        </p:tgtEl>
                                        <p:attrNameLst>
                                          <p:attrName>ppt_x</p:attrName>
                                        </p:attrNameLst>
                                      </p:cBhvr>
                                      <p:tavLst>
                                        <p:tav tm="0">
                                          <p:val>
                                            <p:strVal val="#ppt_x"/>
                                          </p:val>
                                        </p:tav>
                                        <p:tav tm="100000">
                                          <p:val>
                                            <p:strVal val="#ppt_x"/>
                                          </p:val>
                                        </p:tav>
                                      </p:tavLst>
                                    </p:anim>
                                    <p:anim calcmode="lin" valueType="num">
                                      <p:cBhvr>
                                        <p:cTn id="50" dur="500" fill="hold"/>
                                        <p:tgtEl>
                                          <p:spTgt spid="71"/>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1000"/>
                                        <p:tgtEl>
                                          <p:spTgt spid="30"/>
                                        </p:tgtEl>
                                      </p:cBhvr>
                                    </p:animEffect>
                                    <p:anim calcmode="lin" valueType="num">
                                      <p:cBhvr>
                                        <p:cTn id="55" dur="1000" fill="hold"/>
                                        <p:tgtEl>
                                          <p:spTgt spid="30"/>
                                        </p:tgtEl>
                                        <p:attrNameLst>
                                          <p:attrName>ppt_x</p:attrName>
                                        </p:attrNameLst>
                                      </p:cBhvr>
                                      <p:tavLst>
                                        <p:tav tm="0">
                                          <p:val>
                                            <p:strVal val="#ppt_x"/>
                                          </p:val>
                                        </p:tav>
                                        <p:tav tm="100000">
                                          <p:val>
                                            <p:strVal val="#ppt_x"/>
                                          </p:val>
                                        </p:tav>
                                      </p:tavLst>
                                    </p:anim>
                                    <p:anim calcmode="lin" valueType="num">
                                      <p:cBhvr>
                                        <p:cTn id="56" dur="1000" fill="hold"/>
                                        <p:tgtEl>
                                          <p:spTgt spid="30"/>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22" presetClass="entr" presetSubtype="4" fill="hold" nodeType="afterEffect">
                                  <p:stCondLst>
                                    <p:cond delay="0"/>
                                  </p:stCondLst>
                                  <p:childTnLst>
                                    <p:set>
                                      <p:cBhvr>
                                        <p:cTn id="59" dur="1" fill="hold">
                                          <p:stCondLst>
                                            <p:cond delay="0"/>
                                          </p:stCondLst>
                                        </p:cTn>
                                        <p:tgtEl>
                                          <p:spTgt spid="72"/>
                                        </p:tgtEl>
                                        <p:attrNameLst>
                                          <p:attrName>style.visibility</p:attrName>
                                        </p:attrNameLst>
                                      </p:cBhvr>
                                      <p:to>
                                        <p:strVal val="visible"/>
                                      </p:to>
                                    </p:set>
                                    <p:animEffect transition="in" filter="wipe(down)">
                                      <p:cBhvr>
                                        <p:cTn id="60" dur="250"/>
                                        <p:tgtEl>
                                          <p:spTgt spid="72"/>
                                        </p:tgtEl>
                                      </p:cBhvr>
                                    </p:animEffect>
                                  </p:childTnLst>
                                </p:cTn>
                              </p:par>
                              <p:par>
                                <p:cTn id="61" presetID="22" presetClass="entr" presetSubtype="4" fill="hold" nodeType="withEffect">
                                  <p:stCondLst>
                                    <p:cond delay="0"/>
                                  </p:stCondLst>
                                  <p:childTnLst>
                                    <p:set>
                                      <p:cBhvr>
                                        <p:cTn id="62" dur="1" fill="hold">
                                          <p:stCondLst>
                                            <p:cond delay="0"/>
                                          </p:stCondLst>
                                        </p:cTn>
                                        <p:tgtEl>
                                          <p:spTgt spid="75"/>
                                        </p:tgtEl>
                                        <p:attrNameLst>
                                          <p:attrName>style.visibility</p:attrName>
                                        </p:attrNameLst>
                                      </p:cBhvr>
                                      <p:to>
                                        <p:strVal val="visible"/>
                                      </p:to>
                                    </p:set>
                                    <p:animEffect transition="in" filter="wipe(down)">
                                      <p:cBhvr>
                                        <p:cTn id="63" dur="250"/>
                                        <p:tgtEl>
                                          <p:spTgt spid="75"/>
                                        </p:tgtEl>
                                      </p:cBhvr>
                                    </p:animEffect>
                                  </p:childTnLst>
                                </p:cTn>
                              </p:par>
                              <p:par>
                                <p:cTn id="64" presetID="22" presetClass="entr" presetSubtype="4" fill="hold" nodeType="with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wipe(down)">
                                      <p:cBhvr>
                                        <p:cTn id="66" dur="250"/>
                                        <p:tgtEl>
                                          <p:spTgt spid="78"/>
                                        </p:tgtEl>
                                      </p:cBhvr>
                                    </p:animEffect>
                                  </p:childTnLst>
                                </p:cTn>
                              </p:par>
                              <p:par>
                                <p:cTn id="67" presetID="22" presetClass="entr" presetSubtype="4" fill="hold" nodeType="withEffect">
                                  <p:stCondLst>
                                    <p:cond delay="0"/>
                                  </p:stCondLst>
                                  <p:childTnLst>
                                    <p:set>
                                      <p:cBhvr>
                                        <p:cTn id="68" dur="1" fill="hold">
                                          <p:stCondLst>
                                            <p:cond delay="0"/>
                                          </p:stCondLst>
                                        </p:cTn>
                                        <p:tgtEl>
                                          <p:spTgt spid="81"/>
                                        </p:tgtEl>
                                        <p:attrNameLst>
                                          <p:attrName>style.visibility</p:attrName>
                                        </p:attrNameLst>
                                      </p:cBhvr>
                                      <p:to>
                                        <p:strVal val="visible"/>
                                      </p:to>
                                    </p:set>
                                    <p:animEffect transition="in" filter="wipe(down)">
                                      <p:cBhvr>
                                        <p:cTn id="69" dur="25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6" grpId="0" animBg="1"/>
      <p:bldP spid="37" grpId="0" animBg="1"/>
      <p:bldP spid="38" grpId="0" animBg="1"/>
      <p:bldP spid="66" grpId="0" animBg="1"/>
      <p:bldP spid="67" grpId="0" animBg="1"/>
      <p:bldP spid="68" grpId="0"/>
      <p:bldP spid="69" grpId="0"/>
      <p:bldP spid="70" grpId="0"/>
      <p:bldP spid="7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8" name="Oval 16"/>
          <p:cNvSpPr/>
          <p:nvPr/>
        </p:nvSpPr>
        <p:spPr>
          <a:xfrm rot="16200000">
            <a:off x="3689242" y="2909620"/>
            <a:ext cx="200181" cy="21213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grpSp>
        <p:nvGrpSpPr>
          <p:cNvPr id="19" name="Group 1"/>
          <p:cNvGrpSpPr/>
          <p:nvPr/>
        </p:nvGrpSpPr>
        <p:grpSpPr>
          <a:xfrm rot="16200000">
            <a:off x="2971950" y="2312482"/>
            <a:ext cx="52979" cy="1409603"/>
            <a:chOff x="6077893" y="2108487"/>
            <a:chExt cx="36214" cy="1552769"/>
          </a:xfrm>
          <a:solidFill>
            <a:schemeClr val="accent2">
              <a:lumMod val="75000"/>
            </a:schemeClr>
          </a:solidFill>
        </p:grpSpPr>
        <p:cxnSp>
          <p:nvCxnSpPr>
            <p:cNvPr id="20" name="Straight Connector 14"/>
            <p:cNvCxnSpPr/>
            <p:nvPr/>
          </p:nvCxnSpPr>
          <p:spPr>
            <a:xfrm>
              <a:off x="6114107"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21" name="Straight Connector 24"/>
            <p:cNvCxnSpPr/>
            <p:nvPr/>
          </p:nvCxnSpPr>
          <p:spPr>
            <a:xfrm>
              <a:off x="6077893"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grpSp>
        <p:nvGrpSpPr>
          <p:cNvPr id="22" name="Group 2"/>
          <p:cNvGrpSpPr/>
          <p:nvPr/>
        </p:nvGrpSpPr>
        <p:grpSpPr>
          <a:xfrm rot="16200000">
            <a:off x="4491480" y="2401802"/>
            <a:ext cx="52985" cy="1245142"/>
            <a:chOff x="6077893" y="3797444"/>
            <a:chExt cx="36214" cy="1371599"/>
          </a:xfrm>
          <a:solidFill>
            <a:schemeClr val="accent2">
              <a:lumMod val="75000"/>
            </a:schemeClr>
          </a:solidFill>
        </p:grpSpPr>
        <p:cxnSp>
          <p:nvCxnSpPr>
            <p:cNvPr id="23" name="Straight Connector 19"/>
            <p:cNvCxnSpPr/>
            <p:nvPr/>
          </p:nvCxnSpPr>
          <p:spPr>
            <a:xfrm>
              <a:off x="6114107" y="3797444"/>
              <a:ext cx="0" cy="137159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24" name="Straight Connector 25"/>
            <p:cNvCxnSpPr/>
            <p:nvPr/>
          </p:nvCxnSpPr>
          <p:spPr>
            <a:xfrm>
              <a:off x="6077893" y="3797444"/>
              <a:ext cx="0" cy="137159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grpSp>
        <p:nvGrpSpPr>
          <p:cNvPr id="25" name="Group 3"/>
          <p:cNvGrpSpPr/>
          <p:nvPr/>
        </p:nvGrpSpPr>
        <p:grpSpPr>
          <a:xfrm rot="16200000">
            <a:off x="6049973" y="2321276"/>
            <a:ext cx="52982" cy="1409605"/>
            <a:chOff x="6077893" y="5305231"/>
            <a:chExt cx="36214" cy="1552769"/>
          </a:xfrm>
          <a:solidFill>
            <a:schemeClr val="accent2">
              <a:lumMod val="75000"/>
            </a:schemeClr>
          </a:solidFill>
        </p:grpSpPr>
        <p:cxnSp>
          <p:nvCxnSpPr>
            <p:cNvPr id="26" name="Straight Connector 21"/>
            <p:cNvCxnSpPr/>
            <p:nvPr/>
          </p:nvCxnSpPr>
          <p:spPr>
            <a:xfrm>
              <a:off x="6114107" y="5305231"/>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077893" y="5305231"/>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sp>
        <p:nvSpPr>
          <p:cNvPr id="28" name="Oval 40"/>
          <p:cNvSpPr/>
          <p:nvPr/>
        </p:nvSpPr>
        <p:spPr>
          <a:xfrm rot="16200000">
            <a:off x="2077218" y="2903863"/>
            <a:ext cx="200181" cy="192852"/>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45" name="Oval 41"/>
          <p:cNvSpPr/>
          <p:nvPr/>
        </p:nvSpPr>
        <p:spPr>
          <a:xfrm rot="16200000">
            <a:off x="5146522" y="2912312"/>
            <a:ext cx="200181" cy="21213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100"/>
          </a:p>
        </p:txBody>
      </p:sp>
      <p:sp>
        <p:nvSpPr>
          <p:cNvPr id="46" name="Isosceles Triangle 45"/>
          <p:cNvSpPr/>
          <p:nvPr/>
        </p:nvSpPr>
        <p:spPr>
          <a:xfrm>
            <a:off x="2127538" y="2653677"/>
            <a:ext cx="114105" cy="19541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47" name="Isosceles Triangle 48"/>
          <p:cNvSpPr/>
          <p:nvPr/>
        </p:nvSpPr>
        <p:spPr>
          <a:xfrm rot="10800000" flipH="1">
            <a:off x="3739413" y="3174068"/>
            <a:ext cx="114105" cy="19541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48" name="Isosceles Triangle 69"/>
          <p:cNvSpPr/>
          <p:nvPr/>
        </p:nvSpPr>
        <p:spPr>
          <a:xfrm>
            <a:off x="5186615" y="2675595"/>
            <a:ext cx="114105" cy="19541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100"/>
          </a:p>
        </p:txBody>
      </p:sp>
      <p:sp>
        <p:nvSpPr>
          <p:cNvPr id="49" name="Rectangle 70"/>
          <p:cNvSpPr/>
          <p:nvPr/>
        </p:nvSpPr>
        <p:spPr>
          <a:xfrm>
            <a:off x="804578" y="1292419"/>
            <a:ext cx="2783961" cy="1265775"/>
          </a:xfrm>
          <a:prstGeom prst="rect">
            <a:avLst/>
          </a:prstGeom>
          <a:noFill/>
          <a:ln w="38100">
            <a:solidFill>
              <a:srgbClr val="FF0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50" name="TextBox 49"/>
          <p:cNvSpPr txBox="1"/>
          <p:nvPr/>
        </p:nvSpPr>
        <p:spPr>
          <a:xfrm>
            <a:off x="804578" y="1676149"/>
            <a:ext cx="2783961" cy="632527"/>
          </a:xfrm>
          <a:prstGeom prst="rect">
            <a:avLst/>
          </a:prstGeom>
          <a:noFill/>
        </p:spPr>
        <p:txBody>
          <a:bodyPr wrap="square" lIns="77770" tIns="38885" rIns="77770" bIns="38885"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200" dirty="0">
              <a:solidFill>
                <a:schemeClr val="bg1"/>
              </a:solidFill>
              <a:latin typeface="微软雅黑" pitchFamily="34" charset="-122"/>
              <a:ea typeface="微软雅黑" pitchFamily="34" charset="-122"/>
            </a:endParaRPr>
          </a:p>
        </p:txBody>
      </p:sp>
      <p:sp>
        <p:nvSpPr>
          <p:cNvPr id="51" name="TextBox 50"/>
          <p:cNvSpPr txBox="1"/>
          <p:nvPr/>
        </p:nvSpPr>
        <p:spPr>
          <a:xfrm>
            <a:off x="804578" y="1308482"/>
            <a:ext cx="2783961" cy="302191"/>
          </a:xfrm>
          <a:prstGeom prst="rect">
            <a:avLst/>
          </a:prstGeom>
          <a:solidFill>
            <a:srgbClr val="FF0000"/>
          </a:solidFill>
          <a:ln>
            <a:solidFill>
              <a:srgbClr val="FF0000"/>
            </a:solidFill>
          </a:ln>
        </p:spPr>
        <p:txBody>
          <a:bodyPr wrap="square" lIns="77770" tIns="38885" rIns="77770" bIns="38885" rtlCol="0">
            <a:spAutoFit/>
          </a:bodyPr>
          <a:lstStyle/>
          <a:p>
            <a:pPr algn="ctr"/>
            <a:r>
              <a:rPr lang="zh-CN" altLang="en-US" sz="1400" b="1" dirty="0">
                <a:solidFill>
                  <a:schemeClr val="bg1"/>
                </a:solidFill>
                <a:latin typeface="微软雅黑" pitchFamily="34" charset="-122"/>
                <a:ea typeface="微软雅黑" pitchFamily="34" charset="-122"/>
              </a:rPr>
              <a:t>项目一完成情况</a:t>
            </a:r>
            <a:endParaRPr lang="id-ID" sz="1400" b="1" dirty="0">
              <a:solidFill>
                <a:schemeClr val="bg1"/>
              </a:solidFill>
              <a:latin typeface="微软雅黑" pitchFamily="34" charset="-122"/>
              <a:ea typeface="微软雅黑" pitchFamily="34" charset="-122"/>
            </a:endParaRPr>
          </a:p>
        </p:txBody>
      </p:sp>
      <p:sp>
        <p:nvSpPr>
          <p:cNvPr id="52" name="Oval 40"/>
          <p:cNvSpPr/>
          <p:nvPr/>
        </p:nvSpPr>
        <p:spPr>
          <a:xfrm rot="16200000">
            <a:off x="6792542" y="2916180"/>
            <a:ext cx="200181" cy="21213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100"/>
          </a:p>
        </p:txBody>
      </p:sp>
      <p:sp>
        <p:nvSpPr>
          <p:cNvPr id="53" name="Isosceles Triangle 45"/>
          <p:cNvSpPr/>
          <p:nvPr/>
        </p:nvSpPr>
        <p:spPr>
          <a:xfrm rot="10800000">
            <a:off x="6842713" y="3192348"/>
            <a:ext cx="114105" cy="19541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100"/>
          </a:p>
        </p:txBody>
      </p:sp>
      <p:grpSp>
        <p:nvGrpSpPr>
          <p:cNvPr id="54" name="Group 1"/>
          <p:cNvGrpSpPr/>
          <p:nvPr/>
        </p:nvGrpSpPr>
        <p:grpSpPr>
          <a:xfrm rot="16200000">
            <a:off x="7677014" y="2319573"/>
            <a:ext cx="52982" cy="1409605"/>
            <a:chOff x="6077893" y="2108487"/>
            <a:chExt cx="36214" cy="1552769"/>
          </a:xfrm>
          <a:solidFill>
            <a:schemeClr val="accent2">
              <a:lumMod val="75000"/>
            </a:schemeClr>
          </a:solidFill>
        </p:grpSpPr>
        <p:cxnSp>
          <p:nvCxnSpPr>
            <p:cNvPr id="55" name="Straight Connector 14"/>
            <p:cNvCxnSpPr/>
            <p:nvPr/>
          </p:nvCxnSpPr>
          <p:spPr>
            <a:xfrm>
              <a:off x="6114107"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24"/>
            <p:cNvCxnSpPr/>
            <p:nvPr/>
          </p:nvCxnSpPr>
          <p:spPr>
            <a:xfrm>
              <a:off x="6077893"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grpSp>
        <p:nvGrpSpPr>
          <p:cNvPr id="57" name="Group 1"/>
          <p:cNvGrpSpPr/>
          <p:nvPr/>
        </p:nvGrpSpPr>
        <p:grpSpPr>
          <a:xfrm rot="16200000">
            <a:off x="1361880" y="2313162"/>
            <a:ext cx="52976" cy="1409599"/>
            <a:chOff x="6077893" y="2108487"/>
            <a:chExt cx="36214" cy="1552769"/>
          </a:xfrm>
          <a:solidFill>
            <a:schemeClr val="accent2">
              <a:lumMod val="75000"/>
            </a:schemeClr>
          </a:solidFill>
        </p:grpSpPr>
        <p:cxnSp>
          <p:nvCxnSpPr>
            <p:cNvPr id="58" name="Straight Connector 14"/>
            <p:cNvCxnSpPr/>
            <p:nvPr/>
          </p:nvCxnSpPr>
          <p:spPr>
            <a:xfrm>
              <a:off x="6114107"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9" name="Straight Connector 24"/>
            <p:cNvCxnSpPr/>
            <p:nvPr/>
          </p:nvCxnSpPr>
          <p:spPr>
            <a:xfrm>
              <a:off x="6077893"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sp>
        <p:nvSpPr>
          <p:cNvPr id="60" name="Oval 71"/>
          <p:cNvSpPr/>
          <p:nvPr/>
        </p:nvSpPr>
        <p:spPr>
          <a:xfrm>
            <a:off x="3125529" y="987968"/>
            <a:ext cx="580935" cy="570132"/>
          </a:xfrm>
          <a:prstGeom prst="ellipse">
            <a:avLst/>
          </a:prstGeom>
          <a:solidFill>
            <a:schemeClr val="bg1"/>
          </a:solidFill>
          <a:ln w="730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r>
              <a:rPr lang="en-US" sz="2600" b="1" dirty="0">
                <a:solidFill>
                  <a:schemeClr val="accent2">
                    <a:lumMod val="75000"/>
                  </a:schemeClr>
                </a:solidFill>
                <a:latin typeface="微软雅黑" pitchFamily="34" charset="-122"/>
                <a:ea typeface="微软雅黑" pitchFamily="34" charset="-122"/>
              </a:rPr>
              <a:t>1</a:t>
            </a:r>
            <a:endParaRPr lang="id-ID" sz="2600" b="1" dirty="0">
              <a:solidFill>
                <a:schemeClr val="accent2">
                  <a:lumMod val="75000"/>
                </a:schemeClr>
              </a:solidFill>
              <a:latin typeface="微软雅黑" pitchFamily="34" charset="-122"/>
              <a:ea typeface="微软雅黑" pitchFamily="34" charset="-122"/>
            </a:endParaRPr>
          </a:p>
        </p:txBody>
      </p:sp>
      <p:sp>
        <p:nvSpPr>
          <p:cNvPr id="61" name="TextBox 60"/>
          <p:cNvSpPr txBox="1"/>
          <p:nvPr/>
        </p:nvSpPr>
        <p:spPr>
          <a:xfrm rot="16200000">
            <a:off x="5164669" y="1887658"/>
            <a:ext cx="567745" cy="263195"/>
          </a:xfrm>
          <a:prstGeom prst="rect">
            <a:avLst/>
          </a:prstGeom>
          <a:noFill/>
        </p:spPr>
        <p:txBody>
          <a:bodyPr wrap="none" lIns="77770" tIns="38885" rIns="77770" bIns="38885" rtlCol="0">
            <a:spAutoFit/>
          </a:bodyPr>
          <a:lstStyle/>
          <a:p>
            <a:r>
              <a:rPr lang="id-ID" sz="1200" dirty="0">
                <a:solidFill>
                  <a:schemeClr val="bg1"/>
                </a:solidFill>
                <a:latin typeface="微软雅黑" pitchFamily="34" charset="-122"/>
                <a:ea typeface="微软雅黑" pitchFamily="34" charset="-122"/>
              </a:rPr>
              <a:t>2014</a:t>
            </a:r>
          </a:p>
        </p:txBody>
      </p:sp>
      <p:sp>
        <p:nvSpPr>
          <p:cNvPr id="62" name="Rectangle 70"/>
          <p:cNvSpPr/>
          <p:nvPr/>
        </p:nvSpPr>
        <p:spPr>
          <a:xfrm>
            <a:off x="3854633" y="1292024"/>
            <a:ext cx="2783961" cy="1265775"/>
          </a:xfrm>
          <a:prstGeom prst="rect">
            <a:avLst/>
          </a:prstGeom>
          <a:noFill/>
          <a:ln w="38100">
            <a:solidFill>
              <a:srgbClr val="FF0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63" name="TextBox 62"/>
          <p:cNvSpPr txBox="1"/>
          <p:nvPr/>
        </p:nvSpPr>
        <p:spPr>
          <a:xfrm>
            <a:off x="3854633" y="1675755"/>
            <a:ext cx="2783961" cy="632527"/>
          </a:xfrm>
          <a:prstGeom prst="rect">
            <a:avLst/>
          </a:prstGeom>
          <a:noFill/>
        </p:spPr>
        <p:txBody>
          <a:bodyPr wrap="square" lIns="77770" tIns="38885" rIns="77770" bIns="38885"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200" dirty="0">
              <a:solidFill>
                <a:schemeClr val="bg1"/>
              </a:solidFill>
              <a:latin typeface="微软雅黑" pitchFamily="34" charset="-122"/>
              <a:ea typeface="微软雅黑" pitchFamily="34" charset="-122"/>
            </a:endParaRPr>
          </a:p>
        </p:txBody>
      </p:sp>
      <p:sp>
        <p:nvSpPr>
          <p:cNvPr id="64" name="TextBox 63"/>
          <p:cNvSpPr txBox="1"/>
          <p:nvPr/>
        </p:nvSpPr>
        <p:spPr>
          <a:xfrm>
            <a:off x="3854633" y="1308088"/>
            <a:ext cx="2783961" cy="302191"/>
          </a:xfrm>
          <a:prstGeom prst="rect">
            <a:avLst/>
          </a:prstGeom>
          <a:solidFill>
            <a:srgbClr val="FF0000"/>
          </a:solidFill>
          <a:ln>
            <a:solidFill>
              <a:srgbClr val="FF0000"/>
            </a:solidFill>
          </a:ln>
        </p:spPr>
        <p:txBody>
          <a:bodyPr wrap="square" lIns="77770" tIns="38885" rIns="77770" bIns="38885" rtlCol="0">
            <a:spAutoFit/>
          </a:bodyPr>
          <a:lstStyle/>
          <a:p>
            <a:pPr algn="ctr"/>
            <a:r>
              <a:rPr lang="zh-CN" altLang="en-US" sz="1400" b="1" dirty="0">
                <a:solidFill>
                  <a:schemeClr val="bg1"/>
                </a:solidFill>
                <a:latin typeface="微软雅黑" pitchFamily="34" charset="-122"/>
                <a:ea typeface="微软雅黑" pitchFamily="34" charset="-122"/>
              </a:rPr>
              <a:t>项目三完成情况</a:t>
            </a:r>
            <a:endParaRPr lang="id-ID" sz="1400" b="1" dirty="0">
              <a:solidFill>
                <a:schemeClr val="bg1"/>
              </a:solidFill>
              <a:latin typeface="微软雅黑" pitchFamily="34" charset="-122"/>
              <a:ea typeface="微软雅黑" pitchFamily="34" charset="-122"/>
            </a:endParaRPr>
          </a:p>
        </p:txBody>
      </p:sp>
      <p:sp>
        <p:nvSpPr>
          <p:cNvPr id="65" name="Oval 71"/>
          <p:cNvSpPr/>
          <p:nvPr/>
        </p:nvSpPr>
        <p:spPr>
          <a:xfrm>
            <a:off x="6175584" y="987574"/>
            <a:ext cx="580935" cy="570132"/>
          </a:xfrm>
          <a:prstGeom prst="ellipse">
            <a:avLst/>
          </a:prstGeom>
          <a:solidFill>
            <a:schemeClr val="bg1"/>
          </a:solidFill>
          <a:ln w="730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r>
              <a:rPr lang="en-US" sz="2600" b="1" dirty="0">
                <a:solidFill>
                  <a:schemeClr val="accent2">
                    <a:lumMod val="75000"/>
                  </a:schemeClr>
                </a:solidFill>
                <a:latin typeface="微软雅黑" pitchFamily="34" charset="-122"/>
                <a:ea typeface="微软雅黑" pitchFamily="34" charset="-122"/>
              </a:rPr>
              <a:t>3</a:t>
            </a:r>
            <a:endParaRPr lang="id-ID" sz="2600" b="1" dirty="0">
              <a:solidFill>
                <a:schemeClr val="accent2">
                  <a:lumMod val="75000"/>
                </a:schemeClr>
              </a:solidFill>
              <a:latin typeface="微软雅黑" pitchFamily="34" charset="-122"/>
              <a:ea typeface="微软雅黑" pitchFamily="34" charset="-122"/>
            </a:endParaRPr>
          </a:p>
        </p:txBody>
      </p:sp>
      <p:sp>
        <p:nvSpPr>
          <p:cNvPr id="66" name="Rectangle 70"/>
          <p:cNvSpPr/>
          <p:nvPr/>
        </p:nvSpPr>
        <p:spPr>
          <a:xfrm>
            <a:off x="2410819" y="3476135"/>
            <a:ext cx="2783961" cy="1265775"/>
          </a:xfrm>
          <a:prstGeom prst="rect">
            <a:avLst/>
          </a:prstGeom>
          <a:noFill/>
          <a:ln w="38100">
            <a:solidFill>
              <a:srgbClr val="FF0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67" name="TextBox 66"/>
          <p:cNvSpPr txBox="1"/>
          <p:nvPr/>
        </p:nvSpPr>
        <p:spPr>
          <a:xfrm>
            <a:off x="2410819" y="3859865"/>
            <a:ext cx="2783961" cy="632527"/>
          </a:xfrm>
          <a:prstGeom prst="rect">
            <a:avLst/>
          </a:prstGeom>
          <a:noFill/>
        </p:spPr>
        <p:txBody>
          <a:bodyPr wrap="square" lIns="77770" tIns="38885" rIns="77770" bIns="38885"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200" dirty="0">
              <a:solidFill>
                <a:schemeClr val="bg1"/>
              </a:solidFill>
              <a:latin typeface="微软雅黑" pitchFamily="34" charset="-122"/>
              <a:ea typeface="微软雅黑" pitchFamily="34" charset="-122"/>
            </a:endParaRPr>
          </a:p>
        </p:txBody>
      </p:sp>
      <p:sp>
        <p:nvSpPr>
          <p:cNvPr id="68" name="TextBox 67"/>
          <p:cNvSpPr txBox="1"/>
          <p:nvPr/>
        </p:nvSpPr>
        <p:spPr>
          <a:xfrm>
            <a:off x="2410819" y="3492197"/>
            <a:ext cx="2783961" cy="302191"/>
          </a:xfrm>
          <a:prstGeom prst="rect">
            <a:avLst/>
          </a:prstGeom>
          <a:solidFill>
            <a:srgbClr val="FF0000"/>
          </a:solidFill>
          <a:ln>
            <a:solidFill>
              <a:srgbClr val="FF0000"/>
            </a:solidFill>
          </a:ln>
        </p:spPr>
        <p:txBody>
          <a:bodyPr wrap="square" lIns="77770" tIns="38885" rIns="77770" bIns="38885" rtlCol="0">
            <a:spAutoFit/>
          </a:bodyPr>
          <a:lstStyle/>
          <a:p>
            <a:pPr algn="ctr"/>
            <a:r>
              <a:rPr lang="zh-CN" altLang="en-US" sz="1400" b="1" dirty="0">
                <a:solidFill>
                  <a:schemeClr val="bg1"/>
                </a:solidFill>
                <a:latin typeface="微软雅黑" pitchFamily="34" charset="-122"/>
                <a:ea typeface="微软雅黑" pitchFamily="34" charset="-122"/>
              </a:rPr>
              <a:t>项目二完成情况</a:t>
            </a:r>
            <a:endParaRPr lang="id-ID" sz="1400" b="1" dirty="0">
              <a:solidFill>
                <a:schemeClr val="bg1"/>
              </a:solidFill>
              <a:latin typeface="微软雅黑" pitchFamily="34" charset="-122"/>
              <a:ea typeface="微软雅黑" pitchFamily="34" charset="-122"/>
            </a:endParaRPr>
          </a:p>
        </p:txBody>
      </p:sp>
      <p:sp>
        <p:nvSpPr>
          <p:cNvPr id="69" name="Oval 71"/>
          <p:cNvSpPr/>
          <p:nvPr/>
        </p:nvSpPr>
        <p:spPr>
          <a:xfrm>
            <a:off x="4731771" y="3171683"/>
            <a:ext cx="580935" cy="570132"/>
          </a:xfrm>
          <a:prstGeom prst="ellipse">
            <a:avLst/>
          </a:prstGeom>
          <a:solidFill>
            <a:schemeClr val="bg1"/>
          </a:solidFill>
          <a:ln w="730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r>
              <a:rPr lang="en-US" sz="2600" b="1" dirty="0">
                <a:solidFill>
                  <a:schemeClr val="accent2">
                    <a:lumMod val="75000"/>
                  </a:schemeClr>
                </a:solidFill>
                <a:latin typeface="微软雅黑" pitchFamily="34" charset="-122"/>
                <a:ea typeface="微软雅黑" pitchFamily="34" charset="-122"/>
              </a:rPr>
              <a:t>2</a:t>
            </a:r>
            <a:endParaRPr lang="id-ID" sz="2600" b="1" dirty="0">
              <a:solidFill>
                <a:schemeClr val="accent2">
                  <a:lumMod val="75000"/>
                </a:schemeClr>
              </a:solidFill>
              <a:latin typeface="微软雅黑" pitchFamily="34" charset="-122"/>
              <a:ea typeface="微软雅黑" pitchFamily="34" charset="-122"/>
            </a:endParaRPr>
          </a:p>
        </p:txBody>
      </p:sp>
      <p:sp>
        <p:nvSpPr>
          <p:cNvPr id="70" name="TextBox 69"/>
          <p:cNvSpPr txBox="1"/>
          <p:nvPr/>
        </p:nvSpPr>
        <p:spPr>
          <a:xfrm rot="16200000">
            <a:off x="6825866" y="4071103"/>
            <a:ext cx="567745" cy="263195"/>
          </a:xfrm>
          <a:prstGeom prst="rect">
            <a:avLst/>
          </a:prstGeom>
          <a:noFill/>
        </p:spPr>
        <p:txBody>
          <a:bodyPr wrap="none" lIns="77770" tIns="38885" rIns="77770" bIns="38885" rtlCol="0">
            <a:spAutoFit/>
          </a:bodyPr>
          <a:lstStyle/>
          <a:p>
            <a:r>
              <a:rPr lang="id-ID" sz="1200" dirty="0">
                <a:solidFill>
                  <a:schemeClr val="bg1"/>
                </a:solidFill>
                <a:latin typeface="微软雅黑" pitchFamily="34" charset="-122"/>
                <a:ea typeface="微软雅黑" pitchFamily="34" charset="-122"/>
              </a:rPr>
              <a:t>2014</a:t>
            </a:r>
          </a:p>
        </p:txBody>
      </p:sp>
      <p:sp>
        <p:nvSpPr>
          <p:cNvPr id="71" name="Rectangle 70"/>
          <p:cNvSpPr/>
          <p:nvPr/>
        </p:nvSpPr>
        <p:spPr>
          <a:xfrm>
            <a:off x="5515830" y="3475471"/>
            <a:ext cx="2783961" cy="1265775"/>
          </a:xfrm>
          <a:prstGeom prst="rect">
            <a:avLst/>
          </a:prstGeom>
          <a:noFill/>
          <a:ln w="38100">
            <a:solidFill>
              <a:srgbClr val="FF0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72" name="TextBox 71"/>
          <p:cNvSpPr txBox="1"/>
          <p:nvPr/>
        </p:nvSpPr>
        <p:spPr>
          <a:xfrm>
            <a:off x="5515830" y="3859201"/>
            <a:ext cx="2783961" cy="632527"/>
          </a:xfrm>
          <a:prstGeom prst="rect">
            <a:avLst/>
          </a:prstGeom>
          <a:noFill/>
        </p:spPr>
        <p:txBody>
          <a:bodyPr wrap="square" lIns="77770" tIns="38885" rIns="77770" bIns="38885"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200" dirty="0">
              <a:solidFill>
                <a:schemeClr val="bg1"/>
              </a:solidFill>
              <a:latin typeface="微软雅黑" pitchFamily="34" charset="-122"/>
              <a:ea typeface="微软雅黑" pitchFamily="34" charset="-122"/>
            </a:endParaRPr>
          </a:p>
        </p:txBody>
      </p:sp>
      <p:sp>
        <p:nvSpPr>
          <p:cNvPr id="73" name="TextBox 72"/>
          <p:cNvSpPr txBox="1"/>
          <p:nvPr/>
        </p:nvSpPr>
        <p:spPr>
          <a:xfrm>
            <a:off x="5515830" y="3491533"/>
            <a:ext cx="2783961" cy="302191"/>
          </a:xfrm>
          <a:prstGeom prst="rect">
            <a:avLst/>
          </a:prstGeom>
          <a:solidFill>
            <a:srgbClr val="FF0000"/>
          </a:solidFill>
          <a:ln>
            <a:solidFill>
              <a:srgbClr val="FF0000"/>
            </a:solidFill>
          </a:ln>
        </p:spPr>
        <p:txBody>
          <a:bodyPr wrap="square" lIns="77770" tIns="38885" rIns="77770" bIns="38885" rtlCol="0">
            <a:spAutoFit/>
          </a:bodyPr>
          <a:lstStyle/>
          <a:p>
            <a:pPr algn="ctr"/>
            <a:r>
              <a:rPr lang="zh-CN" altLang="en-US" sz="1400" b="1" dirty="0">
                <a:solidFill>
                  <a:schemeClr val="bg1"/>
                </a:solidFill>
                <a:latin typeface="微软雅黑" pitchFamily="34" charset="-122"/>
                <a:ea typeface="微软雅黑" pitchFamily="34" charset="-122"/>
              </a:rPr>
              <a:t>项目四完成情况</a:t>
            </a:r>
            <a:endParaRPr lang="id-ID" sz="1400" b="1" dirty="0">
              <a:solidFill>
                <a:schemeClr val="bg1"/>
              </a:solidFill>
              <a:latin typeface="微软雅黑" pitchFamily="34" charset="-122"/>
              <a:ea typeface="微软雅黑" pitchFamily="34" charset="-122"/>
            </a:endParaRPr>
          </a:p>
        </p:txBody>
      </p:sp>
      <p:sp>
        <p:nvSpPr>
          <p:cNvPr id="74" name="Oval 71"/>
          <p:cNvSpPr/>
          <p:nvPr/>
        </p:nvSpPr>
        <p:spPr>
          <a:xfrm>
            <a:off x="7836782" y="3171021"/>
            <a:ext cx="580935" cy="570132"/>
          </a:xfrm>
          <a:prstGeom prst="ellipse">
            <a:avLst/>
          </a:prstGeom>
          <a:solidFill>
            <a:schemeClr val="bg1"/>
          </a:solidFill>
          <a:ln w="730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r>
              <a:rPr lang="en-US" sz="2600" b="1" dirty="0">
                <a:solidFill>
                  <a:schemeClr val="accent2">
                    <a:lumMod val="75000"/>
                  </a:schemeClr>
                </a:solidFill>
                <a:latin typeface="微软雅黑" pitchFamily="34" charset="-122"/>
                <a:ea typeface="微软雅黑" pitchFamily="34" charset="-122"/>
              </a:rPr>
              <a:t>4</a:t>
            </a:r>
            <a:endParaRPr lang="id-ID" sz="2600" b="1" dirty="0">
              <a:solidFill>
                <a:schemeClr val="accent2">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828071701"/>
      </p:ext>
    </p:extLst>
  </p:cSld>
  <p:clrMapOvr>
    <a:masterClrMapping/>
  </p:clrMapOvr>
  <mc:AlternateContent xmlns:mc="http://schemas.openxmlformats.org/markup-compatibility/2006" xmlns:p14="http://schemas.microsoft.com/office/powerpoint/2010/main">
    <mc:Choice Requires="p14">
      <p:transition spd="slow" p14:dur="900" advClick="0">
        <p14:warp dir="i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4)">
                                      <p:cBhvr>
                                        <p:cTn id="7" dur="1000"/>
                                        <p:tgtEl>
                                          <p:spTgt spid="2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left)">
                                      <p:cBhvr>
                                        <p:cTn id="11" dur="300"/>
                                        <p:tgtEl>
                                          <p:spTgt spid="57"/>
                                        </p:tgtEl>
                                      </p:cBhvr>
                                    </p:animEffect>
                                  </p:childTnLst>
                                </p:cTn>
                              </p:par>
                            </p:childTnLst>
                          </p:cTn>
                        </p:par>
                        <p:par>
                          <p:cTn id="12" fill="hold">
                            <p:stCondLst>
                              <p:cond delay="13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300" fill="hold"/>
                                        <p:tgtEl>
                                          <p:spTgt spid="28"/>
                                        </p:tgtEl>
                                        <p:attrNameLst>
                                          <p:attrName>ppt_w</p:attrName>
                                        </p:attrNameLst>
                                      </p:cBhvr>
                                      <p:tavLst>
                                        <p:tav tm="0">
                                          <p:val>
                                            <p:fltVal val="0"/>
                                          </p:val>
                                        </p:tav>
                                        <p:tav tm="100000">
                                          <p:val>
                                            <p:strVal val="#ppt_w"/>
                                          </p:val>
                                        </p:tav>
                                      </p:tavLst>
                                    </p:anim>
                                    <p:anim calcmode="lin" valueType="num">
                                      <p:cBhvr>
                                        <p:cTn id="16" dur="300" fill="hold"/>
                                        <p:tgtEl>
                                          <p:spTgt spid="28"/>
                                        </p:tgtEl>
                                        <p:attrNameLst>
                                          <p:attrName>ppt_h</p:attrName>
                                        </p:attrNameLst>
                                      </p:cBhvr>
                                      <p:tavLst>
                                        <p:tav tm="0">
                                          <p:val>
                                            <p:fltVal val="0"/>
                                          </p:val>
                                        </p:tav>
                                        <p:tav tm="100000">
                                          <p:val>
                                            <p:strVal val="#ppt_h"/>
                                          </p:val>
                                        </p:tav>
                                      </p:tavLst>
                                    </p:anim>
                                    <p:animEffect transition="in" filter="fade">
                                      <p:cBhvr>
                                        <p:cTn id="17" dur="300"/>
                                        <p:tgtEl>
                                          <p:spTgt spid="28"/>
                                        </p:tgtEl>
                                      </p:cBhvr>
                                    </p:animEffect>
                                  </p:childTnLst>
                                </p:cTn>
                              </p:par>
                            </p:childTnLst>
                          </p:cTn>
                        </p:par>
                        <p:par>
                          <p:cTn id="18" fill="hold">
                            <p:stCondLst>
                              <p:cond delay="1600"/>
                            </p:stCondLst>
                            <p:childTnLst>
                              <p:par>
                                <p:cTn id="19" presetID="10" presetClass="entr" presetSubtype="0" fill="hold" grpId="0"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300"/>
                                        <p:tgtEl>
                                          <p:spTgt spid="46"/>
                                        </p:tgtEl>
                                      </p:cBhvr>
                                    </p:animEffect>
                                  </p:childTnLst>
                                </p:cTn>
                              </p:par>
                            </p:childTnLst>
                          </p:cTn>
                        </p:par>
                        <p:par>
                          <p:cTn id="22" fill="hold">
                            <p:stCondLst>
                              <p:cond delay="1900"/>
                            </p:stCondLst>
                            <p:childTnLst>
                              <p:par>
                                <p:cTn id="23" presetID="53" presetClass="entr" presetSubtype="16"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p:cTn id="25" dur="300" fill="hold"/>
                                        <p:tgtEl>
                                          <p:spTgt spid="60"/>
                                        </p:tgtEl>
                                        <p:attrNameLst>
                                          <p:attrName>ppt_w</p:attrName>
                                        </p:attrNameLst>
                                      </p:cBhvr>
                                      <p:tavLst>
                                        <p:tav tm="0">
                                          <p:val>
                                            <p:fltVal val="0"/>
                                          </p:val>
                                        </p:tav>
                                        <p:tav tm="100000">
                                          <p:val>
                                            <p:strVal val="#ppt_w"/>
                                          </p:val>
                                        </p:tav>
                                      </p:tavLst>
                                    </p:anim>
                                    <p:anim calcmode="lin" valueType="num">
                                      <p:cBhvr>
                                        <p:cTn id="26" dur="300" fill="hold"/>
                                        <p:tgtEl>
                                          <p:spTgt spid="60"/>
                                        </p:tgtEl>
                                        <p:attrNameLst>
                                          <p:attrName>ppt_h</p:attrName>
                                        </p:attrNameLst>
                                      </p:cBhvr>
                                      <p:tavLst>
                                        <p:tav tm="0">
                                          <p:val>
                                            <p:fltVal val="0"/>
                                          </p:val>
                                        </p:tav>
                                        <p:tav tm="100000">
                                          <p:val>
                                            <p:strVal val="#ppt_h"/>
                                          </p:val>
                                        </p:tav>
                                      </p:tavLst>
                                    </p:anim>
                                    <p:animEffect transition="in" filter="fade">
                                      <p:cBhvr>
                                        <p:cTn id="27" dur="300"/>
                                        <p:tgtEl>
                                          <p:spTgt spid="60"/>
                                        </p:tgtEl>
                                      </p:cBhvr>
                                    </p:animEffect>
                                  </p:childTnLst>
                                </p:cTn>
                              </p:par>
                            </p:childTnLst>
                          </p:cTn>
                        </p:par>
                        <p:par>
                          <p:cTn id="28" fill="hold">
                            <p:stCondLst>
                              <p:cond delay="2200"/>
                            </p:stCondLst>
                            <p:childTnLst>
                              <p:par>
                                <p:cTn id="29" presetID="22" presetClass="entr" presetSubtype="1"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wipe(up)">
                                      <p:cBhvr>
                                        <p:cTn id="31" dur="300"/>
                                        <p:tgtEl>
                                          <p:spTgt spid="49"/>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300"/>
                                        <p:tgtEl>
                                          <p:spTgt spid="51"/>
                                        </p:tgtEl>
                                      </p:cBhvr>
                                    </p:animEffect>
                                  </p:childTnLst>
                                </p:cTn>
                              </p:par>
                            </p:childTnLst>
                          </p:cTn>
                        </p:par>
                        <p:par>
                          <p:cTn id="36" fill="hold">
                            <p:stCondLst>
                              <p:cond delay="2800"/>
                            </p:stCondLst>
                            <p:childTnLst>
                              <p:par>
                                <p:cTn id="37" presetID="42"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600"/>
                                        <p:tgtEl>
                                          <p:spTgt spid="50"/>
                                        </p:tgtEl>
                                      </p:cBhvr>
                                    </p:animEffect>
                                    <p:anim calcmode="lin" valueType="num">
                                      <p:cBhvr>
                                        <p:cTn id="40" dur="600" fill="hold"/>
                                        <p:tgtEl>
                                          <p:spTgt spid="50"/>
                                        </p:tgtEl>
                                        <p:attrNameLst>
                                          <p:attrName>ppt_x</p:attrName>
                                        </p:attrNameLst>
                                      </p:cBhvr>
                                      <p:tavLst>
                                        <p:tav tm="0">
                                          <p:val>
                                            <p:strVal val="#ppt_x"/>
                                          </p:val>
                                        </p:tav>
                                        <p:tav tm="100000">
                                          <p:val>
                                            <p:strVal val="#ppt_x"/>
                                          </p:val>
                                        </p:tav>
                                      </p:tavLst>
                                    </p:anim>
                                    <p:anim calcmode="lin" valueType="num">
                                      <p:cBhvr>
                                        <p:cTn id="41" dur="600" fill="hold"/>
                                        <p:tgtEl>
                                          <p:spTgt spid="50"/>
                                        </p:tgtEl>
                                        <p:attrNameLst>
                                          <p:attrName>ppt_y</p:attrName>
                                        </p:attrNameLst>
                                      </p:cBhvr>
                                      <p:tavLst>
                                        <p:tav tm="0">
                                          <p:val>
                                            <p:strVal val="#ppt_y+.1"/>
                                          </p:val>
                                        </p:tav>
                                        <p:tav tm="100000">
                                          <p:val>
                                            <p:strVal val="#ppt_y"/>
                                          </p:val>
                                        </p:tav>
                                      </p:tavLst>
                                    </p:anim>
                                  </p:childTnLst>
                                </p:cTn>
                              </p:par>
                            </p:childTnLst>
                          </p:cTn>
                        </p:par>
                        <p:par>
                          <p:cTn id="42" fill="hold">
                            <p:stCondLst>
                              <p:cond delay="3400"/>
                            </p:stCondLst>
                            <p:childTnLst>
                              <p:par>
                                <p:cTn id="43" presetID="22" presetClass="entr" presetSubtype="8" fill="hold"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300"/>
                                        <p:tgtEl>
                                          <p:spTgt spid="19"/>
                                        </p:tgtEl>
                                      </p:cBhvr>
                                    </p:animEffect>
                                  </p:childTnLst>
                                </p:cTn>
                              </p:par>
                            </p:childTnLst>
                          </p:cTn>
                        </p:par>
                        <p:par>
                          <p:cTn id="46" fill="hold">
                            <p:stCondLst>
                              <p:cond delay="3700"/>
                            </p:stCondLst>
                            <p:childTnLst>
                              <p:par>
                                <p:cTn id="47" presetID="53" presetClass="entr" presetSubtype="16"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300" fill="hold"/>
                                        <p:tgtEl>
                                          <p:spTgt spid="18"/>
                                        </p:tgtEl>
                                        <p:attrNameLst>
                                          <p:attrName>ppt_w</p:attrName>
                                        </p:attrNameLst>
                                      </p:cBhvr>
                                      <p:tavLst>
                                        <p:tav tm="0">
                                          <p:val>
                                            <p:fltVal val="0"/>
                                          </p:val>
                                        </p:tav>
                                        <p:tav tm="100000">
                                          <p:val>
                                            <p:strVal val="#ppt_w"/>
                                          </p:val>
                                        </p:tav>
                                      </p:tavLst>
                                    </p:anim>
                                    <p:anim calcmode="lin" valueType="num">
                                      <p:cBhvr>
                                        <p:cTn id="50" dur="300" fill="hold"/>
                                        <p:tgtEl>
                                          <p:spTgt spid="18"/>
                                        </p:tgtEl>
                                        <p:attrNameLst>
                                          <p:attrName>ppt_h</p:attrName>
                                        </p:attrNameLst>
                                      </p:cBhvr>
                                      <p:tavLst>
                                        <p:tav tm="0">
                                          <p:val>
                                            <p:fltVal val="0"/>
                                          </p:val>
                                        </p:tav>
                                        <p:tav tm="100000">
                                          <p:val>
                                            <p:strVal val="#ppt_h"/>
                                          </p:val>
                                        </p:tav>
                                      </p:tavLst>
                                    </p:anim>
                                    <p:animEffect transition="in" filter="fade">
                                      <p:cBhvr>
                                        <p:cTn id="51" dur="300"/>
                                        <p:tgtEl>
                                          <p:spTgt spid="18"/>
                                        </p:tgtEl>
                                      </p:cBhvr>
                                    </p:animEffect>
                                  </p:childTnLst>
                                </p:cTn>
                              </p:par>
                            </p:childTnLst>
                          </p:cTn>
                        </p:par>
                        <p:par>
                          <p:cTn id="52" fill="hold">
                            <p:stCondLst>
                              <p:cond delay="4000"/>
                            </p:stCondLst>
                            <p:childTnLst>
                              <p:par>
                                <p:cTn id="53" presetID="10"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300"/>
                                        <p:tgtEl>
                                          <p:spTgt spid="47"/>
                                        </p:tgtEl>
                                      </p:cBhvr>
                                    </p:animEffect>
                                  </p:childTnLst>
                                </p:cTn>
                              </p:par>
                            </p:childTnLst>
                          </p:cTn>
                        </p:par>
                        <p:par>
                          <p:cTn id="56" fill="hold">
                            <p:stCondLst>
                              <p:cond delay="4300"/>
                            </p:stCondLst>
                            <p:childTnLst>
                              <p:par>
                                <p:cTn id="57" presetID="53" presetClass="entr" presetSubtype="16" fill="hold" grpId="0" nodeType="afterEffect">
                                  <p:stCondLst>
                                    <p:cond delay="0"/>
                                  </p:stCondLst>
                                  <p:childTnLst>
                                    <p:set>
                                      <p:cBhvr>
                                        <p:cTn id="58" dur="1" fill="hold">
                                          <p:stCondLst>
                                            <p:cond delay="0"/>
                                          </p:stCondLst>
                                        </p:cTn>
                                        <p:tgtEl>
                                          <p:spTgt spid="69"/>
                                        </p:tgtEl>
                                        <p:attrNameLst>
                                          <p:attrName>style.visibility</p:attrName>
                                        </p:attrNameLst>
                                      </p:cBhvr>
                                      <p:to>
                                        <p:strVal val="visible"/>
                                      </p:to>
                                    </p:set>
                                    <p:anim calcmode="lin" valueType="num">
                                      <p:cBhvr>
                                        <p:cTn id="59" dur="300" fill="hold"/>
                                        <p:tgtEl>
                                          <p:spTgt spid="69"/>
                                        </p:tgtEl>
                                        <p:attrNameLst>
                                          <p:attrName>ppt_w</p:attrName>
                                        </p:attrNameLst>
                                      </p:cBhvr>
                                      <p:tavLst>
                                        <p:tav tm="0">
                                          <p:val>
                                            <p:fltVal val="0"/>
                                          </p:val>
                                        </p:tav>
                                        <p:tav tm="100000">
                                          <p:val>
                                            <p:strVal val="#ppt_w"/>
                                          </p:val>
                                        </p:tav>
                                      </p:tavLst>
                                    </p:anim>
                                    <p:anim calcmode="lin" valueType="num">
                                      <p:cBhvr>
                                        <p:cTn id="60" dur="300" fill="hold"/>
                                        <p:tgtEl>
                                          <p:spTgt spid="69"/>
                                        </p:tgtEl>
                                        <p:attrNameLst>
                                          <p:attrName>ppt_h</p:attrName>
                                        </p:attrNameLst>
                                      </p:cBhvr>
                                      <p:tavLst>
                                        <p:tav tm="0">
                                          <p:val>
                                            <p:fltVal val="0"/>
                                          </p:val>
                                        </p:tav>
                                        <p:tav tm="100000">
                                          <p:val>
                                            <p:strVal val="#ppt_h"/>
                                          </p:val>
                                        </p:tav>
                                      </p:tavLst>
                                    </p:anim>
                                    <p:animEffect transition="in" filter="fade">
                                      <p:cBhvr>
                                        <p:cTn id="61" dur="300"/>
                                        <p:tgtEl>
                                          <p:spTgt spid="69"/>
                                        </p:tgtEl>
                                      </p:cBhvr>
                                    </p:animEffect>
                                  </p:childTnLst>
                                </p:cTn>
                              </p:par>
                            </p:childTnLst>
                          </p:cTn>
                        </p:par>
                        <p:par>
                          <p:cTn id="62" fill="hold">
                            <p:stCondLst>
                              <p:cond delay="4600"/>
                            </p:stCondLst>
                            <p:childTnLst>
                              <p:par>
                                <p:cTn id="63" presetID="22" presetClass="entr" presetSubtype="1" fill="hold" grpId="0" nodeType="after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wipe(up)">
                                      <p:cBhvr>
                                        <p:cTn id="65" dur="300"/>
                                        <p:tgtEl>
                                          <p:spTgt spid="66"/>
                                        </p:tgtEl>
                                      </p:cBhvr>
                                    </p:animEffect>
                                  </p:childTnLst>
                                </p:cTn>
                              </p:par>
                            </p:childTnLst>
                          </p:cTn>
                        </p:par>
                        <p:par>
                          <p:cTn id="66" fill="hold">
                            <p:stCondLst>
                              <p:cond delay="4900"/>
                            </p:stCondLst>
                            <p:childTnLst>
                              <p:par>
                                <p:cTn id="67" presetID="10" presetClass="entr" presetSubtype="0" fill="hold" grpId="0" nodeType="afterEffect">
                                  <p:stCondLst>
                                    <p:cond delay="0"/>
                                  </p:stCondLst>
                                  <p:childTnLst>
                                    <p:set>
                                      <p:cBhvr>
                                        <p:cTn id="68" dur="1" fill="hold">
                                          <p:stCondLst>
                                            <p:cond delay="0"/>
                                          </p:stCondLst>
                                        </p:cTn>
                                        <p:tgtEl>
                                          <p:spTgt spid="68"/>
                                        </p:tgtEl>
                                        <p:attrNameLst>
                                          <p:attrName>style.visibility</p:attrName>
                                        </p:attrNameLst>
                                      </p:cBhvr>
                                      <p:to>
                                        <p:strVal val="visible"/>
                                      </p:to>
                                    </p:set>
                                    <p:animEffect transition="in" filter="fade">
                                      <p:cBhvr>
                                        <p:cTn id="69" dur="300"/>
                                        <p:tgtEl>
                                          <p:spTgt spid="68"/>
                                        </p:tgtEl>
                                      </p:cBhvr>
                                    </p:animEffect>
                                  </p:childTnLst>
                                </p:cTn>
                              </p:par>
                            </p:childTnLst>
                          </p:cTn>
                        </p:par>
                        <p:par>
                          <p:cTn id="70" fill="hold">
                            <p:stCondLst>
                              <p:cond delay="5200"/>
                            </p:stCondLst>
                            <p:childTnLst>
                              <p:par>
                                <p:cTn id="71" presetID="42"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600"/>
                                        <p:tgtEl>
                                          <p:spTgt spid="67"/>
                                        </p:tgtEl>
                                      </p:cBhvr>
                                    </p:animEffect>
                                    <p:anim calcmode="lin" valueType="num">
                                      <p:cBhvr>
                                        <p:cTn id="74" dur="600" fill="hold"/>
                                        <p:tgtEl>
                                          <p:spTgt spid="67"/>
                                        </p:tgtEl>
                                        <p:attrNameLst>
                                          <p:attrName>ppt_x</p:attrName>
                                        </p:attrNameLst>
                                      </p:cBhvr>
                                      <p:tavLst>
                                        <p:tav tm="0">
                                          <p:val>
                                            <p:strVal val="#ppt_x"/>
                                          </p:val>
                                        </p:tav>
                                        <p:tav tm="100000">
                                          <p:val>
                                            <p:strVal val="#ppt_x"/>
                                          </p:val>
                                        </p:tav>
                                      </p:tavLst>
                                    </p:anim>
                                    <p:anim calcmode="lin" valueType="num">
                                      <p:cBhvr>
                                        <p:cTn id="75" dur="600" fill="hold"/>
                                        <p:tgtEl>
                                          <p:spTgt spid="67"/>
                                        </p:tgtEl>
                                        <p:attrNameLst>
                                          <p:attrName>ppt_y</p:attrName>
                                        </p:attrNameLst>
                                      </p:cBhvr>
                                      <p:tavLst>
                                        <p:tav tm="0">
                                          <p:val>
                                            <p:strVal val="#ppt_y+.1"/>
                                          </p:val>
                                        </p:tav>
                                        <p:tav tm="100000">
                                          <p:val>
                                            <p:strVal val="#ppt_y"/>
                                          </p:val>
                                        </p:tav>
                                      </p:tavLst>
                                    </p:anim>
                                  </p:childTnLst>
                                </p:cTn>
                              </p:par>
                            </p:childTnLst>
                          </p:cTn>
                        </p:par>
                        <p:par>
                          <p:cTn id="76" fill="hold">
                            <p:stCondLst>
                              <p:cond delay="5800"/>
                            </p:stCondLst>
                            <p:childTnLst>
                              <p:par>
                                <p:cTn id="77" presetID="22" presetClass="entr" presetSubtype="8" fill="hold"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300"/>
                                        <p:tgtEl>
                                          <p:spTgt spid="22"/>
                                        </p:tgtEl>
                                      </p:cBhvr>
                                    </p:animEffect>
                                  </p:childTnLst>
                                </p:cTn>
                              </p:par>
                            </p:childTnLst>
                          </p:cTn>
                        </p:par>
                        <p:par>
                          <p:cTn id="80" fill="hold">
                            <p:stCondLst>
                              <p:cond delay="6100"/>
                            </p:stCondLst>
                            <p:childTnLst>
                              <p:par>
                                <p:cTn id="81" presetID="53" presetClass="entr" presetSubtype="16"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 calcmode="lin" valueType="num">
                                      <p:cBhvr>
                                        <p:cTn id="83" dur="300" fill="hold"/>
                                        <p:tgtEl>
                                          <p:spTgt spid="45"/>
                                        </p:tgtEl>
                                        <p:attrNameLst>
                                          <p:attrName>ppt_w</p:attrName>
                                        </p:attrNameLst>
                                      </p:cBhvr>
                                      <p:tavLst>
                                        <p:tav tm="0">
                                          <p:val>
                                            <p:fltVal val="0"/>
                                          </p:val>
                                        </p:tav>
                                        <p:tav tm="100000">
                                          <p:val>
                                            <p:strVal val="#ppt_w"/>
                                          </p:val>
                                        </p:tav>
                                      </p:tavLst>
                                    </p:anim>
                                    <p:anim calcmode="lin" valueType="num">
                                      <p:cBhvr>
                                        <p:cTn id="84" dur="300" fill="hold"/>
                                        <p:tgtEl>
                                          <p:spTgt spid="45"/>
                                        </p:tgtEl>
                                        <p:attrNameLst>
                                          <p:attrName>ppt_h</p:attrName>
                                        </p:attrNameLst>
                                      </p:cBhvr>
                                      <p:tavLst>
                                        <p:tav tm="0">
                                          <p:val>
                                            <p:fltVal val="0"/>
                                          </p:val>
                                        </p:tav>
                                        <p:tav tm="100000">
                                          <p:val>
                                            <p:strVal val="#ppt_h"/>
                                          </p:val>
                                        </p:tav>
                                      </p:tavLst>
                                    </p:anim>
                                    <p:animEffect transition="in" filter="fade">
                                      <p:cBhvr>
                                        <p:cTn id="85" dur="300"/>
                                        <p:tgtEl>
                                          <p:spTgt spid="45"/>
                                        </p:tgtEl>
                                      </p:cBhvr>
                                    </p:animEffect>
                                  </p:childTnLst>
                                </p:cTn>
                              </p:par>
                            </p:childTnLst>
                          </p:cTn>
                        </p:par>
                        <p:par>
                          <p:cTn id="86" fill="hold">
                            <p:stCondLst>
                              <p:cond delay="6400"/>
                            </p:stCondLst>
                            <p:childTnLst>
                              <p:par>
                                <p:cTn id="87" presetID="10" presetClass="entr" presetSubtype="0" fill="hold" grpId="0" nodeType="after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fade">
                                      <p:cBhvr>
                                        <p:cTn id="89" dur="300"/>
                                        <p:tgtEl>
                                          <p:spTgt spid="48"/>
                                        </p:tgtEl>
                                      </p:cBhvr>
                                    </p:animEffect>
                                  </p:childTnLst>
                                </p:cTn>
                              </p:par>
                            </p:childTnLst>
                          </p:cTn>
                        </p:par>
                        <p:par>
                          <p:cTn id="90" fill="hold">
                            <p:stCondLst>
                              <p:cond delay="6700"/>
                            </p:stCondLst>
                            <p:childTnLst>
                              <p:par>
                                <p:cTn id="91" presetID="53" presetClass="entr" presetSubtype="16" fill="hold" grpId="0" nodeType="afterEffect">
                                  <p:stCondLst>
                                    <p:cond delay="0"/>
                                  </p:stCondLst>
                                  <p:childTnLst>
                                    <p:set>
                                      <p:cBhvr>
                                        <p:cTn id="92" dur="1" fill="hold">
                                          <p:stCondLst>
                                            <p:cond delay="0"/>
                                          </p:stCondLst>
                                        </p:cTn>
                                        <p:tgtEl>
                                          <p:spTgt spid="65"/>
                                        </p:tgtEl>
                                        <p:attrNameLst>
                                          <p:attrName>style.visibility</p:attrName>
                                        </p:attrNameLst>
                                      </p:cBhvr>
                                      <p:to>
                                        <p:strVal val="visible"/>
                                      </p:to>
                                    </p:set>
                                    <p:anim calcmode="lin" valueType="num">
                                      <p:cBhvr>
                                        <p:cTn id="93" dur="300" fill="hold"/>
                                        <p:tgtEl>
                                          <p:spTgt spid="65"/>
                                        </p:tgtEl>
                                        <p:attrNameLst>
                                          <p:attrName>ppt_w</p:attrName>
                                        </p:attrNameLst>
                                      </p:cBhvr>
                                      <p:tavLst>
                                        <p:tav tm="0">
                                          <p:val>
                                            <p:fltVal val="0"/>
                                          </p:val>
                                        </p:tav>
                                        <p:tav tm="100000">
                                          <p:val>
                                            <p:strVal val="#ppt_w"/>
                                          </p:val>
                                        </p:tav>
                                      </p:tavLst>
                                    </p:anim>
                                    <p:anim calcmode="lin" valueType="num">
                                      <p:cBhvr>
                                        <p:cTn id="94" dur="300" fill="hold"/>
                                        <p:tgtEl>
                                          <p:spTgt spid="65"/>
                                        </p:tgtEl>
                                        <p:attrNameLst>
                                          <p:attrName>ppt_h</p:attrName>
                                        </p:attrNameLst>
                                      </p:cBhvr>
                                      <p:tavLst>
                                        <p:tav tm="0">
                                          <p:val>
                                            <p:fltVal val="0"/>
                                          </p:val>
                                        </p:tav>
                                        <p:tav tm="100000">
                                          <p:val>
                                            <p:strVal val="#ppt_h"/>
                                          </p:val>
                                        </p:tav>
                                      </p:tavLst>
                                    </p:anim>
                                    <p:animEffect transition="in" filter="fade">
                                      <p:cBhvr>
                                        <p:cTn id="95" dur="300"/>
                                        <p:tgtEl>
                                          <p:spTgt spid="65"/>
                                        </p:tgtEl>
                                      </p:cBhvr>
                                    </p:animEffect>
                                  </p:childTnLst>
                                </p:cTn>
                              </p:par>
                            </p:childTnLst>
                          </p:cTn>
                        </p:par>
                        <p:par>
                          <p:cTn id="96" fill="hold">
                            <p:stCondLst>
                              <p:cond delay="7000"/>
                            </p:stCondLst>
                            <p:childTnLst>
                              <p:par>
                                <p:cTn id="97" presetID="22" presetClass="entr" presetSubtype="1"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up)">
                                      <p:cBhvr>
                                        <p:cTn id="99" dur="300"/>
                                        <p:tgtEl>
                                          <p:spTgt spid="62"/>
                                        </p:tgtEl>
                                      </p:cBhvr>
                                    </p:animEffect>
                                  </p:childTnLst>
                                </p:cTn>
                              </p:par>
                            </p:childTnLst>
                          </p:cTn>
                        </p:par>
                        <p:par>
                          <p:cTn id="100" fill="hold">
                            <p:stCondLst>
                              <p:cond delay="7300"/>
                            </p:stCondLst>
                            <p:childTnLst>
                              <p:par>
                                <p:cTn id="101" presetID="10" presetClass="entr" presetSubtype="0" fill="hold" grpId="0" nodeType="afterEffect">
                                  <p:stCondLst>
                                    <p:cond delay="0"/>
                                  </p:stCondLst>
                                  <p:childTnLst>
                                    <p:set>
                                      <p:cBhvr>
                                        <p:cTn id="102" dur="1" fill="hold">
                                          <p:stCondLst>
                                            <p:cond delay="0"/>
                                          </p:stCondLst>
                                        </p:cTn>
                                        <p:tgtEl>
                                          <p:spTgt spid="64"/>
                                        </p:tgtEl>
                                        <p:attrNameLst>
                                          <p:attrName>style.visibility</p:attrName>
                                        </p:attrNameLst>
                                      </p:cBhvr>
                                      <p:to>
                                        <p:strVal val="visible"/>
                                      </p:to>
                                    </p:set>
                                    <p:animEffect transition="in" filter="fade">
                                      <p:cBhvr>
                                        <p:cTn id="103" dur="300"/>
                                        <p:tgtEl>
                                          <p:spTgt spid="64"/>
                                        </p:tgtEl>
                                      </p:cBhvr>
                                    </p:animEffect>
                                  </p:childTnLst>
                                </p:cTn>
                              </p:par>
                            </p:childTnLst>
                          </p:cTn>
                        </p:par>
                        <p:par>
                          <p:cTn id="104" fill="hold">
                            <p:stCondLst>
                              <p:cond delay="7600"/>
                            </p:stCondLst>
                            <p:childTnLst>
                              <p:par>
                                <p:cTn id="105" presetID="42" presetClass="entr" presetSubtype="0" fill="hold" grpId="0" nodeType="after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600"/>
                                        <p:tgtEl>
                                          <p:spTgt spid="63"/>
                                        </p:tgtEl>
                                      </p:cBhvr>
                                    </p:animEffect>
                                    <p:anim calcmode="lin" valueType="num">
                                      <p:cBhvr>
                                        <p:cTn id="108" dur="600" fill="hold"/>
                                        <p:tgtEl>
                                          <p:spTgt spid="63"/>
                                        </p:tgtEl>
                                        <p:attrNameLst>
                                          <p:attrName>ppt_x</p:attrName>
                                        </p:attrNameLst>
                                      </p:cBhvr>
                                      <p:tavLst>
                                        <p:tav tm="0">
                                          <p:val>
                                            <p:strVal val="#ppt_x"/>
                                          </p:val>
                                        </p:tav>
                                        <p:tav tm="100000">
                                          <p:val>
                                            <p:strVal val="#ppt_x"/>
                                          </p:val>
                                        </p:tav>
                                      </p:tavLst>
                                    </p:anim>
                                    <p:anim calcmode="lin" valueType="num">
                                      <p:cBhvr>
                                        <p:cTn id="109" dur="600" fill="hold"/>
                                        <p:tgtEl>
                                          <p:spTgt spid="63"/>
                                        </p:tgtEl>
                                        <p:attrNameLst>
                                          <p:attrName>ppt_y</p:attrName>
                                        </p:attrNameLst>
                                      </p:cBhvr>
                                      <p:tavLst>
                                        <p:tav tm="0">
                                          <p:val>
                                            <p:strVal val="#ppt_y+.1"/>
                                          </p:val>
                                        </p:tav>
                                        <p:tav tm="100000">
                                          <p:val>
                                            <p:strVal val="#ppt_y"/>
                                          </p:val>
                                        </p:tav>
                                      </p:tavLst>
                                    </p:anim>
                                  </p:childTnLst>
                                </p:cTn>
                              </p:par>
                            </p:childTnLst>
                          </p:cTn>
                        </p:par>
                        <p:par>
                          <p:cTn id="110" fill="hold">
                            <p:stCondLst>
                              <p:cond delay="8200"/>
                            </p:stCondLst>
                            <p:childTnLst>
                              <p:par>
                                <p:cTn id="111" presetID="22" presetClass="entr" presetSubtype="8" fill="hold" nodeType="afterEffect">
                                  <p:stCondLst>
                                    <p:cond delay="0"/>
                                  </p:stCondLst>
                                  <p:childTnLst>
                                    <p:set>
                                      <p:cBhvr>
                                        <p:cTn id="112" dur="1" fill="hold">
                                          <p:stCondLst>
                                            <p:cond delay="0"/>
                                          </p:stCondLst>
                                        </p:cTn>
                                        <p:tgtEl>
                                          <p:spTgt spid="25"/>
                                        </p:tgtEl>
                                        <p:attrNameLst>
                                          <p:attrName>style.visibility</p:attrName>
                                        </p:attrNameLst>
                                      </p:cBhvr>
                                      <p:to>
                                        <p:strVal val="visible"/>
                                      </p:to>
                                    </p:set>
                                    <p:animEffect transition="in" filter="wipe(left)">
                                      <p:cBhvr>
                                        <p:cTn id="113" dur="300"/>
                                        <p:tgtEl>
                                          <p:spTgt spid="25"/>
                                        </p:tgtEl>
                                      </p:cBhvr>
                                    </p:animEffect>
                                  </p:childTnLst>
                                </p:cTn>
                              </p:par>
                            </p:childTnLst>
                          </p:cTn>
                        </p:par>
                        <p:par>
                          <p:cTn id="114" fill="hold">
                            <p:stCondLst>
                              <p:cond delay="8500"/>
                            </p:stCondLst>
                            <p:childTnLst>
                              <p:par>
                                <p:cTn id="115" presetID="53" presetClass="entr" presetSubtype="16" fill="hold" grpId="0" nodeType="afterEffect">
                                  <p:stCondLst>
                                    <p:cond delay="0"/>
                                  </p:stCondLst>
                                  <p:childTnLst>
                                    <p:set>
                                      <p:cBhvr>
                                        <p:cTn id="116" dur="1" fill="hold">
                                          <p:stCondLst>
                                            <p:cond delay="0"/>
                                          </p:stCondLst>
                                        </p:cTn>
                                        <p:tgtEl>
                                          <p:spTgt spid="52"/>
                                        </p:tgtEl>
                                        <p:attrNameLst>
                                          <p:attrName>style.visibility</p:attrName>
                                        </p:attrNameLst>
                                      </p:cBhvr>
                                      <p:to>
                                        <p:strVal val="visible"/>
                                      </p:to>
                                    </p:set>
                                    <p:anim calcmode="lin" valueType="num">
                                      <p:cBhvr>
                                        <p:cTn id="117" dur="300" fill="hold"/>
                                        <p:tgtEl>
                                          <p:spTgt spid="52"/>
                                        </p:tgtEl>
                                        <p:attrNameLst>
                                          <p:attrName>ppt_w</p:attrName>
                                        </p:attrNameLst>
                                      </p:cBhvr>
                                      <p:tavLst>
                                        <p:tav tm="0">
                                          <p:val>
                                            <p:fltVal val="0"/>
                                          </p:val>
                                        </p:tav>
                                        <p:tav tm="100000">
                                          <p:val>
                                            <p:strVal val="#ppt_w"/>
                                          </p:val>
                                        </p:tav>
                                      </p:tavLst>
                                    </p:anim>
                                    <p:anim calcmode="lin" valueType="num">
                                      <p:cBhvr>
                                        <p:cTn id="118" dur="300" fill="hold"/>
                                        <p:tgtEl>
                                          <p:spTgt spid="52"/>
                                        </p:tgtEl>
                                        <p:attrNameLst>
                                          <p:attrName>ppt_h</p:attrName>
                                        </p:attrNameLst>
                                      </p:cBhvr>
                                      <p:tavLst>
                                        <p:tav tm="0">
                                          <p:val>
                                            <p:fltVal val="0"/>
                                          </p:val>
                                        </p:tav>
                                        <p:tav tm="100000">
                                          <p:val>
                                            <p:strVal val="#ppt_h"/>
                                          </p:val>
                                        </p:tav>
                                      </p:tavLst>
                                    </p:anim>
                                    <p:animEffect transition="in" filter="fade">
                                      <p:cBhvr>
                                        <p:cTn id="119" dur="300"/>
                                        <p:tgtEl>
                                          <p:spTgt spid="52"/>
                                        </p:tgtEl>
                                      </p:cBhvr>
                                    </p:animEffect>
                                  </p:childTnLst>
                                </p:cTn>
                              </p:par>
                            </p:childTnLst>
                          </p:cTn>
                        </p:par>
                        <p:par>
                          <p:cTn id="120" fill="hold">
                            <p:stCondLst>
                              <p:cond delay="8800"/>
                            </p:stCondLst>
                            <p:childTnLst>
                              <p:par>
                                <p:cTn id="121" presetID="10" presetClass="entr" presetSubtype="0" fill="hold" grpId="0" nodeType="afterEffect">
                                  <p:stCondLst>
                                    <p:cond delay="0"/>
                                  </p:stCondLst>
                                  <p:childTnLst>
                                    <p:set>
                                      <p:cBhvr>
                                        <p:cTn id="122" dur="1" fill="hold">
                                          <p:stCondLst>
                                            <p:cond delay="0"/>
                                          </p:stCondLst>
                                        </p:cTn>
                                        <p:tgtEl>
                                          <p:spTgt spid="53"/>
                                        </p:tgtEl>
                                        <p:attrNameLst>
                                          <p:attrName>style.visibility</p:attrName>
                                        </p:attrNameLst>
                                      </p:cBhvr>
                                      <p:to>
                                        <p:strVal val="visible"/>
                                      </p:to>
                                    </p:set>
                                    <p:animEffect transition="in" filter="fade">
                                      <p:cBhvr>
                                        <p:cTn id="123" dur="300"/>
                                        <p:tgtEl>
                                          <p:spTgt spid="53"/>
                                        </p:tgtEl>
                                      </p:cBhvr>
                                    </p:animEffect>
                                  </p:childTnLst>
                                </p:cTn>
                              </p:par>
                            </p:childTnLst>
                          </p:cTn>
                        </p:par>
                        <p:par>
                          <p:cTn id="124" fill="hold">
                            <p:stCondLst>
                              <p:cond delay="9100"/>
                            </p:stCondLst>
                            <p:childTnLst>
                              <p:par>
                                <p:cTn id="125" presetID="53" presetClass="entr" presetSubtype="16" fill="hold" grpId="0" nodeType="afterEffect">
                                  <p:stCondLst>
                                    <p:cond delay="0"/>
                                  </p:stCondLst>
                                  <p:childTnLst>
                                    <p:set>
                                      <p:cBhvr>
                                        <p:cTn id="126" dur="1" fill="hold">
                                          <p:stCondLst>
                                            <p:cond delay="0"/>
                                          </p:stCondLst>
                                        </p:cTn>
                                        <p:tgtEl>
                                          <p:spTgt spid="74"/>
                                        </p:tgtEl>
                                        <p:attrNameLst>
                                          <p:attrName>style.visibility</p:attrName>
                                        </p:attrNameLst>
                                      </p:cBhvr>
                                      <p:to>
                                        <p:strVal val="visible"/>
                                      </p:to>
                                    </p:set>
                                    <p:anim calcmode="lin" valueType="num">
                                      <p:cBhvr>
                                        <p:cTn id="127" dur="300" fill="hold"/>
                                        <p:tgtEl>
                                          <p:spTgt spid="74"/>
                                        </p:tgtEl>
                                        <p:attrNameLst>
                                          <p:attrName>ppt_w</p:attrName>
                                        </p:attrNameLst>
                                      </p:cBhvr>
                                      <p:tavLst>
                                        <p:tav tm="0">
                                          <p:val>
                                            <p:fltVal val="0"/>
                                          </p:val>
                                        </p:tav>
                                        <p:tav tm="100000">
                                          <p:val>
                                            <p:strVal val="#ppt_w"/>
                                          </p:val>
                                        </p:tav>
                                      </p:tavLst>
                                    </p:anim>
                                    <p:anim calcmode="lin" valueType="num">
                                      <p:cBhvr>
                                        <p:cTn id="128" dur="300" fill="hold"/>
                                        <p:tgtEl>
                                          <p:spTgt spid="74"/>
                                        </p:tgtEl>
                                        <p:attrNameLst>
                                          <p:attrName>ppt_h</p:attrName>
                                        </p:attrNameLst>
                                      </p:cBhvr>
                                      <p:tavLst>
                                        <p:tav tm="0">
                                          <p:val>
                                            <p:fltVal val="0"/>
                                          </p:val>
                                        </p:tav>
                                        <p:tav tm="100000">
                                          <p:val>
                                            <p:strVal val="#ppt_h"/>
                                          </p:val>
                                        </p:tav>
                                      </p:tavLst>
                                    </p:anim>
                                    <p:animEffect transition="in" filter="fade">
                                      <p:cBhvr>
                                        <p:cTn id="129" dur="300"/>
                                        <p:tgtEl>
                                          <p:spTgt spid="74"/>
                                        </p:tgtEl>
                                      </p:cBhvr>
                                    </p:animEffect>
                                  </p:childTnLst>
                                </p:cTn>
                              </p:par>
                            </p:childTnLst>
                          </p:cTn>
                        </p:par>
                        <p:par>
                          <p:cTn id="130" fill="hold">
                            <p:stCondLst>
                              <p:cond delay="9400"/>
                            </p:stCondLst>
                            <p:childTnLst>
                              <p:par>
                                <p:cTn id="131" presetID="22" presetClass="entr" presetSubtype="1" fill="hold" grpId="0" nodeType="afterEffect">
                                  <p:stCondLst>
                                    <p:cond delay="0"/>
                                  </p:stCondLst>
                                  <p:childTnLst>
                                    <p:set>
                                      <p:cBhvr>
                                        <p:cTn id="132" dur="1" fill="hold">
                                          <p:stCondLst>
                                            <p:cond delay="0"/>
                                          </p:stCondLst>
                                        </p:cTn>
                                        <p:tgtEl>
                                          <p:spTgt spid="71"/>
                                        </p:tgtEl>
                                        <p:attrNameLst>
                                          <p:attrName>style.visibility</p:attrName>
                                        </p:attrNameLst>
                                      </p:cBhvr>
                                      <p:to>
                                        <p:strVal val="visible"/>
                                      </p:to>
                                    </p:set>
                                    <p:animEffect transition="in" filter="wipe(up)">
                                      <p:cBhvr>
                                        <p:cTn id="133" dur="300"/>
                                        <p:tgtEl>
                                          <p:spTgt spid="71"/>
                                        </p:tgtEl>
                                      </p:cBhvr>
                                    </p:animEffect>
                                  </p:childTnLst>
                                </p:cTn>
                              </p:par>
                            </p:childTnLst>
                          </p:cTn>
                        </p:par>
                        <p:par>
                          <p:cTn id="134" fill="hold">
                            <p:stCondLst>
                              <p:cond delay="9700"/>
                            </p:stCondLst>
                            <p:childTnLst>
                              <p:par>
                                <p:cTn id="135" presetID="10" presetClass="entr" presetSubtype="0" fill="hold" grpId="0" nodeType="afterEffect">
                                  <p:stCondLst>
                                    <p:cond delay="0"/>
                                  </p:stCondLst>
                                  <p:childTnLst>
                                    <p:set>
                                      <p:cBhvr>
                                        <p:cTn id="136" dur="1" fill="hold">
                                          <p:stCondLst>
                                            <p:cond delay="0"/>
                                          </p:stCondLst>
                                        </p:cTn>
                                        <p:tgtEl>
                                          <p:spTgt spid="73"/>
                                        </p:tgtEl>
                                        <p:attrNameLst>
                                          <p:attrName>style.visibility</p:attrName>
                                        </p:attrNameLst>
                                      </p:cBhvr>
                                      <p:to>
                                        <p:strVal val="visible"/>
                                      </p:to>
                                    </p:set>
                                    <p:animEffect transition="in" filter="fade">
                                      <p:cBhvr>
                                        <p:cTn id="137" dur="300"/>
                                        <p:tgtEl>
                                          <p:spTgt spid="73"/>
                                        </p:tgtEl>
                                      </p:cBhvr>
                                    </p:animEffect>
                                  </p:childTnLst>
                                </p:cTn>
                              </p:par>
                            </p:childTnLst>
                          </p:cTn>
                        </p:par>
                        <p:par>
                          <p:cTn id="138" fill="hold">
                            <p:stCondLst>
                              <p:cond delay="10000"/>
                            </p:stCondLst>
                            <p:childTnLst>
                              <p:par>
                                <p:cTn id="139" presetID="42" presetClass="entr" presetSubtype="0" fill="hold" grpId="0" nodeType="afterEffect">
                                  <p:stCondLst>
                                    <p:cond delay="0"/>
                                  </p:stCondLst>
                                  <p:childTnLst>
                                    <p:set>
                                      <p:cBhvr>
                                        <p:cTn id="140" dur="1" fill="hold">
                                          <p:stCondLst>
                                            <p:cond delay="0"/>
                                          </p:stCondLst>
                                        </p:cTn>
                                        <p:tgtEl>
                                          <p:spTgt spid="72"/>
                                        </p:tgtEl>
                                        <p:attrNameLst>
                                          <p:attrName>style.visibility</p:attrName>
                                        </p:attrNameLst>
                                      </p:cBhvr>
                                      <p:to>
                                        <p:strVal val="visible"/>
                                      </p:to>
                                    </p:set>
                                    <p:animEffect transition="in" filter="fade">
                                      <p:cBhvr>
                                        <p:cTn id="141" dur="1000"/>
                                        <p:tgtEl>
                                          <p:spTgt spid="72"/>
                                        </p:tgtEl>
                                      </p:cBhvr>
                                    </p:animEffect>
                                    <p:anim calcmode="lin" valueType="num">
                                      <p:cBhvr>
                                        <p:cTn id="142" dur="1000" fill="hold"/>
                                        <p:tgtEl>
                                          <p:spTgt spid="72"/>
                                        </p:tgtEl>
                                        <p:attrNameLst>
                                          <p:attrName>ppt_x</p:attrName>
                                        </p:attrNameLst>
                                      </p:cBhvr>
                                      <p:tavLst>
                                        <p:tav tm="0">
                                          <p:val>
                                            <p:strVal val="#ppt_x"/>
                                          </p:val>
                                        </p:tav>
                                        <p:tav tm="100000">
                                          <p:val>
                                            <p:strVal val="#ppt_x"/>
                                          </p:val>
                                        </p:tav>
                                      </p:tavLst>
                                    </p:anim>
                                    <p:anim calcmode="lin" valueType="num">
                                      <p:cBhvr>
                                        <p:cTn id="143" dur="1000" fill="hold"/>
                                        <p:tgtEl>
                                          <p:spTgt spid="72"/>
                                        </p:tgtEl>
                                        <p:attrNameLst>
                                          <p:attrName>ppt_y</p:attrName>
                                        </p:attrNameLst>
                                      </p:cBhvr>
                                      <p:tavLst>
                                        <p:tav tm="0">
                                          <p:val>
                                            <p:strVal val="#ppt_y+.1"/>
                                          </p:val>
                                        </p:tav>
                                        <p:tav tm="100000">
                                          <p:val>
                                            <p:strVal val="#ppt_y"/>
                                          </p:val>
                                        </p:tav>
                                      </p:tavLst>
                                    </p:anim>
                                  </p:childTnLst>
                                </p:cTn>
                              </p:par>
                            </p:childTnLst>
                          </p:cTn>
                        </p:par>
                        <p:par>
                          <p:cTn id="144" fill="hold">
                            <p:stCondLst>
                              <p:cond delay="11000"/>
                            </p:stCondLst>
                            <p:childTnLst>
                              <p:par>
                                <p:cTn id="145" presetID="22" presetClass="entr" presetSubtype="8" fill="hold" nodeType="afterEffect">
                                  <p:stCondLst>
                                    <p:cond delay="0"/>
                                  </p:stCondLst>
                                  <p:childTnLst>
                                    <p:set>
                                      <p:cBhvr>
                                        <p:cTn id="146" dur="1" fill="hold">
                                          <p:stCondLst>
                                            <p:cond delay="0"/>
                                          </p:stCondLst>
                                        </p:cTn>
                                        <p:tgtEl>
                                          <p:spTgt spid="54"/>
                                        </p:tgtEl>
                                        <p:attrNameLst>
                                          <p:attrName>style.visibility</p:attrName>
                                        </p:attrNameLst>
                                      </p:cBhvr>
                                      <p:to>
                                        <p:strVal val="visible"/>
                                      </p:to>
                                    </p:set>
                                    <p:animEffect transition="in" filter="wipe(left)">
                                      <p:cBhvr>
                                        <p:cTn id="147" dur="300"/>
                                        <p:tgtEl>
                                          <p:spTgt spid="54"/>
                                        </p:tgtEl>
                                      </p:cBhvr>
                                    </p:animEffect>
                                  </p:childTnLst>
                                </p:cTn>
                              </p:par>
                            </p:childTnLst>
                          </p:cTn>
                        </p:par>
                        <p:par>
                          <p:cTn id="148" fill="hold">
                            <p:stCondLst>
                              <p:cond delay="11300"/>
                            </p:stCondLst>
                            <p:childTnLst>
                              <p:par>
                                <p:cTn id="149" presetID="10" presetClass="entr" presetSubtype="0" fill="hold" grpId="0" nodeType="afterEffect">
                                  <p:stCondLst>
                                    <p:cond delay="0"/>
                                  </p:stCondLst>
                                  <p:childTnLst>
                                    <p:set>
                                      <p:cBhvr>
                                        <p:cTn id="150" dur="1" fill="hold">
                                          <p:stCondLst>
                                            <p:cond delay="0"/>
                                          </p:stCondLst>
                                        </p:cTn>
                                        <p:tgtEl>
                                          <p:spTgt spid="61"/>
                                        </p:tgtEl>
                                        <p:attrNameLst>
                                          <p:attrName>style.visibility</p:attrName>
                                        </p:attrNameLst>
                                      </p:cBhvr>
                                      <p:to>
                                        <p:strVal val="visible"/>
                                      </p:to>
                                    </p:set>
                                    <p:animEffect transition="in" filter="fade">
                                      <p:cBhvr>
                                        <p:cTn id="151" dur="300"/>
                                        <p:tgtEl>
                                          <p:spTgt spid="61"/>
                                        </p:tgtEl>
                                      </p:cBhvr>
                                    </p:animEffect>
                                  </p:childTnLst>
                                </p:cTn>
                              </p:par>
                            </p:childTnLst>
                          </p:cTn>
                        </p:par>
                        <p:par>
                          <p:cTn id="152" fill="hold">
                            <p:stCondLst>
                              <p:cond delay="11600"/>
                            </p:stCondLst>
                            <p:childTnLst>
                              <p:par>
                                <p:cTn id="153" presetID="10" presetClass="entr" presetSubtype="0" fill="hold" grpId="0" nodeType="afterEffect">
                                  <p:stCondLst>
                                    <p:cond delay="0"/>
                                  </p:stCondLst>
                                  <p:childTnLst>
                                    <p:set>
                                      <p:cBhvr>
                                        <p:cTn id="154" dur="1" fill="hold">
                                          <p:stCondLst>
                                            <p:cond delay="0"/>
                                          </p:stCondLst>
                                        </p:cTn>
                                        <p:tgtEl>
                                          <p:spTgt spid="70"/>
                                        </p:tgtEl>
                                        <p:attrNameLst>
                                          <p:attrName>style.visibility</p:attrName>
                                        </p:attrNameLst>
                                      </p:cBhvr>
                                      <p:to>
                                        <p:strVal val="visible"/>
                                      </p:to>
                                    </p:set>
                                    <p:animEffect transition="in" filter="fade">
                                      <p:cBhvr>
                                        <p:cTn id="155" dur="3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8" grpId="0" animBg="1"/>
      <p:bldP spid="28" grpId="0" animBg="1"/>
      <p:bldP spid="45" grpId="0" animBg="1"/>
      <p:bldP spid="46" grpId="0" animBg="1"/>
      <p:bldP spid="47" grpId="0" animBg="1"/>
      <p:bldP spid="48" grpId="0" animBg="1"/>
      <p:bldP spid="49" grpId="0" animBg="1"/>
      <p:bldP spid="50" grpId="0"/>
      <p:bldP spid="51" grpId="0" animBg="1"/>
      <p:bldP spid="52" grpId="0" animBg="1"/>
      <p:bldP spid="53" grpId="0" animBg="1"/>
      <p:bldP spid="60" grpId="0" animBg="1"/>
      <p:bldP spid="61" grpId="0"/>
      <p:bldP spid="62" grpId="0" animBg="1"/>
      <p:bldP spid="63" grpId="0"/>
      <p:bldP spid="64" grpId="0" animBg="1"/>
      <p:bldP spid="65" grpId="0" animBg="1"/>
      <p:bldP spid="66" grpId="0" animBg="1"/>
      <p:bldP spid="67" grpId="0"/>
      <p:bldP spid="68" grpId="0" animBg="1"/>
      <p:bldP spid="69" grpId="0" animBg="1"/>
      <p:bldP spid="70" grpId="0"/>
      <p:bldP spid="71" grpId="0" animBg="1"/>
      <p:bldP spid="72" grpId="0"/>
      <p:bldP spid="73" grpId="0" animBg="1"/>
      <p:bldP spid="7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78" name="Freeform 239"/>
          <p:cNvSpPr>
            <a:spLocks noEditPoints="1"/>
          </p:cNvSpPr>
          <p:nvPr/>
        </p:nvSpPr>
        <p:spPr bwMode="auto">
          <a:xfrm>
            <a:off x="3644030" y="1425254"/>
            <a:ext cx="2205136" cy="2203979"/>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bg2"/>
          </a:solidFill>
          <a:ln>
            <a:noFill/>
          </a:ln>
        </p:spPr>
        <p:txBody>
          <a:bodyPr vert="horz" wrap="square" lIns="75566" tIns="37783" rIns="75566" bIns="37783"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79" name="Freeform 240"/>
          <p:cNvSpPr>
            <a:spLocks noEditPoints="1"/>
          </p:cNvSpPr>
          <p:nvPr/>
        </p:nvSpPr>
        <p:spPr bwMode="auto">
          <a:xfrm>
            <a:off x="2026930" y="2455275"/>
            <a:ext cx="1917682" cy="1916675"/>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2"/>
          </a:solidFill>
          <a:ln>
            <a:noFill/>
          </a:ln>
        </p:spPr>
        <p:txBody>
          <a:bodyPr vert="horz" wrap="square" lIns="75566" tIns="37783" rIns="75566" bIns="37783"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0" name="Freeform 241"/>
          <p:cNvSpPr>
            <a:spLocks noEditPoints="1"/>
          </p:cNvSpPr>
          <p:nvPr/>
        </p:nvSpPr>
        <p:spPr bwMode="auto">
          <a:xfrm>
            <a:off x="815928" y="2050479"/>
            <a:ext cx="1391337" cy="1390606"/>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a:noFill/>
          </a:ln>
        </p:spPr>
        <p:txBody>
          <a:bodyPr vert="horz" wrap="square" lIns="75566" tIns="37783" rIns="75566" bIns="37783"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1" name="Freeform 247"/>
          <p:cNvSpPr>
            <a:spLocks noEditPoints="1"/>
          </p:cNvSpPr>
          <p:nvPr/>
        </p:nvSpPr>
        <p:spPr bwMode="auto">
          <a:xfrm>
            <a:off x="2725224" y="3154512"/>
            <a:ext cx="521095" cy="51951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2"/>
          </a:solidFill>
          <a:ln>
            <a:noFill/>
          </a:ln>
        </p:spPr>
        <p:txBody>
          <a:bodyPr vert="horz" wrap="square" lIns="75566" tIns="37783" rIns="75566" bIns="37783"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2" name="Freeform 248"/>
          <p:cNvSpPr>
            <a:spLocks noEditPoints="1"/>
          </p:cNvSpPr>
          <p:nvPr/>
        </p:nvSpPr>
        <p:spPr bwMode="auto">
          <a:xfrm>
            <a:off x="4459142" y="2228131"/>
            <a:ext cx="597225" cy="599534"/>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accent4"/>
          </a:solidFill>
          <a:ln>
            <a:noFill/>
          </a:ln>
        </p:spPr>
        <p:txBody>
          <a:bodyPr vert="horz" wrap="square" lIns="75566" tIns="37783" rIns="75566" bIns="37783"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3" name="Freeform 249"/>
          <p:cNvSpPr>
            <a:spLocks noEditPoints="1"/>
          </p:cNvSpPr>
          <p:nvPr/>
        </p:nvSpPr>
        <p:spPr bwMode="auto">
          <a:xfrm>
            <a:off x="1323898" y="2559494"/>
            <a:ext cx="378024" cy="377824"/>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a:noFill/>
          </a:ln>
        </p:spPr>
        <p:txBody>
          <a:bodyPr vert="horz" wrap="square" lIns="75566" tIns="37783" rIns="75566" bIns="37783"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nvGrpSpPr>
          <p:cNvPr id="84" name="Group 9"/>
          <p:cNvGrpSpPr/>
          <p:nvPr/>
        </p:nvGrpSpPr>
        <p:grpSpPr>
          <a:xfrm>
            <a:off x="654198" y="1852065"/>
            <a:ext cx="1138222" cy="1884298"/>
            <a:chOff x="1498420" y="3296141"/>
            <a:chExt cx="1376621" cy="2280159"/>
          </a:xfrm>
          <a:solidFill>
            <a:schemeClr val="accent1"/>
          </a:solidFill>
        </p:grpSpPr>
        <p:grpSp>
          <p:nvGrpSpPr>
            <p:cNvPr id="85" name="Group 10"/>
            <p:cNvGrpSpPr/>
            <p:nvPr/>
          </p:nvGrpSpPr>
          <p:grpSpPr>
            <a:xfrm rot="20700000">
              <a:off x="1498420" y="3464828"/>
              <a:ext cx="1055722" cy="2111472"/>
              <a:chOff x="1480421" y="3328209"/>
              <a:chExt cx="1055722" cy="2111472"/>
            </a:xfrm>
            <a:grpFill/>
          </p:grpSpPr>
          <p:sp>
            <p:nvSpPr>
              <p:cNvPr id="88" name="Freeform 5"/>
              <p:cNvSpPr>
                <a:spLocks/>
              </p:cNvSpPr>
              <p:nvPr/>
            </p:nvSpPr>
            <p:spPr bwMode="auto">
              <a:xfrm>
                <a:off x="1480457" y="3328209"/>
                <a:ext cx="1055686" cy="1055686"/>
              </a:xfrm>
              <a:custGeom>
                <a:avLst/>
                <a:gdLst>
                  <a:gd name="T0" fmla="*/ 482 w 482"/>
                  <a:gd name="T1" fmla="*/ 36 h 482"/>
                  <a:gd name="T2" fmla="*/ 482 w 482"/>
                  <a:gd name="T3" fmla="*/ 0 h 482"/>
                  <a:gd name="T4" fmla="*/ 0 w 482"/>
                  <a:gd name="T5" fmla="*/ 482 h 482"/>
                  <a:gd name="T6" fmla="*/ 36 w 482"/>
                  <a:gd name="T7" fmla="*/ 482 h 482"/>
                  <a:gd name="T8" fmla="*/ 482 w 482"/>
                  <a:gd name="T9" fmla="*/ 36 h 482"/>
                </a:gdLst>
                <a:ahLst/>
                <a:cxnLst>
                  <a:cxn ang="0">
                    <a:pos x="T0" y="T1"/>
                  </a:cxn>
                  <a:cxn ang="0">
                    <a:pos x="T2" y="T3"/>
                  </a:cxn>
                  <a:cxn ang="0">
                    <a:pos x="T4" y="T5"/>
                  </a:cxn>
                  <a:cxn ang="0">
                    <a:pos x="T6" y="T7"/>
                  </a:cxn>
                  <a:cxn ang="0">
                    <a:pos x="T8" y="T9"/>
                  </a:cxn>
                </a:cxnLst>
                <a:rect l="0" t="0" r="r" b="b"/>
                <a:pathLst>
                  <a:path w="482" h="482">
                    <a:moveTo>
                      <a:pt x="482" y="36"/>
                    </a:moveTo>
                    <a:cubicBezTo>
                      <a:pt x="482" y="0"/>
                      <a:pt x="482" y="0"/>
                      <a:pt x="482" y="0"/>
                    </a:cubicBezTo>
                    <a:cubicBezTo>
                      <a:pt x="216" y="0"/>
                      <a:pt x="0" y="216"/>
                      <a:pt x="0" y="482"/>
                    </a:cubicBezTo>
                    <a:cubicBezTo>
                      <a:pt x="36" y="482"/>
                      <a:pt x="36" y="482"/>
                      <a:pt x="36" y="482"/>
                    </a:cubicBezTo>
                    <a:cubicBezTo>
                      <a:pt x="36" y="236"/>
                      <a:pt x="235" y="36"/>
                      <a:pt x="482"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9" name="Freeform 6"/>
              <p:cNvSpPr>
                <a:spLocks/>
              </p:cNvSpPr>
              <p:nvPr/>
            </p:nvSpPr>
            <p:spPr bwMode="auto">
              <a:xfrm>
                <a:off x="1480421" y="4383995"/>
                <a:ext cx="1055687" cy="1055686"/>
              </a:xfrm>
              <a:custGeom>
                <a:avLst/>
                <a:gdLst>
                  <a:gd name="T0" fmla="*/ 36 w 482"/>
                  <a:gd name="T1" fmla="*/ 0 h 482"/>
                  <a:gd name="T2" fmla="*/ 36 w 482"/>
                  <a:gd name="T3" fmla="*/ 0 h 482"/>
                  <a:gd name="T4" fmla="*/ 0 w 482"/>
                  <a:gd name="T5" fmla="*/ 0 h 482"/>
                  <a:gd name="T6" fmla="*/ 482 w 482"/>
                  <a:gd name="T7" fmla="*/ 482 h 482"/>
                  <a:gd name="T8" fmla="*/ 482 w 482"/>
                  <a:gd name="T9" fmla="*/ 447 h 482"/>
                  <a:gd name="T10" fmla="*/ 36 w 482"/>
                  <a:gd name="T11" fmla="*/ 0 h 482"/>
                </a:gdLst>
                <a:ahLst/>
                <a:cxnLst>
                  <a:cxn ang="0">
                    <a:pos x="T0" y="T1"/>
                  </a:cxn>
                  <a:cxn ang="0">
                    <a:pos x="T2" y="T3"/>
                  </a:cxn>
                  <a:cxn ang="0">
                    <a:pos x="T4" y="T5"/>
                  </a:cxn>
                  <a:cxn ang="0">
                    <a:pos x="T6" y="T7"/>
                  </a:cxn>
                  <a:cxn ang="0">
                    <a:pos x="T8" y="T9"/>
                  </a:cxn>
                  <a:cxn ang="0">
                    <a:pos x="T10" y="T11"/>
                  </a:cxn>
                </a:cxnLst>
                <a:rect l="0" t="0" r="r" b="b"/>
                <a:pathLst>
                  <a:path w="482" h="482">
                    <a:moveTo>
                      <a:pt x="36" y="0"/>
                    </a:moveTo>
                    <a:cubicBezTo>
                      <a:pt x="36" y="0"/>
                      <a:pt x="36" y="0"/>
                      <a:pt x="36" y="0"/>
                    </a:cubicBezTo>
                    <a:cubicBezTo>
                      <a:pt x="0" y="0"/>
                      <a:pt x="0" y="0"/>
                      <a:pt x="0" y="0"/>
                    </a:cubicBezTo>
                    <a:cubicBezTo>
                      <a:pt x="0" y="267"/>
                      <a:pt x="216" y="482"/>
                      <a:pt x="482" y="482"/>
                    </a:cubicBezTo>
                    <a:cubicBezTo>
                      <a:pt x="482" y="447"/>
                      <a:pt x="482" y="447"/>
                      <a:pt x="482" y="447"/>
                    </a:cubicBezTo>
                    <a:cubicBezTo>
                      <a:pt x="235" y="447"/>
                      <a:pt x="36" y="247"/>
                      <a:pt x="3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sp>
          <p:nvSpPr>
            <p:cNvPr id="86" name="Oval 11"/>
            <p:cNvSpPr/>
            <p:nvPr/>
          </p:nvSpPr>
          <p:spPr>
            <a:xfrm>
              <a:off x="2221301" y="3296141"/>
              <a:ext cx="174172" cy="17417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微软雅黑" panose="020B0503020204020204" pitchFamily="34" charset="-122"/>
                <a:ea typeface="微软雅黑" panose="020B0503020204020204" pitchFamily="34" charset="-122"/>
              </a:endParaRPr>
            </a:p>
          </p:txBody>
        </p:sp>
        <p:sp>
          <p:nvSpPr>
            <p:cNvPr id="87" name="Oval 12"/>
            <p:cNvSpPr/>
            <p:nvPr/>
          </p:nvSpPr>
          <p:spPr>
            <a:xfrm>
              <a:off x="2700869" y="5282871"/>
              <a:ext cx="174172" cy="17417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微软雅黑" panose="020B0503020204020204" pitchFamily="34" charset="-122"/>
                <a:ea typeface="微软雅黑" panose="020B0503020204020204" pitchFamily="34" charset="-122"/>
              </a:endParaRPr>
            </a:p>
          </p:txBody>
        </p:sp>
      </p:grpSp>
      <p:grpSp>
        <p:nvGrpSpPr>
          <p:cNvPr id="90" name="Group 17"/>
          <p:cNvGrpSpPr/>
          <p:nvPr/>
        </p:nvGrpSpPr>
        <p:grpSpPr>
          <a:xfrm>
            <a:off x="6012160" y="1288161"/>
            <a:ext cx="2228041" cy="758374"/>
            <a:chOff x="8198838" y="2976912"/>
            <a:chExt cx="2694701" cy="917696"/>
          </a:xfrm>
        </p:grpSpPr>
        <p:sp>
          <p:nvSpPr>
            <p:cNvPr id="91" name="TextBox 90"/>
            <p:cNvSpPr txBox="1"/>
            <p:nvPr/>
          </p:nvSpPr>
          <p:spPr>
            <a:xfrm>
              <a:off x="8198838" y="2976912"/>
              <a:ext cx="1464144" cy="484167"/>
            </a:xfrm>
            <a:prstGeom prst="rect">
              <a:avLst/>
            </a:prstGeom>
            <a:noFill/>
          </p:spPr>
          <p:txBody>
            <a:bodyPr wrap="none" rtlCol="0">
              <a:spAutoFit/>
            </a:bodyPr>
            <a:lstStyle/>
            <a:p>
              <a:r>
                <a:rPr lang="zh-CN" altLang="en-US" sz="2000" b="1" dirty="0">
                  <a:solidFill>
                    <a:schemeClr val="accent2"/>
                  </a:solidFill>
                  <a:latin typeface="微软雅黑" panose="020B0503020204020204" pitchFamily="34" charset="-122"/>
                  <a:ea typeface="微软雅黑" panose="020B0503020204020204" pitchFamily="34" charset="-122"/>
                </a:rPr>
                <a:t>填加标题</a:t>
              </a:r>
              <a:endParaRPr lang="id-ID" altLang="zh-CN" sz="2000" b="1" dirty="0">
                <a:solidFill>
                  <a:schemeClr val="accent2"/>
                </a:solidFill>
                <a:latin typeface="微软雅黑" panose="020B0503020204020204" pitchFamily="34" charset="-122"/>
                <a:ea typeface="微软雅黑" panose="020B0503020204020204" pitchFamily="34" charset="-122"/>
              </a:endParaRPr>
            </a:p>
          </p:txBody>
        </p:sp>
        <p:sp>
          <p:nvSpPr>
            <p:cNvPr id="92" name="TextBox 91"/>
            <p:cNvSpPr txBox="1"/>
            <p:nvPr/>
          </p:nvSpPr>
          <p:spPr>
            <a:xfrm>
              <a:off x="8198838" y="3362257"/>
              <a:ext cx="2694701" cy="532351"/>
            </a:xfrm>
            <a:prstGeom prst="rect">
              <a:avLst/>
            </a:prstGeom>
            <a:noFill/>
          </p:spPr>
          <p:txBody>
            <a:bodyPr wrap="square" rtlCol="0">
              <a:spAutoFit/>
            </a:bodyPr>
            <a:lstStyle/>
            <a:p>
              <a:pPr>
                <a:lnSpc>
                  <a:spcPct val="15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a:t>
              </a:r>
              <a:endParaRPr lang="en-US" sz="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3" name="Group 20"/>
          <p:cNvGrpSpPr/>
          <p:nvPr/>
        </p:nvGrpSpPr>
        <p:grpSpPr>
          <a:xfrm>
            <a:off x="6012160" y="3507856"/>
            <a:ext cx="2228041" cy="758374"/>
            <a:chOff x="8198838" y="3752829"/>
            <a:chExt cx="2694701" cy="917696"/>
          </a:xfrm>
        </p:grpSpPr>
        <p:sp>
          <p:nvSpPr>
            <p:cNvPr id="94" name="TextBox 93"/>
            <p:cNvSpPr txBox="1"/>
            <p:nvPr/>
          </p:nvSpPr>
          <p:spPr>
            <a:xfrm>
              <a:off x="8198838" y="3752829"/>
              <a:ext cx="1464144" cy="484167"/>
            </a:xfrm>
            <a:prstGeom prst="rect">
              <a:avLst/>
            </a:prstGeom>
            <a:noFill/>
          </p:spPr>
          <p:txBody>
            <a:bodyPr wrap="none" rtlCol="0">
              <a:spAutoFit/>
            </a:bodyPr>
            <a:lstStyle/>
            <a:p>
              <a:r>
                <a:rPr lang="zh-CN" altLang="en-US" sz="2000" b="1" dirty="0">
                  <a:solidFill>
                    <a:schemeClr val="accent2"/>
                  </a:solidFill>
                  <a:latin typeface="微软雅黑" panose="020B0503020204020204" pitchFamily="34" charset="-122"/>
                  <a:ea typeface="微软雅黑" panose="020B0503020204020204" pitchFamily="34" charset="-122"/>
                </a:rPr>
                <a:t>填加标题</a:t>
              </a:r>
              <a:endParaRPr lang="id-ID" altLang="zh-CN" sz="2000" b="1" dirty="0">
                <a:solidFill>
                  <a:schemeClr val="accent2"/>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8198838" y="4138174"/>
              <a:ext cx="2694701" cy="532351"/>
            </a:xfrm>
            <a:prstGeom prst="rect">
              <a:avLst/>
            </a:prstGeom>
            <a:noFill/>
          </p:spPr>
          <p:txBody>
            <a:bodyPr wrap="square" rtlCol="0">
              <a:spAutoFit/>
            </a:bodyPr>
            <a:lstStyle/>
            <a:p>
              <a:pPr>
                <a:lnSpc>
                  <a:spcPct val="15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a:t>
              </a:r>
              <a:endParaRPr lang="en-US" sz="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96" name="TextBox 95"/>
          <p:cNvSpPr txBox="1"/>
          <p:nvPr/>
        </p:nvSpPr>
        <p:spPr>
          <a:xfrm>
            <a:off x="6020592" y="2179476"/>
            <a:ext cx="2928164" cy="1230466"/>
          </a:xfrm>
          <a:prstGeom prst="rect">
            <a:avLst/>
          </a:prstGeom>
          <a:noFill/>
        </p:spPr>
        <p:txBody>
          <a:bodyPr wrap="square" lIns="75566" tIns="37783" rIns="75566" bIns="37783" rtlCol="0">
            <a:spAutoFit/>
          </a:bodyPr>
          <a:lstStyle/>
          <a:p>
            <a:pPr>
              <a:lnSpc>
                <a:spcPct val="15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id-ID" sz="1000" b="1"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此处添加详细文本描述，并符合整体语言风格，语言描述尽量简洁生动。</a:t>
            </a:r>
            <a:endParaRPr lang="id-ID"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lnSpc>
                <a:spcPct val="150000"/>
              </a:lnSpc>
            </a:pPr>
            <a:endParaRPr lang="id-ID"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97" name="Straight Connector 24"/>
          <p:cNvCxnSpPr/>
          <p:nvPr/>
        </p:nvCxnSpPr>
        <p:spPr>
          <a:xfrm>
            <a:off x="4023191" y="4015867"/>
            <a:ext cx="1967751" cy="0"/>
          </a:xfrm>
          <a:prstGeom prst="line">
            <a:avLst/>
          </a:prstGeom>
          <a:ln w="28575">
            <a:solidFill>
              <a:schemeClr val="bg1">
                <a:lumMod val="8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00" advClick="0">
        <p14:flip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heel(4)">
                                      <p:cBhvr>
                                        <p:cTn id="7" dur="1000"/>
                                        <p:tgtEl>
                                          <p:spTgt spid="43"/>
                                        </p:tgtEl>
                                      </p:cBhvr>
                                    </p:animEffect>
                                  </p:childTnLst>
                                </p:cTn>
                              </p:par>
                              <p:par>
                                <p:cTn id="8" presetID="53" presetClass="entr" presetSubtype="16" fill="hold" grpId="1" nodeType="withEffect">
                                  <p:stCondLst>
                                    <p:cond delay="0"/>
                                  </p:stCondLst>
                                  <p:childTnLst>
                                    <p:set>
                                      <p:cBhvr>
                                        <p:cTn id="9" dur="1" fill="hold">
                                          <p:stCondLst>
                                            <p:cond delay="0"/>
                                          </p:stCondLst>
                                        </p:cTn>
                                        <p:tgtEl>
                                          <p:spTgt spid="79"/>
                                        </p:tgtEl>
                                        <p:attrNameLst>
                                          <p:attrName>style.visibility</p:attrName>
                                        </p:attrNameLst>
                                      </p:cBhvr>
                                      <p:to>
                                        <p:strVal val="visible"/>
                                      </p:to>
                                    </p:set>
                                    <p:anim calcmode="lin" valueType="num">
                                      <p:cBhvr>
                                        <p:cTn id="10" dur="500" fill="hold"/>
                                        <p:tgtEl>
                                          <p:spTgt spid="79"/>
                                        </p:tgtEl>
                                        <p:attrNameLst>
                                          <p:attrName>ppt_w</p:attrName>
                                        </p:attrNameLst>
                                      </p:cBhvr>
                                      <p:tavLst>
                                        <p:tav tm="0">
                                          <p:val>
                                            <p:fltVal val="0"/>
                                          </p:val>
                                        </p:tav>
                                        <p:tav tm="100000">
                                          <p:val>
                                            <p:strVal val="#ppt_w"/>
                                          </p:val>
                                        </p:tav>
                                      </p:tavLst>
                                    </p:anim>
                                    <p:anim calcmode="lin" valueType="num">
                                      <p:cBhvr>
                                        <p:cTn id="11" dur="500" fill="hold"/>
                                        <p:tgtEl>
                                          <p:spTgt spid="79"/>
                                        </p:tgtEl>
                                        <p:attrNameLst>
                                          <p:attrName>ppt_h</p:attrName>
                                        </p:attrNameLst>
                                      </p:cBhvr>
                                      <p:tavLst>
                                        <p:tav tm="0">
                                          <p:val>
                                            <p:fltVal val="0"/>
                                          </p:val>
                                        </p:tav>
                                        <p:tav tm="100000">
                                          <p:val>
                                            <p:strVal val="#ppt_h"/>
                                          </p:val>
                                        </p:tav>
                                      </p:tavLst>
                                    </p:anim>
                                    <p:animEffect transition="in" filter="fade">
                                      <p:cBhvr>
                                        <p:cTn id="12" dur="500"/>
                                        <p:tgtEl>
                                          <p:spTgt spid="79"/>
                                        </p:tgtEl>
                                      </p:cBhvr>
                                    </p:animEffect>
                                  </p:childTnLst>
                                </p:cTn>
                              </p:par>
                              <p:par>
                                <p:cTn id="13" presetID="53" presetClass="entr" presetSubtype="16" fill="hold" grpId="1" nodeType="withEffect">
                                  <p:stCondLst>
                                    <p:cond delay="0"/>
                                  </p:stCondLst>
                                  <p:childTnLst>
                                    <p:set>
                                      <p:cBhvr>
                                        <p:cTn id="14" dur="1" fill="hold">
                                          <p:stCondLst>
                                            <p:cond delay="0"/>
                                          </p:stCondLst>
                                        </p:cTn>
                                        <p:tgtEl>
                                          <p:spTgt spid="80"/>
                                        </p:tgtEl>
                                        <p:attrNameLst>
                                          <p:attrName>style.visibility</p:attrName>
                                        </p:attrNameLst>
                                      </p:cBhvr>
                                      <p:to>
                                        <p:strVal val="visible"/>
                                      </p:to>
                                    </p:set>
                                    <p:anim calcmode="lin" valueType="num">
                                      <p:cBhvr>
                                        <p:cTn id="15" dur="500" fill="hold"/>
                                        <p:tgtEl>
                                          <p:spTgt spid="80"/>
                                        </p:tgtEl>
                                        <p:attrNameLst>
                                          <p:attrName>ppt_w</p:attrName>
                                        </p:attrNameLst>
                                      </p:cBhvr>
                                      <p:tavLst>
                                        <p:tav tm="0">
                                          <p:val>
                                            <p:fltVal val="0"/>
                                          </p:val>
                                        </p:tav>
                                        <p:tav tm="100000">
                                          <p:val>
                                            <p:strVal val="#ppt_w"/>
                                          </p:val>
                                        </p:tav>
                                      </p:tavLst>
                                    </p:anim>
                                    <p:anim calcmode="lin" valueType="num">
                                      <p:cBhvr>
                                        <p:cTn id="16" dur="500" fill="hold"/>
                                        <p:tgtEl>
                                          <p:spTgt spid="80"/>
                                        </p:tgtEl>
                                        <p:attrNameLst>
                                          <p:attrName>ppt_h</p:attrName>
                                        </p:attrNameLst>
                                      </p:cBhvr>
                                      <p:tavLst>
                                        <p:tav tm="0">
                                          <p:val>
                                            <p:fltVal val="0"/>
                                          </p:val>
                                        </p:tav>
                                        <p:tav tm="100000">
                                          <p:val>
                                            <p:strVal val="#ppt_h"/>
                                          </p:val>
                                        </p:tav>
                                      </p:tavLst>
                                    </p:anim>
                                    <p:animEffect transition="in" filter="fade">
                                      <p:cBhvr>
                                        <p:cTn id="17" dur="500"/>
                                        <p:tgtEl>
                                          <p:spTgt spid="80"/>
                                        </p:tgtEl>
                                      </p:cBhvr>
                                    </p:animEffect>
                                  </p:childTnLst>
                                </p:cTn>
                              </p:par>
                              <p:par>
                                <p:cTn id="18" presetID="53" presetClass="entr" presetSubtype="16" fill="hold" grpId="1" nodeType="withEffect">
                                  <p:stCondLst>
                                    <p:cond delay="0"/>
                                  </p:stCondLst>
                                  <p:childTnLst>
                                    <p:set>
                                      <p:cBhvr>
                                        <p:cTn id="19" dur="1" fill="hold">
                                          <p:stCondLst>
                                            <p:cond delay="0"/>
                                          </p:stCondLst>
                                        </p:cTn>
                                        <p:tgtEl>
                                          <p:spTgt spid="78"/>
                                        </p:tgtEl>
                                        <p:attrNameLst>
                                          <p:attrName>style.visibility</p:attrName>
                                        </p:attrNameLst>
                                      </p:cBhvr>
                                      <p:to>
                                        <p:strVal val="visible"/>
                                      </p:to>
                                    </p:set>
                                    <p:anim calcmode="lin" valueType="num">
                                      <p:cBhvr>
                                        <p:cTn id="20" dur="500" fill="hold"/>
                                        <p:tgtEl>
                                          <p:spTgt spid="78"/>
                                        </p:tgtEl>
                                        <p:attrNameLst>
                                          <p:attrName>ppt_w</p:attrName>
                                        </p:attrNameLst>
                                      </p:cBhvr>
                                      <p:tavLst>
                                        <p:tav tm="0">
                                          <p:val>
                                            <p:fltVal val="0"/>
                                          </p:val>
                                        </p:tav>
                                        <p:tav tm="100000">
                                          <p:val>
                                            <p:strVal val="#ppt_w"/>
                                          </p:val>
                                        </p:tav>
                                      </p:tavLst>
                                    </p:anim>
                                    <p:anim calcmode="lin" valueType="num">
                                      <p:cBhvr>
                                        <p:cTn id="21" dur="500" fill="hold"/>
                                        <p:tgtEl>
                                          <p:spTgt spid="78"/>
                                        </p:tgtEl>
                                        <p:attrNameLst>
                                          <p:attrName>ppt_h</p:attrName>
                                        </p:attrNameLst>
                                      </p:cBhvr>
                                      <p:tavLst>
                                        <p:tav tm="0">
                                          <p:val>
                                            <p:fltVal val="0"/>
                                          </p:val>
                                        </p:tav>
                                        <p:tav tm="100000">
                                          <p:val>
                                            <p:strVal val="#ppt_h"/>
                                          </p:val>
                                        </p:tav>
                                      </p:tavLst>
                                    </p:anim>
                                    <p:animEffect transition="in" filter="fade">
                                      <p:cBhvr>
                                        <p:cTn id="22" dur="500"/>
                                        <p:tgtEl>
                                          <p:spTgt spid="78"/>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fltVal val="0"/>
                                          </p:val>
                                        </p:tav>
                                        <p:tav tm="100000">
                                          <p:val>
                                            <p:strVal val="#ppt_w"/>
                                          </p:val>
                                        </p:tav>
                                      </p:tavLst>
                                    </p:anim>
                                    <p:anim calcmode="lin" valueType="num">
                                      <p:cBhvr>
                                        <p:cTn id="26" dur="500" fill="hold"/>
                                        <p:tgtEl>
                                          <p:spTgt spid="81"/>
                                        </p:tgtEl>
                                        <p:attrNameLst>
                                          <p:attrName>ppt_h</p:attrName>
                                        </p:attrNameLst>
                                      </p:cBhvr>
                                      <p:tavLst>
                                        <p:tav tm="0">
                                          <p:val>
                                            <p:fltVal val="0"/>
                                          </p:val>
                                        </p:tav>
                                        <p:tav tm="100000">
                                          <p:val>
                                            <p:strVal val="#ppt_h"/>
                                          </p:val>
                                        </p:tav>
                                      </p:tavLst>
                                    </p:anim>
                                    <p:animEffect transition="in" filter="fade">
                                      <p:cBhvr>
                                        <p:cTn id="27" dur="500"/>
                                        <p:tgtEl>
                                          <p:spTgt spid="8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83"/>
                                        </p:tgtEl>
                                        <p:attrNameLst>
                                          <p:attrName>style.visibility</p:attrName>
                                        </p:attrNameLst>
                                      </p:cBhvr>
                                      <p:to>
                                        <p:strVal val="visible"/>
                                      </p:to>
                                    </p:set>
                                    <p:anim calcmode="lin" valueType="num">
                                      <p:cBhvr>
                                        <p:cTn id="30" dur="500" fill="hold"/>
                                        <p:tgtEl>
                                          <p:spTgt spid="83"/>
                                        </p:tgtEl>
                                        <p:attrNameLst>
                                          <p:attrName>ppt_w</p:attrName>
                                        </p:attrNameLst>
                                      </p:cBhvr>
                                      <p:tavLst>
                                        <p:tav tm="0">
                                          <p:val>
                                            <p:fltVal val="0"/>
                                          </p:val>
                                        </p:tav>
                                        <p:tav tm="100000">
                                          <p:val>
                                            <p:strVal val="#ppt_w"/>
                                          </p:val>
                                        </p:tav>
                                      </p:tavLst>
                                    </p:anim>
                                    <p:anim calcmode="lin" valueType="num">
                                      <p:cBhvr>
                                        <p:cTn id="31" dur="500" fill="hold"/>
                                        <p:tgtEl>
                                          <p:spTgt spid="83"/>
                                        </p:tgtEl>
                                        <p:attrNameLst>
                                          <p:attrName>ppt_h</p:attrName>
                                        </p:attrNameLst>
                                      </p:cBhvr>
                                      <p:tavLst>
                                        <p:tav tm="0">
                                          <p:val>
                                            <p:fltVal val="0"/>
                                          </p:val>
                                        </p:tav>
                                        <p:tav tm="100000">
                                          <p:val>
                                            <p:strVal val="#ppt_h"/>
                                          </p:val>
                                        </p:tav>
                                      </p:tavLst>
                                    </p:anim>
                                    <p:animEffect transition="in" filter="fade">
                                      <p:cBhvr>
                                        <p:cTn id="32" dur="500"/>
                                        <p:tgtEl>
                                          <p:spTgt spid="8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2"/>
                                        </p:tgtEl>
                                        <p:attrNameLst>
                                          <p:attrName>style.visibility</p:attrName>
                                        </p:attrNameLst>
                                      </p:cBhvr>
                                      <p:to>
                                        <p:strVal val="visible"/>
                                      </p:to>
                                    </p:set>
                                    <p:anim calcmode="lin" valueType="num">
                                      <p:cBhvr>
                                        <p:cTn id="35" dur="500" fill="hold"/>
                                        <p:tgtEl>
                                          <p:spTgt spid="82"/>
                                        </p:tgtEl>
                                        <p:attrNameLst>
                                          <p:attrName>ppt_w</p:attrName>
                                        </p:attrNameLst>
                                      </p:cBhvr>
                                      <p:tavLst>
                                        <p:tav tm="0">
                                          <p:val>
                                            <p:fltVal val="0"/>
                                          </p:val>
                                        </p:tav>
                                        <p:tav tm="100000">
                                          <p:val>
                                            <p:strVal val="#ppt_w"/>
                                          </p:val>
                                        </p:tav>
                                      </p:tavLst>
                                    </p:anim>
                                    <p:anim calcmode="lin" valueType="num">
                                      <p:cBhvr>
                                        <p:cTn id="36" dur="500" fill="hold"/>
                                        <p:tgtEl>
                                          <p:spTgt spid="82"/>
                                        </p:tgtEl>
                                        <p:attrNameLst>
                                          <p:attrName>ppt_h</p:attrName>
                                        </p:attrNameLst>
                                      </p:cBhvr>
                                      <p:tavLst>
                                        <p:tav tm="0">
                                          <p:val>
                                            <p:fltVal val="0"/>
                                          </p:val>
                                        </p:tav>
                                        <p:tav tm="100000">
                                          <p:val>
                                            <p:strVal val="#ppt_h"/>
                                          </p:val>
                                        </p:tav>
                                      </p:tavLst>
                                    </p:anim>
                                    <p:animEffect transition="in" filter="fade">
                                      <p:cBhvr>
                                        <p:cTn id="37" dur="500"/>
                                        <p:tgtEl>
                                          <p:spTgt spid="82"/>
                                        </p:tgtEl>
                                      </p:cBhvr>
                                    </p:animEffect>
                                  </p:childTnLst>
                                </p:cTn>
                              </p:par>
                              <p:par>
                                <p:cTn id="38" presetID="8" presetClass="emph" presetSubtype="0" fill="hold" grpId="0" nodeType="withEffect">
                                  <p:stCondLst>
                                    <p:cond delay="0"/>
                                  </p:stCondLst>
                                  <p:childTnLst>
                                    <p:animRot by="21600000">
                                      <p:cBhvr>
                                        <p:cTn id="39" dur="5750" fill="hold"/>
                                        <p:tgtEl>
                                          <p:spTgt spid="79"/>
                                        </p:tgtEl>
                                        <p:attrNameLst>
                                          <p:attrName>r</p:attrName>
                                        </p:attrNameLst>
                                      </p:cBhvr>
                                    </p:animRot>
                                  </p:childTnLst>
                                </p:cTn>
                              </p:par>
                              <p:par>
                                <p:cTn id="40" presetID="8" presetClass="emph" presetSubtype="0" fill="hold" grpId="0" nodeType="withEffect">
                                  <p:stCondLst>
                                    <p:cond delay="0"/>
                                  </p:stCondLst>
                                  <p:childTnLst>
                                    <p:animRot by="-21600000">
                                      <p:cBhvr>
                                        <p:cTn id="41" dur="5750" fill="hold"/>
                                        <p:tgtEl>
                                          <p:spTgt spid="80"/>
                                        </p:tgtEl>
                                        <p:attrNameLst>
                                          <p:attrName>r</p:attrName>
                                        </p:attrNameLst>
                                      </p:cBhvr>
                                    </p:animRot>
                                  </p:childTnLst>
                                </p:cTn>
                              </p:par>
                              <p:par>
                                <p:cTn id="42" presetID="8" presetClass="emph" presetSubtype="0" fill="hold" grpId="0" nodeType="withEffect">
                                  <p:stCondLst>
                                    <p:cond delay="0"/>
                                  </p:stCondLst>
                                  <p:childTnLst>
                                    <p:animRot by="-21600000">
                                      <p:cBhvr>
                                        <p:cTn id="43" dur="5750" fill="hold"/>
                                        <p:tgtEl>
                                          <p:spTgt spid="78"/>
                                        </p:tgtEl>
                                        <p:attrNameLst>
                                          <p:attrName>r</p:attrName>
                                        </p:attrNameLst>
                                      </p:cBhvr>
                                    </p:animRot>
                                  </p:childTnLst>
                                </p:cTn>
                              </p:par>
                              <p:par>
                                <p:cTn id="44" presetID="22" presetClass="entr" presetSubtype="4" fill="hold" nodeType="withEffect">
                                  <p:stCondLst>
                                    <p:cond delay="1500"/>
                                  </p:stCondLst>
                                  <p:childTnLst>
                                    <p:set>
                                      <p:cBhvr>
                                        <p:cTn id="45" dur="1" fill="hold">
                                          <p:stCondLst>
                                            <p:cond delay="0"/>
                                          </p:stCondLst>
                                        </p:cTn>
                                        <p:tgtEl>
                                          <p:spTgt spid="84"/>
                                        </p:tgtEl>
                                        <p:attrNameLst>
                                          <p:attrName>style.visibility</p:attrName>
                                        </p:attrNameLst>
                                      </p:cBhvr>
                                      <p:to>
                                        <p:strVal val="visible"/>
                                      </p:to>
                                    </p:set>
                                    <p:animEffect transition="in" filter="wipe(down)">
                                      <p:cBhvr>
                                        <p:cTn id="46" dur="500"/>
                                        <p:tgtEl>
                                          <p:spTgt spid="84"/>
                                        </p:tgtEl>
                                      </p:cBhvr>
                                    </p:animEffect>
                                  </p:childTnLst>
                                </p:cTn>
                              </p:par>
                              <p:par>
                                <p:cTn id="47" presetID="10" presetClass="entr" presetSubtype="0" fill="hold" nodeType="withEffect">
                                  <p:stCondLst>
                                    <p:cond delay="3000"/>
                                  </p:stCondLst>
                                  <p:childTnLst>
                                    <p:set>
                                      <p:cBhvr>
                                        <p:cTn id="48" dur="1" fill="hold">
                                          <p:stCondLst>
                                            <p:cond delay="0"/>
                                          </p:stCondLst>
                                        </p:cTn>
                                        <p:tgtEl>
                                          <p:spTgt spid="90"/>
                                        </p:tgtEl>
                                        <p:attrNameLst>
                                          <p:attrName>style.visibility</p:attrName>
                                        </p:attrNameLst>
                                      </p:cBhvr>
                                      <p:to>
                                        <p:strVal val="visible"/>
                                      </p:to>
                                    </p:set>
                                    <p:animEffect transition="in" filter="fade">
                                      <p:cBhvr>
                                        <p:cTn id="49" dur="500"/>
                                        <p:tgtEl>
                                          <p:spTgt spid="90"/>
                                        </p:tgtEl>
                                      </p:cBhvr>
                                    </p:animEffect>
                                  </p:childTnLst>
                                </p:cTn>
                              </p:par>
                              <p:par>
                                <p:cTn id="50" presetID="10" presetClass="entr" presetSubtype="0" fill="hold" grpId="0" nodeType="withEffect">
                                  <p:stCondLst>
                                    <p:cond delay="3500"/>
                                  </p:stCondLst>
                                  <p:childTnLst>
                                    <p:set>
                                      <p:cBhvr>
                                        <p:cTn id="51" dur="1" fill="hold">
                                          <p:stCondLst>
                                            <p:cond delay="0"/>
                                          </p:stCondLst>
                                        </p:cTn>
                                        <p:tgtEl>
                                          <p:spTgt spid="96"/>
                                        </p:tgtEl>
                                        <p:attrNameLst>
                                          <p:attrName>style.visibility</p:attrName>
                                        </p:attrNameLst>
                                      </p:cBhvr>
                                      <p:to>
                                        <p:strVal val="visible"/>
                                      </p:to>
                                    </p:set>
                                    <p:animEffect transition="in" filter="fade">
                                      <p:cBhvr>
                                        <p:cTn id="52" dur="500"/>
                                        <p:tgtEl>
                                          <p:spTgt spid="96"/>
                                        </p:tgtEl>
                                      </p:cBhvr>
                                    </p:animEffect>
                                  </p:childTnLst>
                                </p:cTn>
                              </p:par>
                              <p:par>
                                <p:cTn id="53" presetID="22" presetClass="entr" presetSubtype="8" fill="hold" nodeType="withEffect">
                                  <p:stCondLst>
                                    <p:cond delay="4000"/>
                                  </p:stCondLst>
                                  <p:childTnLst>
                                    <p:set>
                                      <p:cBhvr>
                                        <p:cTn id="54" dur="1" fill="hold">
                                          <p:stCondLst>
                                            <p:cond delay="0"/>
                                          </p:stCondLst>
                                        </p:cTn>
                                        <p:tgtEl>
                                          <p:spTgt spid="97"/>
                                        </p:tgtEl>
                                        <p:attrNameLst>
                                          <p:attrName>style.visibility</p:attrName>
                                        </p:attrNameLst>
                                      </p:cBhvr>
                                      <p:to>
                                        <p:strVal val="visible"/>
                                      </p:to>
                                    </p:set>
                                    <p:animEffect transition="in" filter="wipe(left)">
                                      <p:cBhvr>
                                        <p:cTn id="55" dur="500"/>
                                        <p:tgtEl>
                                          <p:spTgt spid="97"/>
                                        </p:tgtEl>
                                      </p:cBhvr>
                                    </p:animEffect>
                                  </p:childTnLst>
                                </p:cTn>
                              </p:par>
                              <p:par>
                                <p:cTn id="56" presetID="10" presetClass="entr" presetSubtype="0" fill="hold" nodeType="withEffect">
                                  <p:stCondLst>
                                    <p:cond delay="4500"/>
                                  </p:stCondLst>
                                  <p:childTnLst>
                                    <p:set>
                                      <p:cBhvr>
                                        <p:cTn id="57" dur="1" fill="hold">
                                          <p:stCondLst>
                                            <p:cond delay="0"/>
                                          </p:stCondLst>
                                        </p:cTn>
                                        <p:tgtEl>
                                          <p:spTgt spid="93"/>
                                        </p:tgtEl>
                                        <p:attrNameLst>
                                          <p:attrName>style.visibility</p:attrName>
                                        </p:attrNameLst>
                                      </p:cBhvr>
                                      <p:to>
                                        <p:strVal val="visible"/>
                                      </p:to>
                                    </p:set>
                                    <p:animEffect transition="in" filter="fade">
                                      <p:cBhvr>
                                        <p:cTn id="58"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78" grpId="0" animBg="1"/>
      <p:bldP spid="78" grpId="1" animBg="1"/>
      <p:bldP spid="79" grpId="0" animBg="1"/>
      <p:bldP spid="79" grpId="1" animBg="1"/>
      <p:bldP spid="80" grpId="0" animBg="1"/>
      <p:bldP spid="80" grpId="1" animBg="1"/>
      <p:bldP spid="81" grpId="0" animBg="1"/>
      <p:bldP spid="82" grpId="0" animBg="1"/>
      <p:bldP spid="83" grpId="0" animBg="1"/>
      <p:bldP spid="9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40" name="组合 39"/>
          <p:cNvGrpSpPr/>
          <p:nvPr/>
        </p:nvGrpSpPr>
        <p:grpSpPr>
          <a:xfrm>
            <a:off x="1060224" y="2835422"/>
            <a:ext cx="1711577" cy="1712209"/>
            <a:chOff x="855271" y="2835421"/>
            <a:chExt cx="1711577" cy="1712209"/>
          </a:xfrm>
        </p:grpSpPr>
        <p:grpSp>
          <p:nvGrpSpPr>
            <p:cNvPr id="41" name="组合 40"/>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43" name="泪滴形 42"/>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algn="ctr">
                  <a:defRPr/>
                </a:pPr>
                <a:endParaRPr lang="zh-CN" altLang="en-US" kern="0">
                  <a:solidFill>
                    <a:srgbClr val="FF0000"/>
                  </a:solidFill>
                  <a:latin typeface="+mj-ea"/>
                  <a:ea typeface="+mj-ea"/>
                </a:endParaRPr>
              </a:p>
            </p:txBody>
          </p:sp>
          <p:sp>
            <p:nvSpPr>
              <p:cNvPr id="44"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42" name="矩形​​ 45"/>
            <p:cNvSpPr>
              <a:spLocks noChangeArrowheads="1"/>
            </p:cNvSpPr>
            <p:nvPr/>
          </p:nvSpPr>
          <p:spPr bwMode="auto">
            <a:xfrm>
              <a:off x="1185637" y="3483792"/>
              <a:ext cx="869592"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dirty="0">
                  <a:solidFill>
                    <a:sysClr val="windowText" lastClr="000000"/>
                  </a:solidFill>
                  <a:latin typeface="+mj-ea"/>
                  <a:ea typeface="+mj-ea"/>
                  <a:cs typeface="Arial Unicode MS" pitchFamily="34" charset="-122"/>
                </a:rPr>
                <a:t>点击录</a:t>
              </a:r>
              <a:endParaRPr lang="en-US" altLang="zh-CN" sz="1700" kern="0" dirty="0">
                <a:solidFill>
                  <a:sysClr val="windowText" lastClr="000000"/>
                </a:solidFill>
                <a:latin typeface="+mj-ea"/>
                <a:ea typeface="+mj-ea"/>
                <a:cs typeface="Arial Unicode MS" pitchFamily="34" charset="-122"/>
              </a:endParaRPr>
            </a:p>
            <a:p>
              <a:pPr algn="ctr">
                <a:defRPr/>
              </a:pPr>
              <a:r>
                <a:rPr lang="zh-CN" altLang="en-US" sz="1700" kern="0" dirty="0">
                  <a:solidFill>
                    <a:sysClr val="windowText" lastClr="000000"/>
                  </a:solidFill>
                  <a:latin typeface="+mj-ea"/>
                  <a:ea typeface="+mj-ea"/>
                  <a:cs typeface="Arial Unicode MS" pitchFamily="34" charset="-122"/>
                </a:rPr>
                <a:t>入内容</a:t>
              </a:r>
            </a:p>
          </p:txBody>
        </p:sp>
      </p:grpSp>
      <p:grpSp>
        <p:nvGrpSpPr>
          <p:cNvPr id="45" name="组合 44"/>
          <p:cNvGrpSpPr/>
          <p:nvPr/>
        </p:nvGrpSpPr>
        <p:grpSpPr>
          <a:xfrm>
            <a:off x="2843808" y="2835420"/>
            <a:ext cx="1953851" cy="1954573"/>
            <a:chOff x="2672545" y="2835420"/>
            <a:chExt cx="1953852" cy="1954573"/>
          </a:xfrm>
        </p:grpSpPr>
        <p:grpSp>
          <p:nvGrpSpPr>
            <p:cNvPr id="46"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48" name="泪滴形 47"/>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49"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47" name="矩形​​ 46"/>
            <p:cNvSpPr>
              <a:spLocks noChangeArrowheads="1"/>
            </p:cNvSpPr>
            <p:nvPr/>
          </p:nvSpPr>
          <p:spPr bwMode="auto">
            <a:xfrm>
              <a:off x="3363912" y="3684002"/>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50" name="组合 49"/>
          <p:cNvGrpSpPr/>
          <p:nvPr/>
        </p:nvGrpSpPr>
        <p:grpSpPr>
          <a:xfrm>
            <a:off x="1225503" y="1242749"/>
            <a:ext cx="1529694" cy="1529693"/>
            <a:chOff x="1009480" y="1242748"/>
            <a:chExt cx="1529694" cy="1529693"/>
          </a:xfrm>
        </p:grpSpPr>
        <p:sp>
          <p:nvSpPr>
            <p:cNvPr id="51" name="泪滴形 50"/>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52"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sp>
          <p:nvSpPr>
            <p:cNvPr id="53"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400" kern="0" dirty="0">
                  <a:solidFill>
                    <a:sysClr val="windowText" lastClr="000000"/>
                  </a:solidFill>
                  <a:latin typeface="+mj-ea"/>
                  <a:ea typeface="+mj-ea"/>
                  <a:cs typeface="Arial Unicode MS" pitchFamily="34" charset="-122"/>
                </a:rPr>
                <a:t>点击录</a:t>
              </a:r>
              <a:endParaRPr lang="en-US" altLang="zh-CN" sz="1400" kern="0" dirty="0">
                <a:solidFill>
                  <a:sysClr val="windowText" lastClr="000000"/>
                </a:solidFill>
                <a:latin typeface="+mj-ea"/>
                <a:ea typeface="+mj-ea"/>
                <a:cs typeface="Arial Unicode MS" pitchFamily="34" charset="-122"/>
              </a:endParaRPr>
            </a:p>
            <a:p>
              <a:pPr algn="ctr">
                <a:defRPr/>
              </a:pPr>
              <a:r>
                <a:rPr lang="zh-CN" altLang="en-US" sz="1400" kern="0" dirty="0">
                  <a:solidFill>
                    <a:sysClr val="windowText" lastClr="000000"/>
                  </a:solidFill>
                  <a:latin typeface="+mj-ea"/>
                  <a:ea typeface="+mj-ea"/>
                  <a:cs typeface="Arial Unicode MS" pitchFamily="34" charset="-122"/>
                </a:rPr>
                <a:t>入内容</a:t>
              </a:r>
            </a:p>
          </p:txBody>
        </p:sp>
      </p:grpSp>
      <p:grpSp>
        <p:nvGrpSpPr>
          <p:cNvPr id="54" name="组合 53"/>
          <p:cNvGrpSpPr/>
          <p:nvPr/>
        </p:nvGrpSpPr>
        <p:grpSpPr>
          <a:xfrm>
            <a:off x="2843808" y="987575"/>
            <a:ext cx="1772592" cy="1773246"/>
            <a:chOff x="2662969" y="965760"/>
            <a:chExt cx="1772592" cy="1773246"/>
          </a:xfrm>
        </p:grpSpPr>
        <p:grpSp>
          <p:nvGrpSpPr>
            <p:cNvPr id="55"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7" name="泪滴形 56"/>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58"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56" name="矩形​​ 44"/>
            <p:cNvSpPr>
              <a:spLocks noChangeArrowheads="1"/>
            </p:cNvSpPr>
            <p:nvPr/>
          </p:nvSpPr>
          <p:spPr bwMode="auto">
            <a:xfrm>
              <a:off x="3265629" y="1374429"/>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97" name="组合 96"/>
          <p:cNvGrpSpPr/>
          <p:nvPr/>
        </p:nvGrpSpPr>
        <p:grpSpPr>
          <a:xfrm>
            <a:off x="5406699" y="1261185"/>
            <a:ext cx="374462" cy="374462"/>
            <a:chOff x="1009480" y="1242748"/>
            <a:chExt cx="1529694" cy="1529693"/>
          </a:xfrm>
        </p:grpSpPr>
        <p:sp>
          <p:nvSpPr>
            <p:cNvPr id="98" name="泪滴形 97"/>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99"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grpSp>
      <p:sp>
        <p:nvSpPr>
          <p:cNvPr id="100" name="Text Box 40"/>
          <p:cNvSpPr txBox="1">
            <a:spLocks noChangeArrowheads="1"/>
          </p:cNvSpPr>
          <p:nvPr/>
        </p:nvSpPr>
        <p:spPr bwMode="gray">
          <a:xfrm>
            <a:off x="5853169" y="1526588"/>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101" name="Rectangle 11"/>
          <p:cNvSpPr>
            <a:spLocks noChangeArrowheads="1"/>
          </p:cNvSpPr>
          <p:nvPr/>
        </p:nvSpPr>
        <p:spPr bwMode="gray">
          <a:xfrm>
            <a:off x="5945126" y="1224136"/>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grpSp>
        <p:nvGrpSpPr>
          <p:cNvPr id="102" name="组合 11"/>
          <p:cNvGrpSpPr/>
          <p:nvPr/>
        </p:nvGrpSpPr>
        <p:grpSpPr bwMode="auto">
          <a:xfrm rot="16200000" flipH="1">
            <a:off x="5399418" y="2190009"/>
            <a:ext cx="381812" cy="381672"/>
            <a:chOff x="1187622" y="4077075"/>
            <a:chExt cx="1728192" cy="1728193"/>
          </a:xfrm>
          <a:effectLst>
            <a:outerShdw blurRad="50800" dist="38100" dir="2700000" algn="tl" rotWithShape="0">
              <a:prstClr val="black">
                <a:alpha val="40000"/>
              </a:prstClr>
            </a:outerShdw>
          </a:effectLst>
        </p:grpSpPr>
        <p:sp>
          <p:nvSpPr>
            <p:cNvPr id="103" name="泪滴形 102"/>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104"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105" name="Text Box 40"/>
          <p:cNvSpPr txBox="1">
            <a:spLocks noChangeArrowheads="1"/>
          </p:cNvSpPr>
          <p:nvPr/>
        </p:nvSpPr>
        <p:spPr bwMode="gray">
          <a:xfrm>
            <a:off x="5853169" y="246269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106" name="Rectangle 11"/>
          <p:cNvSpPr>
            <a:spLocks noChangeArrowheads="1"/>
          </p:cNvSpPr>
          <p:nvPr/>
        </p:nvSpPr>
        <p:spPr bwMode="gray">
          <a:xfrm>
            <a:off x="5945126" y="216023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sp>
        <p:nvSpPr>
          <p:cNvPr id="107" name="Text Box 40"/>
          <p:cNvSpPr txBox="1">
            <a:spLocks noChangeArrowheads="1"/>
          </p:cNvSpPr>
          <p:nvPr/>
        </p:nvSpPr>
        <p:spPr bwMode="gray">
          <a:xfrm>
            <a:off x="5853169" y="330625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108" name="Rectangle 11"/>
          <p:cNvSpPr>
            <a:spLocks noChangeArrowheads="1"/>
          </p:cNvSpPr>
          <p:nvPr/>
        </p:nvSpPr>
        <p:spPr bwMode="gray">
          <a:xfrm>
            <a:off x="5945126" y="300380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sp>
        <p:nvSpPr>
          <p:cNvPr id="109" name="Text Box 40"/>
          <p:cNvSpPr txBox="1">
            <a:spLocks noChangeArrowheads="1"/>
          </p:cNvSpPr>
          <p:nvPr/>
        </p:nvSpPr>
        <p:spPr bwMode="gray">
          <a:xfrm>
            <a:off x="5853169" y="4118876"/>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110" name="Rectangle 11"/>
          <p:cNvSpPr>
            <a:spLocks noChangeArrowheads="1"/>
          </p:cNvSpPr>
          <p:nvPr/>
        </p:nvSpPr>
        <p:spPr bwMode="gray">
          <a:xfrm>
            <a:off x="5945126" y="386916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grpSp>
        <p:nvGrpSpPr>
          <p:cNvPr id="111" name="组合 4"/>
          <p:cNvGrpSpPr/>
          <p:nvPr/>
        </p:nvGrpSpPr>
        <p:grpSpPr bwMode="auto">
          <a:xfrm>
            <a:off x="5383232" y="3037773"/>
            <a:ext cx="397928" cy="398074"/>
            <a:chOff x="1187624" y="4077072"/>
            <a:chExt cx="1728192" cy="1728192"/>
          </a:xfrm>
          <a:effectLst>
            <a:outerShdw blurRad="50800" dist="38100" dir="2700000" algn="tl" rotWithShape="0">
              <a:prstClr val="black">
                <a:alpha val="40000"/>
              </a:prstClr>
            </a:outerShdw>
          </a:effectLst>
        </p:grpSpPr>
        <p:sp>
          <p:nvSpPr>
            <p:cNvPr id="112" name="泪滴形 111"/>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113"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grpSp>
        <p:nvGrpSpPr>
          <p:cNvPr id="114" name="组合 5"/>
          <p:cNvGrpSpPr/>
          <p:nvPr/>
        </p:nvGrpSpPr>
        <p:grpSpPr bwMode="auto">
          <a:xfrm flipH="1">
            <a:off x="5378818" y="3867895"/>
            <a:ext cx="402343" cy="402491"/>
            <a:chOff x="1187624" y="4077072"/>
            <a:chExt cx="1728192" cy="1728192"/>
          </a:xfrm>
          <a:effectLst>
            <a:outerShdw blurRad="50800" dist="38100" dir="2700000" algn="tl" rotWithShape="0">
              <a:prstClr val="black">
                <a:alpha val="40000"/>
              </a:prstClr>
            </a:outerShdw>
          </a:effectLst>
        </p:grpSpPr>
        <p:sp>
          <p:nvSpPr>
            <p:cNvPr id="115" name="泪滴形 114"/>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116"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Tree>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heel(4)">
                                      <p:cBhvr>
                                        <p:cTn id="7" dur="1000"/>
                                        <p:tgtEl>
                                          <p:spTgt spid="60"/>
                                        </p:tgtEl>
                                      </p:cBhvr>
                                    </p:animEffect>
                                  </p:childTnLst>
                                </p:cTn>
                              </p:par>
                            </p:childTnLst>
                          </p:cTn>
                        </p:par>
                        <p:par>
                          <p:cTn id="8" fill="hold">
                            <p:stCondLst>
                              <p:cond delay="1000"/>
                            </p:stCondLst>
                            <p:childTnLst>
                              <p:par>
                                <p:cTn id="9" presetID="2" presetClass="entr" presetSubtype="9"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750" fill="hold"/>
                                        <p:tgtEl>
                                          <p:spTgt spid="50"/>
                                        </p:tgtEl>
                                        <p:attrNameLst>
                                          <p:attrName>ppt_x</p:attrName>
                                        </p:attrNameLst>
                                      </p:cBhvr>
                                      <p:tavLst>
                                        <p:tav tm="0">
                                          <p:val>
                                            <p:strVal val="0-#ppt_w/2"/>
                                          </p:val>
                                        </p:tav>
                                        <p:tav tm="100000">
                                          <p:val>
                                            <p:strVal val="#ppt_x"/>
                                          </p:val>
                                        </p:tav>
                                      </p:tavLst>
                                    </p:anim>
                                    <p:anim calcmode="lin" valueType="num">
                                      <p:cBhvr additive="base">
                                        <p:cTn id="12" dur="750" fill="hold"/>
                                        <p:tgtEl>
                                          <p:spTgt spid="50"/>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 presetClass="entr" presetSubtype="3" fill="hold" nodeType="after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additive="base">
                                        <p:cTn id="16" dur="750" fill="hold"/>
                                        <p:tgtEl>
                                          <p:spTgt spid="54"/>
                                        </p:tgtEl>
                                        <p:attrNameLst>
                                          <p:attrName>ppt_x</p:attrName>
                                        </p:attrNameLst>
                                      </p:cBhvr>
                                      <p:tavLst>
                                        <p:tav tm="0">
                                          <p:val>
                                            <p:strVal val="1+#ppt_w/2"/>
                                          </p:val>
                                        </p:tav>
                                        <p:tav tm="100000">
                                          <p:val>
                                            <p:strVal val="#ppt_x"/>
                                          </p:val>
                                        </p:tav>
                                      </p:tavLst>
                                    </p:anim>
                                    <p:anim calcmode="lin" valueType="num">
                                      <p:cBhvr additive="base">
                                        <p:cTn id="17" dur="750" fill="hold"/>
                                        <p:tgtEl>
                                          <p:spTgt spid="54"/>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 presetClass="entr" presetSubtype="12"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750" fill="hold"/>
                                        <p:tgtEl>
                                          <p:spTgt spid="40"/>
                                        </p:tgtEl>
                                        <p:attrNameLst>
                                          <p:attrName>ppt_x</p:attrName>
                                        </p:attrNameLst>
                                      </p:cBhvr>
                                      <p:tavLst>
                                        <p:tav tm="0">
                                          <p:val>
                                            <p:strVal val="0-#ppt_w/2"/>
                                          </p:val>
                                        </p:tav>
                                        <p:tav tm="100000">
                                          <p:val>
                                            <p:strVal val="#ppt_x"/>
                                          </p:val>
                                        </p:tav>
                                      </p:tavLst>
                                    </p:anim>
                                    <p:anim calcmode="lin" valueType="num">
                                      <p:cBhvr additive="base">
                                        <p:cTn id="22" dur="750" fill="hold"/>
                                        <p:tgtEl>
                                          <p:spTgt spid="40"/>
                                        </p:tgtEl>
                                        <p:attrNameLst>
                                          <p:attrName>ppt_y</p:attrName>
                                        </p:attrNameLst>
                                      </p:cBhvr>
                                      <p:tavLst>
                                        <p:tav tm="0">
                                          <p:val>
                                            <p:strVal val="1+#ppt_h/2"/>
                                          </p:val>
                                        </p:tav>
                                        <p:tav tm="100000">
                                          <p:val>
                                            <p:strVal val="#ppt_y"/>
                                          </p:val>
                                        </p:tav>
                                      </p:tavLst>
                                    </p:anim>
                                  </p:childTnLst>
                                </p:cTn>
                              </p:par>
                            </p:childTnLst>
                          </p:cTn>
                        </p:par>
                        <p:par>
                          <p:cTn id="23" fill="hold">
                            <p:stCondLst>
                              <p:cond delay="3250"/>
                            </p:stCondLst>
                            <p:childTnLst>
                              <p:par>
                                <p:cTn id="24" presetID="2" presetClass="entr" presetSubtype="6" fill="hold" nodeType="afterEffect">
                                  <p:stCondLst>
                                    <p:cond delay="0"/>
                                  </p:stCondLst>
                                  <p:childTnLst>
                                    <p:set>
                                      <p:cBhvr>
                                        <p:cTn id="25" dur="1" fill="hold">
                                          <p:stCondLst>
                                            <p:cond delay="0"/>
                                          </p:stCondLst>
                                        </p:cTn>
                                        <p:tgtEl>
                                          <p:spTgt spid="45"/>
                                        </p:tgtEl>
                                        <p:attrNameLst>
                                          <p:attrName>style.visibility</p:attrName>
                                        </p:attrNameLst>
                                      </p:cBhvr>
                                      <p:to>
                                        <p:strVal val="visible"/>
                                      </p:to>
                                    </p:set>
                                    <p:anim calcmode="lin" valueType="num">
                                      <p:cBhvr additive="base">
                                        <p:cTn id="26" dur="750" fill="hold"/>
                                        <p:tgtEl>
                                          <p:spTgt spid="45"/>
                                        </p:tgtEl>
                                        <p:attrNameLst>
                                          <p:attrName>ppt_x</p:attrName>
                                        </p:attrNameLst>
                                      </p:cBhvr>
                                      <p:tavLst>
                                        <p:tav tm="0">
                                          <p:val>
                                            <p:strVal val="1+#ppt_w/2"/>
                                          </p:val>
                                        </p:tav>
                                        <p:tav tm="100000">
                                          <p:val>
                                            <p:strVal val="#ppt_x"/>
                                          </p:val>
                                        </p:tav>
                                      </p:tavLst>
                                    </p:anim>
                                    <p:anim calcmode="lin" valueType="num">
                                      <p:cBhvr additive="base">
                                        <p:cTn id="27" dur="750" fill="hold"/>
                                        <p:tgtEl>
                                          <p:spTgt spid="45"/>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Effect transition="in" filter="fade">
                                      <p:cBhvr>
                                        <p:cTn id="31" dur="500"/>
                                        <p:tgtEl>
                                          <p:spTgt spid="97"/>
                                        </p:tgtEl>
                                      </p:cBhvr>
                                    </p:animEffect>
                                    <p:anim calcmode="lin" valueType="num">
                                      <p:cBhvr>
                                        <p:cTn id="32" dur="500" fill="hold"/>
                                        <p:tgtEl>
                                          <p:spTgt spid="97"/>
                                        </p:tgtEl>
                                        <p:attrNameLst>
                                          <p:attrName>ppt_x</p:attrName>
                                        </p:attrNameLst>
                                      </p:cBhvr>
                                      <p:tavLst>
                                        <p:tav tm="0">
                                          <p:val>
                                            <p:strVal val="#ppt_x"/>
                                          </p:val>
                                        </p:tav>
                                        <p:tav tm="100000">
                                          <p:val>
                                            <p:strVal val="#ppt_x"/>
                                          </p:val>
                                        </p:tav>
                                      </p:tavLst>
                                    </p:anim>
                                    <p:anim calcmode="lin" valueType="num">
                                      <p:cBhvr>
                                        <p:cTn id="33" dur="500" fill="hold"/>
                                        <p:tgtEl>
                                          <p:spTgt spid="97"/>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01"/>
                                        </p:tgtEl>
                                        <p:attrNameLst>
                                          <p:attrName>ppt_y</p:attrName>
                                        </p:attrNameLst>
                                      </p:cBhvr>
                                      <p:tavLst>
                                        <p:tav tm="0">
                                          <p:val>
                                            <p:strVal val="#ppt_y"/>
                                          </p:val>
                                        </p:tav>
                                        <p:tav tm="100000">
                                          <p:val>
                                            <p:strVal val="#ppt_y"/>
                                          </p:val>
                                        </p:tav>
                                      </p:tavLst>
                                    </p:anim>
                                    <p:anim calcmode="lin" valueType="num">
                                      <p:cBhvr>
                                        <p:cTn id="39"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01"/>
                                        </p:tgtEl>
                                      </p:cBhvr>
                                    </p:animEffect>
                                  </p:childTnLst>
                                </p:cTn>
                              </p:par>
                            </p:childTnLst>
                          </p:cTn>
                        </p:par>
                        <p:par>
                          <p:cTn id="42" fill="hold">
                            <p:stCondLst>
                              <p:cond delay="5350"/>
                            </p:stCondLst>
                            <p:childTnLst>
                              <p:par>
                                <p:cTn id="43" presetID="42" presetClass="entr" presetSubtype="0" fill="hold" grpId="0"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750"/>
                                        <p:tgtEl>
                                          <p:spTgt spid="100"/>
                                        </p:tgtEl>
                                      </p:cBhvr>
                                    </p:animEffect>
                                    <p:anim calcmode="lin" valueType="num">
                                      <p:cBhvr>
                                        <p:cTn id="46" dur="750" fill="hold"/>
                                        <p:tgtEl>
                                          <p:spTgt spid="100"/>
                                        </p:tgtEl>
                                        <p:attrNameLst>
                                          <p:attrName>ppt_x</p:attrName>
                                        </p:attrNameLst>
                                      </p:cBhvr>
                                      <p:tavLst>
                                        <p:tav tm="0">
                                          <p:val>
                                            <p:strVal val="#ppt_x"/>
                                          </p:val>
                                        </p:tav>
                                        <p:tav tm="100000">
                                          <p:val>
                                            <p:strVal val="#ppt_x"/>
                                          </p:val>
                                        </p:tav>
                                      </p:tavLst>
                                    </p:anim>
                                    <p:anim calcmode="lin" valueType="num">
                                      <p:cBhvr>
                                        <p:cTn id="47" dur="750" fill="hold"/>
                                        <p:tgtEl>
                                          <p:spTgt spid="100"/>
                                        </p:tgtEl>
                                        <p:attrNameLst>
                                          <p:attrName>ppt_y</p:attrName>
                                        </p:attrNameLst>
                                      </p:cBhvr>
                                      <p:tavLst>
                                        <p:tav tm="0">
                                          <p:val>
                                            <p:strVal val="#ppt_y+.1"/>
                                          </p:val>
                                        </p:tav>
                                        <p:tav tm="100000">
                                          <p:val>
                                            <p:strVal val="#ppt_y"/>
                                          </p:val>
                                        </p:tav>
                                      </p:tavLst>
                                    </p:anim>
                                  </p:childTnLst>
                                </p:cTn>
                              </p:par>
                            </p:childTnLst>
                          </p:cTn>
                        </p:par>
                        <p:par>
                          <p:cTn id="48" fill="hold">
                            <p:stCondLst>
                              <p:cond delay="6100"/>
                            </p:stCondLst>
                            <p:childTnLst>
                              <p:par>
                                <p:cTn id="49" presetID="42" presetClass="entr" presetSubtype="0" fill="hold" nodeType="afterEffect">
                                  <p:stCondLst>
                                    <p:cond delay="0"/>
                                  </p:stCondLst>
                                  <p:childTnLst>
                                    <p:set>
                                      <p:cBhvr>
                                        <p:cTn id="50" dur="1" fill="hold">
                                          <p:stCondLst>
                                            <p:cond delay="0"/>
                                          </p:stCondLst>
                                        </p:cTn>
                                        <p:tgtEl>
                                          <p:spTgt spid="102"/>
                                        </p:tgtEl>
                                        <p:attrNameLst>
                                          <p:attrName>style.visibility</p:attrName>
                                        </p:attrNameLst>
                                      </p:cBhvr>
                                      <p:to>
                                        <p:strVal val="visible"/>
                                      </p:to>
                                    </p:set>
                                    <p:animEffect transition="in" filter="fade">
                                      <p:cBhvr>
                                        <p:cTn id="51" dur="750"/>
                                        <p:tgtEl>
                                          <p:spTgt spid="102"/>
                                        </p:tgtEl>
                                      </p:cBhvr>
                                    </p:animEffect>
                                    <p:anim calcmode="lin" valueType="num">
                                      <p:cBhvr>
                                        <p:cTn id="52" dur="750" fill="hold"/>
                                        <p:tgtEl>
                                          <p:spTgt spid="102"/>
                                        </p:tgtEl>
                                        <p:attrNameLst>
                                          <p:attrName>ppt_x</p:attrName>
                                        </p:attrNameLst>
                                      </p:cBhvr>
                                      <p:tavLst>
                                        <p:tav tm="0">
                                          <p:val>
                                            <p:strVal val="#ppt_x"/>
                                          </p:val>
                                        </p:tav>
                                        <p:tav tm="100000">
                                          <p:val>
                                            <p:strVal val="#ppt_x"/>
                                          </p:val>
                                        </p:tav>
                                      </p:tavLst>
                                    </p:anim>
                                    <p:anim calcmode="lin" valueType="num">
                                      <p:cBhvr>
                                        <p:cTn id="53" dur="750" fill="hold"/>
                                        <p:tgtEl>
                                          <p:spTgt spid="102"/>
                                        </p:tgtEl>
                                        <p:attrNameLst>
                                          <p:attrName>ppt_y</p:attrName>
                                        </p:attrNameLst>
                                      </p:cBhvr>
                                      <p:tavLst>
                                        <p:tav tm="0">
                                          <p:val>
                                            <p:strVal val="#ppt_y+.1"/>
                                          </p:val>
                                        </p:tav>
                                        <p:tav tm="100000">
                                          <p:val>
                                            <p:strVal val="#ppt_y"/>
                                          </p:val>
                                        </p:tav>
                                      </p:tavLst>
                                    </p:anim>
                                  </p:childTnLst>
                                </p:cTn>
                              </p:par>
                            </p:childTnLst>
                          </p:cTn>
                        </p:par>
                        <p:par>
                          <p:cTn id="54" fill="hold">
                            <p:stCondLst>
                              <p:cond delay="68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106"/>
                                        </p:tgtEl>
                                        <p:attrNameLst>
                                          <p:attrName>style.visibility</p:attrName>
                                        </p:attrNameLst>
                                      </p:cBhvr>
                                      <p:to>
                                        <p:strVal val="visible"/>
                                      </p:to>
                                    </p:set>
                                    <p:anim calcmode="lin" valueType="num">
                                      <p:cBhvr>
                                        <p:cTn id="57" dur="500" fill="hold"/>
                                        <p:tgtEl>
                                          <p:spTgt spid="10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06"/>
                                        </p:tgtEl>
                                        <p:attrNameLst>
                                          <p:attrName>ppt_y</p:attrName>
                                        </p:attrNameLst>
                                      </p:cBhvr>
                                      <p:tavLst>
                                        <p:tav tm="0">
                                          <p:val>
                                            <p:strVal val="#ppt_y"/>
                                          </p:val>
                                        </p:tav>
                                        <p:tav tm="100000">
                                          <p:val>
                                            <p:strVal val="#ppt_y"/>
                                          </p:val>
                                        </p:tav>
                                      </p:tavLst>
                                    </p:anim>
                                    <p:anim calcmode="lin" valueType="num">
                                      <p:cBhvr>
                                        <p:cTn id="59" dur="500" fill="hold"/>
                                        <p:tgtEl>
                                          <p:spTgt spid="10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06"/>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06"/>
                                        </p:tgtEl>
                                      </p:cBhvr>
                                    </p:animEffect>
                                  </p:childTnLst>
                                </p:cTn>
                              </p:par>
                            </p:childTnLst>
                          </p:cTn>
                        </p:par>
                        <p:par>
                          <p:cTn id="62" fill="hold">
                            <p:stCondLst>
                              <p:cond delay="7700"/>
                            </p:stCondLst>
                            <p:childTnLst>
                              <p:par>
                                <p:cTn id="63" presetID="42" presetClass="entr" presetSubtype="0" fill="hold" grpId="0" nodeType="afterEffect">
                                  <p:stCondLst>
                                    <p:cond delay="0"/>
                                  </p:stCondLst>
                                  <p:childTnLst>
                                    <p:set>
                                      <p:cBhvr>
                                        <p:cTn id="64" dur="1" fill="hold">
                                          <p:stCondLst>
                                            <p:cond delay="0"/>
                                          </p:stCondLst>
                                        </p:cTn>
                                        <p:tgtEl>
                                          <p:spTgt spid="105"/>
                                        </p:tgtEl>
                                        <p:attrNameLst>
                                          <p:attrName>style.visibility</p:attrName>
                                        </p:attrNameLst>
                                      </p:cBhvr>
                                      <p:to>
                                        <p:strVal val="visible"/>
                                      </p:to>
                                    </p:set>
                                    <p:animEffect transition="in" filter="fade">
                                      <p:cBhvr>
                                        <p:cTn id="65" dur="750"/>
                                        <p:tgtEl>
                                          <p:spTgt spid="105"/>
                                        </p:tgtEl>
                                      </p:cBhvr>
                                    </p:animEffect>
                                    <p:anim calcmode="lin" valueType="num">
                                      <p:cBhvr>
                                        <p:cTn id="66" dur="750" fill="hold"/>
                                        <p:tgtEl>
                                          <p:spTgt spid="105"/>
                                        </p:tgtEl>
                                        <p:attrNameLst>
                                          <p:attrName>ppt_x</p:attrName>
                                        </p:attrNameLst>
                                      </p:cBhvr>
                                      <p:tavLst>
                                        <p:tav tm="0">
                                          <p:val>
                                            <p:strVal val="#ppt_x"/>
                                          </p:val>
                                        </p:tav>
                                        <p:tav tm="100000">
                                          <p:val>
                                            <p:strVal val="#ppt_x"/>
                                          </p:val>
                                        </p:tav>
                                      </p:tavLst>
                                    </p:anim>
                                    <p:anim calcmode="lin" valueType="num">
                                      <p:cBhvr>
                                        <p:cTn id="67" dur="750" fill="hold"/>
                                        <p:tgtEl>
                                          <p:spTgt spid="105"/>
                                        </p:tgtEl>
                                        <p:attrNameLst>
                                          <p:attrName>ppt_y</p:attrName>
                                        </p:attrNameLst>
                                      </p:cBhvr>
                                      <p:tavLst>
                                        <p:tav tm="0">
                                          <p:val>
                                            <p:strVal val="#ppt_y+.1"/>
                                          </p:val>
                                        </p:tav>
                                        <p:tav tm="100000">
                                          <p:val>
                                            <p:strVal val="#ppt_y"/>
                                          </p:val>
                                        </p:tav>
                                      </p:tavLst>
                                    </p:anim>
                                  </p:childTnLst>
                                </p:cTn>
                              </p:par>
                            </p:childTnLst>
                          </p:cTn>
                        </p:par>
                        <p:par>
                          <p:cTn id="68" fill="hold">
                            <p:stCondLst>
                              <p:cond delay="8450"/>
                            </p:stCondLst>
                            <p:childTnLst>
                              <p:par>
                                <p:cTn id="69" presetID="42" presetClass="entr" presetSubtype="0" fill="hold" nodeType="afterEffect">
                                  <p:stCondLst>
                                    <p:cond delay="0"/>
                                  </p:stCondLst>
                                  <p:childTnLst>
                                    <p:set>
                                      <p:cBhvr>
                                        <p:cTn id="70" dur="1" fill="hold">
                                          <p:stCondLst>
                                            <p:cond delay="0"/>
                                          </p:stCondLst>
                                        </p:cTn>
                                        <p:tgtEl>
                                          <p:spTgt spid="111"/>
                                        </p:tgtEl>
                                        <p:attrNameLst>
                                          <p:attrName>style.visibility</p:attrName>
                                        </p:attrNameLst>
                                      </p:cBhvr>
                                      <p:to>
                                        <p:strVal val="visible"/>
                                      </p:to>
                                    </p:set>
                                    <p:animEffect transition="in" filter="fade">
                                      <p:cBhvr>
                                        <p:cTn id="71" dur="750"/>
                                        <p:tgtEl>
                                          <p:spTgt spid="111"/>
                                        </p:tgtEl>
                                      </p:cBhvr>
                                    </p:animEffect>
                                    <p:anim calcmode="lin" valueType="num">
                                      <p:cBhvr>
                                        <p:cTn id="72" dur="750" fill="hold"/>
                                        <p:tgtEl>
                                          <p:spTgt spid="111"/>
                                        </p:tgtEl>
                                        <p:attrNameLst>
                                          <p:attrName>ppt_x</p:attrName>
                                        </p:attrNameLst>
                                      </p:cBhvr>
                                      <p:tavLst>
                                        <p:tav tm="0">
                                          <p:val>
                                            <p:strVal val="#ppt_x"/>
                                          </p:val>
                                        </p:tav>
                                        <p:tav tm="100000">
                                          <p:val>
                                            <p:strVal val="#ppt_x"/>
                                          </p:val>
                                        </p:tav>
                                      </p:tavLst>
                                    </p:anim>
                                    <p:anim calcmode="lin" valueType="num">
                                      <p:cBhvr>
                                        <p:cTn id="73" dur="750" fill="hold"/>
                                        <p:tgtEl>
                                          <p:spTgt spid="111"/>
                                        </p:tgtEl>
                                        <p:attrNameLst>
                                          <p:attrName>ppt_y</p:attrName>
                                        </p:attrNameLst>
                                      </p:cBhvr>
                                      <p:tavLst>
                                        <p:tav tm="0">
                                          <p:val>
                                            <p:strVal val="#ppt_y+.1"/>
                                          </p:val>
                                        </p:tav>
                                        <p:tav tm="100000">
                                          <p:val>
                                            <p:strVal val="#ppt_y"/>
                                          </p:val>
                                        </p:tav>
                                      </p:tavLst>
                                    </p:anim>
                                  </p:childTnLst>
                                </p:cTn>
                              </p:par>
                            </p:childTnLst>
                          </p:cTn>
                        </p:par>
                        <p:par>
                          <p:cTn id="74" fill="hold">
                            <p:stCondLst>
                              <p:cond delay="920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108"/>
                                        </p:tgtEl>
                                        <p:attrNameLst>
                                          <p:attrName>style.visibility</p:attrName>
                                        </p:attrNameLst>
                                      </p:cBhvr>
                                      <p:to>
                                        <p:strVal val="visible"/>
                                      </p:to>
                                    </p:set>
                                    <p:anim calcmode="lin" valueType="num">
                                      <p:cBhvr>
                                        <p:cTn id="7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108"/>
                                        </p:tgtEl>
                                        <p:attrNameLst>
                                          <p:attrName>ppt_y</p:attrName>
                                        </p:attrNameLst>
                                      </p:cBhvr>
                                      <p:tavLst>
                                        <p:tav tm="0">
                                          <p:val>
                                            <p:strVal val="#ppt_y"/>
                                          </p:val>
                                        </p:tav>
                                        <p:tav tm="100000">
                                          <p:val>
                                            <p:strVal val="#ppt_y"/>
                                          </p:val>
                                        </p:tav>
                                      </p:tavLst>
                                    </p:anim>
                                    <p:anim calcmode="lin" valueType="num">
                                      <p:cBhvr>
                                        <p:cTn id="7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108"/>
                                        </p:tgtEl>
                                      </p:cBhvr>
                                    </p:animEffect>
                                  </p:childTnLst>
                                </p:cTn>
                              </p:par>
                            </p:childTnLst>
                          </p:cTn>
                        </p:par>
                        <p:par>
                          <p:cTn id="82" fill="hold">
                            <p:stCondLst>
                              <p:cond delay="10050"/>
                            </p:stCondLst>
                            <p:childTnLst>
                              <p:par>
                                <p:cTn id="83" presetID="42" presetClass="entr" presetSubtype="0" fill="hold" grpId="0" nodeType="afterEffect">
                                  <p:stCondLst>
                                    <p:cond delay="0"/>
                                  </p:stCondLst>
                                  <p:childTnLst>
                                    <p:set>
                                      <p:cBhvr>
                                        <p:cTn id="84" dur="1" fill="hold">
                                          <p:stCondLst>
                                            <p:cond delay="0"/>
                                          </p:stCondLst>
                                        </p:cTn>
                                        <p:tgtEl>
                                          <p:spTgt spid="107"/>
                                        </p:tgtEl>
                                        <p:attrNameLst>
                                          <p:attrName>style.visibility</p:attrName>
                                        </p:attrNameLst>
                                      </p:cBhvr>
                                      <p:to>
                                        <p:strVal val="visible"/>
                                      </p:to>
                                    </p:set>
                                    <p:animEffect transition="in" filter="fade">
                                      <p:cBhvr>
                                        <p:cTn id="85" dur="750"/>
                                        <p:tgtEl>
                                          <p:spTgt spid="107"/>
                                        </p:tgtEl>
                                      </p:cBhvr>
                                    </p:animEffect>
                                    <p:anim calcmode="lin" valueType="num">
                                      <p:cBhvr>
                                        <p:cTn id="86" dur="750" fill="hold"/>
                                        <p:tgtEl>
                                          <p:spTgt spid="107"/>
                                        </p:tgtEl>
                                        <p:attrNameLst>
                                          <p:attrName>ppt_x</p:attrName>
                                        </p:attrNameLst>
                                      </p:cBhvr>
                                      <p:tavLst>
                                        <p:tav tm="0">
                                          <p:val>
                                            <p:strVal val="#ppt_x"/>
                                          </p:val>
                                        </p:tav>
                                        <p:tav tm="100000">
                                          <p:val>
                                            <p:strVal val="#ppt_x"/>
                                          </p:val>
                                        </p:tav>
                                      </p:tavLst>
                                    </p:anim>
                                    <p:anim calcmode="lin" valueType="num">
                                      <p:cBhvr>
                                        <p:cTn id="87" dur="750" fill="hold"/>
                                        <p:tgtEl>
                                          <p:spTgt spid="107"/>
                                        </p:tgtEl>
                                        <p:attrNameLst>
                                          <p:attrName>ppt_y</p:attrName>
                                        </p:attrNameLst>
                                      </p:cBhvr>
                                      <p:tavLst>
                                        <p:tav tm="0">
                                          <p:val>
                                            <p:strVal val="#ppt_y+.1"/>
                                          </p:val>
                                        </p:tav>
                                        <p:tav tm="100000">
                                          <p:val>
                                            <p:strVal val="#ppt_y"/>
                                          </p:val>
                                        </p:tav>
                                      </p:tavLst>
                                    </p:anim>
                                  </p:childTnLst>
                                </p:cTn>
                              </p:par>
                            </p:childTnLst>
                          </p:cTn>
                        </p:par>
                        <p:par>
                          <p:cTn id="88" fill="hold">
                            <p:stCondLst>
                              <p:cond delay="10800"/>
                            </p:stCondLst>
                            <p:childTnLst>
                              <p:par>
                                <p:cTn id="89" presetID="42" presetClass="entr" presetSubtype="0" fill="hold" nodeType="afterEffect">
                                  <p:stCondLst>
                                    <p:cond delay="0"/>
                                  </p:stCondLst>
                                  <p:childTnLst>
                                    <p:set>
                                      <p:cBhvr>
                                        <p:cTn id="90" dur="1" fill="hold">
                                          <p:stCondLst>
                                            <p:cond delay="0"/>
                                          </p:stCondLst>
                                        </p:cTn>
                                        <p:tgtEl>
                                          <p:spTgt spid="114"/>
                                        </p:tgtEl>
                                        <p:attrNameLst>
                                          <p:attrName>style.visibility</p:attrName>
                                        </p:attrNameLst>
                                      </p:cBhvr>
                                      <p:to>
                                        <p:strVal val="visible"/>
                                      </p:to>
                                    </p:set>
                                    <p:animEffect transition="in" filter="fade">
                                      <p:cBhvr>
                                        <p:cTn id="91" dur="750"/>
                                        <p:tgtEl>
                                          <p:spTgt spid="114"/>
                                        </p:tgtEl>
                                      </p:cBhvr>
                                    </p:animEffect>
                                    <p:anim calcmode="lin" valueType="num">
                                      <p:cBhvr>
                                        <p:cTn id="92" dur="750" fill="hold"/>
                                        <p:tgtEl>
                                          <p:spTgt spid="114"/>
                                        </p:tgtEl>
                                        <p:attrNameLst>
                                          <p:attrName>ppt_x</p:attrName>
                                        </p:attrNameLst>
                                      </p:cBhvr>
                                      <p:tavLst>
                                        <p:tav tm="0">
                                          <p:val>
                                            <p:strVal val="#ppt_x"/>
                                          </p:val>
                                        </p:tav>
                                        <p:tav tm="100000">
                                          <p:val>
                                            <p:strVal val="#ppt_x"/>
                                          </p:val>
                                        </p:tav>
                                      </p:tavLst>
                                    </p:anim>
                                    <p:anim calcmode="lin" valueType="num">
                                      <p:cBhvr>
                                        <p:cTn id="93" dur="750" fill="hold"/>
                                        <p:tgtEl>
                                          <p:spTgt spid="114"/>
                                        </p:tgtEl>
                                        <p:attrNameLst>
                                          <p:attrName>ppt_y</p:attrName>
                                        </p:attrNameLst>
                                      </p:cBhvr>
                                      <p:tavLst>
                                        <p:tav tm="0">
                                          <p:val>
                                            <p:strVal val="#ppt_y+.1"/>
                                          </p:val>
                                        </p:tav>
                                        <p:tav tm="100000">
                                          <p:val>
                                            <p:strVal val="#ppt_y"/>
                                          </p:val>
                                        </p:tav>
                                      </p:tavLst>
                                    </p:anim>
                                  </p:childTnLst>
                                </p:cTn>
                              </p:par>
                            </p:childTnLst>
                          </p:cTn>
                        </p:par>
                        <p:par>
                          <p:cTn id="94" fill="hold">
                            <p:stCondLst>
                              <p:cond delay="1155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110"/>
                                        </p:tgtEl>
                                        <p:attrNameLst>
                                          <p:attrName>style.visibility</p:attrName>
                                        </p:attrNameLst>
                                      </p:cBhvr>
                                      <p:to>
                                        <p:strVal val="visible"/>
                                      </p:to>
                                    </p:set>
                                    <p:anim calcmode="lin" valueType="num">
                                      <p:cBhvr>
                                        <p:cTn id="97" dur="500" fill="hold"/>
                                        <p:tgtEl>
                                          <p:spTgt spid="110"/>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110"/>
                                        </p:tgtEl>
                                        <p:attrNameLst>
                                          <p:attrName>ppt_y</p:attrName>
                                        </p:attrNameLst>
                                      </p:cBhvr>
                                      <p:tavLst>
                                        <p:tav tm="0">
                                          <p:val>
                                            <p:strVal val="#ppt_y"/>
                                          </p:val>
                                        </p:tav>
                                        <p:tav tm="100000">
                                          <p:val>
                                            <p:strVal val="#ppt_y"/>
                                          </p:val>
                                        </p:tav>
                                      </p:tavLst>
                                    </p:anim>
                                    <p:anim calcmode="lin" valueType="num">
                                      <p:cBhvr>
                                        <p:cTn id="99" dur="500" fill="hold"/>
                                        <p:tgtEl>
                                          <p:spTgt spid="110"/>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110"/>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110"/>
                                        </p:tgtEl>
                                      </p:cBhvr>
                                    </p:animEffect>
                                  </p:childTnLst>
                                </p:cTn>
                              </p:par>
                            </p:childTnLst>
                          </p:cTn>
                        </p:par>
                        <p:par>
                          <p:cTn id="102" fill="hold">
                            <p:stCondLst>
                              <p:cond delay="12400"/>
                            </p:stCondLst>
                            <p:childTnLst>
                              <p:par>
                                <p:cTn id="103" presetID="42" presetClass="entr" presetSubtype="0" fill="hold" grpId="0" nodeType="afterEffect">
                                  <p:stCondLst>
                                    <p:cond delay="0"/>
                                  </p:stCondLst>
                                  <p:childTnLst>
                                    <p:set>
                                      <p:cBhvr>
                                        <p:cTn id="104" dur="1" fill="hold">
                                          <p:stCondLst>
                                            <p:cond delay="0"/>
                                          </p:stCondLst>
                                        </p:cTn>
                                        <p:tgtEl>
                                          <p:spTgt spid="109"/>
                                        </p:tgtEl>
                                        <p:attrNameLst>
                                          <p:attrName>style.visibility</p:attrName>
                                        </p:attrNameLst>
                                      </p:cBhvr>
                                      <p:to>
                                        <p:strVal val="visible"/>
                                      </p:to>
                                    </p:set>
                                    <p:animEffect transition="in" filter="fade">
                                      <p:cBhvr>
                                        <p:cTn id="105" dur="750"/>
                                        <p:tgtEl>
                                          <p:spTgt spid="109"/>
                                        </p:tgtEl>
                                      </p:cBhvr>
                                    </p:animEffect>
                                    <p:anim calcmode="lin" valueType="num">
                                      <p:cBhvr>
                                        <p:cTn id="106" dur="750" fill="hold"/>
                                        <p:tgtEl>
                                          <p:spTgt spid="109"/>
                                        </p:tgtEl>
                                        <p:attrNameLst>
                                          <p:attrName>ppt_x</p:attrName>
                                        </p:attrNameLst>
                                      </p:cBhvr>
                                      <p:tavLst>
                                        <p:tav tm="0">
                                          <p:val>
                                            <p:strVal val="#ppt_x"/>
                                          </p:val>
                                        </p:tav>
                                        <p:tav tm="100000">
                                          <p:val>
                                            <p:strVal val="#ppt_x"/>
                                          </p:val>
                                        </p:tav>
                                      </p:tavLst>
                                    </p:anim>
                                    <p:anim calcmode="lin" valueType="num">
                                      <p:cBhvr>
                                        <p:cTn id="107" dur="750" fill="hold"/>
                                        <p:tgtEl>
                                          <p:spTgt spid="1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100" grpId="0"/>
      <p:bldP spid="101" grpId="0"/>
      <p:bldP spid="105" grpId="0"/>
      <p:bldP spid="106" grpId="0"/>
      <p:bldP spid="107" grpId="0"/>
      <p:bldP spid="108" grpId="0"/>
      <p:bldP spid="109" grpId="0"/>
      <p:bldP spid="1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32" name="椭圆 31"/>
          <p:cNvSpPr/>
          <p:nvPr/>
        </p:nvSpPr>
        <p:spPr>
          <a:xfrm>
            <a:off x="5248724" y="1617222"/>
            <a:ext cx="2650091" cy="2585455"/>
          </a:xfrm>
          <a:prstGeom prst="ellipse">
            <a:avLst/>
          </a:prstGeom>
          <a:solidFill>
            <a:srgbClr val="C80000"/>
          </a:solidFill>
        </p:spPr>
        <p:style>
          <a:lnRef idx="1">
            <a:schemeClr val="accent6"/>
          </a:lnRef>
          <a:fillRef idx="3">
            <a:schemeClr val="accent6"/>
          </a:fillRef>
          <a:effectRef idx="2">
            <a:schemeClr val="accent6"/>
          </a:effectRef>
          <a:fontRef idx="minor">
            <a:schemeClr val="lt1"/>
          </a:fontRef>
        </p:style>
        <p:txBody>
          <a:bodyPr lIns="91430" tIns="45716" rIns="91430" bIns="45716" rtlCol="0" anchor="ctr"/>
          <a:lstStyle/>
          <a:p>
            <a:pPr algn="ctr"/>
            <a:r>
              <a:rPr lang="zh-CN" altLang="en-US" sz="4100" b="1" dirty="0">
                <a:latin typeface="微软雅黑" panose="020B0503020204020204" pitchFamily="34" charset="-122"/>
                <a:ea typeface="微软雅黑" panose="020B0503020204020204" pitchFamily="34" charset="-122"/>
              </a:rPr>
              <a:t>内容</a:t>
            </a:r>
          </a:p>
        </p:txBody>
      </p:sp>
      <p:grpSp>
        <p:nvGrpSpPr>
          <p:cNvPr id="33" name="组合 32"/>
          <p:cNvGrpSpPr/>
          <p:nvPr/>
        </p:nvGrpSpPr>
        <p:grpSpPr>
          <a:xfrm>
            <a:off x="4556534" y="1496475"/>
            <a:ext cx="1398549" cy="1398549"/>
            <a:chOff x="2270685" y="1963548"/>
            <a:chExt cx="1545717" cy="1545717"/>
          </a:xfrm>
        </p:grpSpPr>
        <p:sp>
          <p:nvSpPr>
            <p:cNvPr id="34" name="泪滴形 33"/>
            <p:cNvSpPr/>
            <p:nvPr/>
          </p:nvSpPr>
          <p:spPr>
            <a:xfrm rot="15133697">
              <a:off x="2270685" y="1963548"/>
              <a:ext cx="1545717" cy="1545717"/>
            </a:xfrm>
            <a:prstGeom prst="teardrop">
              <a:avLst/>
            </a:prstGeom>
            <a:solidFill>
              <a:srgbClr val="FF6E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5" name="椭圆 34"/>
            <p:cNvSpPr/>
            <p:nvPr/>
          </p:nvSpPr>
          <p:spPr>
            <a:xfrm>
              <a:off x="2428860" y="212172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微软雅黑" panose="020B0503020204020204" pitchFamily="34" charset="-122"/>
                  <a:ea typeface="微软雅黑" panose="020B0503020204020204" pitchFamily="34" charset="-122"/>
                </a:rPr>
                <a:t>内容</a:t>
              </a:r>
            </a:p>
          </p:txBody>
        </p:sp>
      </p:grpSp>
      <p:grpSp>
        <p:nvGrpSpPr>
          <p:cNvPr id="36" name="组合 35"/>
          <p:cNvGrpSpPr/>
          <p:nvPr/>
        </p:nvGrpSpPr>
        <p:grpSpPr>
          <a:xfrm>
            <a:off x="5824779" y="871760"/>
            <a:ext cx="1398549" cy="1398549"/>
            <a:chOff x="3674696" y="1248545"/>
            <a:chExt cx="1545717" cy="1545717"/>
          </a:xfrm>
          <a:effectLst/>
        </p:grpSpPr>
        <p:sp>
          <p:nvSpPr>
            <p:cNvPr id="37" name="泪滴形 36"/>
            <p:cNvSpPr/>
            <p:nvPr/>
          </p:nvSpPr>
          <p:spPr>
            <a:xfrm rot="18825864">
              <a:off x="3674696" y="1248545"/>
              <a:ext cx="1545717" cy="1545717"/>
            </a:xfrm>
            <a:prstGeom prst="teardrop">
              <a:avLst/>
            </a:prstGeom>
            <a:solidFill>
              <a:srgbClr val="FFCC00"/>
            </a:solidFill>
            <a:ln w="57150">
              <a:solidFill>
                <a:schemeClr val="bg1"/>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8" name="椭圆 37"/>
            <p:cNvSpPr/>
            <p:nvPr/>
          </p:nvSpPr>
          <p:spPr>
            <a:xfrm>
              <a:off x="3833870" y="1395281"/>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微软雅黑" panose="020B0503020204020204" pitchFamily="34" charset="-122"/>
                  <a:ea typeface="微软雅黑" panose="020B0503020204020204" pitchFamily="34" charset="-122"/>
                </a:rPr>
                <a:t>内容</a:t>
              </a:r>
            </a:p>
          </p:txBody>
        </p:sp>
      </p:grpSp>
      <p:grpSp>
        <p:nvGrpSpPr>
          <p:cNvPr id="39" name="组合 38"/>
          <p:cNvGrpSpPr/>
          <p:nvPr/>
        </p:nvGrpSpPr>
        <p:grpSpPr>
          <a:xfrm>
            <a:off x="7133891" y="1466119"/>
            <a:ext cx="1398549" cy="1398549"/>
            <a:chOff x="5171906" y="1745625"/>
            <a:chExt cx="1545717" cy="1545717"/>
          </a:xfrm>
        </p:grpSpPr>
        <p:sp>
          <p:nvSpPr>
            <p:cNvPr id="40" name="泪滴形 39"/>
            <p:cNvSpPr/>
            <p:nvPr/>
          </p:nvSpPr>
          <p:spPr>
            <a:xfrm rot="521598">
              <a:off x="5171906" y="1745625"/>
              <a:ext cx="1545717" cy="1545717"/>
            </a:xfrm>
            <a:prstGeom prst="teardrop">
              <a:avLst/>
            </a:prstGeom>
            <a:solidFill>
              <a:srgbClr val="FF993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椭圆 40"/>
            <p:cNvSpPr/>
            <p:nvPr/>
          </p:nvSpPr>
          <p:spPr>
            <a:xfrm>
              <a:off x="5357818" y="1916927"/>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微软雅黑" panose="020B0503020204020204" pitchFamily="34" charset="-122"/>
                  <a:ea typeface="微软雅黑" panose="020B0503020204020204" pitchFamily="34" charset="-122"/>
                </a:rPr>
                <a:t>内容</a:t>
              </a:r>
            </a:p>
          </p:txBody>
        </p:sp>
      </p:grpSp>
      <p:grpSp>
        <p:nvGrpSpPr>
          <p:cNvPr id="42" name="组合 41"/>
          <p:cNvGrpSpPr/>
          <p:nvPr/>
        </p:nvGrpSpPr>
        <p:grpSpPr>
          <a:xfrm>
            <a:off x="7127822" y="2909949"/>
            <a:ext cx="1398549" cy="1398549"/>
            <a:chOff x="5316511" y="3342364"/>
            <a:chExt cx="1545717" cy="1545717"/>
          </a:xfrm>
        </p:grpSpPr>
        <p:sp>
          <p:nvSpPr>
            <p:cNvPr id="43" name="泪滴形 42"/>
            <p:cNvSpPr/>
            <p:nvPr/>
          </p:nvSpPr>
          <p:spPr>
            <a:xfrm rot="4505506">
              <a:off x="5316511" y="3342364"/>
              <a:ext cx="1545717" cy="1545717"/>
            </a:xfrm>
            <a:prstGeom prst="teardrop">
              <a:avLst/>
            </a:prstGeom>
            <a:solidFill>
              <a:srgbClr val="FF66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4" name="椭圆 43"/>
            <p:cNvSpPr/>
            <p:nvPr/>
          </p:nvSpPr>
          <p:spPr>
            <a:xfrm>
              <a:off x="5488819" y="3502796"/>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微软雅黑" panose="020B0503020204020204" pitchFamily="34" charset="-122"/>
                  <a:ea typeface="微软雅黑" panose="020B0503020204020204" pitchFamily="34" charset="-122"/>
                </a:rPr>
                <a:t>内容</a:t>
              </a:r>
            </a:p>
          </p:txBody>
        </p:sp>
      </p:grpSp>
      <p:grpSp>
        <p:nvGrpSpPr>
          <p:cNvPr id="45" name="组合 44"/>
          <p:cNvGrpSpPr/>
          <p:nvPr/>
        </p:nvGrpSpPr>
        <p:grpSpPr>
          <a:xfrm>
            <a:off x="5859576" y="3477457"/>
            <a:ext cx="1398549" cy="1398549"/>
            <a:chOff x="3925384" y="4127643"/>
            <a:chExt cx="1545717" cy="1545717"/>
          </a:xfrm>
        </p:grpSpPr>
        <p:sp>
          <p:nvSpPr>
            <p:cNvPr id="46" name="泪滴形 45"/>
            <p:cNvSpPr/>
            <p:nvPr/>
          </p:nvSpPr>
          <p:spPr>
            <a:xfrm rot="8197085">
              <a:off x="3925384" y="4127643"/>
              <a:ext cx="1545717" cy="1545717"/>
            </a:xfrm>
            <a:prstGeom prst="teardrop">
              <a:avLst/>
            </a:prstGeom>
            <a:solidFill>
              <a:srgbClr val="FF505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7" name="椭圆 46"/>
            <p:cNvSpPr/>
            <p:nvPr/>
          </p:nvSpPr>
          <p:spPr>
            <a:xfrm>
              <a:off x="4095872" y="431236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微软雅黑" panose="020B0503020204020204" pitchFamily="34" charset="-122"/>
                  <a:ea typeface="微软雅黑" panose="020B0503020204020204" pitchFamily="34" charset="-122"/>
                </a:rPr>
                <a:t>内容</a:t>
              </a:r>
            </a:p>
          </p:txBody>
        </p:sp>
      </p:grpSp>
      <p:grpSp>
        <p:nvGrpSpPr>
          <p:cNvPr id="48" name="组合 47"/>
          <p:cNvGrpSpPr/>
          <p:nvPr/>
        </p:nvGrpSpPr>
        <p:grpSpPr>
          <a:xfrm>
            <a:off x="4570250" y="2909949"/>
            <a:ext cx="1398549" cy="1398549"/>
            <a:chOff x="2497542" y="3507721"/>
            <a:chExt cx="1545717" cy="1545717"/>
          </a:xfrm>
        </p:grpSpPr>
        <p:sp>
          <p:nvSpPr>
            <p:cNvPr id="49" name="泪滴形 48"/>
            <p:cNvSpPr/>
            <p:nvPr/>
          </p:nvSpPr>
          <p:spPr>
            <a:xfrm rot="11090926">
              <a:off x="2497542" y="3507721"/>
              <a:ext cx="1545717" cy="1545717"/>
            </a:xfrm>
            <a:prstGeom prst="teardrop">
              <a:avLst/>
            </a:prstGeom>
            <a:solidFill>
              <a:srgbClr val="FF33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椭圆 49"/>
            <p:cNvSpPr/>
            <p:nvPr/>
          </p:nvSpPr>
          <p:spPr>
            <a:xfrm>
              <a:off x="2643174" y="3693360"/>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微软雅黑" panose="020B0503020204020204" pitchFamily="34" charset="-122"/>
                  <a:ea typeface="微软雅黑" panose="020B0503020204020204" pitchFamily="34" charset="-122"/>
                </a:rPr>
                <a:t>内容</a:t>
              </a:r>
            </a:p>
          </p:txBody>
        </p:sp>
      </p:grpSp>
      <p:sp>
        <p:nvSpPr>
          <p:cNvPr id="51" name="Rectangle 6"/>
          <p:cNvSpPr>
            <a:spLocks/>
          </p:cNvSpPr>
          <p:nvPr/>
        </p:nvSpPr>
        <p:spPr bwMode="auto">
          <a:xfrm>
            <a:off x="754385" y="1094034"/>
            <a:ext cx="3091011"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p>
            <a:pPr algn="l"/>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sym typeface="Lato Hairline" pitchFamily="34" charset="0"/>
              </a:rPr>
              <a:t>单击</a:t>
            </a: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sym typeface="Lato Light" pitchFamily="34" charset="0"/>
              </a:rPr>
              <a:t>此处</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sym typeface="Lato Light" pitchFamily="34" charset="0"/>
            </a:endParaRPr>
          </a:p>
          <a:p>
            <a:pPr algn="l"/>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sym typeface="Lato Light" pitchFamily="34" charset="0"/>
              </a:rPr>
              <a:t>添加主标题</a:t>
            </a:r>
            <a:endParaRPr lang="en-US" sz="2800" b="1" dirty="0">
              <a:solidFill>
                <a:schemeClr val="tx1">
                  <a:lumMod val="75000"/>
                  <a:lumOff val="25000"/>
                </a:schemeClr>
              </a:solidFill>
              <a:latin typeface="微软雅黑" panose="020B0503020204020204" pitchFamily="34" charset="-122"/>
              <a:ea typeface="微软雅黑" panose="020B0503020204020204" pitchFamily="34" charset="-122"/>
              <a:sym typeface="Lato Hairline" pitchFamily="34" charset="0"/>
            </a:endParaRPr>
          </a:p>
        </p:txBody>
      </p:sp>
      <p:grpSp>
        <p:nvGrpSpPr>
          <p:cNvPr id="52" name="Group 7"/>
          <p:cNvGrpSpPr>
            <a:grpSpLocks/>
          </p:cNvGrpSpPr>
          <p:nvPr/>
        </p:nvGrpSpPr>
        <p:grpSpPr bwMode="auto">
          <a:xfrm>
            <a:off x="797248" y="2339577"/>
            <a:ext cx="3386138" cy="860422"/>
            <a:chOff x="0" y="0"/>
            <a:chExt cx="5688" cy="1446"/>
          </a:xfrm>
        </p:grpSpPr>
        <p:sp>
          <p:nvSpPr>
            <p:cNvPr id="53" name="Rectangle 8"/>
            <p:cNvSpPr>
              <a:spLocks/>
            </p:cNvSpPr>
            <p:nvPr/>
          </p:nvSpPr>
          <p:spPr bwMode="auto">
            <a:xfrm>
              <a:off x="0" y="0"/>
              <a:ext cx="5680" cy="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p>
              <a:pPr>
                <a:lnSpc>
                  <a:spcPct val="15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Lato Light" pitchFamily="34" charset="0"/>
                </a:rPr>
                <a:t>此处添加详细文本描述，建议与标题相关并符合整体语言风格，语言描述尽量简洁生动。此处添加详细文本描述，建议与标题相关并符合整体语言</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sym typeface="Lato Light" pitchFamily="34" charset="0"/>
                </a:rPr>
                <a:t>风格。</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Lato Light" pitchFamily="34" charset="0"/>
              </a:endParaRPr>
            </a:p>
          </p:txBody>
        </p:sp>
        <p:pic>
          <p:nvPicPr>
            <p:cNvPr id="54" name="Picture 9"/>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 y="1430"/>
              <a:ext cx="5664" cy="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grpSp>
      <p:grpSp>
        <p:nvGrpSpPr>
          <p:cNvPr id="55" name="Group 10"/>
          <p:cNvGrpSpPr>
            <a:grpSpLocks/>
          </p:cNvGrpSpPr>
          <p:nvPr/>
        </p:nvGrpSpPr>
        <p:grpSpPr bwMode="auto">
          <a:xfrm>
            <a:off x="797248" y="3492102"/>
            <a:ext cx="3414712" cy="908050"/>
            <a:chOff x="0" y="0"/>
            <a:chExt cx="5736" cy="1526"/>
          </a:xfrm>
        </p:grpSpPr>
        <p:sp>
          <p:nvSpPr>
            <p:cNvPr id="56" name="Rectangle 11"/>
            <p:cNvSpPr>
              <a:spLocks/>
            </p:cNvSpPr>
            <p:nvPr/>
          </p:nvSpPr>
          <p:spPr bwMode="auto">
            <a:xfrm>
              <a:off x="0" y="0"/>
              <a:ext cx="2448" cy="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p>
              <a:pPr algn="l"/>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Lato Light" pitchFamily="34" charset="0"/>
                </a:rPr>
                <a:t>此处添加详细文本描述，建议与标题相关并符合整体语言风格，语言描述尽量简洁生动。</a:t>
              </a:r>
              <a:endParaRPr lang="en-US" sz="900" dirty="0">
                <a:solidFill>
                  <a:schemeClr val="tx1">
                    <a:lumMod val="75000"/>
                    <a:lumOff val="25000"/>
                  </a:schemeClr>
                </a:solidFill>
                <a:latin typeface="微软雅黑" panose="020B0503020204020204" pitchFamily="34" charset="-122"/>
                <a:ea typeface="微软雅黑" panose="020B0503020204020204" pitchFamily="34" charset="-122"/>
                <a:sym typeface="Lato Light" pitchFamily="34" charset="0"/>
              </a:endParaRPr>
            </a:p>
          </p:txBody>
        </p:sp>
        <p:sp>
          <p:nvSpPr>
            <p:cNvPr id="57" name="Rectangle 12"/>
            <p:cNvSpPr>
              <a:spLocks/>
            </p:cNvSpPr>
            <p:nvPr/>
          </p:nvSpPr>
          <p:spPr bwMode="auto">
            <a:xfrm>
              <a:off x="3288" y="0"/>
              <a:ext cx="2448" cy="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p>
              <a:pPr algn="l"/>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Lato Light" pitchFamily="34" charset="0"/>
                </a:rPr>
                <a:t>此处添加详细文本描述，建议与标题相关并符合整体语言风格，语言描述尽量简洁生动。</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Lato Light" pitchFamily="34" charset="0"/>
              </a:endParaRPr>
            </a:p>
          </p:txBody>
        </p:sp>
        <p:pic>
          <p:nvPicPr>
            <p:cNvPr id="58" name="Picture 1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 y="1518"/>
              <a:ext cx="5664" cy="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grpSp>
    </p:spTree>
  </p:cSld>
  <p:clrMapOvr>
    <a:masterClrMapping/>
  </p:clrMapOvr>
  <mc:AlternateContent xmlns:mc="http://schemas.openxmlformats.org/markup-compatibility/2006" xmlns:p14="http://schemas.microsoft.com/office/powerpoint/2010/main">
    <mc:Choice Requires="p14">
      <p:transition spd="slow" p14:dur="1750" advClick="0">
        <p14:gallery dir="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4)">
                                      <p:cBhvr>
                                        <p:cTn id="7" dur="1000"/>
                                        <p:tgtEl>
                                          <p:spTgt spid="18"/>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750"/>
                                        <p:tgtEl>
                                          <p:spTgt spid="36"/>
                                        </p:tgtEl>
                                      </p:cBhvr>
                                    </p:animEffect>
                                  </p:childTnLst>
                                </p:cTn>
                              </p:par>
                              <p:par>
                                <p:cTn id="18" presetID="10" presetClass="entr" presetSubtype="0" fill="hold" nodeType="withEffect">
                                  <p:stCondLst>
                                    <p:cond delay="25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750"/>
                                        <p:tgtEl>
                                          <p:spTgt spid="39"/>
                                        </p:tgtEl>
                                      </p:cBhvr>
                                    </p:animEffect>
                                  </p:childTnLst>
                                </p:cTn>
                              </p:par>
                              <p:par>
                                <p:cTn id="21" presetID="10" presetClass="entr" presetSubtype="0" fill="hold" nodeType="withEffect">
                                  <p:stCondLst>
                                    <p:cond delay="50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750"/>
                                        <p:tgtEl>
                                          <p:spTgt spid="42"/>
                                        </p:tgtEl>
                                      </p:cBhvr>
                                    </p:animEffect>
                                  </p:childTnLst>
                                </p:cTn>
                              </p:par>
                              <p:par>
                                <p:cTn id="24" presetID="10" presetClass="entr" presetSubtype="0" fill="hold" nodeType="withEffect">
                                  <p:stCondLst>
                                    <p:cond delay="75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750"/>
                                        <p:tgtEl>
                                          <p:spTgt spid="45"/>
                                        </p:tgtEl>
                                      </p:cBhvr>
                                    </p:animEffect>
                                  </p:childTnLst>
                                </p:cTn>
                              </p:par>
                              <p:par>
                                <p:cTn id="27" presetID="10" presetClass="entr" presetSubtype="0" fill="hold" nodeType="withEffect">
                                  <p:stCondLst>
                                    <p:cond delay="100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750"/>
                                        <p:tgtEl>
                                          <p:spTgt spid="48"/>
                                        </p:tgtEl>
                                      </p:cBhvr>
                                    </p:animEffect>
                                  </p:childTnLst>
                                </p:cTn>
                              </p:par>
                              <p:par>
                                <p:cTn id="30" presetID="10" presetClass="entr" presetSubtype="0" fill="hold" nodeType="withEffect">
                                  <p:stCondLst>
                                    <p:cond delay="125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750"/>
                                        <p:tgtEl>
                                          <p:spTgt spid="3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wipe(left)">
                                      <p:cBhvr>
                                        <p:cTn id="36" dur="500"/>
                                        <p:tgtEl>
                                          <p:spTgt spid="5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wipe(left)">
                                      <p:cBhvr>
                                        <p:cTn id="41" dur="500"/>
                                        <p:tgtEl>
                                          <p:spTgt spid="52"/>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ipe(left)">
                                      <p:cBhvr>
                                        <p:cTn id="4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2" grpId="0" animBg="1"/>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50" name="圆角矩形 49"/>
          <p:cNvSpPr/>
          <p:nvPr/>
        </p:nvSpPr>
        <p:spPr bwMode="auto">
          <a:xfrm>
            <a:off x="1331640" y="1464978"/>
            <a:ext cx="2057062" cy="2558851"/>
          </a:xfrm>
          <a:prstGeom prst="roundRect">
            <a:avLst>
              <a:gd name="adj" fmla="val 5680"/>
            </a:avLst>
          </a:prstGeom>
          <a:noFill/>
          <a:ln w="38100" cap="flat" cmpd="sng" algn="ctr">
            <a:solidFill>
              <a:srgbClr val="FF0000"/>
            </a:solid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51" name="圆角矩形 50"/>
          <p:cNvSpPr/>
          <p:nvPr/>
        </p:nvSpPr>
        <p:spPr bwMode="auto">
          <a:xfrm>
            <a:off x="5761996" y="1464978"/>
            <a:ext cx="2057062" cy="2558851"/>
          </a:xfrm>
          <a:prstGeom prst="roundRect">
            <a:avLst>
              <a:gd name="adj" fmla="val 5070"/>
            </a:avLst>
          </a:prstGeom>
          <a:noFill/>
          <a:ln w="38100" cap="flat" cmpd="sng" algn="ctr">
            <a:solidFill>
              <a:srgbClr val="FF0000"/>
            </a:solid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52" name="矩形 26"/>
          <p:cNvSpPr>
            <a:spLocks noChangeArrowheads="1"/>
          </p:cNvSpPr>
          <p:nvPr/>
        </p:nvSpPr>
        <p:spPr bwMode="auto">
          <a:xfrm>
            <a:off x="5909392" y="1592861"/>
            <a:ext cx="1786134" cy="2239121"/>
          </a:xfrm>
          <a:prstGeom prst="rect">
            <a:avLst/>
          </a:prstGeom>
          <a:noFill/>
          <a:ln w="9525">
            <a:noFill/>
            <a:miter lim="800000"/>
            <a:headEnd/>
            <a:tailEnd/>
          </a:ln>
        </p:spPr>
        <p:txBody>
          <a:bodyPr wrap="square" lIns="77770" tIns="38885" rIns="77770" bIns="38885">
            <a:spAutoFit/>
          </a:bodyPr>
          <a:lstStyle/>
          <a:p>
            <a:pPr>
              <a:lnSpc>
                <a:spcPct val="130000"/>
              </a:lnSpc>
            </a:pPr>
            <a:r>
              <a:rPr lang="zh-CN" altLang="en-US" sz="1200" dirty="0">
                <a:solidFill>
                  <a:schemeClr val="accent2">
                    <a:lumMod val="7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53" name="圆角矩形 52"/>
          <p:cNvSpPr/>
          <p:nvPr/>
        </p:nvSpPr>
        <p:spPr bwMode="auto">
          <a:xfrm>
            <a:off x="3534656" y="1464978"/>
            <a:ext cx="2057062" cy="2558851"/>
          </a:xfrm>
          <a:prstGeom prst="roundRect">
            <a:avLst>
              <a:gd name="adj" fmla="val 5070"/>
            </a:avLst>
          </a:prstGeom>
          <a:noFill/>
          <a:ln w="38100" cap="flat" cmpd="sng" algn="ctr">
            <a:solidFill>
              <a:srgbClr val="FF0000"/>
            </a:solid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54" name="矩形 53"/>
          <p:cNvSpPr>
            <a:spLocks noChangeArrowheads="1"/>
          </p:cNvSpPr>
          <p:nvPr/>
        </p:nvSpPr>
        <p:spPr bwMode="auto">
          <a:xfrm>
            <a:off x="3651461" y="1581723"/>
            <a:ext cx="1792285" cy="2239121"/>
          </a:xfrm>
          <a:prstGeom prst="rect">
            <a:avLst/>
          </a:prstGeom>
          <a:noFill/>
          <a:ln w="9525">
            <a:noFill/>
            <a:miter lim="800000"/>
            <a:headEnd/>
            <a:tailEnd/>
          </a:ln>
        </p:spPr>
        <p:txBody>
          <a:bodyPr wrap="square" lIns="77770" tIns="38885" rIns="77770" bIns="38885">
            <a:spAutoFit/>
          </a:bodyPr>
          <a:lstStyle/>
          <a:p>
            <a:pPr>
              <a:lnSpc>
                <a:spcPct val="130000"/>
              </a:lnSpc>
            </a:pPr>
            <a:r>
              <a:rPr lang="zh-CN" altLang="en-US" sz="1200" dirty="0">
                <a:solidFill>
                  <a:schemeClr val="accent2">
                    <a:lumMod val="7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55" name="TextBox 32"/>
          <p:cNvSpPr txBox="1">
            <a:spLocks noChangeArrowheads="1"/>
          </p:cNvSpPr>
          <p:nvPr/>
        </p:nvSpPr>
        <p:spPr bwMode="auto">
          <a:xfrm>
            <a:off x="1454645" y="1608903"/>
            <a:ext cx="1775135" cy="2239121"/>
          </a:xfrm>
          <a:prstGeom prst="rect">
            <a:avLst/>
          </a:prstGeom>
          <a:noFill/>
          <a:ln w="9525">
            <a:noFill/>
            <a:miter lim="800000"/>
            <a:headEnd/>
            <a:tailEnd/>
          </a:ln>
        </p:spPr>
        <p:txBody>
          <a:bodyPr wrap="square" lIns="77770" tIns="38885" rIns="77770" bIns="38885">
            <a:spAutoFit/>
          </a:bodyPr>
          <a:lstStyle/>
          <a:p>
            <a:pPr>
              <a:lnSpc>
                <a:spcPct val="130000"/>
              </a:lnSpc>
            </a:pPr>
            <a:r>
              <a:rPr lang="zh-CN" altLang="en-US" sz="1200" dirty="0">
                <a:solidFill>
                  <a:schemeClr val="accent2">
                    <a:lumMod val="7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56" name="Rectangle 20"/>
          <p:cNvSpPr>
            <a:spLocks noChangeArrowheads="1"/>
          </p:cNvSpPr>
          <p:nvPr/>
        </p:nvSpPr>
        <p:spPr bwMode="auto">
          <a:xfrm>
            <a:off x="1348009" y="4587974"/>
            <a:ext cx="6487417" cy="585694"/>
          </a:xfrm>
          <a:prstGeom prst="roundRect">
            <a:avLst/>
          </a:prstGeom>
          <a:no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57" name="矩形 56"/>
          <p:cNvSpPr/>
          <p:nvPr/>
        </p:nvSpPr>
        <p:spPr bwMode="auto">
          <a:xfrm>
            <a:off x="2195736" y="4515966"/>
            <a:ext cx="4906646" cy="340140"/>
          </a:xfrm>
          <a:prstGeom prst="rect">
            <a:avLst/>
          </a:prstGeom>
          <a:solidFill>
            <a:srgbClr val="FFC000"/>
          </a:solidFill>
          <a:ln w="28575">
            <a:noFill/>
          </a:ln>
          <a:scene3d>
            <a:camera prst="orthographicFront"/>
            <a:lightRig rig="threePt" dir="t"/>
          </a:scene3d>
          <a:sp3d/>
        </p:spPr>
        <p:txBody>
          <a:bodyPr lIns="77770" tIns="38885" rIns="77770" bIns="38885">
            <a:spAutoFit/>
          </a:bodyPr>
          <a:lstStyle/>
          <a:p>
            <a:pPr algn="ctr">
              <a:tabLst>
                <a:tab pos="7247706" algn="r"/>
              </a:tabLst>
              <a:defRPr/>
            </a:pPr>
            <a:r>
              <a:rPr lang="zh-CN" altLang="en-US" sz="1700" dirty="0">
                <a:latin typeface="微软雅黑" pitchFamily="34" charset="-122"/>
                <a:ea typeface="微软雅黑" pitchFamily="34" charset="-122"/>
              </a:rPr>
              <a:t>单击此处添加标题</a:t>
            </a:r>
          </a:p>
        </p:txBody>
      </p:sp>
      <p:sp>
        <p:nvSpPr>
          <p:cNvPr id="58" name="燕尾形 57"/>
          <p:cNvSpPr/>
          <p:nvPr/>
        </p:nvSpPr>
        <p:spPr>
          <a:xfrm rot="16200000" flipH="1" flipV="1">
            <a:off x="6614424" y="3986770"/>
            <a:ext cx="352203" cy="546500"/>
          </a:xfrm>
          <a:prstGeom prst="chevron">
            <a:avLst>
              <a:gd name="adj" fmla="val 39402"/>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59" name="圆角矩形 58"/>
          <p:cNvSpPr/>
          <p:nvPr/>
        </p:nvSpPr>
        <p:spPr>
          <a:xfrm>
            <a:off x="3534656" y="1014458"/>
            <a:ext cx="2057062" cy="381554"/>
          </a:xfrm>
          <a:prstGeom prst="roundRect">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60" name="圆角矩形 59"/>
          <p:cNvSpPr/>
          <p:nvPr/>
        </p:nvSpPr>
        <p:spPr>
          <a:xfrm>
            <a:off x="5761996" y="1014458"/>
            <a:ext cx="2057062" cy="381554"/>
          </a:xfrm>
          <a:prstGeom prst="roundRect">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61" name="圆角矩形 60"/>
          <p:cNvSpPr/>
          <p:nvPr/>
        </p:nvSpPr>
        <p:spPr>
          <a:xfrm>
            <a:off x="1331640" y="1014458"/>
            <a:ext cx="2057062" cy="381554"/>
          </a:xfrm>
          <a:prstGeom prst="roundRect">
            <a:avLst/>
          </a:prstGeom>
          <a:solidFill>
            <a:srgbClr val="FF0000"/>
          </a:solidFill>
          <a:ln w="38100"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62" name="矩形 61"/>
          <p:cNvSpPr>
            <a:spLocks noChangeArrowheads="1"/>
          </p:cNvSpPr>
          <p:nvPr/>
        </p:nvSpPr>
        <p:spPr bwMode="auto">
          <a:xfrm>
            <a:off x="1373984" y="1043767"/>
            <a:ext cx="1847322" cy="302191"/>
          </a:xfrm>
          <a:prstGeom prst="rect">
            <a:avLst/>
          </a:prstGeom>
          <a:noFill/>
          <a:ln>
            <a:noFill/>
          </a:ln>
          <a:scene3d>
            <a:camera prst="orthographicFront"/>
            <a:lightRig rig="threePt" dir="t"/>
          </a:scene3d>
          <a:sp3d/>
        </p:spPr>
        <p:txBody>
          <a:bodyPr wrap="square" lIns="77770" tIns="38885" rIns="77770" bIns="38885">
            <a:spAutoFit/>
          </a:bodyPr>
          <a:lstStyle/>
          <a:p>
            <a:pPr algn="ctr">
              <a:defRPr/>
            </a:pPr>
            <a:r>
              <a:rPr lang="zh-CN" altLang="en-US" sz="1400" b="1" dirty="0">
                <a:solidFill>
                  <a:schemeClr val="bg1"/>
                </a:solidFill>
                <a:latin typeface="微软雅黑" pitchFamily="34" charset="-122"/>
                <a:ea typeface="微软雅黑" pitchFamily="34" charset="-122"/>
              </a:rPr>
              <a:t>单击此处添加标题</a:t>
            </a:r>
          </a:p>
        </p:txBody>
      </p:sp>
      <p:sp>
        <p:nvSpPr>
          <p:cNvPr id="63" name="矩形 62"/>
          <p:cNvSpPr>
            <a:spLocks noChangeArrowheads="1"/>
          </p:cNvSpPr>
          <p:nvPr/>
        </p:nvSpPr>
        <p:spPr bwMode="auto">
          <a:xfrm>
            <a:off x="5878799" y="1043767"/>
            <a:ext cx="1847322" cy="302191"/>
          </a:xfrm>
          <a:prstGeom prst="rect">
            <a:avLst/>
          </a:prstGeom>
          <a:noFill/>
          <a:ln>
            <a:noFill/>
          </a:ln>
          <a:scene3d>
            <a:camera prst="orthographicFront"/>
            <a:lightRig rig="threePt" dir="t"/>
          </a:scene3d>
          <a:sp3d/>
        </p:spPr>
        <p:txBody>
          <a:bodyPr wrap="square" lIns="77770" tIns="38885" rIns="77770" bIns="38885">
            <a:spAutoFit/>
          </a:bodyPr>
          <a:lstStyle/>
          <a:p>
            <a:pPr algn="ctr">
              <a:defRPr/>
            </a:pPr>
            <a:r>
              <a:rPr lang="zh-CN" altLang="en-US" sz="1400" b="1" dirty="0">
                <a:solidFill>
                  <a:schemeClr val="bg1"/>
                </a:solidFill>
                <a:latin typeface="微软雅黑" pitchFamily="34" charset="-122"/>
                <a:ea typeface="微软雅黑" pitchFamily="34" charset="-122"/>
              </a:rPr>
              <a:t>单击此处添加标题</a:t>
            </a:r>
          </a:p>
        </p:txBody>
      </p:sp>
      <p:sp>
        <p:nvSpPr>
          <p:cNvPr id="64" name="矩形 63"/>
          <p:cNvSpPr>
            <a:spLocks noChangeArrowheads="1"/>
          </p:cNvSpPr>
          <p:nvPr/>
        </p:nvSpPr>
        <p:spPr bwMode="auto">
          <a:xfrm>
            <a:off x="3651461" y="1043767"/>
            <a:ext cx="1847322" cy="302191"/>
          </a:xfrm>
          <a:prstGeom prst="rect">
            <a:avLst/>
          </a:prstGeom>
          <a:noFill/>
          <a:ln>
            <a:noFill/>
          </a:ln>
          <a:scene3d>
            <a:camera prst="orthographicFront"/>
            <a:lightRig rig="threePt" dir="t"/>
          </a:scene3d>
          <a:sp3d/>
        </p:spPr>
        <p:txBody>
          <a:bodyPr wrap="square" lIns="77770" tIns="38885" rIns="77770" bIns="38885">
            <a:spAutoFit/>
          </a:bodyPr>
          <a:lstStyle/>
          <a:p>
            <a:pPr algn="ctr">
              <a:defRPr/>
            </a:pPr>
            <a:r>
              <a:rPr lang="zh-CN" altLang="en-US" sz="1400" b="1" dirty="0">
                <a:solidFill>
                  <a:schemeClr val="bg1"/>
                </a:solidFill>
                <a:latin typeface="微软雅黑" pitchFamily="34" charset="-122"/>
                <a:ea typeface="微软雅黑" pitchFamily="34" charset="-122"/>
              </a:rPr>
              <a:t>单击此处添加标题</a:t>
            </a:r>
          </a:p>
        </p:txBody>
      </p:sp>
      <p:sp>
        <p:nvSpPr>
          <p:cNvPr id="65" name="燕尾形 64"/>
          <p:cNvSpPr/>
          <p:nvPr/>
        </p:nvSpPr>
        <p:spPr>
          <a:xfrm rot="16200000" flipH="1" flipV="1">
            <a:off x="4431478" y="3986770"/>
            <a:ext cx="352203" cy="546500"/>
          </a:xfrm>
          <a:prstGeom prst="chevron">
            <a:avLst>
              <a:gd name="adj" fmla="val 39402"/>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66" name="燕尾形 65"/>
          <p:cNvSpPr/>
          <p:nvPr/>
        </p:nvSpPr>
        <p:spPr>
          <a:xfrm rot="16200000" flipH="1" flipV="1">
            <a:off x="2209385" y="3986770"/>
            <a:ext cx="352203" cy="546500"/>
          </a:xfrm>
          <a:prstGeom prst="chevron">
            <a:avLst>
              <a:gd name="adj" fmla="val 39402"/>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4)">
                                      <p:cBhvr>
                                        <p:cTn id="7" dur="1000"/>
                                        <p:tgtEl>
                                          <p:spTgt spid="38"/>
                                        </p:tgtEl>
                                      </p:cBhvr>
                                    </p:animEffect>
                                  </p:childTnLst>
                                </p:cTn>
                              </p:par>
                            </p:childTnLst>
                          </p:cTn>
                        </p:par>
                        <p:par>
                          <p:cTn id="8" fill="hold">
                            <p:stCondLst>
                              <p:cond delay="1000"/>
                            </p:stCondLst>
                            <p:childTnLst>
                              <p:par>
                                <p:cTn id="9" presetID="37"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anim calcmode="lin" valueType="num">
                                      <p:cBhvr>
                                        <p:cTn id="12" dur="500" fill="hold"/>
                                        <p:tgtEl>
                                          <p:spTgt spid="61"/>
                                        </p:tgtEl>
                                        <p:attrNameLst>
                                          <p:attrName>ppt_x</p:attrName>
                                        </p:attrNameLst>
                                      </p:cBhvr>
                                      <p:tavLst>
                                        <p:tav tm="0">
                                          <p:val>
                                            <p:strVal val="#ppt_x"/>
                                          </p:val>
                                        </p:tav>
                                        <p:tav tm="100000">
                                          <p:val>
                                            <p:strVal val="#ppt_x"/>
                                          </p:val>
                                        </p:tav>
                                      </p:tavLst>
                                    </p:anim>
                                    <p:anim calcmode="lin" valueType="num">
                                      <p:cBhvr>
                                        <p:cTn id="13" dur="450" decel="100000" fill="hold"/>
                                        <p:tgtEl>
                                          <p:spTgt spid="61"/>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61"/>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500"/>
                                        <p:tgtEl>
                                          <p:spTgt spid="59"/>
                                        </p:tgtEl>
                                      </p:cBhvr>
                                    </p:animEffect>
                                    <p:anim calcmode="lin" valueType="num">
                                      <p:cBhvr>
                                        <p:cTn id="18" dur="500" fill="hold"/>
                                        <p:tgtEl>
                                          <p:spTgt spid="59"/>
                                        </p:tgtEl>
                                        <p:attrNameLst>
                                          <p:attrName>ppt_x</p:attrName>
                                        </p:attrNameLst>
                                      </p:cBhvr>
                                      <p:tavLst>
                                        <p:tav tm="0">
                                          <p:val>
                                            <p:strVal val="#ppt_x"/>
                                          </p:val>
                                        </p:tav>
                                        <p:tav tm="100000">
                                          <p:val>
                                            <p:strVal val="#ppt_x"/>
                                          </p:val>
                                        </p:tav>
                                      </p:tavLst>
                                    </p:anim>
                                    <p:anim calcmode="lin" valueType="num">
                                      <p:cBhvr>
                                        <p:cTn id="19" dur="450" decel="100000" fill="hold"/>
                                        <p:tgtEl>
                                          <p:spTgt spid="59"/>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59"/>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anim calcmode="lin" valueType="num">
                                      <p:cBhvr>
                                        <p:cTn id="24" dur="500" fill="hold"/>
                                        <p:tgtEl>
                                          <p:spTgt spid="60"/>
                                        </p:tgtEl>
                                        <p:attrNameLst>
                                          <p:attrName>ppt_x</p:attrName>
                                        </p:attrNameLst>
                                      </p:cBhvr>
                                      <p:tavLst>
                                        <p:tav tm="0">
                                          <p:val>
                                            <p:strVal val="#ppt_x"/>
                                          </p:val>
                                        </p:tav>
                                        <p:tav tm="100000">
                                          <p:val>
                                            <p:strVal val="#ppt_x"/>
                                          </p:val>
                                        </p:tav>
                                      </p:tavLst>
                                    </p:anim>
                                    <p:anim calcmode="lin" valueType="num">
                                      <p:cBhvr>
                                        <p:cTn id="25" dur="450" decel="100000" fill="hold"/>
                                        <p:tgtEl>
                                          <p:spTgt spid="60"/>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60"/>
                                        </p:tgtEl>
                                        <p:attrNameLst>
                                          <p:attrName>ppt_y</p:attrName>
                                        </p:attrNameLst>
                                      </p:cBhvr>
                                      <p:tavLst>
                                        <p:tav tm="0">
                                          <p:val>
                                            <p:strVal val="#ppt_y-.03"/>
                                          </p:val>
                                        </p:tav>
                                        <p:tav tm="100000">
                                          <p:val>
                                            <p:strVal val="#ppt_y"/>
                                          </p:val>
                                        </p:tav>
                                      </p:tavLst>
                                    </p:anim>
                                  </p:childTnLst>
                                </p:cTn>
                              </p:par>
                            </p:childTnLst>
                          </p:cTn>
                        </p:par>
                        <p:par>
                          <p:cTn id="27" fill="hold">
                            <p:stCondLst>
                              <p:cond delay="1500"/>
                            </p:stCondLst>
                            <p:childTnLst>
                              <p:par>
                                <p:cTn id="28" presetID="12" presetClass="entr" presetSubtype="4" fill="hold" grpId="0"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slide(fromBottom)">
                                      <p:cBhvr>
                                        <p:cTn id="30" dur="500"/>
                                        <p:tgtEl>
                                          <p:spTgt spid="62"/>
                                        </p:tgtEl>
                                      </p:cBhvr>
                                    </p:animEffect>
                                  </p:childTnLst>
                                </p:cTn>
                              </p:par>
                            </p:childTnLst>
                          </p:cTn>
                        </p:par>
                        <p:par>
                          <p:cTn id="31" fill="hold">
                            <p:stCondLst>
                              <p:cond delay="2000"/>
                            </p:stCondLst>
                            <p:childTnLst>
                              <p:par>
                                <p:cTn id="32" presetID="12" presetClass="entr" presetSubtype="4"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slide(fromBottom)">
                                      <p:cBhvr>
                                        <p:cTn id="34" dur="500"/>
                                        <p:tgtEl>
                                          <p:spTgt spid="64"/>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slide(fromBottom)">
                                      <p:cBhvr>
                                        <p:cTn id="38" dur="500"/>
                                        <p:tgtEl>
                                          <p:spTgt spid="63"/>
                                        </p:tgtEl>
                                      </p:cBhvr>
                                    </p:animEffect>
                                  </p:childTnLst>
                                </p:cTn>
                              </p:par>
                            </p:childTnLst>
                          </p:cTn>
                        </p:par>
                        <p:par>
                          <p:cTn id="39" fill="hold">
                            <p:stCondLst>
                              <p:cond delay="3000"/>
                            </p:stCondLst>
                            <p:childTnLst>
                              <p:par>
                                <p:cTn id="40" presetID="12" presetClass="entr" presetSubtype="1"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slide(fromTop)">
                                      <p:cBhvr>
                                        <p:cTn id="42" dur="500"/>
                                        <p:tgtEl>
                                          <p:spTgt spid="50"/>
                                        </p:tgtEl>
                                      </p:cBhvr>
                                    </p:animEffect>
                                  </p:childTnLst>
                                </p:cTn>
                              </p:par>
                            </p:childTnLst>
                          </p:cTn>
                        </p:par>
                        <p:par>
                          <p:cTn id="43" fill="hold">
                            <p:stCondLst>
                              <p:cond delay="3500"/>
                            </p:stCondLst>
                            <p:childTnLst>
                              <p:par>
                                <p:cTn id="44" presetID="12" presetClass="entr" presetSubtype="1"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slide(fromTop)">
                                      <p:cBhvr>
                                        <p:cTn id="46" dur="500"/>
                                        <p:tgtEl>
                                          <p:spTgt spid="53"/>
                                        </p:tgtEl>
                                      </p:cBhvr>
                                    </p:animEffect>
                                  </p:childTnLst>
                                </p:cTn>
                              </p:par>
                            </p:childTnLst>
                          </p:cTn>
                        </p:par>
                        <p:par>
                          <p:cTn id="47" fill="hold">
                            <p:stCondLst>
                              <p:cond delay="4000"/>
                            </p:stCondLst>
                            <p:childTnLst>
                              <p:par>
                                <p:cTn id="48" presetID="12" presetClass="entr" presetSubtype="1"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slide(fromTop)">
                                      <p:cBhvr>
                                        <p:cTn id="50" dur="500"/>
                                        <p:tgtEl>
                                          <p:spTgt spid="51"/>
                                        </p:tgtEl>
                                      </p:cBhvr>
                                    </p:animEffect>
                                  </p:childTnLst>
                                </p:cTn>
                              </p:par>
                            </p:childTnLst>
                          </p:cTn>
                        </p:par>
                        <p:par>
                          <p:cTn id="51" fill="hold">
                            <p:stCondLst>
                              <p:cond delay="4500"/>
                            </p:stCondLst>
                            <p:childTnLst>
                              <p:par>
                                <p:cTn id="52" presetID="49" presetClass="entr" presetSubtype="0" decel="100000"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500" fill="hold"/>
                                        <p:tgtEl>
                                          <p:spTgt spid="55"/>
                                        </p:tgtEl>
                                        <p:attrNameLst>
                                          <p:attrName>ppt_w</p:attrName>
                                        </p:attrNameLst>
                                      </p:cBhvr>
                                      <p:tavLst>
                                        <p:tav tm="0">
                                          <p:val>
                                            <p:fltVal val="0"/>
                                          </p:val>
                                        </p:tav>
                                        <p:tav tm="100000">
                                          <p:val>
                                            <p:strVal val="#ppt_w"/>
                                          </p:val>
                                        </p:tav>
                                      </p:tavLst>
                                    </p:anim>
                                    <p:anim calcmode="lin" valueType="num">
                                      <p:cBhvr>
                                        <p:cTn id="55" dur="500" fill="hold"/>
                                        <p:tgtEl>
                                          <p:spTgt spid="55"/>
                                        </p:tgtEl>
                                        <p:attrNameLst>
                                          <p:attrName>ppt_h</p:attrName>
                                        </p:attrNameLst>
                                      </p:cBhvr>
                                      <p:tavLst>
                                        <p:tav tm="0">
                                          <p:val>
                                            <p:fltVal val="0"/>
                                          </p:val>
                                        </p:tav>
                                        <p:tav tm="100000">
                                          <p:val>
                                            <p:strVal val="#ppt_h"/>
                                          </p:val>
                                        </p:tav>
                                      </p:tavLst>
                                    </p:anim>
                                    <p:anim calcmode="lin" valueType="num">
                                      <p:cBhvr>
                                        <p:cTn id="56" dur="500" fill="hold"/>
                                        <p:tgtEl>
                                          <p:spTgt spid="55"/>
                                        </p:tgtEl>
                                        <p:attrNameLst>
                                          <p:attrName>style.rotation</p:attrName>
                                        </p:attrNameLst>
                                      </p:cBhvr>
                                      <p:tavLst>
                                        <p:tav tm="0">
                                          <p:val>
                                            <p:fltVal val="360"/>
                                          </p:val>
                                        </p:tav>
                                        <p:tav tm="100000">
                                          <p:val>
                                            <p:fltVal val="0"/>
                                          </p:val>
                                        </p:tav>
                                      </p:tavLst>
                                    </p:anim>
                                    <p:animEffect transition="in" filter="fade">
                                      <p:cBhvr>
                                        <p:cTn id="57" dur="500"/>
                                        <p:tgtEl>
                                          <p:spTgt spid="55"/>
                                        </p:tgtEl>
                                      </p:cBhvr>
                                    </p:animEffect>
                                  </p:childTnLst>
                                </p:cTn>
                              </p:par>
                            </p:childTnLst>
                          </p:cTn>
                        </p:par>
                        <p:par>
                          <p:cTn id="58" fill="hold">
                            <p:stCondLst>
                              <p:cond delay="5000"/>
                            </p:stCondLst>
                            <p:childTnLst>
                              <p:par>
                                <p:cTn id="59" presetID="49" presetClass="entr" presetSubtype="0" decel="100000"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 calcmode="lin" valueType="num">
                                      <p:cBhvr>
                                        <p:cTn id="63" dur="500" fill="hold"/>
                                        <p:tgtEl>
                                          <p:spTgt spid="54"/>
                                        </p:tgtEl>
                                        <p:attrNameLst>
                                          <p:attrName>style.rotation</p:attrName>
                                        </p:attrNameLst>
                                      </p:cBhvr>
                                      <p:tavLst>
                                        <p:tav tm="0">
                                          <p:val>
                                            <p:fltVal val="360"/>
                                          </p:val>
                                        </p:tav>
                                        <p:tav tm="100000">
                                          <p:val>
                                            <p:fltVal val="0"/>
                                          </p:val>
                                        </p:tav>
                                      </p:tavLst>
                                    </p:anim>
                                    <p:animEffect transition="in" filter="fade">
                                      <p:cBhvr>
                                        <p:cTn id="64" dur="500"/>
                                        <p:tgtEl>
                                          <p:spTgt spid="54"/>
                                        </p:tgtEl>
                                      </p:cBhvr>
                                    </p:animEffect>
                                  </p:childTnLst>
                                </p:cTn>
                              </p:par>
                            </p:childTnLst>
                          </p:cTn>
                        </p:par>
                        <p:par>
                          <p:cTn id="65" fill="hold">
                            <p:stCondLst>
                              <p:cond delay="5500"/>
                            </p:stCondLst>
                            <p:childTnLst>
                              <p:par>
                                <p:cTn id="66" presetID="49" presetClass="entr" presetSubtype="0" decel="100000"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 calcmode="lin" valueType="num">
                                      <p:cBhvr>
                                        <p:cTn id="68" dur="500" fill="hold"/>
                                        <p:tgtEl>
                                          <p:spTgt spid="52"/>
                                        </p:tgtEl>
                                        <p:attrNameLst>
                                          <p:attrName>ppt_w</p:attrName>
                                        </p:attrNameLst>
                                      </p:cBhvr>
                                      <p:tavLst>
                                        <p:tav tm="0">
                                          <p:val>
                                            <p:fltVal val="0"/>
                                          </p:val>
                                        </p:tav>
                                        <p:tav tm="100000">
                                          <p:val>
                                            <p:strVal val="#ppt_w"/>
                                          </p:val>
                                        </p:tav>
                                      </p:tavLst>
                                    </p:anim>
                                    <p:anim calcmode="lin" valueType="num">
                                      <p:cBhvr>
                                        <p:cTn id="69" dur="500" fill="hold"/>
                                        <p:tgtEl>
                                          <p:spTgt spid="52"/>
                                        </p:tgtEl>
                                        <p:attrNameLst>
                                          <p:attrName>ppt_h</p:attrName>
                                        </p:attrNameLst>
                                      </p:cBhvr>
                                      <p:tavLst>
                                        <p:tav tm="0">
                                          <p:val>
                                            <p:fltVal val="0"/>
                                          </p:val>
                                        </p:tav>
                                        <p:tav tm="100000">
                                          <p:val>
                                            <p:strVal val="#ppt_h"/>
                                          </p:val>
                                        </p:tav>
                                      </p:tavLst>
                                    </p:anim>
                                    <p:anim calcmode="lin" valueType="num">
                                      <p:cBhvr>
                                        <p:cTn id="70" dur="500" fill="hold"/>
                                        <p:tgtEl>
                                          <p:spTgt spid="52"/>
                                        </p:tgtEl>
                                        <p:attrNameLst>
                                          <p:attrName>style.rotation</p:attrName>
                                        </p:attrNameLst>
                                      </p:cBhvr>
                                      <p:tavLst>
                                        <p:tav tm="0">
                                          <p:val>
                                            <p:fltVal val="360"/>
                                          </p:val>
                                        </p:tav>
                                        <p:tav tm="100000">
                                          <p:val>
                                            <p:fltVal val="0"/>
                                          </p:val>
                                        </p:tav>
                                      </p:tavLst>
                                    </p:anim>
                                    <p:animEffect transition="in" filter="fade">
                                      <p:cBhvr>
                                        <p:cTn id="71" dur="500"/>
                                        <p:tgtEl>
                                          <p:spTgt spid="52"/>
                                        </p:tgtEl>
                                      </p:cBhvr>
                                    </p:animEffect>
                                  </p:childTnLst>
                                </p:cTn>
                              </p:par>
                            </p:childTnLst>
                          </p:cTn>
                        </p:par>
                        <p:par>
                          <p:cTn id="72" fill="hold">
                            <p:stCondLst>
                              <p:cond delay="6000"/>
                            </p:stCondLst>
                            <p:childTnLst>
                              <p:par>
                                <p:cTn id="73" presetID="12" presetClass="entr" presetSubtype="1" fill="hold" grpId="0" nodeType="after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slide(fromTop)">
                                      <p:cBhvr>
                                        <p:cTn id="75" dur="500"/>
                                        <p:tgtEl>
                                          <p:spTgt spid="66"/>
                                        </p:tgtEl>
                                      </p:cBhvr>
                                    </p:animEffect>
                                  </p:childTnLst>
                                </p:cTn>
                              </p:par>
                            </p:childTnLst>
                          </p:cTn>
                        </p:par>
                        <p:par>
                          <p:cTn id="76" fill="hold">
                            <p:stCondLst>
                              <p:cond delay="6500"/>
                            </p:stCondLst>
                            <p:childTnLst>
                              <p:par>
                                <p:cTn id="77" presetID="12" presetClass="entr" presetSubtype="1" fill="hold" grpId="0" nodeType="after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slide(fromTop)">
                                      <p:cBhvr>
                                        <p:cTn id="79" dur="500"/>
                                        <p:tgtEl>
                                          <p:spTgt spid="65"/>
                                        </p:tgtEl>
                                      </p:cBhvr>
                                    </p:animEffect>
                                  </p:childTnLst>
                                </p:cTn>
                              </p:par>
                            </p:childTnLst>
                          </p:cTn>
                        </p:par>
                        <p:par>
                          <p:cTn id="80" fill="hold">
                            <p:stCondLst>
                              <p:cond delay="7000"/>
                            </p:stCondLst>
                            <p:childTnLst>
                              <p:par>
                                <p:cTn id="81" presetID="12" presetClass="entr" presetSubtype="1" fill="hold" grpId="0" nodeType="after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slide(fromTop)">
                                      <p:cBhvr>
                                        <p:cTn id="83" dur="500"/>
                                        <p:tgtEl>
                                          <p:spTgt spid="58"/>
                                        </p:tgtEl>
                                      </p:cBhvr>
                                    </p:animEffect>
                                  </p:childTnLst>
                                </p:cTn>
                              </p:par>
                            </p:childTnLst>
                          </p:cTn>
                        </p:par>
                        <p:par>
                          <p:cTn id="84" fill="hold">
                            <p:stCondLst>
                              <p:cond delay="7500"/>
                            </p:stCondLst>
                            <p:childTnLst>
                              <p:par>
                                <p:cTn id="85" presetID="53" presetClass="entr" presetSubtype="16" fill="hold" grpId="0" nodeType="afterEffect" nodePh="1">
                                  <p:stCondLst>
                                    <p:cond delay="0"/>
                                  </p:stCondLst>
                                  <p:endCondLst>
                                    <p:cond evt="begin" delay="0">
                                      <p:tn val="85"/>
                                    </p:cond>
                                  </p:endCondLst>
                                  <p:childTnLst>
                                    <p:set>
                                      <p:cBhvr>
                                        <p:cTn id="86" dur="1" fill="hold">
                                          <p:stCondLst>
                                            <p:cond delay="0"/>
                                          </p:stCondLst>
                                        </p:cTn>
                                        <p:tgtEl>
                                          <p:spTgt spid="56"/>
                                        </p:tgtEl>
                                        <p:attrNameLst>
                                          <p:attrName>style.visibility</p:attrName>
                                        </p:attrNameLst>
                                      </p:cBhvr>
                                      <p:to>
                                        <p:strVal val="visible"/>
                                      </p:to>
                                    </p:set>
                                    <p:anim calcmode="lin" valueType="num">
                                      <p:cBhvr>
                                        <p:cTn id="87" dur="500" fill="hold"/>
                                        <p:tgtEl>
                                          <p:spTgt spid="56"/>
                                        </p:tgtEl>
                                        <p:attrNameLst>
                                          <p:attrName>ppt_w</p:attrName>
                                        </p:attrNameLst>
                                      </p:cBhvr>
                                      <p:tavLst>
                                        <p:tav tm="0">
                                          <p:val>
                                            <p:fltVal val="0"/>
                                          </p:val>
                                        </p:tav>
                                        <p:tav tm="100000">
                                          <p:val>
                                            <p:strVal val="#ppt_w"/>
                                          </p:val>
                                        </p:tav>
                                      </p:tavLst>
                                    </p:anim>
                                    <p:anim calcmode="lin" valueType="num">
                                      <p:cBhvr>
                                        <p:cTn id="88" dur="500" fill="hold"/>
                                        <p:tgtEl>
                                          <p:spTgt spid="56"/>
                                        </p:tgtEl>
                                        <p:attrNameLst>
                                          <p:attrName>ppt_h</p:attrName>
                                        </p:attrNameLst>
                                      </p:cBhvr>
                                      <p:tavLst>
                                        <p:tav tm="0">
                                          <p:val>
                                            <p:fltVal val="0"/>
                                          </p:val>
                                        </p:tav>
                                        <p:tav tm="100000">
                                          <p:val>
                                            <p:strVal val="#ppt_h"/>
                                          </p:val>
                                        </p:tav>
                                      </p:tavLst>
                                    </p:anim>
                                    <p:animEffect transition="in" filter="fade">
                                      <p:cBhvr>
                                        <p:cTn id="89" dur="500"/>
                                        <p:tgtEl>
                                          <p:spTgt spid="56"/>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p:cTn id="92" dur="500" fill="hold"/>
                                        <p:tgtEl>
                                          <p:spTgt spid="57"/>
                                        </p:tgtEl>
                                        <p:attrNameLst>
                                          <p:attrName>ppt_w</p:attrName>
                                        </p:attrNameLst>
                                      </p:cBhvr>
                                      <p:tavLst>
                                        <p:tav tm="0">
                                          <p:val>
                                            <p:fltVal val="0"/>
                                          </p:val>
                                        </p:tav>
                                        <p:tav tm="100000">
                                          <p:val>
                                            <p:strVal val="#ppt_w"/>
                                          </p:val>
                                        </p:tav>
                                      </p:tavLst>
                                    </p:anim>
                                    <p:anim calcmode="lin" valueType="num">
                                      <p:cBhvr>
                                        <p:cTn id="93" dur="500" fill="hold"/>
                                        <p:tgtEl>
                                          <p:spTgt spid="57"/>
                                        </p:tgtEl>
                                        <p:attrNameLst>
                                          <p:attrName>ppt_h</p:attrName>
                                        </p:attrNameLst>
                                      </p:cBhvr>
                                      <p:tavLst>
                                        <p:tav tm="0">
                                          <p:val>
                                            <p:fltVal val="0"/>
                                          </p:val>
                                        </p:tav>
                                        <p:tav tm="100000">
                                          <p:val>
                                            <p:strVal val="#ppt_h"/>
                                          </p:val>
                                        </p:tav>
                                      </p:tavLst>
                                    </p:anim>
                                    <p:animEffect transition="in" filter="fade">
                                      <p:cBhvr>
                                        <p:cTn id="9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50" grpId="0" animBg="1"/>
      <p:bldP spid="51" grpId="0" animBg="1"/>
      <p:bldP spid="52" grpId="0"/>
      <p:bldP spid="53" grpId="0" animBg="1"/>
      <p:bldP spid="54" grpId="0"/>
      <p:bldP spid="55" grpId="0"/>
      <p:bldP spid="56" grpId="0"/>
      <p:bldP spid="57" grpId="0" animBg="1"/>
      <p:bldP spid="58" grpId="0" animBg="1"/>
      <p:bldP spid="59" grpId="0" animBg="1"/>
      <p:bldP spid="60" grpId="0" animBg="1"/>
      <p:bldP spid="61" grpId="0" animBg="1"/>
      <p:bldP spid="62" grpId="0"/>
      <p:bldP spid="63" grpId="0"/>
      <p:bldP spid="64" grpId="0"/>
      <p:bldP spid="65" grpId="0" animBg="1"/>
      <p:bldP spid="66"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64288" y="1901112"/>
            <a:ext cx="1969790" cy="1909090"/>
          </a:xfrm>
          <a:prstGeom prst="rect">
            <a:avLst/>
          </a:prstGeom>
        </p:spPr>
      </p:pic>
      <p:sp>
        <p:nvSpPr>
          <p:cNvPr id="26" name="TextBox 1">
            <a:hlinkClick r:id="" action="ppaction://hlinkshowjump?jump=nextslide"/>
          </p:cNvPr>
          <p:cNvSpPr txBox="1">
            <a:spLocks noChangeArrowheads="1"/>
          </p:cNvSpPr>
          <p:nvPr/>
        </p:nvSpPr>
        <p:spPr bwMode="auto">
          <a:xfrm>
            <a:off x="723900" y="1367314"/>
            <a:ext cx="6038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4000" b="1" dirty="0" smtClean="0">
                <a:solidFill>
                  <a:srgbClr val="C00000"/>
                </a:solidFill>
                <a:latin typeface="微软雅黑" pitchFamily="34" charset="-122"/>
                <a:ea typeface="微软雅黑" pitchFamily="34" charset="-122"/>
              </a:rPr>
              <a:t>添加第三部分文字内容</a:t>
            </a:r>
            <a:endParaRPr lang="zh-CN" altLang="en-US" sz="4000" b="1" dirty="0">
              <a:solidFill>
                <a:srgbClr val="C00000"/>
              </a:solidFill>
              <a:latin typeface="微软雅黑" pitchFamily="34" charset="-122"/>
              <a:ea typeface="微软雅黑" pitchFamily="34" charset="-122"/>
            </a:endParaRPr>
          </a:p>
        </p:txBody>
      </p:sp>
      <p:grpSp>
        <p:nvGrpSpPr>
          <p:cNvPr id="27" name="组合 3"/>
          <p:cNvGrpSpPr>
            <a:grpSpLocks/>
          </p:cNvGrpSpPr>
          <p:nvPr/>
        </p:nvGrpSpPr>
        <p:grpSpPr bwMode="auto">
          <a:xfrm>
            <a:off x="798514" y="674370"/>
            <a:ext cx="1914525" cy="1273017"/>
            <a:chOff x="-28501" y="-20218"/>
            <a:chExt cx="1913434" cy="1416011"/>
          </a:xfrm>
        </p:grpSpPr>
        <p:pic>
          <p:nvPicPr>
            <p:cNvPr id="28" name="对角圆角矩形 41"/>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79"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第三部分</a:t>
              </a:r>
              <a:endParaRPr lang="zh-CN" altLang="en-US" sz="2800" b="1" dirty="0">
                <a:solidFill>
                  <a:srgbClr val="FFFF00"/>
                </a:solidFill>
                <a:latin typeface="微软雅黑" pitchFamily="34" charset="-122"/>
                <a:ea typeface="微软雅黑" pitchFamily="34" charset="-122"/>
              </a:endParaRPr>
            </a:p>
          </p:txBody>
        </p:sp>
      </p:grpSp>
      <p:grpSp>
        <p:nvGrpSpPr>
          <p:cNvPr id="10" name="组合 9"/>
          <p:cNvGrpSpPr/>
          <p:nvPr/>
        </p:nvGrpSpPr>
        <p:grpSpPr>
          <a:xfrm>
            <a:off x="0" y="2966085"/>
            <a:ext cx="9144000" cy="2177415"/>
            <a:chOff x="0" y="2966085"/>
            <a:chExt cx="9144000" cy="2177415"/>
          </a:xfrm>
        </p:grpSpPr>
        <p:pic>
          <p:nvPicPr>
            <p:cNvPr id="11" name="Picture 5" descr="C:\Users\PC\Desktop\zqq\26_0013_p------3.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2966085"/>
              <a:ext cx="8656638" cy="1498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p:cNvGrpSpPr/>
            <p:nvPr/>
          </p:nvGrpSpPr>
          <p:grpSpPr>
            <a:xfrm>
              <a:off x="0" y="3541872"/>
              <a:ext cx="9144000" cy="1601628"/>
              <a:chOff x="0" y="3541872"/>
              <a:chExt cx="9144000" cy="1601628"/>
            </a:xfrm>
          </p:grpSpPr>
          <p:sp>
            <p:nvSpPr>
              <p:cNvPr id="13" name="矩形 1"/>
              <p:cNvSpPr>
                <a:spLocks noChangeArrowheads="1"/>
              </p:cNvSpPr>
              <p:nvPr/>
            </p:nvSpPr>
            <p:spPr bwMode="auto">
              <a:xfrm>
                <a:off x="0" y="3784759"/>
                <a:ext cx="9144000" cy="1358741"/>
              </a:xfrm>
              <a:custGeom>
                <a:avLst/>
                <a:gdLst>
                  <a:gd name="T0" fmla="*/ 0 w 9144000"/>
                  <a:gd name="T1" fmla="*/ 0 h 2245868"/>
                  <a:gd name="T2" fmla="*/ 1244600 w 9144000"/>
                  <a:gd name="T3" fmla="*/ 77382 h 2245868"/>
                  <a:gd name="T4" fmla="*/ 9144000 w 9144000"/>
                  <a:gd name="T5" fmla="*/ 0 h 2245868"/>
                  <a:gd name="T6" fmla="*/ 9144000 w 9144000"/>
                  <a:gd name="T7" fmla="*/ 458589 h 2245868"/>
                  <a:gd name="T8" fmla="*/ 0 w 9144000"/>
                  <a:gd name="T9" fmla="*/ 458589 h 2245868"/>
                  <a:gd name="T10" fmla="*/ 0 w 9144000"/>
                  <a:gd name="T11" fmla="*/ 0 h 2245868"/>
                  <a:gd name="T12" fmla="*/ 0 60000 65536"/>
                  <a:gd name="T13" fmla="*/ 0 60000 65536"/>
                  <a:gd name="T14" fmla="*/ 0 60000 65536"/>
                  <a:gd name="T15" fmla="*/ 0 60000 65536"/>
                  <a:gd name="T16" fmla="*/ 0 60000 65536"/>
                  <a:gd name="T17" fmla="*/ 0 60000 65536"/>
                  <a:gd name="T18" fmla="*/ 0 w 9144000"/>
                  <a:gd name="T19" fmla="*/ 0 h 2245868"/>
                  <a:gd name="T20" fmla="*/ 9144000 w 9144000"/>
                  <a:gd name="T21" fmla="*/ 2245868 h 2245868"/>
                </a:gdLst>
                <a:ahLst/>
                <a:cxnLst>
                  <a:cxn ang="T12">
                    <a:pos x="T0" y="T1"/>
                  </a:cxn>
                  <a:cxn ang="T13">
                    <a:pos x="T2" y="T3"/>
                  </a:cxn>
                  <a:cxn ang="T14">
                    <a:pos x="T4" y="T5"/>
                  </a:cxn>
                  <a:cxn ang="T15">
                    <a:pos x="T6" y="T7"/>
                  </a:cxn>
                  <a:cxn ang="T16">
                    <a:pos x="T8" y="T9"/>
                  </a:cxn>
                  <a:cxn ang="T17">
                    <a:pos x="T10" y="T11"/>
                  </a:cxn>
                </a:cxnLst>
                <a:rect l="T18" t="T19" r="T20" b="T21"/>
                <a:pathLst>
                  <a:path w="9144000" h="2245868">
                    <a:moveTo>
                      <a:pt x="0" y="0"/>
                    </a:moveTo>
                    <a:cubicBezTo>
                      <a:pt x="414867" y="126323"/>
                      <a:pt x="588433" y="328845"/>
                      <a:pt x="1244600" y="378968"/>
                    </a:cubicBezTo>
                    <a:cubicBezTo>
                      <a:pt x="1820333" y="417745"/>
                      <a:pt x="6510867" y="126323"/>
                      <a:pt x="9144000" y="0"/>
                    </a:cubicBezTo>
                    <a:lnTo>
                      <a:pt x="9144000" y="2245868"/>
                    </a:lnTo>
                    <a:lnTo>
                      <a:pt x="0" y="2245868"/>
                    </a:lnTo>
                    <a:lnTo>
                      <a:pt x="0"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4" name="Picture 2" descr="C:\Users\PC\Desktop\zqq\20_0006_-----4.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3541872"/>
                <a:ext cx="9144000" cy="115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15" name="图片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668344" y="131288"/>
            <a:ext cx="1316155" cy="1324381"/>
          </a:xfrm>
          <a:prstGeom prst="rect">
            <a:avLst/>
          </a:prstGeom>
        </p:spPr>
      </p:pic>
    </p:spTree>
    <p:extLst>
      <p:ext uri="{BB962C8B-B14F-4D97-AF65-F5344CB8AC3E}">
        <p14:creationId xmlns:p14="http://schemas.microsoft.com/office/powerpoint/2010/main" val="3451602422"/>
      </p:ext>
    </p:extLst>
  </p:cSld>
  <p:clrMapOvr>
    <a:masterClrMapping/>
  </p:clrMapOvr>
  <mc:AlternateContent xmlns:mc="http://schemas.openxmlformats.org/markup-compatibility/2006" xmlns:p14="http://schemas.microsoft.com/office/powerpoint/2010/main">
    <mc:Choice Requires="p14">
      <p:transition spd="slow" p14:dur="1200" advClick="0">
        <p14:flip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42"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anim calcmode="lin" valueType="num">
                                      <p:cBhvr>
                                        <p:cTn id="11" dur="1000" fill="hold"/>
                                        <p:tgtEl>
                                          <p:spTgt spid="16"/>
                                        </p:tgtEl>
                                        <p:attrNameLst>
                                          <p:attrName>ppt_x</p:attrName>
                                        </p:attrNameLst>
                                      </p:cBhvr>
                                      <p:tavLst>
                                        <p:tav tm="0">
                                          <p:val>
                                            <p:strVal val="#ppt_x"/>
                                          </p:val>
                                        </p:tav>
                                        <p:tav tm="100000">
                                          <p:val>
                                            <p:strVal val="#ppt_x"/>
                                          </p:val>
                                        </p:tav>
                                      </p:tavLst>
                                    </p:anim>
                                    <p:anim calcmode="lin" valueType="num">
                                      <p:cBhvr>
                                        <p:cTn id="12" dur="1000" fill="hold"/>
                                        <p:tgtEl>
                                          <p:spTgt spid="16"/>
                                        </p:tgtEl>
                                        <p:attrNameLst>
                                          <p:attrName>ppt_y</p:attrName>
                                        </p:attrNameLst>
                                      </p:cBhvr>
                                      <p:tavLst>
                                        <p:tav tm="0">
                                          <p:val>
                                            <p:strVal val="#ppt_y+.1"/>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randombar(horizontal)">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34" name="组合 33"/>
          <p:cNvGrpSpPr/>
          <p:nvPr/>
        </p:nvGrpSpPr>
        <p:grpSpPr>
          <a:xfrm>
            <a:off x="2597569" y="1131590"/>
            <a:ext cx="2265718" cy="810252"/>
            <a:chOff x="3666731" y="1984470"/>
            <a:chExt cx="2636520" cy="1447800"/>
          </a:xfrm>
          <a:solidFill>
            <a:srgbClr val="FFC000"/>
          </a:solidFill>
        </p:grpSpPr>
        <p:sp>
          <p:nvSpPr>
            <p:cNvPr id="35" name="任意多边形 34"/>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36" name="文本框 35"/>
            <p:cNvSpPr txBox="1"/>
            <p:nvPr/>
          </p:nvSpPr>
          <p:spPr>
            <a:xfrm>
              <a:off x="3971727" y="2392151"/>
              <a:ext cx="2230360" cy="632444"/>
            </a:xfrm>
            <a:prstGeom prst="rect">
              <a:avLst/>
            </a:prstGeom>
            <a:noFill/>
          </p:spPr>
          <p:txBody>
            <a:bodyPr wrap="square" rtlCol="0" anchor="ctr">
              <a:spAutoFit/>
            </a:bodyPr>
            <a:lstStyle/>
            <a:p>
              <a:pPr algn="ct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第二季度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37" name="组合 36"/>
          <p:cNvGrpSpPr/>
          <p:nvPr/>
        </p:nvGrpSpPr>
        <p:grpSpPr>
          <a:xfrm>
            <a:off x="703860" y="1131590"/>
            <a:ext cx="2265718" cy="810252"/>
            <a:chOff x="1436370" y="1984470"/>
            <a:chExt cx="2636520" cy="1447800"/>
          </a:xfrm>
          <a:solidFill>
            <a:srgbClr val="FF0000"/>
          </a:solidFill>
        </p:grpSpPr>
        <p:sp>
          <p:nvSpPr>
            <p:cNvPr id="38" name="任意多边形 37"/>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39" name="文本框 43"/>
            <p:cNvSpPr txBox="1"/>
            <p:nvPr/>
          </p:nvSpPr>
          <p:spPr>
            <a:xfrm>
              <a:off x="1709209" y="2345403"/>
              <a:ext cx="2293960" cy="725935"/>
            </a:xfrm>
            <a:prstGeom prst="rect">
              <a:avLst/>
            </a:prstGeom>
            <a:noFill/>
          </p:spPr>
          <p:txBody>
            <a:bodyPr wrap="square" rtlCol="0" anchor="ctr">
              <a:spAutoFit/>
            </a:bodyPr>
            <a:lstStyle/>
            <a:p>
              <a:pPr algn="ctr">
                <a:lnSpc>
                  <a:spcPct val="120000"/>
                </a:lnSpc>
              </a:pP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第一季度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40" name="组合 39"/>
          <p:cNvGrpSpPr/>
          <p:nvPr/>
        </p:nvGrpSpPr>
        <p:grpSpPr>
          <a:xfrm>
            <a:off x="6384988" y="1131590"/>
            <a:ext cx="2265718" cy="810252"/>
            <a:chOff x="8127453" y="1984470"/>
            <a:chExt cx="2636520" cy="1447800"/>
          </a:xfrm>
          <a:solidFill>
            <a:srgbClr val="FFC000"/>
          </a:solidFill>
        </p:grpSpPr>
        <p:sp>
          <p:nvSpPr>
            <p:cNvPr id="41" name="任意多边形 4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42" name="文本框 46"/>
            <p:cNvSpPr txBox="1"/>
            <p:nvPr/>
          </p:nvSpPr>
          <p:spPr>
            <a:xfrm>
              <a:off x="8439016" y="2345403"/>
              <a:ext cx="2230360" cy="725935"/>
            </a:xfrm>
            <a:prstGeom prst="rect">
              <a:avLst/>
            </a:prstGeom>
            <a:noFill/>
          </p:spPr>
          <p:txBody>
            <a:bodyPr wrap="square" rtlCol="0" anchor="ctr">
              <a:spAutoFit/>
            </a:bodyPr>
            <a:lstStyle/>
            <a:p>
              <a:pPr algn="ctr">
                <a:lnSpc>
                  <a:spcPct val="120000"/>
                </a:lnSpc>
              </a:pP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第四季度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43" name="组合 42"/>
          <p:cNvGrpSpPr/>
          <p:nvPr/>
        </p:nvGrpSpPr>
        <p:grpSpPr>
          <a:xfrm>
            <a:off x="4491279" y="1131590"/>
            <a:ext cx="2265718" cy="810252"/>
            <a:chOff x="5897092" y="1984470"/>
            <a:chExt cx="2636520" cy="1447800"/>
          </a:xfrm>
          <a:solidFill>
            <a:srgbClr val="FF0000"/>
          </a:solidFill>
        </p:grpSpPr>
        <p:sp>
          <p:nvSpPr>
            <p:cNvPr id="44" name="任意多边形 4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45" name="文本框 49"/>
            <p:cNvSpPr txBox="1"/>
            <p:nvPr/>
          </p:nvSpPr>
          <p:spPr>
            <a:xfrm>
              <a:off x="6227710" y="2345407"/>
              <a:ext cx="2205654" cy="725935"/>
            </a:xfrm>
            <a:prstGeom prst="rect">
              <a:avLst/>
            </a:prstGeom>
            <a:noFill/>
          </p:spPr>
          <p:txBody>
            <a:bodyPr wrap="square" rtlCol="0" anchor="ctr">
              <a:spAutoFit/>
            </a:bodyPr>
            <a:lstStyle/>
            <a:p>
              <a:pPr algn="ctr">
                <a:lnSpc>
                  <a:spcPct val="120000"/>
                </a:lnSpc>
              </a:pP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第三季度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sp>
        <p:nvSpPr>
          <p:cNvPr id="46" name="矩形 47"/>
          <p:cNvSpPr>
            <a:spLocks noChangeArrowheads="1"/>
          </p:cNvSpPr>
          <p:nvPr/>
        </p:nvSpPr>
        <p:spPr bwMode="auto">
          <a:xfrm>
            <a:off x="467544" y="4193123"/>
            <a:ext cx="8314923" cy="52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47" name="矩形 46"/>
          <p:cNvSpPr/>
          <p:nvPr/>
        </p:nvSpPr>
        <p:spPr>
          <a:xfrm>
            <a:off x="1158590"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48" name="矩形 47"/>
          <p:cNvSpPr>
            <a:spLocks noChangeArrowheads="1"/>
          </p:cNvSpPr>
          <p:nvPr/>
        </p:nvSpPr>
        <p:spPr bwMode="auto">
          <a:xfrm>
            <a:off x="933221" y="2617642"/>
            <a:ext cx="1690267"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sp>
        <p:nvSpPr>
          <p:cNvPr id="49" name="矩形 48"/>
          <p:cNvSpPr/>
          <p:nvPr/>
        </p:nvSpPr>
        <p:spPr>
          <a:xfrm>
            <a:off x="3078686"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50" name="矩形 47"/>
          <p:cNvSpPr>
            <a:spLocks noChangeArrowheads="1"/>
          </p:cNvSpPr>
          <p:nvPr/>
        </p:nvSpPr>
        <p:spPr bwMode="auto">
          <a:xfrm>
            <a:off x="2891120" y="2617642"/>
            <a:ext cx="1661454"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sp>
        <p:nvSpPr>
          <p:cNvPr id="51" name="矩形 50"/>
          <p:cNvSpPr/>
          <p:nvPr/>
        </p:nvSpPr>
        <p:spPr>
          <a:xfrm>
            <a:off x="4998783"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52" name="矩形 47"/>
          <p:cNvSpPr>
            <a:spLocks noChangeArrowheads="1"/>
          </p:cNvSpPr>
          <p:nvPr/>
        </p:nvSpPr>
        <p:spPr bwMode="auto">
          <a:xfrm>
            <a:off x="4820208" y="2617642"/>
            <a:ext cx="1676731"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sp>
        <p:nvSpPr>
          <p:cNvPr id="53" name="矩形 52"/>
          <p:cNvSpPr/>
          <p:nvPr/>
        </p:nvSpPr>
        <p:spPr>
          <a:xfrm>
            <a:off x="6918879"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54" name="矩形 47"/>
          <p:cNvSpPr>
            <a:spLocks noChangeArrowheads="1"/>
          </p:cNvSpPr>
          <p:nvPr/>
        </p:nvSpPr>
        <p:spPr bwMode="auto">
          <a:xfrm>
            <a:off x="6764572" y="2617642"/>
            <a:ext cx="1661127"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cxnSp>
        <p:nvCxnSpPr>
          <p:cNvPr id="55" name="直接连接符 8"/>
          <p:cNvCxnSpPr/>
          <p:nvPr/>
        </p:nvCxnSpPr>
        <p:spPr>
          <a:xfrm>
            <a:off x="478862" y="4083918"/>
            <a:ext cx="82922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3644561"/>
      </p:ext>
    </p:extLst>
  </p:cSld>
  <p:clrMapOvr>
    <a:masterClrMapping/>
  </p:clrMapOvr>
  <mc:AlternateContent xmlns:mc="http://schemas.openxmlformats.org/markup-compatibility/2006" xmlns:p14="http://schemas.microsoft.com/office/powerpoint/2010/main">
    <mc:Choice Requires="p14">
      <p:transition spd="slow" p14:dur="1200" advClick="0">
        <p:dissolve/>
      </p:transition>
    </mc:Choice>
    <mc:Fallback xmlns="">
      <p:transition spd="slow" advClick="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heel(4)">
                                      <p:cBhvr>
                                        <p:cTn id="7" dur="1000"/>
                                        <p:tgtEl>
                                          <p:spTgt spid="71"/>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400" fill="hold"/>
                                        <p:tgtEl>
                                          <p:spTgt spid="37"/>
                                        </p:tgtEl>
                                        <p:attrNameLst>
                                          <p:attrName>ppt_x</p:attrName>
                                        </p:attrNameLst>
                                      </p:cBhvr>
                                      <p:tavLst>
                                        <p:tav tm="0">
                                          <p:val>
                                            <p:strVal val="0-#ppt_w/2"/>
                                          </p:val>
                                        </p:tav>
                                        <p:tav tm="100000">
                                          <p:val>
                                            <p:strVal val="#ppt_x"/>
                                          </p:val>
                                        </p:tav>
                                      </p:tavLst>
                                    </p:anim>
                                    <p:anim calcmode="lin" valueType="num">
                                      <p:cBhvr additive="base">
                                        <p:cTn id="12" dur="400" fill="hold"/>
                                        <p:tgtEl>
                                          <p:spTgt spid="37"/>
                                        </p:tgtEl>
                                        <p:attrNameLst>
                                          <p:attrName>ppt_y</p:attrName>
                                        </p:attrNameLst>
                                      </p:cBhvr>
                                      <p:tavLst>
                                        <p:tav tm="0">
                                          <p:val>
                                            <p:strVal val="#ppt_y"/>
                                          </p:val>
                                        </p:tav>
                                        <p:tav tm="100000">
                                          <p:val>
                                            <p:strVal val="#ppt_y"/>
                                          </p:val>
                                        </p:tav>
                                      </p:tavLst>
                                    </p:anim>
                                  </p:childTnLst>
                                </p:cTn>
                              </p:par>
                              <p:par>
                                <p:cTn id="13" presetID="12" presetClass="entr" presetSubtype="1" fill="hold" grpId="0" nodeType="withEffect">
                                  <p:stCondLst>
                                    <p:cond delay="50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400"/>
                                        <p:tgtEl>
                                          <p:spTgt spid="47"/>
                                        </p:tgtEl>
                                        <p:attrNameLst>
                                          <p:attrName>ppt_y</p:attrName>
                                        </p:attrNameLst>
                                      </p:cBhvr>
                                      <p:tavLst>
                                        <p:tav tm="0">
                                          <p:val>
                                            <p:strVal val="#ppt_y-#ppt_h*1.125000"/>
                                          </p:val>
                                        </p:tav>
                                        <p:tav tm="100000">
                                          <p:val>
                                            <p:strVal val="#ppt_y"/>
                                          </p:val>
                                        </p:tav>
                                      </p:tavLst>
                                    </p:anim>
                                    <p:animEffect transition="in" filter="wipe(down)">
                                      <p:cBhvr>
                                        <p:cTn id="16" dur="400"/>
                                        <p:tgtEl>
                                          <p:spTgt spid="47"/>
                                        </p:tgtEl>
                                      </p:cBhvr>
                                    </p:animEffect>
                                  </p:childTnLst>
                                </p:cTn>
                              </p:par>
                              <p:par>
                                <p:cTn id="17" presetID="12" presetClass="entr" presetSubtype="1" fill="hold" grpId="0" nodeType="withEffect">
                                  <p:stCondLst>
                                    <p:cond delay="50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400"/>
                                        <p:tgtEl>
                                          <p:spTgt spid="48"/>
                                        </p:tgtEl>
                                        <p:attrNameLst>
                                          <p:attrName>ppt_y</p:attrName>
                                        </p:attrNameLst>
                                      </p:cBhvr>
                                      <p:tavLst>
                                        <p:tav tm="0">
                                          <p:val>
                                            <p:strVal val="#ppt_y-#ppt_h*1.125000"/>
                                          </p:val>
                                        </p:tav>
                                        <p:tav tm="100000">
                                          <p:val>
                                            <p:strVal val="#ppt_y"/>
                                          </p:val>
                                        </p:tav>
                                      </p:tavLst>
                                    </p:anim>
                                    <p:animEffect transition="in" filter="wipe(down)">
                                      <p:cBhvr>
                                        <p:cTn id="20" dur="400"/>
                                        <p:tgtEl>
                                          <p:spTgt spid="48"/>
                                        </p:tgtEl>
                                      </p:cBhvr>
                                    </p:animEffect>
                                  </p:childTnLst>
                                </p:cTn>
                              </p:par>
                            </p:childTnLst>
                          </p:cTn>
                        </p:par>
                        <p:par>
                          <p:cTn id="21" fill="hold">
                            <p:stCondLst>
                              <p:cond delay="1900"/>
                            </p:stCondLst>
                            <p:childTnLst>
                              <p:par>
                                <p:cTn id="22" presetID="12" presetClass="entr" presetSubtype="8"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400"/>
                                        <p:tgtEl>
                                          <p:spTgt spid="34"/>
                                        </p:tgtEl>
                                        <p:attrNameLst>
                                          <p:attrName>ppt_x</p:attrName>
                                        </p:attrNameLst>
                                      </p:cBhvr>
                                      <p:tavLst>
                                        <p:tav tm="0">
                                          <p:val>
                                            <p:strVal val="#ppt_x-#ppt_w*1.125000"/>
                                          </p:val>
                                        </p:tav>
                                        <p:tav tm="100000">
                                          <p:val>
                                            <p:strVal val="#ppt_x"/>
                                          </p:val>
                                        </p:tav>
                                      </p:tavLst>
                                    </p:anim>
                                    <p:animEffect transition="in" filter="wipe(right)">
                                      <p:cBhvr>
                                        <p:cTn id="25" dur="400"/>
                                        <p:tgtEl>
                                          <p:spTgt spid="34"/>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400"/>
                                        <p:tgtEl>
                                          <p:spTgt spid="49"/>
                                        </p:tgtEl>
                                        <p:attrNameLst>
                                          <p:attrName>ppt_y</p:attrName>
                                        </p:attrNameLst>
                                      </p:cBhvr>
                                      <p:tavLst>
                                        <p:tav tm="0">
                                          <p:val>
                                            <p:strVal val="#ppt_y-#ppt_h*1.125000"/>
                                          </p:val>
                                        </p:tav>
                                        <p:tav tm="100000">
                                          <p:val>
                                            <p:strVal val="#ppt_y"/>
                                          </p:val>
                                        </p:tav>
                                      </p:tavLst>
                                    </p:anim>
                                    <p:animEffect transition="in" filter="wipe(down)">
                                      <p:cBhvr>
                                        <p:cTn id="29" dur="400"/>
                                        <p:tgtEl>
                                          <p:spTgt spid="49"/>
                                        </p:tgtEl>
                                      </p:cBhvr>
                                    </p:animEffect>
                                  </p:childTnLst>
                                </p:cTn>
                              </p:par>
                              <p:par>
                                <p:cTn id="30" presetID="12" presetClass="entr" presetSubtype="1" fill="hold" grpId="0" nodeType="withEffect">
                                  <p:stCondLst>
                                    <p:cond delay="50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400"/>
                                        <p:tgtEl>
                                          <p:spTgt spid="50"/>
                                        </p:tgtEl>
                                        <p:attrNameLst>
                                          <p:attrName>ppt_y</p:attrName>
                                        </p:attrNameLst>
                                      </p:cBhvr>
                                      <p:tavLst>
                                        <p:tav tm="0">
                                          <p:val>
                                            <p:strVal val="#ppt_y-#ppt_h*1.125000"/>
                                          </p:val>
                                        </p:tav>
                                        <p:tav tm="100000">
                                          <p:val>
                                            <p:strVal val="#ppt_y"/>
                                          </p:val>
                                        </p:tav>
                                      </p:tavLst>
                                    </p:anim>
                                    <p:animEffect transition="in" filter="wipe(down)">
                                      <p:cBhvr>
                                        <p:cTn id="33" dur="400"/>
                                        <p:tgtEl>
                                          <p:spTgt spid="50"/>
                                        </p:tgtEl>
                                      </p:cBhvr>
                                    </p:animEffect>
                                  </p:childTnLst>
                                </p:cTn>
                              </p:par>
                            </p:childTnLst>
                          </p:cTn>
                        </p:par>
                        <p:par>
                          <p:cTn id="34" fill="hold">
                            <p:stCondLst>
                              <p:cond delay="2800"/>
                            </p:stCondLst>
                            <p:childTnLst>
                              <p:par>
                                <p:cTn id="35" presetID="12" presetClass="entr" presetSubtype="8"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400"/>
                                        <p:tgtEl>
                                          <p:spTgt spid="43"/>
                                        </p:tgtEl>
                                        <p:attrNameLst>
                                          <p:attrName>ppt_x</p:attrName>
                                        </p:attrNameLst>
                                      </p:cBhvr>
                                      <p:tavLst>
                                        <p:tav tm="0">
                                          <p:val>
                                            <p:strVal val="#ppt_x-#ppt_w*1.125000"/>
                                          </p:val>
                                        </p:tav>
                                        <p:tav tm="100000">
                                          <p:val>
                                            <p:strVal val="#ppt_x"/>
                                          </p:val>
                                        </p:tav>
                                      </p:tavLst>
                                    </p:anim>
                                    <p:animEffect transition="in" filter="wipe(right)">
                                      <p:cBhvr>
                                        <p:cTn id="38" dur="400"/>
                                        <p:tgtEl>
                                          <p:spTgt spid="43"/>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400"/>
                                        <p:tgtEl>
                                          <p:spTgt spid="51"/>
                                        </p:tgtEl>
                                        <p:attrNameLst>
                                          <p:attrName>ppt_y</p:attrName>
                                        </p:attrNameLst>
                                      </p:cBhvr>
                                      <p:tavLst>
                                        <p:tav tm="0">
                                          <p:val>
                                            <p:strVal val="#ppt_y-#ppt_h*1.125000"/>
                                          </p:val>
                                        </p:tav>
                                        <p:tav tm="100000">
                                          <p:val>
                                            <p:strVal val="#ppt_y"/>
                                          </p:val>
                                        </p:tav>
                                      </p:tavLst>
                                    </p:anim>
                                    <p:animEffect transition="in" filter="wipe(down)">
                                      <p:cBhvr>
                                        <p:cTn id="42" dur="400"/>
                                        <p:tgtEl>
                                          <p:spTgt spid="51"/>
                                        </p:tgtEl>
                                      </p:cBhvr>
                                    </p:animEffect>
                                  </p:childTnLst>
                                </p:cTn>
                              </p:par>
                              <p:par>
                                <p:cTn id="43" presetID="12" presetClass="entr" presetSubtype="1" fill="hold" grpId="0" nodeType="withEffect">
                                  <p:stCondLst>
                                    <p:cond delay="50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400"/>
                                        <p:tgtEl>
                                          <p:spTgt spid="52"/>
                                        </p:tgtEl>
                                        <p:attrNameLst>
                                          <p:attrName>ppt_y</p:attrName>
                                        </p:attrNameLst>
                                      </p:cBhvr>
                                      <p:tavLst>
                                        <p:tav tm="0">
                                          <p:val>
                                            <p:strVal val="#ppt_y-#ppt_h*1.125000"/>
                                          </p:val>
                                        </p:tav>
                                        <p:tav tm="100000">
                                          <p:val>
                                            <p:strVal val="#ppt_y"/>
                                          </p:val>
                                        </p:tav>
                                      </p:tavLst>
                                    </p:anim>
                                    <p:animEffect transition="in" filter="wipe(down)">
                                      <p:cBhvr>
                                        <p:cTn id="46" dur="400"/>
                                        <p:tgtEl>
                                          <p:spTgt spid="52"/>
                                        </p:tgtEl>
                                      </p:cBhvr>
                                    </p:animEffect>
                                  </p:childTnLst>
                                </p:cTn>
                              </p:par>
                            </p:childTnLst>
                          </p:cTn>
                        </p:par>
                        <p:par>
                          <p:cTn id="47" fill="hold">
                            <p:stCondLst>
                              <p:cond delay="3700"/>
                            </p:stCondLst>
                            <p:childTnLst>
                              <p:par>
                                <p:cTn id="48" presetID="12" presetClass="entr" presetSubtype="8" fill="hold" nodeType="after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400"/>
                                        <p:tgtEl>
                                          <p:spTgt spid="40"/>
                                        </p:tgtEl>
                                        <p:attrNameLst>
                                          <p:attrName>ppt_x</p:attrName>
                                        </p:attrNameLst>
                                      </p:cBhvr>
                                      <p:tavLst>
                                        <p:tav tm="0">
                                          <p:val>
                                            <p:strVal val="#ppt_x-#ppt_w*1.125000"/>
                                          </p:val>
                                        </p:tav>
                                        <p:tav tm="100000">
                                          <p:val>
                                            <p:strVal val="#ppt_x"/>
                                          </p:val>
                                        </p:tav>
                                      </p:tavLst>
                                    </p:anim>
                                    <p:animEffect transition="in" filter="wipe(right)">
                                      <p:cBhvr>
                                        <p:cTn id="51" dur="400"/>
                                        <p:tgtEl>
                                          <p:spTgt spid="40"/>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53"/>
                                        </p:tgtEl>
                                        <p:attrNameLst>
                                          <p:attrName>style.visibility</p:attrName>
                                        </p:attrNameLst>
                                      </p:cBhvr>
                                      <p:to>
                                        <p:strVal val="visible"/>
                                      </p:to>
                                    </p:set>
                                    <p:anim calcmode="lin" valueType="num">
                                      <p:cBhvr additive="base">
                                        <p:cTn id="54" dur="400"/>
                                        <p:tgtEl>
                                          <p:spTgt spid="53"/>
                                        </p:tgtEl>
                                        <p:attrNameLst>
                                          <p:attrName>ppt_y</p:attrName>
                                        </p:attrNameLst>
                                      </p:cBhvr>
                                      <p:tavLst>
                                        <p:tav tm="0">
                                          <p:val>
                                            <p:strVal val="#ppt_y-#ppt_h*1.125000"/>
                                          </p:val>
                                        </p:tav>
                                        <p:tav tm="100000">
                                          <p:val>
                                            <p:strVal val="#ppt_y"/>
                                          </p:val>
                                        </p:tav>
                                      </p:tavLst>
                                    </p:anim>
                                    <p:animEffect transition="in" filter="wipe(down)">
                                      <p:cBhvr>
                                        <p:cTn id="55" dur="400"/>
                                        <p:tgtEl>
                                          <p:spTgt spid="53"/>
                                        </p:tgtEl>
                                      </p:cBhvr>
                                    </p:animEffect>
                                  </p:childTnLst>
                                </p:cTn>
                              </p:par>
                              <p:par>
                                <p:cTn id="56" presetID="12" presetClass="entr" presetSubtype="1" fill="hold" grpId="0" nodeType="withEffect">
                                  <p:stCondLst>
                                    <p:cond delay="500"/>
                                  </p:stCondLst>
                                  <p:childTnLst>
                                    <p:set>
                                      <p:cBhvr>
                                        <p:cTn id="57" dur="1" fill="hold">
                                          <p:stCondLst>
                                            <p:cond delay="0"/>
                                          </p:stCondLst>
                                        </p:cTn>
                                        <p:tgtEl>
                                          <p:spTgt spid="54"/>
                                        </p:tgtEl>
                                        <p:attrNameLst>
                                          <p:attrName>style.visibility</p:attrName>
                                        </p:attrNameLst>
                                      </p:cBhvr>
                                      <p:to>
                                        <p:strVal val="visible"/>
                                      </p:to>
                                    </p:set>
                                    <p:anim calcmode="lin" valueType="num">
                                      <p:cBhvr additive="base">
                                        <p:cTn id="58" dur="400"/>
                                        <p:tgtEl>
                                          <p:spTgt spid="54"/>
                                        </p:tgtEl>
                                        <p:attrNameLst>
                                          <p:attrName>ppt_y</p:attrName>
                                        </p:attrNameLst>
                                      </p:cBhvr>
                                      <p:tavLst>
                                        <p:tav tm="0">
                                          <p:val>
                                            <p:strVal val="#ppt_y-#ppt_h*1.125000"/>
                                          </p:val>
                                        </p:tav>
                                        <p:tav tm="100000">
                                          <p:val>
                                            <p:strVal val="#ppt_y"/>
                                          </p:val>
                                        </p:tav>
                                      </p:tavLst>
                                    </p:anim>
                                    <p:animEffect transition="in" filter="wipe(down)">
                                      <p:cBhvr>
                                        <p:cTn id="59" dur="400"/>
                                        <p:tgtEl>
                                          <p:spTgt spid="54"/>
                                        </p:tgtEl>
                                      </p:cBhvr>
                                    </p:animEffect>
                                  </p:childTnLst>
                                </p:cTn>
                              </p:par>
                            </p:childTnLst>
                          </p:cTn>
                        </p:par>
                        <p:par>
                          <p:cTn id="60" fill="hold">
                            <p:stCondLst>
                              <p:cond delay="4600"/>
                            </p:stCondLst>
                            <p:childTnLst>
                              <p:par>
                                <p:cTn id="61" presetID="16" presetClass="entr" presetSubtype="37" fill="hold"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barn(outVertical)">
                                      <p:cBhvr>
                                        <p:cTn id="63" dur="750"/>
                                        <p:tgtEl>
                                          <p:spTgt spid="55"/>
                                        </p:tgtEl>
                                      </p:cBhvr>
                                    </p:animEffect>
                                  </p:childTnLst>
                                </p:cTn>
                              </p:par>
                              <p:par>
                                <p:cTn id="64" presetID="53" presetClass="entr" presetSubtype="16" fill="hold" grpId="0" nodeType="withEffect">
                                  <p:stCondLst>
                                    <p:cond delay="250"/>
                                  </p:stCondLst>
                                  <p:childTnLst>
                                    <p:set>
                                      <p:cBhvr>
                                        <p:cTn id="65" dur="1" fill="hold">
                                          <p:stCondLst>
                                            <p:cond delay="0"/>
                                          </p:stCondLst>
                                        </p:cTn>
                                        <p:tgtEl>
                                          <p:spTgt spid="46"/>
                                        </p:tgtEl>
                                        <p:attrNameLst>
                                          <p:attrName>style.visibility</p:attrName>
                                        </p:attrNameLst>
                                      </p:cBhvr>
                                      <p:to>
                                        <p:strVal val="visible"/>
                                      </p:to>
                                    </p:set>
                                    <p:anim calcmode="lin" valueType="num">
                                      <p:cBhvr>
                                        <p:cTn id="66" dur="500" fill="hold"/>
                                        <p:tgtEl>
                                          <p:spTgt spid="46"/>
                                        </p:tgtEl>
                                        <p:attrNameLst>
                                          <p:attrName>ppt_w</p:attrName>
                                        </p:attrNameLst>
                                      </p:cBhvr>
                                      <p:tavLst>
                                        <p:tav tm="0">
                                          <p:val>
                                            <p:fltVal val="0"/>
                                          </p:val>
                                        </p:tav>
                                        <p:tav tm="100000">
                                          <p:val>
                                            <p:strVal val="#ppt_w"/>
                                          </p:val>
                                        </p:tav>
                                      </p:tavLst>
                                    </p:anim>
                                    <p:anim calcmode="lin" valueType="num">
                                      <p:cBhvr>
                                        <p:cTn id="67" dur="500" fill="hold"/>
                                        <p:tgtEl>
                                          <p:spTgt spid="46"/>
                                        </p:tgtEl>
                                        <p:attrNameLst>
                                          <p:attrName>ppt_h</p:attrName>
                                        </p:attrNameLst>
                                      </p:cBhvr>
                                      <p:tavLst>
                                        <p:tav tm="0">
                                          <p:val>
                                            <p:fltVal val="0"/>
                                          </p:val>
                                        </p:tav>
                                        <p:tav tm="100000">
                                          <p:val>
                                            <p:strVal val="#ppt_h"/>
                                          </p:val>
                                        </p:tav>
                                      </p:tavLst>
                                    </p:anim>
                                    <p:animEffect transition="in" filter="fade">
                                      <p:cBhvr>
                                        <p:cTn id="6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46" grpId="0"/>
      <p:bldP spid="47" grpId="0"/>
      <p:bldP spid="48" grpId="0"/>
      <p:bldP spid="49" grpId="0"/>
      <p:bldP spid="50" grpId="0"/>
      <p:bldP spid="51" grpId="0"/>
      <p:bldP spid="52" grpId="0"/>
      <p:bldP spid="53" grpId="0"/>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ysClr val="windowText" lastClr="000000"/>
                </a:solidFill>
                <a:latin typeface="方正毡笔黑简体" panose="03000509000000000000" pitchFamily="65" charset="-122"/>
                <a:ea typeface="方正毡笔黑简体" panose="03000509000000000000" pitchFamily="65" charset="-122"/>
              </a:rPr>
              <a:t>在此输入您的标题内容</a:t>
            </a:r>
          </a:p>
        </p:txBody>
      </p:sp>
      <p:sp>
        <p:nvSpPr>
          <p:cNvPr id="12" name="矩形 11"/>
          <p:cNvSpPr/>
          <p:nvPr/>
        </p:nvSpPr>
        <p:spPr>
          <a:xfrm>
            <a:off x="5290883" y="2300611"/>
            <a:ext cx="3853117" cy="961503"/>
          </a:xfrm>
          <a:prstGeom prst="rect">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sp>
        <p:nvSpPr>
          <p:cNvPr id="13" name="矩形 12"/>
          <p:cNvSpPr/>
          <p:nvPr/>
        </p:nvSpPr>
        <p:spPr>
          <a:xfrm>
            <a:off x="5290883" y="1339108"/>
            <a:ext cx="3853117" cy="961503"/>
          </a:xfrm>
          <a:prstGeom prst="rect">
            <a:avLst/>
          </a:prstGeom>
          <a:solidFill>
            <a:srgbClr val="FF6E00"/>
          </a:solidFill>
          <a:ln>
            <a:noFill/>
          </a:ln>
          <a:effectLst>
            <a:outerShdw blurRad="2413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sp>
        <p:nvSpPr>
          <p:cNvPr id="14" name="矩形 13"/>
          <p:cNvSpPr/>
          <p:nvPr/>
        </p:nvSpPr>
        <p:spPr>
          <a:xfrm>
            <a:off x="0" y="3262115"/>
            <a:ext cx="3710118" cy="961503"/>
          </a:xfrm>
          <a:prstGeom prst="rect">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sp>
        <p:nvSpPr>
          <p:cNvPr id="15" name="矩形 14"/>
          <p:cNvSpPr/>
          <p:nvPr/>
        </p:nvSpPr>
        <p:spPr>
          <a:xfrm>
            <a:off x="0" y="2300612"/>
            <a:ext cx="3710118" cy="961503"/>
          </a:xfrm>
          <a:prstGeom prst="rect">
            <a:avLst/>
          </a:prstGeom>
          <a:solidFill>
            <a:srgbClr val="C8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pic>
        <p:nvPicPr>
          <p:cNvPr id="16"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5400000" flipH="1">
            <a:off x="3437829" y="2265163"/>
            <a:ext cx="4176462" cy="469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16200000" flipH="1">
            <a:off x="1440759" y="3080987"/>
            <a:ext cx="4176462" cy="362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3779913" y="2499742"/>
            <a:ext cx="697627" cy="646330"/>
          </a:xfrm>
          <a:prstGeom prst="rect">
            <a:avLst/>
          </a:prstGeom>
          <a:noFill/>
        </p:spPr>
        <p:txBody>
          <a:bodyPr wrap="none" lIns="91430" tIns="45716" rIns="91430" bIns="45716" rtlCol="0">
            <a:spAutoFit/>
          </a:bodyPr>
          <a:lstStyle/>
          <a:p>
            <a:r>
              <a:rPr lang="en-US" altLang="zh-CN" sz="3600" b="1" dirty="0">
                <a:solidFill>
                  <a:srgbClr val="C80000"/>
                </a:solidFill>
                <a:latin typeface="Arial Unicode MS" pitchFamily="34" charset="-122"/>
                <a:ea typeface="Arial Unicode MS" pitchFamily="34" charset="-122"/>
                <a:cs typeface="Arial Unicode MS" pitchFamily="34" charset="-122"/>
              </a:rPr>
              <a:t>01</a:t>
            </a:r>
            <a:endParaRPr lang="zh-CN" altLang="en-US" sz="900" b="1" dirty="0">
              <a:solidFill>
                <a:srgbClr val="C80000"/>
              </a:solidFill>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3779913" y="3419700"/>
            <a:ext cx="697627" cy="646330"/>
          </a:xfrm>
          <a:prstGeom prst="rect">
            <a:avLst/>
          </a:prstGeom>
          <a:noFill/>
        </p:spPr>
        <p:txBody>
          <a:bodyPr wrap="none" lIns="91430" tIns="45716" rIns="91430" bIns="45716" rtlCol="0">
            <a:spAutoFit/>
          </a:bodyPr>
          <a:lstStyle/>
          <a:p>
            <a:r>
              <a:rPr lang="en-US" altLang="zh-CN" sz="3600" b="1" dirty="0">
                <a:solidFill>
                  <a:srgbClr val="FF6E00"/>
                </a:solidFill>
                <a:latin typeface="Arial Unicode MS" pitchFamily="34" charset="-122"/>
                <a:ea typeface="Arial Unicode MS" pitchFamily="34" charset="-122"/>
                <a:cs typeface="Arial Unicode MS" pitchFamily="34" charset="-122"/>
              </a:rPr>
              <a:t>02</a:t>
            </a:r>
            <a:endParaRPr lang="zh-CN" altLang="en-US" sz="900" b="1" dirty="0">
              <a:solidFill>
                <a:srgbClr val="FF6E00"/>
              </a:solidFill>
              <a:latin typeface="Arial Unicode MS" pitchFamily="34" charset="-122"/>
              <a:ea typeface="Arial Unicode MS" pitchFamily="34" charset="-122"/>
              <a:cs typeface="Arial Unicode MS" pitchFamily="34" charset="-122"/>
            </a:endParaRPr>
          </a:p>
        </p:txBody>
      </p:sp>
      <p:sp>
        <p:nvSpPr>
          <p:cNvPr id="20" name="TextBox 19"/>
          <p:cNvSpPr txBox="1"/>
          <p:nvPr/>
        </p:nvSpPr>
        <p:spPr>
          <a:xfrm>
            <a:off x="4517843" y="1534018"/>
            <a:ext cx="697627" cy="646330"/>
          </a:xfrm>
          <a:prstGeom prst="rect">
            <a:avLst/>
          </a:prstGeom>
          <a:noFill/>
        </p:spPr>
        <p:txBody>
          <a:bodyPr wrap="none" lIns="91430" tIns="45716" rIns="91430" bIns="45716" rtlCol="0">
            <a:spAutoFit/>
          </a:bodyPr>
          <a:lstStyle/>
          <a:p>
            <a:r>
              <a:rPr lang="en-US" altLang="zh-CN" sz="3600" b="1" dirty="0">
                <a:solidFill>
                  <a:srgbClr val="FF6E00"/>
                </a:solidFill>
                <a:latin typeface="Arial Unicode MS" pitchFamily="34" charset="-122"/>
                <a:ea typeface="Arial Unicode MS" pitchFamily="34" charset="-122"/>
                <a:cs typeface="Arial Unicode MS" pitchFamily="34" charset="-122"/>
              </a:rPr>
              <a:t>03</a:t>
            </a:r>
            <a:endParaRPr lang="zh-CN" altLang="en-US" sz="900" b="1" dirty="0">
              <a:solidFill>
                <a:srgbClr val="FF6E00"/>
              </a:solidFill>
              <a:latin typeface="Arial Unicode MS" pitchFamily="34" charset="-122"/>
              <a:ea typeface="Arial Unicode MS" pitchFamily="34" charset="-122"/>
              <a:cs typeface="Arial Unicode MS" pitchFamily="34" charset="-122"/>
            </a:endParaRPr>
          </a:p>
        </p:txBody>
      </p:sp>
      <p:sp>
        <p:nvSpPr>
          <p:cNvPr id="21" name="TextBox 20"/>
          <p:cNvSpPr txBox="1"/>
          <p:nvPr/>
        </p:nvSpPr>
        <p:spPr>
          <a:xfrm>
            <a:off x="4517843" y="2453976"/>
            <a:ext cx="697627" cy="646330"/>
          </a:xfrm>
          <a:prstGeom prst="rect">
            <a:avLst/>
          </a:prstGeom>
          <a:noFill/>
        </p:spPr>
        <p:txBody>
          <a:bodyPr wrap="none" lIns="91430" tIns="45716" rIns="91430" bIns="45716" rtlCol="0">
            <a:spAutoFit/>
          </a:bodyPr>
          <a:lstStyle/>
          <a:p>
            <a:r>
              <a:rPr lang="en-US" altLang="zh-CN" sz="3600" b="1" dirty="0">
                <a:solidFill>
                  <a:srgbClr val="C80000"/>
                </a:solidFill>
                <a:latin typeface="Arial Unicode MS" pitchFamily="34" charset="-122"/>
                <a:ea typeface="Arial Unicode MS" pitchFamily="34" charset="-122"/>
                <a:cs typeface="Arial Unicode MS" pitchFamily="34" charset="-122"/>
              </a:rPr>
              <a:t>04</a:t>
            </a:r>
            <a:endParaRPr lang="zh-CN" altLang="en-US" sz="900" b="1" dirty="0">
              <a:solidFill>
                <a:srgbClr val="C80000"/>
              </a:solidFill>
              <a:latin typeface="Arial Unicode MS" pitchFamily="34" charset="-122"/>
              <a:ea typeface="Arial Unicode MS" pitchFamily="34" charset="-122"/>
              <a:cs typeface="Arial Unicode MS" pitchFamily="34" charset="-122"/>
            </a:endParaRPr>
          </a:p>
        </p:txBody>
      </p:sp>
      <p:sp>
        <p:nvSpPr>
          <p:cNvPr id="22" name="Text Box 40"/>
          <p:cNvSpPr txBox="1">
            <a:spLocks noChangeArrowheads="1"/>
          </p:cNvSpPr>
          <p:nvPr/>
        </p:nvSpPr>
        <p:spPr bwMode="gray">
          <a:xfrm>
            <a:off x="227391" y="2425982"/>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
        <p:nvSpPr>
          <p:cNvPr id="23" name="Text Box 40"/>
          <p:cNvSpPr txBox="1">
            <a:spLocks noChangeArrowheads="1"/>
          </p:cNvSpPr>
          <p:nvPr/>
        </p:nvSpPr>
        <p:spPr bwMode="gray">
          <a:xfrm>
            <a:off x="227391" y="3444215"/>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
        <p:nvSpPr>
          <p:cNvPr id="24" name="Text Box 40"/>
          <p:cNvSpPr txBox="1">
            <a:spLocks noChangeArrowheads="1"/>
          </p:cNvSpPr>
          <p:nvPr/>
        </p:nvSpPr>
        <p:spPr bwMode="gray">
          <a:xfrm>
            <a:off x="5526060" y="1511131"/>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
        <p:nvSpPr>
          <p:cNvPr id="25" name="Text Box 40"/>
          <p:cNvSpPr txBox="1">
            <a:spLocks noChangeArrowheads="1"/>
          </p:cNvSpPr>
          <p:nvPr/>
        </p:nvSpPr>
        <p:spPr bwMode="gray">
          <a:xfrm>
            <a:off x="5526060" y="2472441"/>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Tree>
    <p:extLst>
      <p:ext uri="{BB962C8B-B14F-4D97-AF65-F5344CB8AC3E}">
        <p14:creationId xmlns:p14="http://schemas.microsoft.com/office/powerpoint/2010/main" val="4127647123"/>
      </p:ext>
    </p:extLst>
  </p:cSld>
  <p:clrMapOvr>
    <a:masterClrMapping/>
  </p:clrMapOvr>
  <mc:AlternateContent xmlns:mc="http://schemas.openxmlformats.org/markup-compatibility/2006" xmlns:p14="http://schemas.microsoft.com/office/powerpoint/2010/main">
    <mc:Choice Requires="p14">
      <p:transition spd="slow" p14:dur="1750" advClick="0">
        <p14:gallery dir="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1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p:tgtEl>
                                          <p:spTgt spid="13"/>
                                        </p:tgtEl>
                                        <p:attrNameLst>
                                          <p:attrName>ppt_x</p:attrName>
                                        </p:attrNameLst>
                                      </p:cBhvr>
                                      <p:tavLst>
                                        <p:tav tm="0">
                                          <p:val>
                                            <p:strVal val="#ppt_x-#ppt_w*1.125000"/>
                                          </p:val>
                                        </p:tav>
                                        <p:tav tm="100000">
                                          <p:val>
                                            <p:strVal val="#ppt_x"/>
                                          </p:val>
                                        </p:tav>
                                      </p:tavLst>
                                    </p:anim>
                                    <p:animEffect transition="in" filter="wipe(right)">
                                      <p:cBhvr>
                                        <p:cTn id="12" dur="500"/>
                                        <p:tgtEl>
                                          <p:spTgt spid="1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p:tgtEl>
                                          <p:spTgt spid="12"/>
                                        </p:tgtEl>
                                        <p:attrNameLst>
                                          <p:attrName>ppt_x</p:attrName>
                                        </p:attrNameLst>
                                      </p:cBhvr>
                                      <p:tavLst>
                                        <p:tav tm="0">
                                          <p:val>
                                            <p:strVal val="#ppt_x-#ppt_w*1.125000"/>
                                          </p:val>
                                        </p:tav>
                                        <p:tav tm="100000">
                                          <p:val>
                                            <p:strVal val="#ppt_x"/>
                                          </p:val>
                                        </p:tav>
                                      </p:tavLst>
                                    </p:anim>
                                    <p:animEffect transition="in" filter="wipe(right)">
                                      <p:cBhvr>
                                        <p:cTn id="16" dur="750"/>
                                        <p:tgtEl>
                                          <p:spTgt spid="12"/>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750"/>
                                        <p:tgtEl>
                                          <p:spTgt spid="14"/>
                                        </p:tgtEl>
                                        <p:attrNameLst>
                                          <p:attrName>ppt_x</p:attrName>
                                        </p:attrNameLst>
                                      </p:cBhvr>
                                      <p:tavLst>
                                        <p:tav tm="0">
                                          <p:val>
                                            <p:strVal val="#ppt_x+#ppt_w*1.125000"/>
                                          </p:val>
                                        </p:tav>
                                        <p:tav tm="100000">
                                          <p:val>
                                            <p:strVal val="#ppt_x"/>
                                          </p:val>
                                        </p:tav>
                                      </p:tavLst>
                                    </p:anim>
                                    <p:animEffect transition="in" filter="wipe(left)">
                                      <p:cBhvr>
                                        <p:cTn id="24" dur="750"/>
                                        <p:tgtEl>
                                          <p:spTgt spid="14"/>
                                        </p:tgtEl>
                                      </p:cBhvr>
                                    </p:animEffect>
                                  </p:childTnLst>
                                </p:cTn>
                              </p:par>
                            </p:childTnLst>
                          </p:cTn>
                        </p:par>
                        <p:par>
                          <p:cTn id="25" fill="hold">
                            <p:stCondLst>
                              <p:cond delay="1750"/>
                            </p:stCondLst>
                            <p:childTnLst>
                              <p:par>
                                <p:cTn id="26" presetID="23" presetClass="entr" presetSubtype="32"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750" fill="hold"/>
                                        <p:tgtEl>
                                          <p:spTgt spid="18"/>
                                        </p:tgtEl>
                                        <p:attrNameLst>
                                          <p:attrName>ppt_w</p:attrName>
                                        </p:attrNameLst>
                                      </p:cBhvr>
                                      <p:tavLst>
                                        <p:tav tm="0">
                                          <p:val>
                                            <p:strVal val="4*#ppt_w"/>
                                          </p:val>
                                        </p:tav>
                                        <p:tav tm="100000">
                                          <p:val>
                                            <p:strVal val="#ppt_w"/>
                                          </p:val>
                                        </p:tav>
                                      </p:tavLst>
                                    </p:anim>
                                    <p:anim calcmode="lin" valueType="num">
                                      <p:cBhvr>
                                        <p:cTn id="29" dur="750" fill="hold"/>
                                        <p:tgtEl>
                                          <p:spTgt spid="18"/>
                                        </p:tgtEl>
                                        <p:attrNameLst>
                                          <p:attrName>ppt_h</p:attrName>
                                        </p:attrNameLst>
                                      </p:cBhvr>
                                      <p:tavLst>
                                        <p:tav tm="0">
                                          <p:val>
                                            <p:strVal val="4*#ppt_h"/>
                                          </p:val>
                                        </p:tav>
                                        <p:tav tm="100000">
                                          <p:val>
                                            <p:strVal val="#ppt_h"/>
                                          </p:val>
                                        </p:tav>
                                      </p:tavLst>
                                    </p:anim>
                                  </p:childTnLst>
                                </p:cTn>
                              </p:par>
                              <p:par>
                                <p:cTn id="30" presetID="8" presetClass="emph" presetSubtype="0" fill="hold" grpId="1" nodeType="withEffect">
                                  <p:stCondLst>
                                    <p:cond delay="0"/>
                                  </p:stCondLst>
                                  <p:childTnLst>
                                    <p:animRot by="21600000">
                                      <p:cBhvr>
                                        <p:cTn id="31" dur="750" fill="hold"/>
                                        <p:tgtEl>
                                          <p:spTgt spid="18"/>
                                        </p:tgtEl>
                                        <p:attrNameLst>
                                          <p:attrName>r</p:attrName>
                                        </p:attrNameLst>
                                      </p:cBhvr>
                                    </p:animRot>
                                  </p:childTnLst>
                                </p:cTn>
                              </p:par>
                              <p:par>
                                <p:cTn id="32" presetID="23" presetClass="entr" presetSubtype="32"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750" fill="hold"/>
                                        <p:tgtEl>
                                          <p:spTgt spid="20"/>
                                        </p:tgtEl>
                                        <p:attrNameLst>
                                          <p:attrName>ppt_w</p:attrName>
                                        </p:attrNameLst>
                                      </p:cBhvr>
                                      <p:tavLst>
                                        <p:tav tm="0">
                                          <p:val>
                                            <p:strVal val="4*#ppt_w"/>
                                          </p:val>
                                        </p:tav>
                                        <p:tav tm="100000">
                                          <p:val>
                                            <p:strVal val="#ppt_w"/>
                                          </p:val>
                                        </p:tav>
                                      </p:tavLst>
                                    </p:anim>
                                    <p:anim calcmode="lin" valueType="num">
                                      <p:cBhvr>
                                        <p:cTn id="35" dur="750" fill="hold"/>
                                        <p:tgtEl>
                                          <p:spTgt spid="20"/>
                                        </p:tgtEl>
                                        <p:attrNameLst>
                                          <p:attrName>ppt_h</p:attrName>
                                        </p:attrNameLst>
                                      </p:cBhvr>
                                      <p:tavLst>
                                        <p:tav tm="0">
                                          <p:val>
                                            <p:strVal val="4*#ppt_h"/>
                                          </p:val>
                                        </p:tav>
                                        <p:tav tm="100000">
                                          <p:val>
                                            <p:strVal val="#ppt_h"/>
                                          </p:val>
                                        </p:tav>
                                      </p:tavLst>
                                    </p:anim>
                                  </p:childTnLst>
                                </p:cTn>
                              </p:par>
                              <p:par>
                                <p:cTn id="36" presetID="8" presetClass="emph" presetSubtype="0" fill="hold" grpId="1" nodeType="withEffect">
                                  <p:stCondLst>
                                    <p:cond delay="0"/>
                                  </p:stCondLst>
                                  <p:childTnLst>
                                    <p:animRot by="21600000">
                                      <p:cBhvr>
                                        <p:cTn id="37" dur="750" fill="hold"/>
                                        <p:tgtEl>
                                          <p:spTgt spid="20"/>
                                        </p:tgtEl>
                                        <p:attrNameLst>
                                          <p:attrName>r</p:attrName>
                                        </p:attrNameLst>
                                      </p:cBhvr>
                                    </p:animRot>
                                  </p:childTnLst>
                                </p:cTn>
                              </p:par>
                              <p:par>
                                <p:cTn id="38" presetID="23" presetClass="entr" presetSubtype="32"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750" fill="hold"/>
                                        <p:tgtEl>
                                          <p:spTgt spid="21"/>
                                        </p:tgtEl>
                                        <p:attrNameLst>
                                          <p:attrName>ppt_w</p:attrName>
                                        </p:attrNameLst>
                                      </p:cBhvr>
                                      <p:tavLst>
                                        <p:tav tm="0">
                                          <p:val>
                                            <p:strVal val="4*#ppt_w"/>
                                          </p:val>
                                        </p:tav>
                                        <p:tav tm="100000">
                                          <p:val>
                                            <p:strVal val="#ppt_w"/>
                                          </p:val>
                                        </p:tav>
                                      </p:tavLst>
                                    </p:anim>
                                    <p:anim calcmode="lin" valueType="num">
                                      <p:cBhvr>
                                        <p:cTn id="41" dur="750" fill="hold"/>
                                        <p:tgtEl>
                                          <p:spTgt spid="21"/>
                                        </p:tgtEl>
                                        <p:attrNameLst>
                                          <p:attrName>ppt_h</p:attrName>
                                        </p:attrNameLst>
                                      </p:cBhvr>
                                      <p:tavLst>
                                        <p:tav tm="0">
                                          <p:val>
                                            <p:strVal val="4*#ppt_h"/>
                                          </p:val>
                                        </p:tav>
                                        <p:tav tm="100000">
                                          <p:val>
                                            <p:strVal val="#ppt_h"/>
                                          </p:val>
                                        </p:tav>
                                      </p:tavLst>
                                    </p:anim>
                                  </p:childTnLst>
                                </p:cTn>
                              </p:par>
                              <p:par>
                                <p:cTn id="42" presetID="8" presetClass="emph" presetSubtype="0" fill="hold" grpId="1" nodeType="withEffect">
                                  <p:stCondLst>
                                    <p:cond delay="0"/>
                                  </p:stCondLst>
                                  <p:childTnLst>
                                    <p:animRot by="21600000">
                                      <p:cBhvr>
                                        <p:cTn id="43" dur="750" fill="hold"/>
                                        <p:tgtEl>
                                          <p:spTgt spid="21"/>
                                        </p:tgtEl>
                                        <p:attrNameLst>
                                          <p:attrName>r</p:attrName>
                                        </p:attrNameLst>
                                      </p:cBhvr>
                                    </p:animRot>
                                  </p:childTnLst>
                                </p:cTn>
                              </p:par>
                              <p:par>
                                <p:cTn id="44" presetID="23" presetClass="entr" presetSubtype="3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750" fill="hold"/>
                                        <p:tgtEl>
                                          <p:spTgt spid="19"/>
                                        </p:tgtEl>
                                        <p:attrNameLst>
                                          <p:attrName>ppt_w</p:attrName>
                                        </p:attrNameLst>
                                      </p:cBhvr>
                                      <p:tavLst>
                                        <p:tav tm="0">
                                          <p:val>
                                            <p:strVal val="4*#ppt_w"/>
                                          </p:val>
                                        </p:tav>
                                        <p:tav tm="100000">
                                          <p:val>
                                            <p:strVal val="#ppt_w"/>
                                          </p:val>
                                        </p:tav>
                                      </p:tavLst>
                                    </p:anim>
                                    <p:anim calcmode="lin" valueType="num">
                                      <p:cBhvr>
                                        <p:cTn id="47" dur="750" fill="hold"/>
                                        <p:tgtEl>
                                          <p:spTgt spid="19"/>
                                        </p:tgtEl>
                                        <p:attrNameLst>
                                          <p:attrName>ppt_h</p:attrName>
                                        </p:attrNameLst>
                                      </p:cBhvr>
                                      <p:tavLst>
                                        <p:tav tm="0">
                                          <p:val>
                                            <p:strVal val="4*#ppt_h"/>
                                          </p:val>
                                        </p:tav>
                                        <p:tav tm="100000">
                                          <p:val>
                                            <p:strVal val="#ppt_h"/>
                                          </p:val>
                                        </p:tav>
                                      </p:tavLst>
                                    </p:anim>
                                  </p:childTnLst>
                                </p:cTn>
                              </p:par>
                              <p:par>
                                <p:cTn id="48" presetID="8" presetClass="emph" presetSubtype="0" fill="hold" grpId="1" nodeType="withEffect">
                                  <p:stCondLst>
                                    <p:cond delay="0"/>
                                  </p:stCondLst>
                                  <p:childTnLst>
                                    <p:animRot by="21600000">
                                      <p:cBhvr>
                                        <p:cTn id="49" dur="750" fill="hold"/>
                                        <p:tgtEl>
                                          <p:spTgt spid="19"/>
                                        </p:tgtEl>
                                        <p:attrNameLst>
                                          <p:attrName>r</p:attrName>
                                        </p:attrNameLst>
                                      </p:cBhvr>
                                    </p:animRot>
                                  </p:childTnLst>
                                </p:cTn>
                              </p:par>
                            </p:childTnLst>
                          </p:cTn>
                        </p:par>
                        <p:par>
                          <p:cTn id="50" fill="hold">
                            <p:stCondLst>
                              <p:cond delay="2500"/>
                            </p:stCondLst>
                            <p:childTnLst>
                              <p:par>
                                <p:cTn id="51" presetID="10" presetClass="entr" presetSubtype="0"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10"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childTnLst>
                          </p:cTn>
                        </p:par>
                        <p:par>
                          <p:cTn id="57" fill="hold">
                            <p:stCondLst>
                              <p:cond delay="3000"/>
                            </p:stCondLst>
                            <p:childTnLst>
                              <p:par>
                                <p:cTn id="58" presetID="42"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750"/>
                                        <p:tgtEl>
                                          <p:spTgt spid="22"/>
                                        </p:tgtEl>
                                      </p:cBhvr>
                                    </p:animEffect>
                                    <p:anim calcmode="lin" valueType="num">
                                      <p:cBhvr>
                                        <p:cTn id="61" dur="750" fill="hold"/>
                                        <p:tgtEl>
                                          <p:spTgt spid="22"/>
                                        </p:tgtEl>
                                        <p:attrNameLst>
                                          <p:attrName>ppt_x</p:attrName>
                                        </p:attrNameLst>
                                      </p:cBhvr>
                                      <p:tavLst>
                                        <p:tav tm="0">
                                          <p:val>
                                            <p:strVal val="#ppt_x"/>
                                          </p:val>
                                        </p:tav>
                                        <p:tav tm="100000">
                                          <p:val>
                                            <p:strVal val="#ppt_x"/>
                                          </p:val>
                                        </p:tav>
                                      </p:tavLst>
                                    </p:anim>
                                    <p:anim calcmode="lin" valueType="num">
                                      <p:cBhvr>
                                        <p:cTn id="62" dur="750" fill="hold"/>
                                        <p:tgtEl>
                                          <p:spTgt spid="22"/>
                                        </p:tgtEl>
                                        <p:attrNameLst>
                                          <p:attrName>ppt_y</p:attrName>
                                        </p:attrNameLst>
                                      </p:cBhvr>
                                      <p:tavLst>
                                        <p:tav tm="0">
                                          <p:val>
                                            <p:strVal val="#ppt_y+.1"/>
                                          </p:val>
                                        </p:tav>
                                        <p:tav tm="100000">
                                          <p:val>
                                            <p:strVal val="#ppt_y"/>
                                          </p:val>
                                        </p:tav>
                                      </p:tavLst>
                                    </p:anim>
                                  </p:childTnLst>
                                </p:cTn>
                              </p:par>
                            </p:childTnLst>
                          </p:cTn>
                        </p:par>
                        <p:par>
                          <p:cTn id="63" fill="hold">
                            <p:stCondLst>
                              <p:cond delay="3750"/>
                            </p:stCondLst>
                            <p:childTnLst>
                              <p:par>
                                <p:cTn id="64" presetID="42"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750"/>
                                        <p:tgtEl>
                                          <p:spTgt spid="23"/>
                                        </p:tgtEl>
                                      </p:cBhvr>
                                    </p:animEffect>
                                    <p:anim calcmode="lin" valueType="num">
                                      <p:cBhvr>
                                        <p:cTn id="67" dur="750" fill="hold"/>
                                        <p:tgtEl>
                                          <p:spTgt spid="23"/>
                                        </p:tgtEl>
                                        <p:attrNameLst>
                                          <p:attrName>ppt_x</p:attrName>
                                        </p:attrNameLst>
                                      </p:cBhvr>
                                      <p:tavLst>
                                        <p:tav tm="0">
                                          <p:val>
                                            <p:strVal val="#ppt_x"/>
                                          </p:val>
                                        </p:tav>
                                        <p:tav tm="100000">
                                          <p:val>
                                            <p:strVal val="#ppt_x"/>
                                          </p:val>
                                        </p:tav>
                                      </p:tavLst>
                                    </p:anim>
                                    <p:anim calcmode="lin" valueType="num">
                                      <p:cBhvr>
                                        <p:cTn id="68" dur="750" fill="hold"/>
                                        <p:tgtEl>
                                          <p:spTgt spid="23"/>
                                        </p:tgtEl>
                                        <p:attrNameLst>
                                          <p:attrName>ppt_y</p:attrName>
                                        </p:attrNameLst>
                                      </p:cBhvr>
                                      <p:tavLst>
                                        <p:tav tm="0">
                                          <p:val>
                                            <p:strVal val="#ppt_y+.1"/>
                                          </p:val>
                                        </p:tav>
                                        <p:tav tm="100000">
                                          <p:val>
                                            <p:strVal val="#ppt_y"/>
                                          </p:val>
                                        </p:tav>
                                      </p:tavLst>
                                    </p:anim>
                                  </p:childTnLst>
                                </p:cTn>
                              </p:par>
                            </p:childTnLst>
                          </p:cTn>
                        </p:par>
                        <p:par>
                          <p:cTn id="69" fill="hold">
                            <p:stCondLst>
                              <p:cond delay="4500"/>
                            </p:stCondLst>
                            <p:childTnLst>
                              <p:par>
                                <p:cTn id="70" presetID="42" presetClass="entr" presetSubtype="0"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750"/>
                                        <p:tgtEl>
                                          <p:spTgt spid="24"/>
                                        </p:tgtEl>
                                      </p:cBhvr>
                                    </p:animEffect>
                                    <p:anim calcmode="lin" valueType="num">
                                      <p:cBhvr>
                                        <p:cTn id="73" dur="750" fill="hold"/>
                                        <p:tgtEl>
                                          <p:spTgt spid="24"/>
                                        </p:tgtEl>
                                        <p:attrNameLst>
                                          <p:attrName>ppt_x</p:attrName>
                                        </p:attrNameLst>
                                      </p:cBhvr>
                                      <p:tavLst>
                                        <p:tav tm="0">
                                          <p:val>
                                            <p:strVal val="#ppt_x"/>
                                          </p:val>
                                        </p:tav>
                                        <p:tav tm="100000">
                                          <p:val>
                                            <p:strVal val="#ppt_x"/>
                                          </p:val>
                                        </p:tav>
                                      </p:tavLst>
                                    </p:anim>
                                    <p:anim calcmode="lin" valueType="num">
                                      <p:cBhvr>
                                        <p:cTn id="74" dur="750" fill="hold"/>
                                        <p:tgtEl>
                                          <p:spTgt spid="24"/>
                                        </p:tgtEl>
                                        <p:attrNameLst>
                                          <p:attrName>ppt_y</p:attrName>
                                        </p:attrNameLst>
                                      </p:cBhvr>
                                      <p:tavLst>
                                        <p:tav tm="0">
                                          <p:val>
                                            <p:strVal val="#ppt_y+.1"/>
                                          </p:val>
                                        </p:tav>
                                        <p:tav tm="100000">
                                          <p:val>
                                            <p:strVal val="#ppt_y"/>
                                          </p:val>
                                        </p:tav>
                                      </p:tavLst>
                                    </p:anim>
                                  </p:childTnLst>
                                </p:cTn>
                              </p:par>
                            </p:childTnLst>
                          </p:cTn>
                        </p:par>
                        <p:par>
                          <p:cTn id="75" fill="hold">
                            <p:stCondLst>
                              <p:cond delay="5250"/>
                            </p:stCondLst>
                            <p:childTnLst>
                              <p:par>
                                <p:cTn id="76" presetID="42" presetClass="entr" presetSubtype="0" fill="hold" grpId="0"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750"/>
                                        <p:tgtEl>
                                          <p:spTgt spid="25"/>
                                        </p:tgtEl>
                                      </p:cBhvr>
                                    </p:animEffect>
                                    <p:anim calcmode="lin" valueType="num">
                                      <p:cBhvr>
                                        <p:cTn id="79" dur="750" fill="hold"/>
                                        <p:tgtEl>
                                          <p:spTgt spid="25"/>
                                        </p:tgtEl>
                                        <p:attrNameLst>
                                          <p:attrName>ppt_x</p:attrName>
                                        </p:attrNameLst>
                                      </p:cBhvr>
                                      <p:tavLst>
                                        <p:tav tm="0">
                                          <p:val>
                                            <p:strVal val="#ppt_x"/>
                                          </p:val>
                                        </p:tav>
                                        <p:tav tm="100000">
                                          <p:val>
                                            <p:strVal val="#ppt_x"/>
                                          </p:val>
                                        </p:tav>
                                      </p:tavLst>
                                    </p:anim>
                                    <p:anim calcmode="lin" valueType="num">
                                      <p:cBhvr>
                                        <p:cTn id="80"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5" grpId="0" animBg="1"/>
      <p:bldP spid="18" grpId="0"/>
      <p:bldP spid="18" grpId="1"/>
      <p:bldP spid="19" grpId="0"/>
      <p:bldP spid="19" grpId="1"/>
      <p:bldP spid="20" grpId="0"/>
      <p:bldP spid="20" grpId="1"/>
      <p:bldP spid="21" grpId="0"/>
      <p:bldP spid="21" grpId="1"/>
      <p:bldP spid="22"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0" name="Freeform 5"/>
          <p:cNvSpPr>
            <a:spLocks noEditPoints="1"/>
          </p:cNvSpPr>
          <p:nvPr/>
        </p:nvSpPr>
        <p:spPr bwMode="auto">
          <a:xfrm>
            <a:off x="2301126" y="2416238"/>
            <a:ext cx="403736" cy="937041"/>
          </a:xfrm>
          <a:custGeom>
            <a:avLst/>
            <a:gdLst>
              <a:gd name="T0" fmla="*/ 118 w 168"/>
              <a:gd name="T1" fmla="*/ 41 h 508"/>
              <a:gd name="T2" fmla="*/ 108 w 168"/>
              <a:gd name="T3" fmla="*/ 73 h 508"/>
              <a:gd name="T4" fmla="*/ 84 w 168"/>
              <a:gd name="T5" fmla="*/ 86 h 508"/>
              <a:gd name="T6" fmla="*/ 59 w 168"/>
              <a:gd name="T7" fmla="*/ 73 h 508"/>
              <a:gd name="T8" fmla="*/ 49 w 168"/>
              <a:gd name="T9" fmla="*/ 41 h 508"/>
              <a:gd name="T10" fmla="*/ 59 w 168"/>
              <a:gd name="T11" fmla="*/ 12 h 508"/>
              <a:gd name="T12" fmla="*/ 84 w 168"/>
              <a:gd name="T13" fmla="*/ 0 h 508"/>
              <a:gd name="T14" fmla="*/ 108 w 168"/>
              <a:gd name="T15" fmla="*/ 12 h 508"/>
              <a:gd name="T16" fmla="*/ 118 w 168"/>
              <a:gd name="T17" fmla="*/ 41 h 508"/>
              <a:gd name="T18" fmla="*/ 168 w 168"/>
              <a:gd name="T19" fmla="*/ 290 h 508"/>
              <a:gd name="T20" fmla="*/ 152 w 168"/>
              <a:gd name="T21" fmla="*/ 311 h 508"/>
              <a:gd name="T22" fmla="*/ 136 w 168"/>
              <a:gd name="T23" fmla="*/ 290 h 508"/>
              <a:gd name="T24" fmla="*/ 136 w 168"/>
              <a:gd name="T25" fmla="*/ 150 h 508"/>
              <a:gd name="T26" fmla="*/ 128 w 168"/>
              <a:gd name="T27" fmla="*/ 150 h 508"/>
              <a:gd name="T28" fmla="*/ 128 w 168"/>
              <a:gd name="T29" fmla="*/ 487 h 508"/>
              <a:gd name="T30" fmla="*/ 109 w 168"/>
              <a:gd name="T31" fmla="*/ 508 h 508"/>
              <a:gd name="T32" fmla="*/ 89 w 168"/>
              <a:gd name="T33" fmla="*/ 487 h 508"/>
              <a:gd name="T34" fmla="*/ 89 w 168"/>
              <a:gd name="T35" fmla="*/ 288 h 508"/>
              <a:gd name="T36" fmla="*/ 79 w 168"/>
              <a:gd name="T37" fmla="*/ 288 h 508"/>
              <a:gd name="T38" fmla="*/ 79 w 168"/>
              <a:gd name="T39" fmla="*/ 487 h 508"/>
              <a:gd name="T40" fmla="*/ 59 w 168"/>
              <a:gd name="T41" fmla="*/ 508 h 508"/>
              <a:gd name="T42" fmla="*/ 40 w 168"/>
              <a:gd name="T43" fmla="*/ 487 h 508"/>
              <a:gd name="T44" fmla="*/ 40 w 168"/>
              <a:gd name="T45" fmla="*/ 150 h 508"/>
              <a:gd name="T46" fmla="*/ 32 w 168"/>
              <a:gd name="T47" fmla="*/ 150 h 508"/>
              <a:gd name="T48" fmla="*/ 32 w 168"/>
              <a:gd name="T49" fmla="*/ 290 h 508"/>
              <a:gd name="T50" fmla="*/ 16 w 168"/>
              <a:gd name="T51" fmla="*/ 311 h 508"/>
              <a:gd name="T52" fmla="*/ 0 w 168"/>
              <a:gd name="T53" fmla="*/ 290 h 508"/>
              <a:gd name="T54" fmla="*/ 0 w 168"/>
              <a:gd name="T55" fmla="*/ 130 h 508"/>
              <a:gd name="T56" fmla="*/ 44 w 168"/>
              <a:gd name="T57" fmla="*/ 91 h 508"/>
              <a:gd name="T58" fmla="*/ 125 w 168"/>
              <a:gd name="T59" fmla="*/ 91 h 508"/>
              <a:gd name="T60" fmla="*/ 168 w 168"/>
              <a:gd name="T61" fmla="*/ 130 h 508"/>
              <a:gd name="T62" fmla="*/ 168 w 168"/>
              <a:gd name="T63" fmla="*/ 29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508">
                <a:moveTo>
                  <a:pt x="118" y="41"/>
                </a:moveTo>
                <a:cubicBezTo>
                  <a:pt x="118" y="53"/>
                  <a:pt x="115" y="63"/>
                  <a:pt x="108" y="73"/>
                </a:cubicBezTo>
                <a:cubicBezTo>
                  <a:pt x="101" y="82"/>
                  <a:pt x="93" y="86"/>
                  <a:pt x="84" y="86"/>
                </a:cubicBezTo>
                <a:cubicBezTo>
                  <a:pt x="74" y="86"/>
                  <a:pt x="66" y="82"/>
                  <a:pt x="59" y="73"/>
                </a:cubicBezTo>
                <a:cubicBezTo>
                  <a:pt x="52" y="63"/>
                  <a:pt x="49" y="53"/>
                  <a:pt x="49" y="41"/>
                </a:cubicBezTo>
                <a:cubicBezTo>
                  <a:pt x="49" y="30"/>
                  <a:pt x="52" y="20"/>
                  <a:pt x="59" y="12"/>
                </a:cubicBezTo>
                <a:cubicBezTo>
                  <a:pt x="66" y="4"/>
                  <a:pt x="74" y="0"/>
                  <a:pt x="84" y="0"/>
                </a:cubicBezTo>
                <a:cubicBezTo>
                  <a:pt x="93" y="0"/>
                  <a:pt x="101" y="4"/>
                  <a:pt x="108" y="12"/>
                </a:cubicBezTo>
                <a:cubicBezTo>
                  <a:pt x="115" y="20"/>
                  <a:pt x="118" y="30"/>
                  <a:pt x="118" y="41"/>
                </a:cubicBezTo>
                <a:close/>
                <a:moveTo>
                  <a:pt x="168" y="290"/>
                </a:moveTo>
                <a:cubicBezTo>
                  <a:pt x="168" y="304"/>
                  <a:pt x="163" y="311"/>
                  <a:pt x="152" y="311"/>
                </a:cubicBezTo>
                <a:cubicBezTo>
                  <a:pt x="141" y="311"/>
                  <a:pt x="136" y="304"/>
                  <a:pt x="136" y="290"/>
                </a:cubicBezTo>
                <a:cubicBezTo>
                  <a:pt x="136" y="150"/>
                  <a:pt x="136" y="150"/>
                  <a:pt x="136" y="150"/>
                </a:cubicBezTo>
                <a:cubicBezTo>
                  <a:pt x="128" y="150"/>
                  <a:pt x="128" y="150"/>
                  <a:pt x="128" y="150"/>
                </a:cubicBezTo>
                <a:cubicBezTo>
                  <a:pt x="128" y="487"/>
                  <a:pt x="128" y="487"/>
                  <a:pt x="128" y="487"/>
                </a:cubicBezTo>
                <a:cubicBezTo>
                  <a:pt x="128" y="501"/>
                  <a:pt x="122" y="508"/>
                  <a:pt x="109" y="508"/>
                </a:cubicBezTo>
                <a:cubicBezTo>
                  <a:pt x="96" y="508"/>
                  <a:pt x="89" y="501"/>
                  <a:pt x="89" y="487"/>
                </a:cubicBezTo>
                <a:cubicBezTo>
                  <a:pt x="89" y="288"/>
                  <a:pt x="89" y="288"/>
                  <a:pt x="89" y="288"/>
                </a:cubicBezTo>
                <a:cubicBezTo>
                  <a:pt x="79" y="288"/>
                  <a:pt x="79" y="288"/>
                  <a:pt x="79" y="288"/>
                </a:cubicBezTo>
                <a:cubicBezTo>
                  <a:pt x="79" y="487"/>
                  <a:pt x="79" y="487"/>
                  <a:pt x="79" y="487"/>
                </a:cubicBezTo>
                <a:cubicBezTo>
                  <a:pt x="79" y="501"/>
                  <a:pt x="72" y="508"/>
                  <a:pt x="59" y="508"/>
                </a:cubicBezTo>
                <a:cubicBezTo>
                  <a:pt x="46" y="508"/>
                  <a:pt x="40" y="501"/>
                  <a:pt x="40" y="487"/>
                </a:cubicBezTo>
                <a:cubicBezTo>
                  <a:pt x="40" y="150"/>
                  <a:pt x="40" y="150"/>
                  <a:pt x="40" y="150"/>
                </a:cubicBezTo>
                <a:cubicBezTo>
                  <a:pt x="32" y="150"/>
                  <a:pt x="32" y="150"/>
                  <a:pt x="32" y="150"/>
                </a:cubicBezTo>
                <a:cubicBezTo>
                  <a:pt x="32" y="290"/>
                  <a:pt x="32" y="290"/>
                  <a:pt x="32" y="290"/>
                </a:cubicBezTo>
                <a:cubicBezTo>
                  <a:pt x="32" y="304"/>
                  <a:pt x="27" y="311"/>
                  <a:pt x="16" y="311"/>
                </a:cubicBezTo>
                <a:cubicBezTo>
                  <a:pt x="5" y="311"/>
                  <a:pt x="0" y="304"/>
                  <a:pt x="0" y="290"/>
                </a:cubicBezTo>
                <a:cubicBezTo>
                  <a:pt x="0" y="130"/>
                  <a:pt x="0" y="130"/>
                  <a:pt x="0" y="130"/>
                </a:cubicBezTo>
                <a:cubicBezTo>
                  <a:pt x="0" y="104"/>
                  <a:pt x="15" y="91"/>
                  <a:pt x="44" y="91"/>
                </a:cubicBezTo>
                <a:cubicBezTo>
                  <a:pt x="125" y="91"/>
                  <a:pt x="125" y="91"/>
                  <a:pt x="125" y="91"/>
                </a:cubicBezTo>
                <a:cubicBezTo>
                  <a:pt x="153" y="91"/>
                  <a:pt x="168" y="104"/>
                  <a:pt x="168" y="130"/>
                </a:cubicBezTo>
                <a:lnTo>
                  <a:pt x="168" y="290"/>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1" name="Freeform 6"/>
          <p:cNvSpPr>
            <a:spLocks noEditPoints="1"/>
          </p:cNvSpPr>
          <p:nvPr/>
        </p:nvSpPr>
        <p:spPr bwMode="auto">
          <a:xfrm>
            <a:off x="2701959" y="1986889"/>
            <a:ext cx="307023" cy="714554"/>
          </a:xfrm>
          <a:custGeom>
            <a:avLst/>
            <a:gdLst>
              <a:gd name="T0" fmla="*/ 90 w 128"/>
              <a:gd name="T1" fmla="*/ 32 h 388"/>
              <a:gd name="T2" fmla="*/ 82 w 128"/>
              <a:gd name="T3" fmla="*/ 56 h 388"/>
              <a:gd name="T4" fmla="*/ 63 w 128"/>
              <a:gd name="T5" fmla="*/ 66 h 388"/>
              <a:gd name="T6" fmla="*/ 45 w 128"/>
              <a:gd name="T7" fmla="*/ 56 h 388"/>
              <a:gd name="T8" fmla="*/ 37 w 128"/>
              <a:gd name="T9" fmla="*/ 32 h 388"/>
              <a:gd name="T10" fmla="*/ 45 w 128"/>
              <a:gd name="T11" fmla="*/ 9 h 388"/>
              <a:gd name="T12" fmla="*/ 63 w 128"/>
              <a:gd name="T13" fmla="*/ 0 h 388"/>
              <a:gd name="T14" fmla="*/ 82 w 128"/>
              <a:gd name="T15" fmla="*/ 9 h 388"/>
              <a:gd name="T16" fmla="*/ 90 w 128"/>
              <a:gd name="T17" fmla="*/ 32 h 388"/>
              <a:gd name="T18" fmla="*/ 128 w 128"/>
              <a:gd name="T19" fmla="*/ 222 h 388"/>
              <a:gd name="T20" fmla="*/ 116 w 128"/>
              <a:gd name="T21" fmla="*/ 238 h 388"/>
              <a:gd name="T22" fmla="*/ 103 w 128"/>
              <a:gd name="T23" fmla="*/ 222 h 388"/>
              <a:gd name="T24" fmla="*/ 103 w 128"/>
              <a:gd name="T25" fmla="*/ 115 h 388"/>
              <a:gd name="T26" fmla="*/ 97 w 128"/>
              <a:gd name="T27" fmla="*/ 115 h 388"/>
              <a:gd name="T28" fmla="*/ 97 w 128"/>
              <a:gd name="T29" fmla="*/ 372 h 388"/>
              <a:gd name="T30" fmla="*/ 82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7" y="49"/>
                  <a:pt x="82" y="56"/>
                </a:cubicBezTo>
                <a:cubicBezTo>
                  <a:pt x="77" y="63"/>
                  <a:pt x="71" y="66"/>
                  <a:pt x="63" y="66"/>
                </a:cubicBezTo>
                <a:cubicBezTo>
                  <a:pt x="56" y="66"/>
                  <a:pt x="50" y="63"/>
                  <a:pt x="45" y="56"/>
                </a:cubicBezTo>
                <a:cubicBezTo>
                  <a:pt x="40" y="49"/>
                  <a:pt x="37" y="41"/>
                  <a:pt x="37" y="32"/>
                </a:cubicBezTo>
                <a:cubicBezTo>
                  <a:pt x="37" y="23"/>
                  <a:pt x="40" y="16"/>
                  <a:pt x="45" y="9"/>
                </a:cubicBezTo>
                <a:cubicBezTo>
                  <a:pt x="50" y="3"/>
                  <a:pt x="56" y="0"/>
                  <a:pt x="63" y="0"/>
                </a:cubicBezTo>
                <a:cubicBezTo>
                  <a:pt x="71" y="0"/>
                  <a:pt x="77" y="3"/>
                  <a:pt x="82" y="9"/>
                </a:cubicBezTo>
                <a:cubicBezTo>
                  <a:pt x="87" y="16"/>
                  <a:pt x="90" y="23"/>
                  <a:pt x="90" y="32"/>
                </a:cubicBezTo>
                <a:close/>
                <a:moveTo>
                  <a:pt x="128" y="222"/>
                </a:moveTo>
                <a:cubicBezTo>
                  <a:pt x="128" y="232"/>
                  <a:pt x="124" y="238"/>
                  <a:pt x="116" y="238"/>
                </a:cubicBezTo>
                <a:cubicBezTo>
                  <a:pt x="107" y="238"/>
                  <a:pt x="103" y="232"/>
                  <a:pt x="103" y="222"/>
                </a:cubicBezTo>
                <a:cubicBezTo>
                  <a:pt x="103" y="115"/>
                  <a:pt x="103" y="115"/>
                  <a:pt x="103" y="115"/>
                </a:cubicBezTo>
                <a:cubicBezTo>
                  <a:pt x="97" y="115"/>
                  <a:pt x="97" y="115"/>
                  <a:pt x="97" y="115"/>
                </a:cubicBezTo>
                <a:cubicBezTo>
                  <a:pt x="97" y="372"/>
                  <a:pt x="97" y="372"/>
                  <a:pt x="97" y="372"/>
                </a:cubicBezTo>
                <a:cubicBezTo>
                  <a:pt x="97" y="383"/>
                  <a:pt x="92" y="388"/>
                  <a:pt x="82" y="388"/>
                </a:cubicBezTo>
                <a:cubicBezTo>
                  <a:pt x="72"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2" name="Freeform 7"/>
          <p:cNvSpPr>
            <a:spLocks noEditPoints="1"/>
          </p:cNvSpPr>
          <p:nvPr/>
        </p:nvSpPr>
        <p:spPr bwMode="auto">
          <a:xfrm>
            <a:off x="1973429" y="1986889"/>
            <a:ext cx="307023" cy="714554"/>
          </a:xfrm>
          <a:custGeom>
            <a:avLst/>
            <a:gdLst>
              <a:gd name="T0" fmla="*/ 90 w 128"/>
              <a:gd name="T1" fmla="*/ 32 h 388"/>
              <a:gd name="T2" fmla="*/ 82 w 128"/>
              <a:gd name="T3" fmla="*/ 56 h 388"/>
              <a:gd name="T4" fmla="*/ 64 w 128"/>
              <a:gd name="T5" fmla="*/ 66 h 388"/>
              <a:gd name="T6" fmla="*/ 45 w 128"/>
              <a:gd name="T7" fmla="*/ 56 h 388"/>
              <a:gd name="T8" fmla="*/ 37 w 128"/>
              <a:gd name="T9" fmla="*/ 32 h 388"/>
              <a:gd name="T10" fmla="*/ 45 w 128"/>
              <a:gd name="T11" fmla="*/ 9 h 388"/>
              <a:gd name="T12" fmla="*/ 64 w 128"/>
              <a:gd name="T13" fmla="*/ 0 h 388"/>
              <a:gd name="T14" fmla="*/ 82 w 128"/>
              <a:gd name="T15" fmla="*/ 9 h 388"/>
              <a:gd name="T16" fmla="*/ 90 w 128"/>
              <a:gd name="T17" fmla="*/ 32 h 388"/>
              <a:gd name="T18" fmla="*/ 128 w 128"/>
              <a:gd name="T19" fmla="*/ 222 h 388"/>
              <a:gd name="T20" fmla="*/ 116 w 128"/>
              <a:gd name="T21" fmla="*/ 238 h 388"/>
              <a:gd name="T22" fmla="*/ 104 w 128"/>
              <a:gd name="T23" fmla="*/ 222 h 388"/>
              <a:gd name="T24" fmla="*/ 104 w 128"/>
              <a:gd name="T25" fmla="*/ 115 h 388"/>
              <a:gd name="T26" fmla="*/ 98 w 128"/>
              <a:gd name="T27" fmla="*/ 115 h 388"/>
              <a:gd name="T28" fmla="*/ 98 w 128"/>
              <a:gd name="T29" fmla="*/ 372 h 388"/>
              <a:gd name="T30" fmla="*/ 83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8" y="49"/>
                  <a:pt x="82" y="56"/>
                </a:cubicBezTo>
                <a:cubicBezTo>
                  <a:pt x="77" y="63"/>
                  <a:pt x="71" y="66"/>
                  <a:pt x="64" y="66"/>
                </a:cubicBezTo>
                <a:cubicBezTo>
                  <a:pt x="57" y="66"/>
                  <a:pt x="50" y="63"/>
                  <a:pt x="45" y="56"/>
                </a:cubicBezTo>
                <a:cubicBezTo>
                  <a:pt x="40" y="49"/>
                  <a:pt x="37" y="41"/>
                  <a:pt x="37" y="32"/>
                </a:cubicBezTo>
                <a:cubicBezTo>
                  <a:pt x="37" y="23"/>
                  <a:pt x="40" y="16"/>
                  <a:pt x="45" y="9"/>
                </a:cubicBezTo>
                <a:cubicBezTo>
                  <a:pt x="50" y="3"/>
                  <a:pt x="56" y="0"/>
                  <a:pt x="64" y="0"/>
                </a:cubicBezTo>
                <a:cubicBezTo>
                  <a:pt x="71" y="0"/>
                  <a:pt x="77" y="3"/>
                  <a:pt x="82" y="9"/>
                </a:cubicBezTo>
                <a:cubicBezTo>
                  <a:pt x="88" y="16"/>
                  <a:pt x="90" y="23"/>
                  <a:pt x="90" y="32"/>
                </a:cubicBezTo>
                <a:close/>
                <a:moveTo>
                  <a:pt x="128" y="222"/>
                </a:moveTo>
                <a:cubicBezTo>
                  <a:pt x="128" y="232"/>
                  <a:pt x="124" y="238"/>
                  <a:pt x="116" y="238"/>
                </a:cubicBezTo>
                <a:cubicBezTo>
                  <a:pt x="108" y="238"/>
                  <a:pt x="104" y="232"/>
                  <a:pt x="104" y="222"/>
                </a:cubicBezTo>
                <a:cubicBezTo>
                  <a:pt x="104" y="115"/>
                  <a:pt x="104" y="115"/>
                  <a:pt x="104" y="115"/>
                </a:cubicBezTo>
                <a:cubicBezTo>
                  <a:pt x="98" y="115"/>
                  <a:pt x="98" y="115"/>
                  <a:pt x="98" y="115"/>
                </a:cubicBezTo>
                <a:cubicBezTo>
                  <a:pt x="98" y="372"/>
                  <a:pt x="98" y="372"/>
                  <a:pt x="98" y="372"/>
                </a:cubicBezTo>
                <a:cubicBezTo>
                  <a:pt x="98" y="383"/>
                  <a:pt x="93" y="388"/>
                  <a:pt x="83" y="388"/>
                </a:cubicBezTo>
                <a:cubicBezTo>
                  <a:pt x="73"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3" name="Freeform 8"/>
          <p:cNvSpPr>
            <a:spLocks noEditPoints="1"/>
          </p:cNvSpPr>
          <p:nvPr/>
        </p:nvSpPr>
        <p:spPr bwMode="auto">
          <a:xfrm>
            <a:off x="2386919" y="1711993"/>
            <a:ext cx="234874" cy="547393"/>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4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79 w 98"/>
              <a:gd name="T23" fmla="*/ 169 h 297"/>
              <a:gd name="T24" fmla="*/ 79 w 98"/>
              <a:gd name="T25" fmla="*/ 88 h 297"/>
              <a:gd name="T26" fmla="*/ 75 w 98"/>
              <a:gd name="T27" fmla="*/ 88 h 297"/>
              <a:gd name="T28" fmla="*/ 75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3 w 98"/>
              <a:gd name="T43" fmla="*/ 284 h 297"/>
              <a:gd name="T44" fmla="*/ 23 w 98"/>
              <a:gd name="T45" fmla="*/ 88 h 297"/>
              <a:gd name="T46" fmla="*/ 19 w 98"/>
              <a:gd name="T47" fmla="*/ 88 h 297"/>
              <a:gd name="T48" fmla="*/ 19 w 98"/>
              <a:gd name="T49" fmla="*/ 169 h 297"/>
              <a:gd name="T50" fmla="*/ 9 w 98"/>
              <a:gd name="T51" fmla="*/ 182 h 297"/>
              <a:gd name="T52" fmla="*/ 0 w 98"/>
              <a:gd name="T53" fmla="*/ 169 h 297"/>
              <a:gd name="T54" fmla="*/ 0 w 98"/>
              <a:gd name="T55" fmla="*/ 76 h 297"/>
              <a:gd name="T56" fmla="*/ 25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9" y="51"/>
                </a:cubicBezTo>
                <a:cubicBezTo>
                  <a:pt x="43" y="51"/>
                  <a:pt x="39" y="48"/>
                  <a:pt x="35" y="43"/>
                </a:cubicBezTo>
                <a:cubicBezTo>
                  <a:pt x="31" y="37"/>
                  <a:pt x="29" y="31"/>
                  <a:pt x="29" y="24"/>
                </a:cubicBezTo>
                <a:cubicBezTo>
                  <a:pt x="29" y="18"/>
                  <a:pt x="31" y="12"/>
                  <a:pt x="34" y="7"/>
                </a:cubicBezTo>
                <a:cubicBezTo>
                  <a:pt x="38" y="3"/>
                  <a:pt x="43" y="0"/>
                  <a:pt x="49" y="0"/>
                </a:cubicBezTo>
                <a:cubicBezTo>
                  <a:pt x="54" y="0"/>
                  <a:pt x="59" y="3"/>
                  <a:pt x="63" y="7"/>
                </a:cubicBezTo>
                <a:cubicBezTo>
                  <a:pt x="67" y="12"/>
                  <a:pt x="69" y="18"/>
                  <a:pt x="69" y="24"/>
                </a:cubicBezTo>
                <a:close/>
                <a:moveTo>
                  <a:pt x="98" y="169"/>
                </a:moveTo>
                <a:cubicBezTo>
                  <a:pt x="98" y="178"/>
                  <a:pt x="95" y="182"/>
                  <a:pt x="89" y="182"/>
                </a:cubicBezTo>
                <a:cubicBezTo>
                  <a:pt x="82" y="182"/>
                  <a:pt x="79" y="178"/>
                  <a:pt x="79" y="169"/>
                </a:cubicBezTo>
                <a:cubicBezTo>
                  <a:pt x="79" y="88"/>
                  <a:pt x="79" y="88"/>
                  <a:pt x="79" y="88"/>
                </a:cubicBezTo>
                <a:cubicBezTo>
                  <a:pt x="75" y="88"/>
                  <a:pt x="75" y="88"/>
                  <a:pt x="75" y="88"/>
                </a:cubicBezTo>
                <a:cubicBezTo>
                  <a:pt x="75" y="284"/>
                  <a:pt x="75" y="284"/>
                  <a:pt x="75" y="284"/>
                </a:cubicBezTo>
                <a:cubicBezTo>
                  <a:pt x="75" y="292"/>
                  <a:pt x="71" y="297"/>
                  <a:pt x="63"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2" y="297"/>
                  <a:pt x="35" y="297"/>
                </a:cubicBezTo>
                <a:cubicBezTo>
                  <a:pt x="27" y="297"/>
                  <a:pt x="23" y="292"/>
                  <a:pt x="23" y="284"/>
                </a:cubicBezTo>
                <a:cubicBezTo>
                  <a:pt x="23" y="88"/>
                  <a:pt x="23" y="88"/>
                  <a:pt x="23" y="88"/>
                </a:cubicBezTo>
                <a:cubicBezTo>
                  <a:pt x="19" y="88"/>
                  <a:pt x="19" y="88"/>
                  <a:pt x="19" y="88"/>
                </a:cubicBezTo>
                <a:cubicBezTo>
                  <a:pt x="19" y="169"/>
                  <a:pt x="19" y="169"/>
                  <a:pt x="19" y="169"/>
                </a:cubicBezTo>
                <a:cubicBezTo>
                  <a:pt x="19" y="178"/>
                  <a:pt x="16" y="182"/>
                  <a:pt x="9" y="182"/>
                </a:cubicBezTo>
                <a:cubicBezTo>
                  <a:pt x="3" y="182"/>
                  <a:pt x="0" y="178"/>
                  <a:pt x="0" y="169"/>
                </a:cubicBezTo>
                <a:cubicBezTo>
                  <a:pt x="0" y="76"/>
                  <a:pt x="0" y="76"/>
                  <a:pt x="0" y="76"/>
                </a:cubicBezTo>
                <a:cubicBezTo>
                  <a:pt x="0" y="61"/>
                  <a:pt x="9" y="53"/>
                  <a:pt x="25" y="53"/>
                </a:cubicBezTo>
                <a:cubicBezTo>
                  <a:pt x="73" y="53"/>
                  <a:pt x="73" y="53"/>
                  <a:pt x="73" y="53"/>
                </a:cubicBezTo>
                <a:cubicBezTo>
                  <a:pt x="90" y="53"/>
                  <a:pt x="98" y="61"/>
                  <a:pt x="98" y="76"/>
                </a:cubicBezTo>
                <a:lnTo>
                  <a:pt x="98" y="169"/>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4" name="Freeform 9"/>
          <p:cNvSpPr>
            <a:spLocks noEditPoints="1"/>
          </p:cNvSpPr>
          <p:nvPr/>
        </p:nvSpPr>
        <p:spPr bwMode="auto">
          <a:xfrm>
            <a:off x="3029655" y="1711993"/>
            <a:ext cx="234874" cy="547393"/>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5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80 w 98"/>
              <a:gd name="T23" fmla="*/ 169 h 297"/>
              <a:gd name="T24" fmla="*/ 80 w 98"/>
              <a:gd name="T25" fmla="*/ 88 h 297"/>
              <a:gd name="T26" fmla="*/ 75 w 98"/>
              <a:gd name="T27" fmla="*/ 88 h 297"/>
              <a:gd name="T28" fmla="*/ 75 w 98"/>
              <a:gd name="T29" fmla="*/ 284 h 297"/>
              <a:gd name="T30" fmla="*/ 64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4 w 98"/>
              <a:gd name="T43" fmla="*/ 284 h 297"/>
              <a:gd name="T44" fmla="*/ 24 w 98"/>
              <a:gd name="T45" fmla="*/ 88 h 297"/>
              <a:gd name="T46" fmla="*/ 19 w 98"/>
              <a:gd name="T47" fmla="*/ 88 h 297"/>
              <a:gd name="T48" fmla="*/ 19 w 98"/>
              <a:gd name="T49" fmla="*/ 169 h 297"/>
              <a:gd name="T50" fmla="*/ 10 w 98"/>
              <a:gd name="T51" fmla="*/ 182 h 297"/>
              <a:gd name="T52" fmla="*/ 0 w 98"/>
              <a:gd name="T53" fmla="*/ 169 h 297"/>
              <a:gd name="T54" fmla="*/ 0 w 98"/>
              <a:gd name="T55" fmla="*/ 76 h 297"/>
              <a:gd name="T56" fmla="*/ 26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5" y="51"/>
                  <a:pt x="49" y="51"/>
                </a:cubicBezTo>
                <a:cubicBezTo>
                  <a:pt x="44" y="51"/>
                  <a:pt x="39" y="48"/>
                  <a:pt x="35" y="43"/>
                </a:cubicBezTo>
                <a:cubicBezTo>
                  <a:pt x="31" y="37"/>
                  <a:pt x="29" y="31"/>
                  <a:pt x="29" y="24"/>
                </a:cubicBezTo>
                <a:cubicBezTo>
                  <a:pt x="29" y="18"/>
                  <a:pt x="31" y="12"/>
                  <a:pt x="35" y="7"/>
                </a:cubicBezTo>
                <a:cubicBezTo>
                  <a:pt x="39" y="3"/>
                  <a:pt x="44" y="0"/>
                  <a:pt x="49" y="0"/>
                </a:cubicBezTo>
                <a:cubicBezTo>
                  <a:pt x="55" y="0"/>
                  <a:pt x="59" y="3"/>
                  <a:pt x="63" y="7"/>
                </a:cubicBezTo>
                <a:cubicBezTo>
                  <a:pt x="67" y="12"/>
                  <a:pt x="69" y="18"/>
                  <a:pt x="69" y="24"/>
                </a:cubicBezTo>
                <a:close/>
                <a:moveTo>
                  <a:pt x="98" y="169"/>
                </a:moveTo>
                <a:cubicBezTo>
                  <a:pt x="98" y="178"/>
                  <a:pt x="95" y="182"/>
                  <a:pt x="89" y="182"/>
                </a:cubicBezTo>
                <a:cubicBezTo>
                  <a:pt x="83" y="182"/>
                  <a:pt x="80" y="178"/>
                  <a:pt x="80" y="169"/>
                </a:cubicBezTo>
                <a:cubicBezTo>
                  <a:pt x="80" y="88"/>
                  <a:pt x="80" y="88"/>
                  <a:pt x="80" y="88"/>
                </a:cubicBezTo>
                <a:cubicBezTo>
                  <a:pt x="75" y="88"/>
                  <a:pt x="75" y="88"/>
                  <a:pt x="75" y="88"/>
                </a:cubicBezTo>
                <a:cubicBezTo>
                  <a:pt x="75" y="284"/>
                  <a:pt x="75" y="284"/>
                  <a:pt x="75" y="284"/>
                </a:cubicBezTo>
                <a:cubicBezTo>
                  <a:pt x="75" y="292"/>
                  <a:pt x="71" y="297"/>
                  <a:pt x="64"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3" y="297"/>
                  <a:pt x="35" y="297"/>
                </a:cubicBezTo>
                <a:cubicBezTo>
                  <a:pt x="27" y="297"/>
                  <a:pt x="24" y="292"/>
                  <a:pt x="24" y="284"/>
                </a:cubicBezTo>
                <a:cubicBezTo>
                  <a:pt x="24" y="88"/>
                  <a:pt x="24" y="88"/>
                  <a:pt x="24" y="88"/>
                </a:cubicBezTo>
                <a:cubicBezTo>
                  <a:pt x="19" y="88"/>
                  <a:pt x="19" y="88"/>
                  <a:pt x="19" y="88"/>
                </a:cubicBezTo>
                <a:cubicBezTo>
                  <a:pt x="19" y="169"/>
                  <a:pt x="19" y="169"/>
                  <a:pt x="19" y="169"/>
                </a:cubicBezTo>
                <a:cubicBezTo>
                  <a:pt x="19" y="178"/>
                  <a:pt x="16" y="182"/>
                  <a:pt x="10" y="182"/>
                </a:cubicBezTo>
                <a:cubicBezTo>
                  <a:pt x="3" y="182"/>
                  <a:pt x="0" y="178"/>
                  <a:pt x="0" y="169"/>
                </a:cubicBezTo>
                <a:cubicBezTo>
                  <a:pt x="0" y="76"/>
                  <a:pt x="0" y="76"/>
                  <a:pt x="0" y="76"/>
                </a:cubicBezTo>
                <a:cubicBezTo>
                  <a:pt x="0" y="61"/>
                  <a:pt x="9" y="53"/>
                  <a:pt x="26" y="53"/>
                </a:cubicBezTo>
                <a:cubicBezTo>
                  <a:pt x="73" y="53"/>
                  <a:pt x="73" y="53"/>
                  <a:pt x="73" y="53"/>
                </a:cubicBezTo>
                <a:cubicBezTo>
                  <a:pt x="90" y="53"/>
                  <a:pt x="98" y="61"/>
                  <a:pt x="98" y="76"/>
                </a:cubicBezTo>
                <a:lnTo>
                  <a:pt x="98" y="169"/>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5" name="Freeform 10"/>
          <p:cNvSpPr>
            <a:spLocks noEditPoints="1"/>
          </p:cNvSpPr>
          <p:nvPr/>
        </p:nvSpPr>
        <p:spPr bwMode="auto">
          <a:xfrm>
            <a:off x="1754028" y="1711993"/>
            <a:ext cx="234874" cy="547393"/>
          </a:xfrm>
          <a:custGeom>
            <a:avLst/>
            <a:gdLst>
              <a:gd name="T0" fmla="*/ 69 w 98"/>
              <a:gd name="T1" fmla="*/ 24 h 297"/>
              <a:gd name="T2" fmla="*/ 63 w 98"/>
              <a:gd name="T3" fmla="*/ 43 h 297"/>
              <a:gd name="T4" fmla="*/ 48 w 98"/>
              <a:gd name="T5" fmla="*/ 51 h 297"/>
              <a:gd name="T6" fmla="*/ 34 w 98"/>
              <a:gd name="T7" fmla="*/ 43 h 297"/>
              <a:gd name="T8" fmla="*/ 28 w 98"/>
              <a:gd name="T9" fmla="*/ 24 h 297"/>
              <a:gd name="T10" fmla="*/ 34 w 98"/>
              <a:gd name="T11" fmla="*/ 7 h 297"/>
              <a:gd name="T12" fmla="*/ 48 w 98"/>
              <a:gd name="T13" fmla="*/ 0 h 297"/>
              <a:gd name="T14" fmla="*/ 63 w 98"/>
              <a:gd name="T15" fmla="*/ 7 h 297"/>
              <a:gd name="T16" fmla="*/ 69 w 98"/>
              <a:gd name="T17" fmla="*/ 24 h 297"/>
              <a:gd name="T18" fmla="*/ 98 w 98"/>
              <a:gd name="T19" fmla="*/ 169 h 297"/>
              <a:gd name="T20" fmla="*/ 88 w 98"/>
              <a:gd name="T21" fmla="*/ 182 h 297"/>
              <a:gd name="T22" fmla="*/ 79 w 98"/>
              <a:gd name="T23" fmla="*/ 169 h 297"/>
              <a:gd name="T24" fmla="*/ 79 w 98"/>
              <a:gd name="T25" fmla="*/ 88 h 297"/>
              <a:gd name="T26" fmla="*/ 74 w 98"/>
              <a:gd name="T27" fmla="*/ 88 h 297"/>
              <a:gd name="T28" fmla="*/ 74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4 w 98"/>
              <a:gd name="T41" fmla="*/ 297 h 297"/>
              <a:gd name="T42" fmla="*/ 23 w 98"/>
              <a:gd name="T43" fmla="*/ 284 h 297"/>
              <a:gd name="T44" fmla="*/ 23 w 98"/>
              <a:gd name="T45" fmla="*/ 88 h 297"/>
              <a:gd name="T46" fmla="*/ 18 w 98"/>
              <a:gd name="T47" fmla="*/ 88 h 297"/>
              <a:gd name="T48" fmla="*/ 18 w 98"/>
              <a:gd name="T49" fmla="*/ 169 h 297"/>
              <a:gd name="T50" fmla="*/ 9 w 98"/>
              <a:gd name="T51" fmla="*/ 182 h 297"/>
              <a:gd name="T52" fmla="*/ 0 w 98"/>
              <a:gd name="T53" fmla="*/ 169 h 297"/>
              <a:gd name="T54" fmla="*/ 0 w 98"/>
              <a:gd name="T55" fmla="*/ 76 h 297"/>
              <a:gd name="T56" fmla="*/ 25 w 98"/>
              <a:gd name="T57" fmla="*/ 53 h 297"/>
              <a:gd name="T58" fmla="*/ 72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8" y="51"/>
                </a:cubicBezTo>
                <a:cubicBezTo>
                  <a:pt x="43" y="51"/>
                  <a:pt x="38" y="48"/>
                  <a:pt x="34" y="43"/>
                </a:cubicBezTo>
                <a:cubicBezTo>
                  <a:pt x="30" y="37"/>
                  <a:pt x="28" y="31"/>
                  <a:pt x="28" y="24"/>
                </a:cubicBezTo>
                <a:cubicBezTo>
                  <a:pt x="28" y="18"/>
                  <a:pt x="30" y="12"/>
                  <a:pt x="34" y="7"/>
                </a:cubicBezTo>
                <a:cubicBezTo>
                  <a:pt x="38" y="3"/>
                  <a:pt x="43" y="0"/>
                  <a:pt x="48" y="0"/>
                </a:cubicBezTo>
                <a:cubicBezTo>
                  <a:pt x="54" y="0"/>
                  <a:pt x="59" y="3"/>
                  <a:pt x="63" y="7"/>
                </a:cubicBezTo>
                <a:cubicBezTo>
                  <a:pt x="67" y="12"/>
                  <a:pt x="69" y="18"/>
                  <a:pt x="69" y="24"/>
                </a:cubicBezTo>
                <a:close/>
                <a:moveTo>
                  <a:pt x="98" y="169"/>
                </a:moveTo>
                <a:cubicBezTo>
                  <a:pt x="98" y="178"/>
                  <a:pt x="95" y="182"/>
                  <a:pt x="88" y="182"/>
                </a:cubicBezTo>
                <a:cubicBezTo>
                  <a:pt x="82" y="182"/>
                  <a:pt x="79" y="178"/>
                  <a:pt x="79" y="169"/>
                </a:cubicBezTo>
                <a:cubicBezTo>
                  <a:pt x="79" y="88"/>
                  <a:pt x="79" y="88"/>
                  <a:pt x="79" y="88"/>
                </a:cubicBezTo>
                <a:cubicBezTo>
                  <a:pt x="74" y="88"/>
                  <a:pt x="74" y="88"/>
                  <a:pt x="74" y="88"/>
                </a:cubicBezTo>
                <a:cubicBezTo>
                  <a:pt x="74" y="284"/>
                  <a:pt x="74" y="284"/>
                  <a:pt x="74" y="284"/>
                </a:cubicBezTo>
                <a:cubicBezTo>
                  <a:pt x="74" y="292"/>
                  <a:pt x="71" y="297"/>
                  <a:pt x="63" y="297"/>
                </a:cubicBezTo>
                <a:cubicBezTo>
                  <a:pt x="55" y="297"/>
                  <a:pt x="52" y="292"/>
                  <a:pt x="52" y="284"/>
                </a:cubicBezTo>
                <a:cubicBezTo>
                  <a:pt x="52" y="168"/>
                  <a:pt x="52" y="168"/>
                  <a:pt x="52" y="168"/>
                </a:cubicBezTo>
                <a:cubicBezTo>
                  <a:pt x="46" y="168"/>
                  <a:pt x="46" y="168"/>
                  <a:pt x="46" y="168"/>
                </a:cubicBezTo>
                <a:cubicBezTo>
                  <a:pt x="46" y="284"/>
                  <a:pt x="46" y="284"/>
                  <a:pt x="46" y="284"/>
                </a:cubicBezTo>
                <a:cubicBezTo>
                  <a:pt x="46" y="292"/>
                  <a:pt x="42" y="297"/>
                  <a:pt x="34" y="297"/>
                </a:cubicBezTo>
                <a:cubicBezTo>
                  <a:pt x="27" y="297"/>
                  <a:pt x="23" y="292"/>
                  <a:pt x="23" y="284"/>
                </a:cubicBezTo>
                <a:cubicBezTo>
                  <a:pt x="23" y="88"/>
                  <a:pt x="23" y="88"/>
                  <a:pt x="23" y="88"/>
                </a:cubicBezTo>
                <a:cubicBezTo>
                  <a:pt x="18" y="88"/>
                  <a:pt x="18" y="88"/>
                  <a:pt x="18" y="88"/>
                </a:cubicBezTo>
                <a:cubicBezTo>
                  <a:pt x="18" y="169"/>
                  <a:pt x="18" y="169"/>
                  <a:pt x="18" y="169"/>
                </a:cubicBezTo>
                <a:cubicBezTo>
                  <a:pt x="18" y="178"/>
                  <a:pt x="15" y="182"/>
                  <a:pt x="9" y="182"/>
                </a:cubicBezTo>
                <a:cubicBezTo>
                  <a:pt x="3" y="182"/>
                  <a:pt x="0" y="178"/>
                  <a:pt x="0" y="169"/>
                </a:cubicBezTo>
                <a:cubicBezTo>
                  <a:pt x="0" y="76"/>
                  <a:pt x="0" y="76"/>
                  <a:pt x="0" y="76"/>
                </a:cubicBezTo>
                <a:cubicBezTo>
                  <a:pt x="0" y="61"/>
                  <a:pt x="8" y="53"/>
                  <a:pt x="25" y="53"/>
                </a:cubicBezTo>
                <a:cubicBezTo>
                  <a:pt x="72" y="53"/>
                  <a:pt x="72" y="53"/>
                  <a:pt x="72" y="53"/>
                </a:cubicBezTo>
                <a:cubicBezTo>
                  <a:pt x="89" y="53"/>
                  <a:pt x="98" y="61"/>
                  <a:pt x="98" y="76"/>
                </a:cubicBezTo>
                <a:lnTo>
                  <a:pt x="98" y="169"/>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6" name="Freeform 11"/>
          <p:cNvSpPr>
            <a:spLocks noEditPoints="1"/>
          </p:cNvSpPr>
          <p:nvPr/>
        </p:nvSpPr>
        <p:spPr bwMode="auto">
          <a:xfrm>
            <a:off x="2168922" y="1425759"/>
            <a:ext cx="196496" cy="457926"/>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7" name="Freeform 12"/>
          <p:cNvSpPr>
            <a:spLocks noEditPoints="1"/>
          </p:cNvSpPr>
          <p:nvPr/>
        </p:nvSpPr>
        <p:spPr bwMode="auto">
          <a:xfrm>
            <a:off x="2713209" y="1425759"/>
            <a:ext cx="196496" cy="457926"/>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0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2" y="152"/>
                  <a:pt x="7" y="152"/>
                </a:cubicBezTo>
                <a:cubicBezTo>
                  <a:pt x="2" y="152"/>
                  <a:pt x="0" y="149"/>
                  <a:pt x="0" y="142"/>
                </a:cubicBezTo>
                <a:cubicBezTo>
                  <a:pt x="0" y="64"/>
                  <a:pt x="0" y="64"/>
                  <a:pt x="0" y="64"/>
                </a:cubicBezTo>
                <a:cubicBezTo>
                  <a:pt x="0" y="51"/>
                  <a:pt x="7" y="45"/>
                  <a:pt x="21" y="45"/>
                </a:cubicBezTo>
                <a:cubicBezTo>
                  <a:pt x="60" y="45"/>
                  <a:pt x="60" y="45"/>
                  <a:pt x="60" y="45"/>
                </a:cubicBezTo>
                <a:cubicBezTo>
                  <a:pt x="75" y="45"/>
                  <a:pt x="82" y="51"/>
                  <a:pt x="82" y="64"/>
                </a:cubicBezTo>
                <a:lnTo>
                  <a:pt x="82" y="14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8" name="Freeform 13"/>
          <p:cNvSpPr>
            <a:spLocks noEditPoints="1"/>
          </p:cNvSpPr>
          <p:nvPr/>
        </p:nvSpPr>
        <p:spPr bwMode="auto">
          <a:xfrm>
            <a:off x="1526187" y="1425759"/>
            <a:ext cx="198031" cy="457926"/>
          </a:xfrm>
          <a:custGeom>
            <a:avLst/>
            <a:gdLst>
              <a:gd name="T0" fmla="*/ 58 w 82"/>
              <a:gd name="T1" fmla="*/ 20 h 249"/>
              <a:gd name="T2" fmla="*/ 53 w 82"/>
              <a:gd name="T3" fmla="*/ 36 h 249"/>
              <a:gd name="T4" fmla="*/ 41 w 82"/>
              <a:gd name="T5" fmla="*/ 42 h 249"/>
              <a:gd name="T6" fmla="*/ 29 w 82"/>
              <a:gd name="T7" fmla="*/ 36 h 249"/>
              <a:gd name="T8" fmla="*/ 24 w 82"/>
              <a:gd name="T9" fmla="*/ 20 h 249"/>
              <a:gd name="T10" fmla="*/ 29 w 82"/>
              <a:gd name="T11" fmla="*/ 6 h 249"/>
              <a:gd name="T12" fmla="*/ 41 w 82"/>
              <a:gd name="T13" fmla="*/ 0 h 249"/>
              <a:gd name="T14" fmla="*/ 53 w 82"/>
              <a:gd name="T15" fmla="*/ 6 h 249"/>
              <a:gd name="T16" fmla="*/ 58 w 82"/>
              <a:gd name="T17" fmla="*/ 20 h 249"/>
              <a:gd name="T18" fmla="*/ 82 w 82"/>
              <a:gd name="T19" fmla="*/ 142 h 249"/>
              <a:gd name="T20" fmla="*/ 75 w 82"/>
              <a:gd name="T21" fmla="*/ 152 h 249"/>
              <a:gd name="T22" fmla="*/ 67 w 82"/>
              <a:gd name="T23" fmla="*/ 142 h 249"/>
              <a:gd name="T24" fmla="*/ 67 w 82"/>
              <a:gd name="T25" fmla="*/ 74 h 249"/>
              <a:gd name="T26" fmla="*/ 63 w 82"/>
              <a:gd name="T27" fmla="*/ 74 h 249"/>
              <a:gd name="T28" fmla="*/ 63 w 82"/>
              <a:gd name="T29" fmla="*/ 239 h 249"/>
              <a:gd name="T30" fmla="*/ 53 w 82"/>
              <a:gd name="T31" fmla="*/ 249 h 249"/>
              <a:gd name="T32" fmla="*/ 44 w 82"/>
              <a:gd name="T33" fmla="*/ 239 h 249"/>
              <a:gd name="T34" fmla="*/ 44 w 82"/>
              <a:gd name="T35" fmla="*/ 141 h 249"/>
              <a:gd name="T36" fmla="*/ 39 w 82"/>
              <a:gd name="T37" fmla="*/ 141 h 249"/>
              <a:gd name="T38" fmla="*/ 39 w 82"/>
              <a:gd name="T39" fmla="*/ 239 h 249"/>
              <a:gd name="T40" fmla="*/ 29 w 82"/>
              <a:gd name="T41" fmla="*/ 249 h 249"/>
              <a:gd name="T42" fmla="*/ 20 w 82"/>
              <a:gd name="T43" fmla="*/ 239 h 249"/>
              <a:gd name="T44" fmla="*/ 20 w 82"/>
              <a:gd name="T45" fmla="*/ 74 h 249"/>
              <a:gd name="T46" fmla="*/ 16 w 82"/>
              <a:gd name="T47" fmla="*/ 74 h 249"/>
              <a:gd name="T48" fmla="*/ 16 w 82"/>
              <a:gd name="T49" fmla="*/ 142 h 249"/>
              <a:gd name="T50" fmla="*/ 8 w 82"/>
              <a:gd name="T51" fmla="*/ 152 h 249"/>
              <a:gd name="T52" fmla="*/ 0 w 82"/>
              <a:gd name="T53" fmla="*/ 142 h 249"/>
              <a:gd name="T54" fmla="*/ 0 w 82"/>
              <a:gd name="T55" fmla="*/ 64 h 249"/>
              <a:gd name="T56" fmla="*/ 22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8" y="20"/>
                </a:moveTo>
                <a:cubicBezTo>
                  <a:pt x="58" y="26"/>
                  <a:pt x="56" y="31"/>
                  <a:pt x="53" y="36"/>
                </a:cubicBezTo>
                <a:cubicBezTo>
                  <a:pt x="50" y="40"/>
                  <a:pt x="46" y="42"/>
                  <a:pt x="41" y="42"/>
                </a:cubicBezTo>
                <a:cubicBezTo>
                  <a:pt x="36" y="42"/>
                  <a:pt x="32" y="40"/>
                  <a:pt x="29" y="36"/>
                </a:cubicBezTo>
                <a:cubicBezTo>
                  <a:pt x="26" y="31"/>
                  <a:pt x="24" y="26"/>
                  <a:pt x="24" y="20"/>
                </a:cubicBezTo>
                <a:cubicBezTo>
                  <a:pt x="24" y="15"/>
                  <a:pt x="26" y="10"/>
                  <a:pt x="29" y="6"/>
                </a:cubicBezTo>
                <a:cubicBezTo>
                  <a:pt x="32" y="2"/>
                  <a:pt x="36" y="0"/>
                  <a:pt x="41" y="0"/>
                </a:cubicBezTo>
                <a:cubicBezTo>
                  <a:pt x="46" y="0"/>
                  <a:pt x="50" y="2"/>
                  <a:pt x="53" y="6"/>
                </a:cubicBezTo>
                <a:cubicBezTo>
                  <a:pt x="56" y="10"/>
                  <a:pt x="58" y="15"/>
                  <a:pt x="58" y="20"/>
                </a:cubicBezTo>
                <a:close/>
                <a:moveTo>
                  <a:pt x="82" y="142"/>
                </a:moveTo>
                <a:cubicBezTo>
                  <a:pt x="82" y="149"/>
                  <a:pt x="80" y="152"/>
                  <a:pt x="75" y="152"/>
                </a:cubicBezTo>
                <a:cubicBezTo>
                  <a:pt x="69" y="152"/>
                  <a:pt x="67" y="149"/>
                  <a:pt x="67" y="142"/>
                </a:cubicBezTo>
                <a:cubicBezTo>
                  <a:pt x="67" y="74"/>
                  <a:pt x="67" y="74"/>
                  <a:pt x="67" y="74"/>
                </a:cubicBezTo>
                <a:cubicBezTo>
                  <a:pt x="63" y="74"/>
                  <a:pt x="63" y="74"/>
                  <a:pt x="63" y="74"/>
                </a:cubicBezTo>
                <a:cubicBezTo>
                  <a:pt x="63" y="239"/>
                  <a:pt x="63" y="239"/>
                  <a:pt x="63" y="239"/>
                </a:cubicBezTo>
                <a:cubicBezTo>
                  <a:pt x="63" y="245"/>
                  <a:pt x="60" y="249"/>
                  <a:pt x="53" y="249"/>
                </a:cubicBezTo>
                <a:cubicBezTo>
                  <a:pt x="47" y="249"/>
                  <a:pt x="44" y="245"/>
                  <a:pt x="44" y="239"/>
                </a:cubicBezTo>
                <a:cubicBezTo>
                  <a:pt x="44" y="141"/>
                  <a:pt x="44" y="141"/>
                  <a:pt x="44" y="141"/>
                </a:cubicBezTo>
                <a:cubicBezTo>
                  <a:pt x="39" y="141"/>
                  <a:pt x="39" y="141"/>
                  <a:pt x="39" y="141"/>
                </a:cubicBezTo>
                <a:cubicBezTo>
                  <a:pt x="39" y="239"/>
                  <a:pt x="39" y="239"/>
                  <a:pt x="39" y="239"/>
                </a:cubicBezTo>
                <a:cubicBezTo>
                  <a:pt x="39" y="245"/>
                  <a:pt x="36" y="249"/>
                  <a:pt x="29" y="249"/>
                </a:cubicBezTo>
                <a:cubicBezTo>
                  <a:pt x="23" y="249"/>
                  <a:pt x="20" y="245"/>
                  <a:pt x="20" y="239"/>
                </a:cubicBezTo>
                <a:cubicBezTo>
                  <a:pt x="20" y="74"/>
                  <a:pt x="20" y="74"/>
                  <a:pt x="20" y="74"/>
                </a:cubicBezTo>
                <a:cubicBezTo>
                  <a:pt x="16" y="74"/>
                  <a:pt x="16" y="74"/>
                  <a:pt x="16" y="74"/>
                </a:cubicBezTo>
                <a:cubicBezTo>
                  <a:pt x="16" y="142"/>
                  <a:pt x="16" y="142"/>
                  <a:pt x="16" y="142"/>
                </a:cubicBezTo>
                <a:cubicBezTo>
                  <a:pt x="16" y="149"/>
                  <a:pt x="13" y="152"/>
                  <a:pt x="8" y="152"/>
                </a:cubicBezTo>
                <a:cubicBezTo>
                  <a:pt x="3" y="152"/>
                  <a:pt x="0" y="149"/>
                  <a:pt x="0" y="142"/>
                </a:cubicBezTo>
                <a:cubicBezTo>
                  <a:pt x="0" y="64"/>
                  <a:pt x="0" y="64"/>
                  <a:pt x="0" y="64"/>
                </a:cubicBezTo>
                <a:cubicBezTo>
                  <a:pt x="0" y="51"/>
                  <a:pt x="7" y="45"/>
                  <a:pt x="22" y="45"/>
                </a:cubicBezTo>
                <a:cubicBezTo>
                  <a:pt x="61" y="45"/>
                  <a:pt x="61" y="45"/>
                  <a:pt x="61" y="45"/>
                </a:cubicBezTo>
                <a:cubicBezTo>
                  <a:pt x="75" y="45"/>
                  <a:pt x="82" y="51"/>
                  <a:pt x="82" y="64"/>
                </a:cubicBezTo>
                <a:lnTo>
                  <a:pt x="82" y="142"/>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49" name="Freeform 14"/>
          <p:cNvSpPr>
            <a:spLocks noEditPoints="1"/>
          </p:cNvSpPr>
          <p:nvPr/>
        </p:nvSpPr>
        <p:spPr bwMode="auto">
          <a:xfrm>
            <a:off x="3264528" y="1425759"/>
            <a:ext cx="196496" cy="457926"/>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50" name="Freeform 15"/>
          <p:cNvSpPr>
            <a:spLocks noEditPoints="1"/>
          </p:cNvSpPr>
          <p:nvPr/>
        </p:nvSpPr>
        <p:spPr bwMode="auto">
          <a:xfrm>
            <a:off x="2420674" y="1190541"/>
            <a:ext cx="159651"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1" name="Freeform 16"/>
          <p:cNvSpPr>
            <a:spLocks noEditPoints="1"/>
          </p:cNvSpPr>
          <p:nvPr/>
        </p:nvSpPr>
        <p:spPr bwMode="auto">
          <a:xfrm>
            <a:off x="2960741" y="1190541"/>
            <a:ext cx="161189"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2" name="Freeform 17"/>
          <p:cNvSpPr>
            <a:spLocks noEditPoints="1"/>
          </p:cNvSpPr>
          <p:nvPr/>
        </p:nvSpPr>
        <p:spPr bwMode="auto">
          <a:xfrm>
            <a:off x="3493775" y="1190541"/>
            <a:ext cx="161189"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3" name="Freeform 18"/>
          <p:cNvSpPr>
            <a:spLocks noEditPoints="1"/>
          </p:cNvSpPr>
          <p:nvPr/>
        </p:nvSpPr>
        <p:spPr bwMode="auto">
          <a:xfrm>
            <a:off x="1872167" y="1190541"/>
            <a:ext cx="161189" cy="373169"/>
          </a:xfrm>
          <a:custGeom>
            <a:avLst/>
            <a:gdLst>
              <a:gd name="T0" fmla="*/ 47 w 67"/>
              <a:gd name="T1" fmla="*/ 17 h 203"/>
              <a:gd name="T2" fmla="*/ 43 w 67"/>
              <a:gd name="T3" fmla="*/ 29 h 203"/>
              <a:gd name="T4" fmla="*/ 33 w 67"/>
              <a:gd name="T5" fmla="*/ 35 h 203"/>
              <a:gd name="T6" fmla="*/ 24 w 67"/>
              <a:gd name="T7" fmla="*/ 29 h 203"/>
              <a:gd name="T8" fmla="*/ 20 w 67"/>
              <a:gd name="T9" fmla="*/ 17 h 203"/>
              <a:gd name="T10" fmla="*/ 24 w 67"/>
              <a:gd name="T11" fmla="*/ 5 h 203"/>
              <a:gd name="T12" fmla="*/ 33 w 67"/>
              <a:gd name="T13" fmla="*/ 0 h 203"/>
              <a:gd name="T14" fmla="*/ 43 w 67"/>
              <a:gd name="T15" fmla="*/ 5 h 203"/>
              <a:gd name="T16" fmla="*/ 47 w 67"/>
              <a:gd name="T17" fmla="*/ 17 h 203"/>
              <a:gd name="T18" fmla="*/ 67 w 67"/>
              <a:gd name="T19" fmla="*/ 116 h 203"/>
              <a:gd name="T20" fmla="*/ 60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1 w 67"/>
              <a:gd name="T37" fmla="*/ 115 h 203"/>
              <a:gd name="T38" fmla="*/ 31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6 w 67"/>
              <a:gd name="T51" fmla="*/ 124 h 203"/>
              <a:gd name="T52" fmla="*/ 0 w 67"/>
              <a:gd name="T53" fmla="*/ 116 h 203"/>
              <a:gd name="T54" fmla="*/ 0 w 67"/>
              <a:gd name="T55" fmla="*/ 52 h 203"/>
              <a:gd name="T56" fmla="*/ 17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0" y="33"/>
                  <a:pt x="37" y="35"/>
                  <a:pt x="33" y="35"/>
                </a:cubicBezTo>
                <a:cubicBezTo>
                  <a:pt x="30" y="35"/>
                  <a:pt x="26" y="33"/>
                  <a:pt x="24" y="29"/>
                </a:cubicBezTo>
                <a:cubicBezTo>
                  <a:pt x="21" y="26"/>
                  <a:pt x="20" y="21"/>
                  <a:pt x="20" y="17"/>
                </a:cubicBezTo>
                <a:cubicBezTo>
                  <a:pt x="20" y="12"/>
                  <a:pt x="21" y="8"/>
                  <a:pt x="24" y="5"/>
                </a:cubicBezTo>
                <a:cubicBezTo>
                  <a:pt x="26" y="2"/>
                  <a:pt x="29" y="0"/>
                  <a:pt x="33" y="0"/>
                </a:cubicBezTo>
                <a:cubicBezTo>
                  <a:pt x="37" y="0"/>
                  <a:pt x="40" y="2"/>
                  <a:pt x="43" y="5"/>
                </a:cubicBezTo>
                <a:cubicBezTo>
                  <a:pt x="46" y="8"/>
                  <a:pt x="47" y="12"/>
                  <a:pt x="47" y="17"/>
                </a:cubicBezTo>
                <a:close/>
                <a:moveTo>
                  <a:pt x="67" y="116"/>
                </a:moveTo>
                <a:cubicBezTo>
                  <a:pt x="67" y="121"/>
                  <a:pt x="65" y="124"/>
                  <a:pt x="60" y="124"/>
                </a:cubicBezTo>
                <a:cubicBezTo>
                  <a:pt x="56" y="124"/>
                  <a:pt x="54" y="121"/>
                  <a:pt x="54" y="116"/>
                </a:cubicBezTo>
                <a:cubicBezTo>
                  <a:pt x="54" y="60"/>
                  <a:pt x="54" y="60"/>
                  <a:pt x="54" y="60"/>
                </a:cubicBezTo>
                <a:cubicBezTo>
                  <a:pt x="51" y="60"/>
                  <a:pt x="51" y="60"/>
                  <a:pt x="51" y="60"/>
                </a:cubicBezTo>
                <a:cubicBezTo>
                  <a:pt x="51" y="194"/>
                  <a:pt x="51" y="194"/>
                  <a:pt x="51" y="194"/>
                </a:cubicBezTo>
                <a:cubicBezTo>
                  <a:pt x="51" y="200"/>
                  <a:pt x="48" y="203"/>
                  <a:pt x="43" y="203"/>
                </a:cubicBezTo>
                <a:cubicBezTo>
                  <a:pt x="38" y="203"/>
                  <a:pt x="36" y="200"/>
                  <a:pt x="36" y="194"/>
                </a:cubicBezTo>
                <a:cubicBezTo>
                  <a:pt x="36" y="115"/>
                  <a:pt x="36" y="115"/>
                  <a:pt x="36" y="115"/>
                </a:cubicBezTo>
                <a:cubicBezTo>
                  <a:pt x="31" y="115"/>
                  <a:pt x="31" y="115"/>
                  <a:pt x="31" y="115"/>
                </a:cubicBezTo>
                <a:cubicBezTo>
                  <a:pt x="31" y="194"/>
                  <a:pt x="31" y="194"/>
                  <a:pt x="31" y="194"/>
                </a:cubicBezTo>
                <a:cubicBezTo>
                  <a:pt x="31" y="200"/>
                  <a:pt x="29" y="203"/>
                  <a:pt x="24" y="203"/>
                </a:cubicBezTo>
                <a:cubicBezTo>
                  <a:pt x="18" y="203"/>
                  <a:pt x="16" y="200"/>
                  <a:pt x="16" y="194"/>
                </a:cubicBezTo>
                <a:cubicBezTo>
                  <a:pt x="16" y="60"/>
                  <a:pt x="16" y="60"/>
                  <a:pt x="16" y="60"/>
                </a:cubicBezTo>
                <a:cubicBezTo>
                  <a:pt x="13" y="60"/>
                  <a:pt x="13" y="60"/>
                  <a:pt x="13" y="60"/>
                </a:cubicBezTo>
                <a:cubicBezTo>
                  <a:pt x="13" y="116"/>
                  <a:pt x="13" y="116"/>
                  <a:pt x="13" y="116"/>
                </a:cubicBezTo>
                <a:cubicBezTo>
                  <a:pt x="13" y="121"/>
                  <a:pt x="11" y="124"/>
                  <a:pt x="6" y="124"/>
                </a:cubicBezTo>
                <a:cubicBezTo>
                  <a:pt x="2" y="124"/>
                  <a:pt x="0" y="121"/>
                  <a:pt x="0" y="116"/>
                </a:cubicBezTo>
                <a:cubicBezTo>
                  <a:pt x="0" y="52"/>
                  <a:pt x="0" y="52"/>
                  <a:pt x="0" y="52"/>
                </a:cubicBezTo>
                <a:cubicBezTo>
                  <a:pt x="0" y="42"/>
                  <a:pt x="6" y="36"/>
                  <a:pt x="17"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4" name="Freeform 19"/>
          <p:cNvSpPr>
            <a:spLocks noEditPoints="1"/>
          </p:cNvSpPr>
          <p:nvPr/>
        </p:nvSpPr>
        <p:spPr bwMode="auto">
          <a:xfrm>
            <a:off x="1339132" y="1190541"/>
            <a:ext cx="161189"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5 w 67"/>
              <a:gd name="T23" fmla="*/ 116 h 203"/>
              <a:gd name="T24" fmla="*/ 55 w 67"/>
              <a:gd name="T25" fmla="*/ 60 h 203"/>
              <a:gd name="T26" fmla="*/ 51 w 67"/>
              <a:gd name="T27" fmla="*/ 60 h 203"/>
              <a:gd name="T28" fmla="*/ 51 w 67"/>
              <a:gd name="T29" fmla="*/ 194 h 203"/>
              <a:gd name="T30" fmla="*/ 44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5" y="121"/>
                  <a:pt x="55" y="116"/>
                </a:cubicBezTo>
                <a:cubicBezTo>
                  <a:pt x="55" y="60"/>
                  <a:pt x="55" y="60"/>
                  <a:pt x="55" y="60"/>
                </a:cubicBezTo>
                <a:cubicBezTo>
                  <a:pt x="51" y="60"/>
                  <a:pt x="51" y="60"/>
                  <a:pt x="51" y="60"/>
                </a:cubicBezTo>
                <a:cubicBezTo>
                  <a:pt x="51" y="194"/>
                  <a:pt x="51" y="194"/>
                  <a:pt x="51" y="194"/>
                </a:cubicBezTo>
                <a:cubicBezTo>
                  <a:pt x="51" y="200"/>
                  <a:pt x="49" y="203"/>
                  <a:pt x="44"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5" name="Freeform 20"/>
          <p:cNvSpPr>
            <a:spLocks noEditPoints="1"/>
          </p:cNvSpPr>
          <p:nvPr/>
        </p:nvSpPr>
        <p:spPr bwMode="auto">
          <a:xfrm>
            <a:off x="1130980" y="985075"/>
            <a:ext cx="148907" cy="348448"/>
          </a:xfrm>
          <a:custGeom>
            <a:avLst/>
            <a:gdLst>
              <a:gd name="T0" fmla="*/ 44 w 62"/>
              <a:gd name="T1" fmla="*/ 15 h 189"/>
              <a:gd name="T2" fmla="*/ 40 w 62"/>
              <a:gd name="T3" fmla="*/ 27 h 189"/>
              <a:gd name="T4" fmla="*/ 31 w 62"/>
              <a:gd name="T5" fmla="*/ 32 h 189"/>
              <a:gd name="T6" fmla="*/ 22 w 62"/>
              <a:gd name="T7" fmla="*/ 27 h 189"/>
              <a:gd name="T8" fmla="*/ 18 w 62"/>
              <a:gd name="T9" fmla="*/ 15 h 189"/>
              <a:gd name="T10" fmla="*/ 22 w 62"/>
              <a:gd name="T11" fmla="*/ 4 h 189"/>
              <a:gd name="T12" fmla="*/ 31 w 62"/>
              <a:gd name="T13" fmla="*/ 0 h 189"/>
              <a:gd name="T14" fmla="*/ 40 w 62"/>
              <a:gd name="T15" fmla="*/ 4 h 189"/>
              <a:gd name="T16" fmla="*/ 44 w 62"/>
              <a:gd name="T17" fmla="*/ 15 h 189"/>
              <a:gd name="T18" fmla="*/ 62 w 62"/>
              <a:gd name="T19" fmla="*/ 108 h 189"/>
              <a:gd name="T20" fmla="*/ 56 w 62"/>
              <a:gd name="T21" fmla="*/ 116 h 189"/>
              <a:gd name="T22" fmla="*/ 51 w 62"/>
              <a:gd name="T23" fmla="*/ 108 h 189"/>
              <a:gd name="T24" fmla="*/ 51 w 62"/>
              <a:gd name="T25" fmla="*/ 56 h 189"/>
              <a:gd name="T26" fmla="*/ 48 w 62"/>
              <a:gd name="T27" fmla="*/ 56 h 189"/>
              <a:gd name="T28" fmla="*/ 48 w 62"/>
              <a:gd name="T29" fmla="*/ 181 h 189"/>
              <a:gd name="T30" fmla="*/ 40 w 62"/>
              <a:gd name="T31" fmla="*/ 189 h 189"/>
              <a:gd name="T32" fmla="*/ 33 w 62"/>
              <a:gd name="T33" fmla="*/ 181 h 189"/>
              <a:gd name="T34" fmla="*/ 33 w 62"/>
              <a:gd name="T35" fmla="*/ 107 h 189"/>
              <a:gd name="T36" fmla="*/ 29 w 62"/>
              <a:gd name="T37" fmla="*/ 107 h 189"/>
              <a:gd name="T38" fmla="*/ 29 w 62"/>
              <a:gd name="T39" fmla="*/ 181 h 189"/>
              <a:gd name="T40" fmla="*/ 22 w 62"/>
              <a:gd name="T41" fmla="*/ 189 h 189"/>
              <a:gd name="T42" fmla="*/ 15 w 62"/>
              <a:gd name="T43" fmla="*/ 181 h 189"/>
              <a:gd name="T44" fmla="*/ 15 w 62"/>
              <a:gd name="T45" fmla="*/ 56 h 189"/>
              <a:gd name="T46" fmla="*/ 12 w 62"/>
              <a:gd name="T47" fmla="*/ 56 h 189"/>
              <a:gd name="T48" fmla="*/ 12 w 62"/>
              <a:gd name="T49" fmla="*/ 108 h 189"/>
              <a:gd name="T50" fmla="*/ 6 w 62"/>
              <a:gd name="T51" fmla="*/ 116 h 189"/>
              <a:gd name="T52" fmla="*/ 0 w 62"/>
              <a:gd name="T53" fmla="*/ 108 h 189"/>
              <a:gd name="T54" fmla="*/ 0 w 62"/>
              <a:gd name="T55" fmla="*/ 48 h 189"/>
              <a:gd name="T56" fmla="*/ 16 w 62"/>
              <a:gd name="T57" fmla="*/ 33 h 189"/>
              <a:gd name="T58" fmla="*/ 46 w 62"/>
              <a:gd name="T59" fmla="*/ 33 h 189"/>
              <a:gd name="T60" fmla="*/ 62 w 62"/>
              <a:gd name="T61" fmla="*/ 48 h 189"/>
              <a:gd name="T62" fmla="*/ 62 w 62"/>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189">
                <a:moveTo>
                  <a:pt x="44" y="15"/>
                </a:moveTo>
                <a:cubicBezTo>
                  <a:pt x="44" y="19"/>
                  <a:pt x="43" y="23"/>
                  <a:pt x="40" y="27"/>
                </a:cubicBezTo>
                <a:cubicBezTo>
                  <a:pt x="37" y="30"/>
                  <a:pt x="35" y="32"/>
                  <a:pt x="31" y="32"/>
                </a:cubicBezTo>
                <a:cubicBezTo>
                  <a:pt x="27" y="32"/>
                  <a:pt x="24" y="30"/>
                  <a:pt x="22" y="27"/>
                </a:cubicBezTo>
                <a:cubicBezTo>
                  <a:pt x="19" y="23"/>
                  <a:pt x="18" y="19"/>
                  <a:pt x="18" y="15"/>
                </a:cubicBezTo>
                <a:cubicBezTo>
                  <a:pt x="18" y="11"/>
                  <a:pt x="19" y="7"/>
                  <a:pt x="22" y="4"/>
                </a:cubicBezTo>
                <a:cubicBezTo>
                  <a:pt x="24" y="1"/>
                  <a:pt x="27" y="0"/>
                  <a:pt x="31" y="0"/>
                </a:cubicBezTo>
                <a:cubicBezTo>
                  <a:pt x="35" y="0"/>
                  <a:pt x="37" y="1"/>
                  <a:pt x="40" y="4"/>
                </a:cubicBezTo>
                <a:cubicBezTo>
                  <a:pt x="43" y="7"/>
                  <a:pt x="44" y="11"/>
                  <a:pt x="44" y="15"/>
                </a:cubicBezTo>
                <a:close/>
                <a:moveTo>
                  <a:pt x="62" y="108"/>
                </a:moveTo>
                <a:cubicBezTo>
                  <a:pt x="62" y="113"/>
                  <a:pt x="60" y="116"/>
                  <a:pt x="56" y="116"/>
                </a:cubicBezTo>
                <a:cubicBezTo>
                  <a:pt x="52" y="116"/>
                  <a:pt x="51" y="113"/>
                  <a:pt x="51" y="108"/>
                </a:cubicBezTo>
                <a:cubicBezTo>
                  <a:pt x="51" y="56"/>
                  <a:pt x="51" y="56"/>
                  <a:pt x="51" y="56"/>
                </a:cubicBezTo>
                <a:cubicBezTo>
                  <a:pt x="48" y="56"/>
                  <a:pt x="48" y="56"/>
                  <a:pt x="48" y="56"/>
                </a:cubicBezTo>
                <a:cubicBezTo>
                  <a:pt x="48" y="181"/>
                  <a:pt x="48" y="181"/>
                  <a:pt x="48" y="181"/>
                </a:cubicBezTo>
                <a:cubicBezTo>
                  <a:pt x="48" y="186"/>
                  <a:pt x="45" y="189"/>
                  <a:pt x="40" y="189"/>
                </a:cubicBezTo>
                <a:cubicBezTo>
                  <a:pt x="35" y="189"/>
                  <a:pt x="33" y="186"/>
                  <a:pt x="33" y="181"/>
                </a:cubicBezTo>
                <a:cubicBezTo>
                  <a:pt x="33" y="107"/>
                  <a:pt x="33" y="107"/>
                  <a:pt x="33" y="107"/>
                </a:cubicBezTo>
                <a:cubicBezTo>
                  <a:pt x="29" y="107"/>
                  <a:pt x="29" y="107"/>
                  <a:pt x="29" y="107"/>
                </a:cubicBezTo>
                <a:cubicBezTo>
                  <a:pt x="29" y="181"/>
                  <a:pt x="29" y="181"/>
                  <a:pt x="29" y="181"/>
                </a:cubicBezTo>
                <a:cubicBezTo>
                  <a:pt x="29"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5" y="33"/>
                  <a:pt x="16" y="33"/>
                </a:cubicBezTo>
                <a:cubicBezTo>
                  <a:pt x="46" y="33"/>
                  <a:pt x="46" y="33"/>
                  <a:pt x="46" y="33"/>
                </a:cubicBezTo>
                <a:cubicBezTo>
                  <a:pt x="57" y="33"/>
                  <a:pt x="62" y="38"/>
                  <a:pt x="62" y="48"/>
                </a:cubicBezTo>
                <a:lnTo>
                  <a:pt x="62"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6" name="Freeform 21"/>
          <p:cNvSpPr>
            <a:spLocks noEditPoints="1"/>
          </p:cNvSpPr>
          <p:nvPr/>
        </p:nvSpPr>
        <p:spPr bwMode="auto">
          <a:xfrm>
            <a:off x="1649954" y="985075"/>
            <a:ext cx="151975" cy="348448"/>
          </a:xfrm>
          <a:custGeom>
            <a:avLst/>
            <a:gdLst>
              <a:gd name="T0" fmla="*/ 45 w 63"/>
              <a:gd name="T1" fmla="*/ 15 h 189"/>
              <a:gd name="T2" fmla="*/ 41 w 63"/>
              <a:gd name="T3" fmla="*/ 27 h 189"/>
              <a:gd name="T4" fmla="*/ 32 w 63"/>
              <a:gd name="T5" fmla="*/ 32 h 189"/>
              <a:gd name="T6" fmla="*/ 23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3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3"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3"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7" name="Freeform 22"/>
          <p:cNvSpPr>
            <a:spLocks noEditPoints="1"/>
          </p:cNvSpPr>
          <p:nvPr/>
        </p:nvSpPr>
        <p:spPr bwMode="auto">
          <a:xfrm>
            <a:off x="2177364" y="985075"/>
            <a:ext cx="151975" cy="348448"/>
          </a:xfrm>
          <a:custGeom>
            <a:avLst/>
            <a:gdLst>
              <a:gd name="T0" fmla="*/ 44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8" name="Freeform 23"/>
          <p:cNvSpPr>
            <a:spLocks noEditPoints="1"/>
          </p:cNvSpPr>
          <p:nvPr/>
        </p:nvSpPr>
        <p:spPr bwMode="auto">
          <a:xfrm>
            <a:off x="2682268" y="985075"/>
            <a:ext cx="150441" cy="348448"/>
          </a:xfrm>
          <a:custGeom>
            <a:avLst/>
            <a:gdLst>
              <a:gd name="T0" fmla="*/ 44 w 63"/>
              <a:gd name="T1" fmla="*/ 15 h 189"/>
              <a:gd name="T2" fmla="*/ 41 w 63"/>
              <a:gd name="T3" fmla="*/ 27 h 189"/>
              <a:gd name="T4" fmla="*/ 31 w 63"/>
              <a:gd name="T5" fmla="*/ 32 h 189"/>
              <a:gd name="T6" fmla="*/ 22 w 63"/>
              <a:gd name="T7" fmla="*/ 27 h 189"/>
              <a:gd name="T8" fmla="*/ 19 w 63"/>
              <a:gd name="T9" fmla="*/ 15 h 189"/>
              <a:gd name="T10" fmla="*/ 22 w 63"/>
              <a:gd name="T11" fmla="*/ 4 h 189"/>
              <a:gd name="T12" fmla="*/ 31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1" y="32"/>
                </a:cubicBezTo>
                <a:cubicBezTo>
                  <a:pt x="28" y="32"/>
                  <a:pt x="25" y="30"/>
                  <a:pt x="22" y="27"/>
                </a:cubicBezTo>
                <a:cubicBezTo>
                  <a:pt x="20" y="23"/>
                  <a:pt x="19" y="19"/>
                  <a:pt x="19" y="15"/>
                </a:cubicBezTo>
                <a:cubicBezTo>
                  <a:pt x="19" y="11"/>
                  <a:pt x="20" y="7"/>
                  <a:pt x="22" y="4"/>
                </a:cubicBezTo>
                <a:cubicBezTo>
                  <a:pt x="25" y="1"/>
                  <a:pt x="28" y="0"/>
                  <a:pt x="31"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9" name="Freeform 24"/>
          <p:cNvSpPr>
            <a:spLocks noEditPoints="1"/>
          </p:cNvSpPr>
          <p:nvPr/>
        </p:nvSpPr>
        <p:spPr bwMode="auto">
          <a:xfrm>
            <a:off x="3202648" y="985075"/>
            <a:ext cx="151975" cy="348448"/>
          </a:xfrm>
          <a:custGeom>
            <a:avLst/>
            <a:gdLst>
              <a:gd name="T0" fmla="*/ 44 w 63"/>
              <a:gd name="T1" fmla="*/ 15 h 189"/>
              <a:gd name="T2" fmla="*/ 40 w 63"/>
              <a:gd name="T3" fmla="*/ 27 h 189"/>
              <a:gd name="T4" fmla="*/ 31 w 63"/>
              <a:gd name="T5" fmla="*/ 32 h 189"/>
              <a:gd name="T6" fmla="*/ 22 w 63"/>
              <a:gd name="T7" fmla="*/ 27 h 189"/>
              <a:gd name="T8" fmla="*/ 18 w 63"/>
              <a:gd name="T9" fmla="*/ 15 h 189"/>
              <a:gd name="T10" fmla="*/ 22 w 63"/>
              <a:gd name="T11" fmla="*/ 4 h 189"/>
              <a:gd name="T12" fmla="*/ 31 w 63"/>
              <a:gd name="T13" fmla="*/ 0 h 189"/>
              <a:gd name="T14" fmla="*/ 40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6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0" y="27"/>
                </a:cubicBezTo>
                <a:cubicBezTo>
                  <a:pt x="38" y="30"/>
                  <a:pt x="35" y="32"/>
                  <a:pt x="31" y="32"/>
                </a:cubicBezTo>
                <a:cubicBezTo>
                  <a:pt x="28" y="32"/>
                  <a:pt x="25" y="30"/>
                  <a:pt x="22" y="27"/>
                </a:cubicBezTo>
                <a:cubicBezTo>
                  <a:pt x="20" y="23"/>
                  <a:pt x="18" y="19"/>
                  <a:pt x="18" y="15"/>
                </a:cubicBezTo>
                <a:cubicBezTo>
                  <a:pt x="18" y="11"/>
                  <a:pt x="20" y="7"/>
                  <a:pt x="22" y="4"/>
                </a:cubicBezTo>
                <a:cubicBezTo>
                  <a:pt x="25" y="1"/>
                  <a:pt x="28" y="0"/>
                  <a:pt x="31" y="0"/>
                </a:cubicBezTo>
                <a:cubicBezTo>
                  <a:pt x="35" y="0"/>
                  <a:pt x="38" y="1"/>
                  <a:pt x="40"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6"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60" name="Freeform 25"/>
          <p:cNvSpPr>
            <a:spLocks noEditPoints="1"/>
          </p:cNvSpPr>
          <p:nvPr/>
        </p:nvSpPr>
        <p:spPr bwMode="auto">
          <a:xfrm>
            <a:off x="3720213" y="985075"/>
            <a:ext cx="151975" cy="348448"/>
          </a:xfrm>
          <a:custGeom>
            <a:avLst/>
            <a:gdLst>
              <a:gd name="T0" fmla="*/ 45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61" name="Text Box 10"/>
          <p:cNvSpPr txBox="1">
            <a:spLocks noChangeArrowheads="1"/>
          </p:cNvSpPr>
          <p:nvPr/>
        </p:nvSpPr>
        <p:spPr bwMode="auto">
          <a:xfrm>
            <a:off x="1557115" y="3575022"/>
            <a:ext cx="3018997" cy="1279603"/>
          </a:xfrm>
          <a:prstGeom prst="rect">
            <a:avLst/>
          </a:prstGeom>
          <a:noFill/>
          <a:ln w="9525">
            <a:noFill/>
            <a:miter lim="800000"/>
            <a:headEnd/>
            <a:tailEnd/>
          </a:ln>
        </p:spPr>
        <p:txBody>
          <a:bodyPr wrap="square" lIns="38885" tIns="19442" rIns="38885" bIns="19442">
            <a:spAutoFit/>
          </a:bodyPr>
          <a:lstStyle/>
          <a:p>
            <a:pPr defTabSz="925541">
              <a:lnSpc>
                <a:spcPct val="130000"/>
              </a:lnSpc>
            </a:pPr>
            <a:r>
              <a:rPr lang="zh-CN" altLang="en-US" sz="1400" b="1" dirty="0">
                <a:solidFill>
                  <a:schemeClr val="accent2">
                    <a:lumMod val="75000"/>
                  </a:schemeClr>
                </a:solidFill>
                <a:latin typeface="微软雅黑" pitchFamily="34" charset="-122"/>
                <a:ea typeface="微软雅黑" pitchFamily="34" charset="-122"/>
                <a:cs typeface="Open Sans" pitchFamily="34" charset="0"/>
              </a:rPr>
              <a:t>人才培养计划</a:t>
            </a:r>
            <a:endParaRPr lang="en-US" sz="1200" dirty="0">
              <a:solidFill>
                <a:schemeClr val="accent2">
                  <a:lumMod val="75000"/>
                </a:schemeClr>
              </a:solidFill>
              <a:latin typeface="微软雅黑" pitchFamily="34" charset="-122"/>
              <a:ea typeface="微软雅黑" pitchFamily="34" charset="-122"/>
              <a:cs typeface="Open Sans" pitchFamily="34" charset="0"/>
            </a:endParaRPr>
          </a:p>
          <a:p>
            <a:pP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您的内容打在这里，或者通过复制您的文本后，在此框中选择粘贴，并选择只保留文字。在此录入上述图表的综合描述说明，在此录入上述图表。</a:t>
            </a:r>
            <a:endParaRPr lang="en-US" sz="1200" dirty="0">
              <a:latin typeface="微软雅黑" pitchFamily="34" charset="-122"/>
              <a:ea typeface="微软雅黑" pitchFamily="34" charset="-122"/>
              <a:cs typeface="Open Sans" pitchFamily="34" charset="0"/>
            </a:endParaRPr>
          </a:p>
        </p:txBody>
      </p:sp>
      <p:sp>
        <p:nvSpPr>
          <p:cNvPr id="62" name="Text Box 10"/>
          <p:cNvSpPr txBox="1">
            <a:spLocks noChangeArrowheads="1"/>
          </p:cNvSpPr>
          <p:nvPr/>
        </p:nvSpPr>
        <p:spPr bwMode="auto">
          <a:xfrm>
            <a:off x="611560" y="4015697"/>
            <a:ext cx="1620202" cy="439373"/>
          </a:xfrm>
          <a:prstGeom prst="rect">
            <a:avLst/>
          </a:prstGeom>
          <a:noFill/>
          <a:ln w="9525">
            <a:noFill/>
            <a:miter lim="800000"/>
            <a:headEnd/>
            <a:tailEnd/>
          </a:ln>
        </p:spPr>
        <p:txBody>
          <a:bodyPr wrap="square" lIns="38885" tIns="19442" rIns="38885" bIns="19442">
            <a:spAutoFit/>
          </a:bodyPr>
          <a:lstStyle/>
          <a:p>
            <a:pPr defTabSz="925541"/>
            <a:r>
              <a:rPr lang="en-US" sz="2600" b="1" dirty="0">
                <a:solidFill>
                  <a:schemeClr val="accent2">
                    <a:lumMod val="75000"/>
                  </a:schemeClr>
                </a:solidFill>
                <a:latin typeface="微软雅黑" pitchFamily="34" charset="-122"/>
                <a:ea typeface="微软雅黑" pitchFamily="34" charset="-122"/>
                <a:cs typeface="Open Sans" pitchFamily="34" charset="0"/>
              </a:rPr>
              <a:t>69%</a:t>
            </a:r>
            <a:endParaRPr lang="en-US" sz="2600" dirty="0">
              <a:solidFill>
                <a:schemeClr val="accent2">
                  <a:lumMod val="75000"/>
                </a:schemeClr>
              </a:solidFill>
              <a:latin typeface="微软雅黑" pitchFamily="34" charset="-122"/>
              <a:ea typeface="微软雅黑" pitchFamily="34" charset="-122"/>
              <a:cs typeface="Open Sans" pitchFamily="34" charset="0"/>
            </a:endParaRPr>
          </a:p>
        </p:txBody>
      </p:sp>
      <p:sp>
        <p:nvSpPr>
          <p:cNvPr id="63" name="Right Brace 31"/>
          <p:cNvSpPr/>
          <p:nvPr/>
        </p:nvSpPr>
        <p:spPr>
          <a:xfrm>
            <a:off x="4580998" y="987574"/>
            <a:ext cx="135018" cy="3941337"/>
          </a:xfrm>
          <a:prstGeom prst="rightBrac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77770" tIns="38885" rIns="77770" bIns="38885" rtlCol="0" anchor="ctr"/>
          <a:lstStyle/>
          <a:p>
            <a:pPr algn="ctr"/>
            <a:endParaRPr lang="en-US"/>
          </a:p>
        </p:txBody>
      </p:sp>
      <p:sp>
        <p:nvSpPr>
          <p:cNvPr id="64" name="Rounded Rectangle 37"/>
          <p:cNvSpPr/>
          <p:nvPr/>
        </p:nvSpPr>
        <p:spPr>
          <a:xfrm>
            <a:off x="5030277" y="1115145"/>
            <a:ext cx="3333520" cy="1141043"/>
          </a:xfrm>
          <a:prstGeom prst="roundRect">
            <a:avLst>
              <a:gd name="adj" fmla="val 5186"/>
            </a:avLst>
          </a:pr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en-US"/>
          </a:p>
        </p:txBody>
      </p:sp>
      <p:sp>
        <p:nvSpPr>
          <p:cNvPr id="65" name="Text Box 10"/>
          <p:cNvSpPr txBox="1">
            <a:spLocks noChangeArrowheads="1"/>
          </p:cNvSpPr>
          <p:nvPr/>
        </p:nvSpPr>
        <p:spPr bwMode="auto">
          <a:xfrm>
            <a:off x="5225818" y="1175251"/>
            <a:ext cx="3026242" cy="777927"/>
          </a:xfrm>
          <a:prstGeom prst="rect">
            <a:avLst/>
          </a:prstGeom>
          <a:noFill/>
          <a:ln w="9525">
            <a:noFill/>
            <a:miter lim="800000"/>
            <a:headEnd/>
            <a:tailEnd/>
          </a:ln>
        </p:spPr>
        <p:txBody>
          <a:bodyPr wrap="square" lIns="38885" tIns="19442" rIns="38885" bIns="19442">
            <a:spAutoFit/>
          </a:bodyPr>
          <a:lstStyle/>
          <a:p>
            <a:pPr defTabSz="925541"/>
            <a:r>
              <a:rPr lang="en-US" altLang="zh-CN" sz="1400" b="1" dirty="0">
                <a:solidFill>
                  <a:schemeClr val="bg1"/>
                </a:solidFill>
                <a:latin typeface="微软雅黑" pitchFamily="34" charset="-122"/>
                <a:ea typeface="微软雅黑" pitchFamily="34" charset="-122"/>
                <a:cs typeface="Open Sans" pitchFamily="34" charset="0"/>
              </a:rPr>
              <a:t>1</a:t>
            </a:r>
            <a:r>
              <a:rPr lang="zh-CN" altLang="en-US" sz="1400" b="1" dirty="0">
                <a:solidFill>
                  <a:schemeClr val="bg1"/>
                </a:solidFill>
                <a:latin typeface="微软雅黑" pitchFamily="34" charset="-122"/>
                <a:ea typeface="微软雅黑" pitchFamily="34" charset="-122"/>
                <a:cs typeface="Open Sans" pitchFamily="34" charset="0"/>
              </a:rPr>
              <a:t>、单击此处添加标题</a:t>
            </a:r>
            <a:endParaRPr lang="en-US" altLang="zh-CN" sz="1400" b="1" dirty="0">
              <a:solidFill>
                <a:schemeClr val="bg1"/>
              </a:solidFill>
              <a:latin typeface="微软雅黑" pitchFamily="34" charset="-122"/>
              <a:ea typeface="微软雅黑" pitchFamily="34" charset="-122"/>
              <a:cs typeface="Open Sans" pitchFamily="34" charset="0"/>
            </a:endParaRPr>
          </a:p>
          <a:p>
            <a:pPr defTabSz="925541"/>
            <a:endParaRPr lang="en-US" altLang="zh-CN" sz="1000" b="1" dirty="0">
              <a:solidFill>
                <a:schemeClr val="bg1"/>
              </a:solidFill>
              <a:latin typeface="微软雅黑" pitchFamily="34" charset="-122"/>
              <a:ea typeface="微软雅黑" pitchFamily="34" charset="-122"/>
              <a:cs typeface="Open Sans" pitchFamily="34" charset="0"/>
            </a:endParaRPr>
          </a:p>
          <a:p>
            <a:pPr defTabSz="925541"/>
            <a:r>
              <a:rPr lang="zh-CN" altLang="en-US" sz="1200" dirty="0">
                <a:solidFill>
                  <a:schemeClr val="bg1"/>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66" name="Rounded Rectangle 45"/>
          <p:cNvSpPr/>
          <p:nvPr/>
        </p:nvSpPr>
        <p:spPr>
          <a:xfrm>
            <a:off x="5030277" y="2394587"/>
            <a:ext cx="3333520" cy="1203428"/>
          </a:xfrm>
          <a:prstGeom prst="roundRect">
            <a:avLst>
              <a:gd name="adj" fmla="val 5186"/>
            </a:avLst>
          </a:prstGeom>
          <a:solidFill>
            <a:srgbClr val="FFC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en-US"/>
          </a:p>
        </p:txBody>
      </p:sp>
      <p:sp>
        <p:nvSpPr>
          <p:cNvPr id="67" name="Text Box 10"/>
          <p:cNvSpPr txBox="1">
            <a:spLocks noChangeArrowheads="1"/>
          </p:cNvSpPr>
          <p:nvPr/>
        </p:nvSpPr>
        <p:spPr bwMode="auto">
          <a:xfrm>
            <a:off x="5225821" y="2520748"/>
            <a:ext cx="3026239" cy="777927"/>
          </a:xfrm>
          <a:prstGeom prst="rect">
            <a:avLst/>
          </a:prstGeom>
          <a:noFill/>
          <a:ln w="9525">
            <a:noFill/>
            <a:miter lim="800000"/>
            <a:headEnd/>
            <a:tailEnd/>
          </a:ln>
        </p:spPr>
        <p:txBody>
          <a:bodyPr wrap="square" lIns="38885" tIns="19442" rIns="38885" bIns="19442">
            <a:spAutoFit/>
          </a:bodyPr>
          <a:lstStyle/>
          <a:p>
            <a:pPr defTabSz="925541"/>
            <a:r>
              <a:rPr lang="en-US" altLang="zh-CN" sz="1400" b="1" dirty="0">
                <a:solidFill>
                  <a:schemeClr val="bg1"/>
                </a:solidFill>
                <a:latin typeface="微软雅黑" pitchFamily="34" charset="-122"/>
                <a:ea typeface="微软雅黑" pitchFamily="34" charset="-122"/>
                <a:cs typeface="Open Sans" pitchFamily="34" charset="0"/>
              </a:rPr>
              <a:t>2</a:t>
            </a:r>
            <a:r>
              <a:rPr lang="zh-CN" altLang="en-US" sz="1400" b="1" dirty="0">
                <a:solidFill>
                  <a:schemeClr val="bg1"/>
                </a:solidFill>
                <a:latin typeface="微软雅黑" pitchFamily="34" charset="-122"/>
                <a:ea typeface="微软雅黑" pitchFamily="34" charset="-122"/>
                <a:cs typeface="Open Sans" pitchFamily="34" charset="0"/>
              </a:rPr>
              <a:t>、单击此处添加标题</a:t>
            </a:r>
            <a:endParaRPr lang="en-US" altLang="zh-CN" sz="1400" b="1" dirty="0">
              <a:solidFill>
                <a:schemeClr val="bg1"/>
              </a:solidFill>
              <a:latin typeface="微软雅黑" pitchFamily="34" charset="-122"/>
              <a:ea typeface="微软雅黑" pitchFamily="34" charset="-122"/>
              <a:cs typeface="Open Sans" pitchFamily="34" charset="0"/>
            </a:endParaRPr>
          </a:p>
          <a:p>
            <a:pPr defTabSz="925541"/>
            <a:endParaRPr lang="en-US" altLang="zh-CN" sz="1000" b="1" dirty="0">
              <a:solidFill>
                <a:schemeClr val="bg1"/>
              </a:solidFill>
              <a:latin typeface="微软雅黑" pitchFamily="34" charset="-122"/>
              <a:ea typeface="微软雅黑" pitchFamily="34" charset="-122"/>
              <a:cs typeface="Open Sans" pitchFamily="34" charset="0"/>
            </a:endParaRPr>
          </a:p>
          <a:p>
            <a:pPr defTabSz="925541"/>
            <a:r>
              <a:rPr lang="zh-CN" altLang="en-US" sz="1200" dirty="0">
                <a:solidFill>
                  <a:schemeClr val="bg1"/>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68" name="Rounded Rectangle 47"/>
          <p:cNvSpPr/>
          <p:nvPr/>
        </p:nvSpPr>
        <p:spPr>
          <a:xfrm>
            <a:off x="5030277" y="3736297"/>
            <a:ext cx="3333520" cy="1114071"/>
          </a:xfrm>
          <a:prstGeom prst="roundRect">
            <a:avLst>
              <a:gd name="adj" fmla="val 5186"/>
            </a:avLst>
          </a:pr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en-US"/>
          </a:p>
        </p:txBody>
      </p:sp>
      <p:sp>
        <p:nvSpPr>
          <p:cNvPr id="69" name="Text Box 10"/>
          <p:cNvSpPr txBox="1">
            <a:spLocks noChangeArrowheads="1"/>
          </p:cNvSpPr>
          <p:nvPr/>
        </p:nvSpPr>
        <p:spPr bwMode="auto">
          <a:xfrm>
            <a:off x="5225820" y="3791969"/>
            <a:ext cx="2991017" cy="777927"/>
          </a:xfrm>
          <a:prstGeom prst="rect">
            <a:avLst/>
          </a:prstGeom>
          <a:noFill/>
          <a:ln w="9525">
            <a:noFill/>
            <a:miter lim="800000"/>
            <a:headEnd/>
            <a:tailEnd/>
          </a:ln>
        </p:spPr>
        <p:txBody>
          <a:bodyPr wrap="square" lIns="38885" tIns="19442" rIns="38885" bIns="19442">
            <a:spAutoFit/>
          </a:bodyPr>
          <a:lstStyle/>
          <a:p>
            <a:pPr defTabSz="925541"/>
            <a:r>
              <a:rPr lang="en-US" altLang="zh-CN" sz="1400" b="1" dirty="0">
                <a:solidFill>
                  <a:schemeClr val="bg1"/>
                </a:solidFill>
                <a:latin typeface="微软雅黑" pitchFamily="34" charset="-122"/>
                <a:ea typeface="微软雅黑" pitchFamily="34" charset="-122"/>
                <a:cs typeface="Open Sans" pitchFamily="34" charset="0"/>
              </a:rPr>
              <a:t>3</a:t>
            </a:r>
            <a:r>
              <a:rPr lang="zh-CN" altLang="en-US" sz="1400" b="1" dirty="0">
                <a:solidFill>
                  <a:schemeClr val="bg1"/>
                </a:solidFill>
                <a:latin typeface="微软雅黑" pitchFamily="34" charset="-122"/>
                <a:ea typeface="微软雅黑" pitchFamily="34" charset="-122"/>
                <a:cs typeface="Open Sans" pitchFamily="34" charset="0"/>
              </a:rPr>
              <a:t>、单击此处添加标题</a:t>
            </a:r>
            <a:endParaRPr lang="en-US" altLang="zh-CN" sz="1400" b="1" dirty="0">
              <a:solidFill>
                <a:schemeClr val="bg1"/>
              </a:solidFill>
              <a:latin typeface="微软雅黑" pitchFamily="34" charset="-122"/>
              <a:ea typeface="微软雅黑" pitchFamily="34" charset="-122"/>
              <a:cs typeface="Open Sans" pitchFamily="34" charset="0"/>
            </a:endParaRPr>
          </a:p>
          <a:p>
            <a:pPr defTabSz="925541"/>
            <a:endParaRPr lang="en-US" altLang="zh-CN" sz="1000" b="1" dirty="0">
              <a:solidFill>
                <a:schemeClr val="bg1"/>
              </a:solidFill>
              <a:latin typeface="微软雅黑" pitchFamily="34" charset="-122"/>
              <a:ea typeface="微软雅黑" pitchFamily="34" charset="-122"/>
              <a:cs typeface="Open Sans" pitchFamily="34" charset="0"/>
            </a:endParaRPr>
          </a:p>
          <a:p>
            <a:pPr defTabSz="925541"/>
            <a:r>
              <a:rPr lang="zh-CN" altLang="en-US" sz="1200" dirty="0">
                <a:solidFill>
                  <a:schemeClr val="bg1"/>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Open Sans" pitchFamily="34" charset="0"/>
            </a:endParaRPr>
          </a:p>
        </p:txBody>
      </p:sp>
    </p:spTree>
    <p:extLst>
      <p:ext uri="{BB962C8B-B14F-4D97-AF65-F5344CB8AC3E}">
        <p14:creationId xmlns:p14="http://schemas.microsoft.com/office/powerpoint/2010/main" val="1462112155"/>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4)">
                                      <p:cBhvr>
                                        <p:cTn id="7" dur="1000"/>
                                        <p:tgtEl>
                                          <p:spTgt spid="15"/>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1000"/>
                                        <p:tgtEl>
                                          <p:spTgt spid="40"/>
                                        </p:tgtEl>
                                      </p:cBhvr>
                                    </p:animEffect>
                                    <p:anim calcmode="lin" valueType="num">
                                      <p:cBhvr>
                                        <p:cTn id="12" dur="1000" fill="hold"/>
                                        <p:tgtEl>
                                          <p:spTgt spid="40"/>
                                        </p:tgtEl>
                                        <p:attrNameLst>
                                          <p:attrName>ppt_x</p:attrName>
                                        </p:attrNameLst>
                                      </p:cBhvr>
                                      <p:tavLst>
                                        <p:tav tm="0">
                                          <p:val>
                                            <p:strVal val="#ppt_x"/>
                                          </p:val>
                                        </p:tav>
                                        <p:tav tm="100000">
                                          <p:val>
                                            <p:strVal val="#ppt_x"/>
                                          </p:val>
                                        </p:tav>
                                      </p:tavLst>
                                    </p:anim>
                                    <p:anim calcmode="lin" valueType="num">
                                      <p:cBhvr>
                                        <p:cTn id="13" dur="1000" fill="hold"/>
                                        <p:tgtEl>
                                          <p:spTgt spid="40"/>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10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1000"/>
                                        <p:tgtEl>
                                          <p:spTgt spid="42"/>
                                        </p:tgtEl>
                                      </p:cBhvr>
                                    </p:animEffect>
                                    <p:anim calcmode="lin" valueType="num">
                                      <p:cBhvr>
                                        <p:cTn id="17" dur="1000" fill="hold"/>
                                        <p:tgtEl>
                                          <p:spTgt spid="42"/>
                                        </p:tgtEl>
                                        <p:attrNameLst>
                                          <p:attrName>ppt_x</p:attrName>
                                        </p:attrNameLst>
                                      </p:cBhvr>
                                      <p:tavLst>
                                        <p:tav tm="0">
                                          <p:val>
                                            <p:strVal val="#ppt_x"/>
                                          </p:val>
                                        </p:tav>
                                        <p:tav tm="100000">
                                          <p:val>
                                            <p:strVal val="#ppt_x"/>
                                          </p:val>
                                        </p:tav>
                                      </p:tavLst>
                                    </p:anim>
                                    <p:anim calcmode="lin" valueType="num">
                                      <p:cBhvr>
                                        <p:cTn id="18" dur="1000" fill="hold"/>
                                        <p:tgtEl>
                                          <p:spTgt spid="42"/>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20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1000"/>
                                        <p:tgtEl>
                                          <p:spTgt spid="41"/>
                                        </p:tgtEl>
                                      </p:cBhvr>
                                    </p:animEffect>
                                    <p:anim calcmode="lin" valueType="num">
                                      <p:cBhvr>
                                        <p:cTn id="22" dur="1000" fill="hold"/>
                                        <p:tgtEl>
                                          <p:spTgt spid="41"/>
                                        </p:tgtEl>
                                        <p:attrNameLst>
                                          <p:attrName>ppt_x</p:attrName>
                                        </p:attrNameLst>
                                      </p:cBhvr>
                                      <p:tavLst>
                                        <p:tav tm="0">
                                          <p:val>
                                            <p:strVal val="#ppt_x"/>
                                          </p:val>
                                        </p:tav>
                                        <p:tav tm="100000">
                                          <p:val>
                                            <p:strVal val="#ppt_x"/>
                                          </p:val>
                                        </p:tav>
                                      </p:tavLst>
                                    </p:anim>
                                    <p:anim calcmode="lin" valueType="num">
                                      <p:cBhvr>
                                        <p:cTn id="23" dur="1000" fill="hold"/>
                                        <p:tgtEl>
                                          <p:spTgt spid="41"/>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30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1000"/>
                                        <p:tgtEl>
                                          <p:spTgt spid="43"/>
                                        </p:tgtEl>
                                      </p:cBhvr>
                                    </p:animEffect>
                                    <p:anim calcmode="lin" valueType="num">
                                      <p:cBhvr>
                                        <p:cTn id="27" dur="1000" fill="hold"/>
                                        <p:tgtEl>
                                          <p:spTgt spid="43"/>
                                        </p:tgtEl>
                                        <p:attrNameLst>
                                          <p:attrName>ppt_x</p:attrName>
                                        </p:attrNameLst>
                                      </p:cBhvr>
                                      <p:tavLst>
                                        <p:tav tm="0">
                                          <p:val>
                                            <p:strVal val="#ppt_x"/>
                                          </p:val>
                                        </p:tav>
                                        <p:tav tm="100000">
                                          <p:val>
                                            <p:strVal val="#ppt_x"/>
                                          </p:val>
                                        </p:tav>
                                      </p:tavLst>
                                    </p:anim>
                                    <p:anim calcmode="lin" valueType="num">
                                      <p:cBhvr>
                                        <p:cTn id="28" dur="1000" fill="hold"/>
                                        <p:tgtEl>
                                          <p:spTgt spid="43"/>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40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1000"/>
                                        <p:tgtEl>
                                          <p:spTgt spid="45"/>
                                        </p:tgtEl>
                                      </p:cBhvr>
                                    </p:animEffect>
                                    <p:anim calcmode="lin" valueType="num">
                                      <p:cBhvr>
                                        <p:cTn id="32" dur="1000" fill="hold"/>
                                        <p:tgtEl>
                                          <p:spTgt spid="45"/>
                                        </p:tgtEl>
                                        <p:attrNameLst>
                                          <p:attrName>ppt_x</p:attrName>
                                        </p:attrNameLst>
                                      </p:cBhvr>
                                      <p:tavLst>
                                        <p:tav tm="0">
                                          <p:val>
                                            <p:strVal val="#ppt_x"/>
                                          </p:val>
                                        </p:tav>
                                        <p:tav tm="100000">
                                          <p:val>
                                            <p:strVal val="#ppt_x"/>
                                          </p:val>
                                        </p:tav>
                                      </p:tavLst>
                                    </p:anim>
                                    <p:anim calcmode="lin" valueType="num">
                                      <p:cBhvr>
                                        <p:cTn id="33" dur="1000" fill="hold"/>
                                        <p:tgtEl>
                                          <p:spTgt spid="45"/>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50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1000"/>
                                        <p:tgtEl>
                                          <p:spTgt spid="44"/>
                                        </p:tgtEl>
                                      </p:cBhvr>
                                    </p:animEffect>
                                    <p:anim calcmode="lin" valueType="num">
                                      <p:cBhvr>
                                        <p:cTn id="37" dur="1000" fill="hold"/>
                                        <p:tgtEl>
                                          <p:spTgt spid="44"/>
                                        </p:tgtEl>
                                        <p:attrNameLst>
                                          <p:attrName>ppt_x</p:attrName>
                                        </p:attrNameLst>
                                      </p:cBhvr>
                                      <p:tavLst>
                                        <p:tav tm="0">
                                          <p:val>
                                            <p:strVal val="#ppt_x"/>
                                          </p:val>
                                        </p:tav>
                                        <p:tav tm="100000">
                                          <p:val>
                                            <p:strVal val="#ppt_x"/>
                                          </p:val>
                                        </p:tav>
                                      </p:tavLst>
                                    </p:anim>
                                    <p:anim calcmode="lin" valueType="num">
                                      <p:cBhvr>
                                        <p:cTn id="38" dur="1000" fill="hold"/>
                                        <p:tgtEl>
                                          <p:spTgt spid="44"/>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60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1000"/>
                                        <p:tgtEl>
                                          <p:spTgt spid="48"/>
                                        </p:tgtEl>
                                      </p:cBhvr>
                                    </p:animEffect>
                                    <p:anim calcmode="lin" valueType="num">
                                      <p:cBhvr>
                                        <p:cTn id="42" dur="1000" fill="hold"/>
                                        <p:tgtEl>
                                          <p:spTgt spid="48"/>
                                        </p:tgtEl>
                                        <p:attrNameLst>
                                          <p:attrName>ppt_x</p:attrName>
                                        </p:attrNameLst>
                                      </p:cBhvr>
                                      <p:tavLst>
                                        <p:tav tm="0">
                                          <p:val>
                                            <p:strVal val="#ppt_x"/>
                                          </p:val>
                                        </p:tav>
                                        <p:tav tm="100000">
                                          <p:val>
                                            <p:strVal val="#ppt_x"/>
                                          </p:val>
                                        </p:tav>
                                      </p:tavLst>
                                    </p:anim>
                                    <p:anim calcmode="lin" valueType="num">
                                      <p:cBhvr>
                                        <p:cTn id="43" dur="1000" fill="hold"/>
                                        <p:tgtEl>
                                          <p:spTgt spid="48"/>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7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1000"/>
                                        <p:tgtEl>
                                          <p:spTgt spid="46"/>
                                        </p:tgtEl>
                                      </p:cBhvr>
                                    </p:animEffect>
                                    <p:anim calcmode="lin" valueType="num">
                                      <p:cBhvr>
                                        <p:cTn id="47" dur="1000" fill="hold"/>
                                        <p:tgtEl>
                                          <p:spTgt spid="46"/>
                                        </p:tgtEl>
                                        <p:attrNameLst>
                                          <p:attrName>ppt_x</p:attrName>
                                        </p:attrNameLst>
                                      </p:cBhvr>
                                      <p:tavLst>
                                        <p:tav tm="0">
                                          <p:val>
                                            <p:strVal val="#ppt_x"/>
                                          </p:val>
                                        </p:tav>
                                        <p:tav tm="100000">
                                          <p:val>
                                            <p:strVal val="#ppt_x"/>
                                          </p:val>
                                        </p:tav>
                                      </p:tavLst>
                                    </p:anim>
                                    <p:anim calcmode="lin" valueType="num">
                                      <p:cBhvr>
                                        <p:cTn id="48" dur="1000" fill="hold"/>
                                        <p:tgtEl>
                                          <p:spTgt spid="46"/>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80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1000"/>
                                        <p:tgtEl>
                                          <p:spTgt spid="47"/>
                                        </p:tgtEl>
                                      </p:cBhvr>
                                    </p:animEffect>
                                    <p:anim calcmode="lin" valueType="num">
                                      <p:cBhvr>
                                        <p:cTn id="52" dur="1000" fill="hold"/>
                                        <p:tgtEl>
                                          <p:spTgt spid="47"/>
                                        </p:tgtEl>
                                        <p:attrNameLst>
                                          <p:attrName>ppt_x</p:attrName>
                                        </p:attrNameLst>
                                      </p:cBhvr>
                                      <p:tavLst>
                                        <p:tav tm="0">
                                          <p:val>
                                            <p:strVal val="#ppt_x"/>
                                          </p:val>
                                        </p:tav>
                                        <p:tav tm="100000">
                                          <p:val>
                                            <p:strVal val="#ppt_x"/>
                                          </p:val>
                                        </p:tav>
                                      </p:tavLst>
                                    </p:anim>
                                    <p:anim calcmode="lin" valueType="num">
                                      <p:cBhvr>
                                        <p:cTn id="53" dur="1000" fill="hold"/>
                                        <p:tgtEl>
                                          <p:spTgt spid="47"/>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90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1000"/>
                                        <p:tgtEl>
                                          <p:spTgt spid="49"/>
                                        </p:tgtEl>
                                      </p:cBhvr>
                                    </p:animEffect>
                                    <p:anim calcmode="lin" valueType="num">
                                      <p:cBhvr>
                                        <p:cTn id="57" dur="1000" fill="hold"/>
                                        <p:tgtEl>
                                          <p:spTgt spid="49"/>
                                        </p:tgtEl>
                                        <p:attrNameLst>
                                          <p:attrName>ppt_x</p:attrName>
                                        </p:attrNameLst>
                                      </p:cBhvr>
                                      <p:tavLst>
                                        <p:tav tm="0">
                                          <p:val>
                                            <p:strVal val="#ppt_x"/>
                                          </p:val>
                                        </p:tav>
                                        <p:tav tm="100000">
                                          <p:val>
                                            <p:strVal val="#ppt_x"/>
                                          </p:val>
                                        </p:tav>
                                      </p:tavLst>
                                    </p:anim>
                                    <p:anim calcmode="lin" valueType="num">
                                      <p:cBhvr>
                                        <p:cTn id="58" dur="1000" fill="hold"/>
                                        <p:tgtEl>
                                          <p:spTgt spid="49"/>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100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1000"/>
                                        <p:tgtEl>
                                          <p:spTgt spid="54"/>
                                        </p:tgtEl>
                                      </p:cBhvr>
                                    </p:animEffect>
                                    <p:anim calcmode="lin" valueType="num">
                                      <p:cBhvr>
                                        <p:cTn id="62" dur="1000" fill="hold"/>
                                        <p:tgtEl>
                                          <p:spTgt spid="54"/>
                                        </p:tgtEl>
                                        <p:attrNameLst>
                                          <p:attrName>ppt_x</p:attrName>
                                        </p:attrNameLst>
                                      </p:cBhvr>
                                      <p:tavLst>
                                        <p:tav tm="0">
                                          <p:val>
                                            <p:strVal val="#ppt_x"/>
                                          </p:val>
                                        </p:tav>
                                        <p:tav tm="100000">
                                          <p:val>
                                            <p:strVal val="#ppt_x"/>
                                          </p:val>
                                        </p:tav>
                                      </p:tavLst>
                                    </p:anim>
                                    <p:anim calcmode="lin" valueType="num">
                                      <p:cBhvr>
                                        <p:cTn id="63" dur="1000" fill="hold"/>
                                        <p:tgtEl>
                                          <p:spTgt spid="54"/>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1100"/>
                                  </p:stCondLst>
                                  <p:childTnLst>
                                    <p:set>
                                      <p:cBhvr>
                                        <p:cTn id="65" dur="1" fill="hold">
                                          <p:stCondLst>
                                            <p:cond delay="0"/>
                                          </p:stCondLst>
                                        </p:cTn>
                                        <p:tgtEl>
                                          <p:spTgt spid="53"/>
                                        </p:tgtEl>
                                        <p:attrNameLst>
                                          <p:attrName>style.visibility</p:attrName>
                                        </p:attrNameLst>
                                      </p:cBhvr>
                                      <p:to>
                                        <p:strVal val="visible"/>
                                      </p:to>
                                    </p:set>
                                    <p:animEffect transition="in" filter="fade">
                                      <p:cBhvr>
                                        <p:cTn id="66" dur="1000"/>
                                        <p:tgtEl>
                                          <p:spTgt spid="53"/>
                                        </p:tgtEl>
                                      </p:cBhvr>
                                    </p:animEffect>
                                    <p:anim calcmode="lin" valueType="num">
                                      <p:cBhvr>
                                        <p:cTn id="67" dur="1000" fill="hold"/>
                                        <p:tgtEl>
                                          <p:spTgt spid="53"/>
                                        </p:tgtEl>
                                        <p:attrNameLst>
                                          <p:attrName>ppt_x</p:attrName>
                                        </p:attrNameLst>
                                      </p:cBhvr>
                                      <p:tavLst>
                                        <p:tav tm="0">
                                          <p:val>
                                            <p:strVal val="#ppt_x"/>
                                          </p:val>
                                        </p:tav>
                                        <p:tav tm="100000">
                                          <p:val>
                                            <p:strVal val="#ppt_x"/>
                                          </p:val>
                                        </p:tav>
                                      </p:tavLst>
                                    </p:anim>
                                    <p:anim calcmode="lin" valueType="num">
                                      <p:cBhvr>
                                        <p:cTn id="68" dur="1000" fill="hold"/>
                                        <p:tgtEl>
                                          <p:spTgt spid="53"/>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120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1000"/>
                                        <p:tgtEl>
                                          <p:spTgt spid="50"/>
                                        </p:tgtEl>
                                      </p:cBhvr>
                                    </p:animEffect>
                                    <p:anim calcmode="lin" valueType="num">
                                      <p:cBhvr>
                                        <p:cTn id="72" dur="1000" fill="hold"/>
                                        <p:tgtEl>
                                          <p:spTgt spid="50"/>
                                        </p:tgtEl>
                                        <p:attrNameLst>
                                          <p:attrName>ppt_x</p:attrName>
                                        </p:attrNameLst>
                                      </p:cBhvr>
                                      <p:tavLst>
                                        <p:tav tm="0">
                                          <p:val>
                                            <p:strVal val="#ppt_x"/>
                                          </p:val>
                                        </p:tav>
                                        <p:tav tm="100000">
                                          <p:val>
                                            <p:strVal val="#ppt_x"/>
                                          </p:val>
                                        </p:tav>
                                      </p:tavLst>
                                    </p:anim>
                                    <p:anim calcmode="lin" valueType="num">
                                      <p:cBhvr>
                                        <p:cTn id="73" dur="1000" fill="hold"/>
                                        <p:tgtEl>
                                          <p:spTgt spid="50"/>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300"/>
                                  </p:stCondLst>
                                  <p:childTnLst>
                                    <p:set>
                                      <p:cBhvr>
                                        <p:cTn id="75" dur="1" fill="hold">
                                          <p:stCondLst>
                                            <p:cond delay="0"/>
                                          </p:stCondLst>
                                        </p:cTn>
                                        <p:tgtEl>
                                          <p:spTgt spid="51"/>
                                        </p:tgtEl>
                                        <p:attrNameLst>
                                          <p:attrName>style.visibility</p:attrName>
                                        </p:attrNameLst>
                                      </p:cBhvr>
                                      <p:to>
                                        <p:strVal val="visible"/>
                                      </p:to>
                                    </p:set>
                                    <p:animEffect transition="in" filter="fade">
                                      <p:cBhvr>
                                        <p:cTn id="76" dur="1000"/>
                                        <p:tgtEl>
                                          <p:spTgt spid="51"/>
                                        </p:tgtEl>
                                      </p:cBhvr>
                                    </p:animEffect>
                                    <p:anim calcmode="lin" valueType="num">
                                      <p:cBhvr>
                                        <p:cTn id="77" dur="1000" fill="hold"/>
                                        <p:tgtEl>
                                          <p:spTgt spid="51"/>
                                        </p:tgtEl>
                                        <p:attrNameLst>
                                          <p:attrName>ppt_x</p:attrName>
                                        </p:attrNameLst>
                                      </p:cBhvr>
                                      <p:tavLst>
                                        <p:tav tm="0">
                                          <p:val>
                                            <p:strVal val="#ppt_x"/>
                                          </p:val>
                                        </p:tav>
                                        <p:tav tm="100000">
                                          <p:val>
                                            <p:strVal val="#ppt_x"/>
                                          </p:val>
                                        </p:tav>
                                      </p:tavLst>
                                    </p:anim>
                                    <p:anim calcmode="lin" valueType="num">
                                      <p:cBhvr>
                                        <p:cTn id="78" dur="1000" fill="hold"/>
                                        <p:tgtEl>
                                          <p:spTgt spid="51"/>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40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1000"/>
                                        <p:tgtEl>
                                          <p:spTgt spid="52"/>
                                        </p:tgtEl>
                                      </p:cBhvr>
                                    </p:animEffect>
                                    <p:anim calcmode="lin" valueType="num">
                                      <p:cBhvr>
                                        <p:cTn id="82" dur="1000" fill="hold"/>
                                        <p:tgtEl>
                                          <p:spTgt spid="52"/>
                                        </p:tgtEl>
                                        <p:attrNameLst>
                                          <p:attrName>ppt_x</p:attrName>
                                        </p:attrNameLst>
                                      </p:cBhvr>
                                      <p:tavLst>
                                        <p:tav tm="0">
                                          <p:val>
                                            <p:strVal val="#ppt_x"/>
                                          </p:val>
                                        </p:tav>
                                        <p:tav tm="100000">
                                          <p:val>
                                            <p:strVal val="#ppt_x"/>
                                          </p:val>
                                        </p:tav>
                                      </p:tavLst>
                                    </p:anim>
                                    <p:anim calcmode="lin" valueType="num">
                                      <p:cBhvr>
                                        <p:cTn id="83" dur="1000" fill="hold"/>
                                        <p:tgtEl>
                                          <p:spTgt spid="52"/>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1500"/>
                                  </p:stCondLst>
                                  <p:childTnLst>
                                    <p:set>
                                      <p:cBhvr>
                                        <p:cTn id="85" dur="1" fill="hold">
                                          <p:stCondLst>
                                            <p:cond delay="0"/>
                                          </p:stCondLst>
                                        </p:cTn>
                                        <p:tgtEl>
                                          <p:spTgt spid="55"/>
                                        </p:tgtEl>
                                        <p:attrNameLst>
                                          <p:attrName>style.visibility</p:attrName>
                                        </p:attrNameLst>
                                      </p:cBhvr>
                                      <p:to>
                                        <p:strVal val="visible"/>
                                      </p:to>
                                    </p:set>
                                    <p:animEffect transition="in" filter="fade">
                                      <p:cBhvr>
                                        <p:cTn id="86" dur="1000"/>
                                        <p:tgtEl>
                                          <p:spTgt spid="55"/>
                                        </p:tgtEl>
                                      </p:cBhvr>
                                    </p:animEffect>
                                    <p:anim calcmode="lin" valueType="num">
                                      <p:cBhvr>
                                        <p:cTn id="87" dur="1000" fill="hold"/>
                                        <p:tgtEl>
                                          <p:spTgt spid="55"/>
                                        </p:tgtEl>
                                        <p:attrNameLst>
                                          <p:attrName>ppt_x</p:attrName>
                                        </p:attrNameLst>
                                      </p:cBhvr>
                                      <p:tavLst>
                                        <p:tav tm="0">
                                          <p:val>
                                            <p:strVal val="#ppt_x"/>
                                          </p:val>
                                        </p:tav>
                                        <p:tav tm="100000">
                                          <p:val>
                                            <p:strVal val="#ppt_x"/>
                                          </p:val>
                                        </p:tav>
                                      </p:tavLst>
                                    </p:anim>
                                    <p:anim calcmode="lin" valueType="num">
                                      <p:cBhvr>
                                        <p:cTn id="88" dur="1000" fill="hold"/>
                                        <p:tgtEl>
                                          <p:spTgt spid="55"/>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160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1000"/>
                                        <p:tgtEl>
                                          <p:spTgt spid="56"/>
                                        </p:tgtEl>
                                      </p:cBhvr>
                                    </p:animEffect>
                                    <p:anim calcmode="lin" valueType="num">
                                      <p:cBhvr>
                                        <p:cTn id="92" dur="1000" fill="hold"/>
                                        <p:tgtEl>
                                          <p:spTgt spid="56"/>
                                        </p:tgtEl>
                                        <p:attrNameLst>
                                          <p:attrName>ppt_x</p:attrName>
                                        </p:attrNameLst>
                                      </p:cBhvr>
                                      <p:tavLst>
                                        <p:tav tm="0">
                                          <p:val>
                                            <p:strVal val="#ppt_x"/>
                                          </p:val>
                                        </p:tav>
                                        <p:tav tm="100000">
                                          <p:val>
                                            <p:strVal val="#ppt_x"/>
                                          </p:val>
                                        </p:tav>
                                      </p:tavLst>
                                    </p:anim>
                                    <p:anim calcmode="lin" valueType="num">
                                      <p:cBhvr>
                                        <p:cTn id="93" dur="1000" fill="hold"/>
                                        <p:tgtEl>
                                          <p:spTgt spid="56"/>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1700"/>
                                  </p:stCondLst>
                                  <p:childTnLst>
                                    <p:set>
                                      <p:cBhvr>
                                        <p:cTn id="95" dur="1" fill="hold">
                                          <p:stCondLst>
                                            <p:cond delay="0"/>
                                          </p:stCondLst>
                                        </p:cTn>
                                        <p:tgtEl>
                                          <p:spTgt spid="57"/>
                                        </p:tgtEl>
                                        <p:attrNameLst>
                                          <p:attrName>style.visibility</p:attrName>
                                        </p:attrNameLst>
                                      </p:cBhvr>
                                      <p:to>
                                        <p:strVal val="visible"/>
                                      </p:to>
                                    </p:set>
                                    <p:animEffect transition="in" filter="fade">
                                      <p:cBhvr>
                                        <p:cTn id="96" dur="1000"/>
                                        <p:tgtEl>
                                          <p:spTgt spid="57"/>
                                        </p:tgtEl>
                                      </p:cBhvr>
                                    </p:animEffect>
                                    <p:anim calcmode="lin" valueType="num">
                                      <p:cBhvr>
                                        <p:cTn id="97" dur="1000" fill="hold"/>
                                        <p:tgtEl>
                                          <p:spTgt spid="57"/>
                                        </p:tgtEl>
                                        <p:attrNameLst>
                                          <p:attrName>ppt_x</p:attrName>
                                        </p:attrNameLst>
                                      </p:cBhvr>
                                      <p:tavLst>
                                        <p:tav tm="0">
                                          <p:val>
                                            <p:strVal val="#ppt_x"/>
                                          </p:val>
                                        </p:tav>
                                        <p:tav tm="100000">
                                          <p:val>
                                            <p:strVal val="#ppt_x"/>
                                          </p:val>
                                        </p:tav>
                                      </p:tavLst>
                                    </p:anim>
                                    <p:anim calcmode="lin" valueType="num">
                                      <p:cBhvr>
                                        <p:cTn id="98" dur="1000" fill="hold"/>
                                        <p:tgtEl>
                                          <p:spTgt spid="57"/>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1800"/>
                                  </p:stCondLst>
                                  <p:childTnLst>
                                    <p:set>
                                      <p:cBhvr>
                                        <p:cTn id="100" dur="1" fill="hold">
                                          <p:stCondLst>
                                            <p:cond delay="0"/>
                                          </p:stCondLst>
                                        </p:cTn>
                                        <p:tgtEl>
                                          <p:spTgt spid="58"/>
                                        </p:tgtEl>
                                        <p:attrNameLst>
                                          <p:attrName>style.visibility</p:attrName>
                                        </p:attrNameLst>
                                      </p:cBhvr>
                                      <p:to>
                                        <p:strVal val="visible"/>
                                      </p:to>
                                    </p:set>
                                    <p:animEffect transition="in" filter="fade">
                                      <p:cBhvr>
                                        <p:cTn id="101" dur="1000"/>
                                        <p:tgtEl>
                                          <p:spTgt spid="58"/>
                                        </p:tgtEl>
                                      </p:cBhvr>
                                    </p:animEffect>
                                    <p:anim calcmode="lin" valueType="num">
                                      <p:cBhvr>
                                        <p:cTn id="102" dur="1000" fill="hold"/>
                                        <p:tgtEl>
                                          <p:spTgt spid="58"/>
                                        </p:tgtEl>
                                        <p:attrNameLst>
                                          <p:attrName>ppt_x</p:attrName>
                                        </p:attrNameLst>
                                      </p:cBhvr>
                                      <p:tavLst>
                                        <p:tav tm="0">
                                          <p:val>
                                            <p:strVal val="#ppt_x"/>
                                          </p:val>
                                        </p:tav>
                                        <p:tav tm="100000">
                                          <p:val>
                                            <p:strVal val="#ppt_x"/>
                                          </p:val>
                                        </p:tav>
                                      </p:tavLst>
                                    </p:anim>
                                    <p:anim calcmode="lin" valueType="num">
                                      <p:cBhvr>
                                        <p:cTn id="103" dur="1000" fill="hold"/>
                                        <p:tgtEl>
                                          <p:spTgt spid="58"/>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1900"/>
                                  </p:stCondLst>
                                  <p:childTnLst>
                                    <p:set>
                                      <p:cBhvr>
                                        <p:cTn id="105" dur="1" fill="hold">
                                          <p:stCondLst>
                                            <p:cond delay="0"/>
                                          </p:stCondLst>
                                        </p:cTn>
                                        <p:tgtEl>
                                          <p:spTgt spid="59"/>
                                        </p:tgtEl>
                                        <p:attrNameLst>
                                          <p:attrName>style.visibility</p:attrName>
                                        </p:attrNameLst>
                                      </p:cBhvr>
                                      <p:to>
                                        <p:strVal val="visible"/>
                                      </p:to>
                                    </p:set>
                                    <p:animEffect transition="in" filter="fade">
                                      <p:cBhvr>
                                        <p:cTn id="106" dur="1000"/>
                                        <p:tgtEl>
                                          <p:spTgt spid="59"/>
                                        </p:tgtEl>
                                      </p:cBhvr>
                                    </p:animEffect>
                                    <p:anim calcmode="lin" valueType="num">
                                      <p:cBhvr>
                                        <p:cTn id="107" dur="1000" fill="hold"/>
                                        <p:tgtEl>
                                          <p:spTgt spid="59"/>
                                        </p:tgtEl>
                                        <p:attrNameLst>
                                          <p:attrName>ppt_x</p:attrName>
                                        </p:attrNameLst>
                                      </p:cBhvr>
                                      <p:tavLst>
                                        <p:tav tm="0">
                                          <p:val>
                                            <p:strVal val="#ppt_x"/>
                                          </p:val>
                                        </p:tav>
                                        <p:tav tm="100000">
                                          <p:val>
                                            <p:strVal val="#ppt_x"/>
                                          </p:val>
                                        </p:tav>
                                      </p:tavLst>
                                    </p:anim>
                                    <p:anim calcmode="lin" valueType="num">
                                      <p:cBhvr>
                                        <p:cTn id="108" dur="1000" fill="hold"/>
                                        <p:tgtEl>
                                          <p:spTgt spid="59"/>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2000"/>
                                  </p:stCondLst>
                                  <p:childTnLst>
                                    <p:set>
                                      <p:cBhvr>
                                        <p:cTn id="110" dur="1" fill="hold">
                                          <p:stCondLst>
                                            <p:cond delay="0"/>
                                          </p:stCondLst>
                                        </p:cTn>
                                        <p:tgtEl>
                                          <p:spTgt spid="60"/>
                                        </p:tgtEl>
                                        <p:attrNameLst>
                                          <p:attrName>style.visibility</p:attrName>
                                        </p:attrNameLst>
                                      </p:cBhvr>
                                      <p:to>
                                        <p:strVal val="visible"/>
                                      </p:to>
                                    </p:set>
                                    <p:animEffect transition="in" filter="fade">
                                      <p:cBhvr>
                                        <p:cTn id="111" dur="1000"/>
                                        <p:tgtEl>
                                          <p:spTgt spid="60"/>
                                        </p:tgtEl>
                                      </p:cBhvr>
                                    </p:animEffect>
                                    <p:anim calcmode="lin" valueType="num">
                                      <p:cBhvr>
                                        <p:cTn id="112" dur="1000" fill="hold"/>
                                        <p:tgtEl>
                                          <p:spTgt spid="60"/>
                                        </p:tgtEl>
                                        <p:attrNameLst>
                                          <p:attrName>ppt_x</p:attrName>
                                        </p:attrNameLst>
                                      </p:cBhvr>
                                      <p:tavLst>
                                        <p:tav tm="0">
                                          <p:val>
                                            <p:strVal val="#ppt_x"/>
                                          </p:val>
                                        </p:tav>
                                        <p:tav tm="100000">
                                          <p:val>
                                            <p:strVal val="#ppt_x"/>
                                          </p:val>
                                        </p:tav>
                                      </p:tavLst>
                                    </p:anim>
                                    <p:anim calcmode="lin" valueType="num">
                                      <p:cBhvr>
                                        <p:cTn id="113" dur="1000" fill="hold"/>
                                        <p:tgtEl>
                                          <p:spTgt spid="60"/>
                                        </p:tgtEl>
                                        <p:attrNameLst>
                                          <p:attrName>ppt_y</p:attrName>
                                        </p:attrNameLst>
                                      </p:cBhvr>
                                      <p:tavLst>
                                        <p:tav tm="0">
                                          <p:val>
                                            <p:strVal val="#ppt_y-.1"/>
                                          </p:val>
                                        </p:tav>
                                        <p:tav tm="100000">
                                          <p:val>
                                            <p:strVal val="#ppt_y"/>
                                          </p:val>
                                        </p:tav>
                                      </p:tavLst>
                                    </p:anim>
                                  </p:childTnLst>
                                </p:cTn>
                              </p:par>
                            </p:childTnLst>
                          </p:cTn>
                        </p:par>
                        <p:par>
                          <p:cTn id="114" fill="hold">
                            <p:stCondLst>
                              <p:cond delay="4000"/>
                            </p:stCondLst>
                            <p:childTnLst>
                              <p:par>
                                <p:cTn id="115" presetID="53" presetClass="entr" presetSubtype="16" fill="hold" grpId="0" nodeType="afterEffect">
                                  <p:stCondLst>
                                    <p:cond delay="0"/>
                                  </p:stCondLst>
                                  <p:childTnLst>
                                    <p:set>
                                      <p:cBhvr>
                                        <p:cTn id="116" dur="1" fill="hold">
                                          <p:stCondLst>
                                            <p:cond delay="0"/>
                                          </p:stCondLst>
                                        </p:cTn>
                                        <p:tgtEl>
                                          <p:spTgt spid="62"/>
                                        </p:tgtEl>
                                        <p:attrNameLst>
                                          <p:attrName>style.visibility</p:attrName>
                                        </p:attrNameLst>
                                      </p:cBhvr>
                                      <p:to>
                                        <p:strVal val="visible"/>
                                      </p:to>
                                    </p:set>
                                    <p:anim calcmode="lin" valueType="num">
                                      <p:cBhvr>
                                        <p:cTn id="117" dur="500" fill="hold"/>
                                        <p:tgtEl>
                                          <p:spTgt spid="62"/>
                                        </p:tgtEl>
                                        <p:attrNameLst>
                                          <p:attrName>ppt_w</p:attrName>
                                        </p:attrNameLst>
                                      </p:cBhvr>
                                      <p:tavLst>
                                        <p:tav tm="0">
                                          <p:val>
                                            <p:fltVal val="0"/>
                                          </p:val>
                                        </p:tav>
                                        <p:tav tm="100000">
                                          <p:val>
                                            <p:strVal val="#ppt_w"/>
                                          </p:val>
                                        </p:tav>
                                      </p:tavLst>
                                    </p:anim>
                                    <p:anim calcmode="lin" valueType="num">
                                      <p:cBhvr>
                                        <p:cTn id="118" dur="500" fill="hold"/>
                                        <p:tgtEl>
                                          <p:spTgt spid="62"/>
                                        </p:tgtEl>
                                        <p:attrNameLst>
                                          <p:attrName>ppt_h</p:attrName>
                                        </p:attrNameLst>
                                      </p:cBhvr>
                                      <p:tavLst>
                                        <p:tav tm="0">
                                          <p:val>
                                            <p:fltVal val="0"/>
                                          </p:val>
                                        </p:tav>
                                        <p:tav tm="100000">
                                          <p:val>
                                            <p:strVal val="#ppt_h"/>
                                          </p:val>
                                        </p:tav>
                                      </p:tavLst>
                                    </p:anim>
                                    <p:animEffect transition="in" filter="fade">
                                      <p:cBhvr>
                                        <p:cTn id="119" dur="500"/>
                                        <p:tgtEl>
                                          <p:spTgt spid="62"/>
                                        </p:tgtEl>
                                      </p:cBhvr>
                                    </p:animEffect>
                                  </p:childTnLst>
                                </p:cTn>
                              </p:par>
                            </p:childTnLst>
                          </p:cTn>
                        </p:par>
                        <p:par>
                          <p:cTn id="120" fill="hold">
                            <p:stCondLst>
                              <p:cond delay="4500"/>
                            </p:stCondLst>
                            <p:childTnLst>
                              <p:par>
                                <p:cTn id="121" presetID="22" presetClass="entr" presetSubtype="8" fill="hold" grpId="0" nodeType="afterEffect">
                                  <p:stCondLst>
                                    <p:cond delay="0"/>
                                  </p:stCondLst>
                                  <p:childTnLst>
                                    <p:set>
                                      <p:cBhvr>
                                        <p:cTn id="122" dur="1" fill="hold">
                                          <p:stCondLst>
                                            <p:cond delay="0"/>
                                          </p:stCondLst>
                                        </p:cTn>
                                        <p:tgtEl>
                                          <p:spTgt spid="61"/>
                                        </p:tgtEl>
                                        <p:attrNameLst>
                                          <p:attrName>style.visibility</p:attrName>
                                        </p:attrNameLst>
                                      </p:cBhvr>
                                      <p:to>
                                        <p:strVal val="visible"/>
                                      </p:to>
                                    </p:set>
                                    <p:animEffect transition="in" filter="wipe(left)">
                                      <p:cBhvr>
                                        <p:cTn id="123" dur="500"/>
                                        <p:tgtEl>
                                          <p:spTgt spid="61"/>
                                        </p:tgtEl>
                                      </p:cBhvr>
                                    </p:animEffect>
                                  </p:childTnLst>
                                </p:cTn>
                              </p:par>
                            </p:childTnLst>
                          </p:cTn>
                        </p:par>
                        <p:par>
                          <p:cTn id="124" fill="hold">
                            <p:stCondLst>
                              <p:cond delay="5000"/>
                            </p:stCondLst>
                            <p:childTnLst>
                              <p:par>
                                <p:cTn id="125" presetID="22" presetClass="entr" presetSubtype="1" fill="hold" grpId="0" nodeType="afterEffect">
                                  <p:stCondLst>
                                    <p:cond delay="0"/>
                                  </p:stCondLst>
                                  <p:childTnLst>
                                    <p:set>
                                      <p:cBhvr>
                                        <p:cTn id="126" dur="1" fill="hold">
                                          <p:stCondLst>
                                            <p:cond delay="0"/>
                                          </p:stCondLst>
                                        </p:cTn>
                                        <p:tgtEl>
                                          <p:spTgt spid="63"/>
                                        </p:tgtEl>
                                        <p:attrNameLst>
                                          <p:attrName>style.visibility</p:attrName>
                                        </p:attrNameLst>
                                      </p:cBhvr>
                                      <p:to>
                                        <p:strVal val="visible"/>
                                      </p:to>
                                    </p:set>
                                    <p:animEffect transition="in" filter="wipe(up)">
                                      <p:cBhvr>
                                        <p:cTn id="127" dur="500"/>
                                        <p:tgtEl>
                                          <p:spTgt spid="63"/>
                                        </p:tgtEl>
                                      </p:cBhvr>
                                    </p:animEffect>
                                  </p:childTnLst>
                                </p:cTn>
                              </p:par>
                            </p:childTnLst>
                          </p:cTn>
                        </p:par>
                        <p:par>
                          <p:cTn id="128" fill="hold">
                            <p:stCondLst>
                              <p:cond delay="5500"/>
                            </p:stCondLst>
                            <p:childTnLst>
                              <p:par>
                                <p:cTn id="129" presetID="2" presetClass="entr" presetSubtype="2" fill="hold" grpId="0" nodeType="afterEffect">
                                  <p:stCondLst>
                                    <p:cond delay="0"/>
                                  </p:stCondLst>
                                  <p:childTnLst>
                                    <p:set>
                                      <p:cBhvr>
                                        <p:cTn id="130" dur="1" fill="hold">
                                          <p:stCondLst>
                                            <p:cond delay="0"/>
                                          </p:stCondLst>
                                        </p:cTn>
                                        <p:tgtEl>
                                          <p:spTgt spid="64"/>
                                        </p:tgtEl>
                                        <p:attrNameLst>
                                          <p:attrName>style.visibility</p:attrName>
                                        </p:attrNameLst>
                                      </p:cBhvr>
                                      <p:to>
                                        <p:strVal val="visible"/>
                                      </p:to>
                                    </p:set>
                                    <p:anim calcmode="lin" valueType="num">
                                      <p:cBhvr additive="base">
                                        <p:cTn id="131" dur="250" fill="hold"/>
                                        <p:tgtEl>
                                          <p:spTgt spid="64"/>
                                        </p:tgtEl>
                                        <p:attrNameLst>
                                          <p:attrName>ppt_x</p:attrName>
                                        </p:attrNameLst>
                                      </p:cBhvr>
                                      <p:tavLst>
                                        <p:tav tm="0">
                                          <p:val>
                                            <p:strVal val="1+#ppt_w/2"/>
                                          </p:val>
                                        </p:tav>
                                        <p:tav tm="100000">
                                          <p:val>
                                            <p:strVal val="#ppt_x"/>
                                          </p:val>
                                        </p:tav>
                                      </p:tavLst>
                                    </p:anim>
                                    <p:anim calcmode="lin" valueType="num">
                                      <p:cBhvr additive="base">
                                        <p:cTn id="132" dur="250" fill="hold"/>
                                        <p:tgtEl>
                                          <p:spTgt spid="64"/>
                                        </p:tgtEl>
                                        <p:attrNameLst>
                                          <p:attrName>ppt_y</p:attrName>
                                        </p:attrNameLst>
                                      </p:cBhvr>
                                      <p:tavLst>
                                        <p:tav tm="0">
                                          <p:val>
                                            <p:strVal val="#ppt_y"/>
                                          </p:val>
                                        </p:tav>
                                        <p:tav tm="100000">
                                          <p:val>
                                            <p:strVal val="#ppt_y"/>
                                          </p:val>
                                        </p:tav>
                                      </p:tavLst>
                                    </p:anim>
                                  </p:childTnLst>
                                </p:cTn>
                              </p:par>
                            </p:childTnLst>
                          </p:cTn>
                        </p:par>
                        <p:par>
                          <p:cTn id="133" fill="hold">
                            <p:stCondLst>
                              <p:cond delay="5750"/>
                            </p:stCondLst>
                            <p:childTnLst>
                              <p:par>
                                <p:cTn id="134" presetID="2" presetClass="entr" presetSubtype="2" fill="hold" grpId="0" nodeType="afterEffect">
                                  <p:stCondLst>
                                    <p:cond delay="0"/>
                                  </p:stCondLst>
                                  <p:childTnLst>
                                    <p:set>
                                      <p:cBhvr>
                                        <p:cTn id="135" dur="1" fill="hold">
                                          <p:stCondLst>
                                            <p:cond delay="0"/>
                                          </p:stCondLst>
                                        </p:cTn>
                                        <p:tgtEl>
                                          <p:spTgt spid="65"/>
                                        </p:tgtEl>
                                        <p:attrNameLst>
                                          <p:attrName>style.visibility</p:attrName>
                                        </p:attrNameLst>
                                      </p:cBhvr>
                                      <p:to>
                                        <p:strVal val="visible"/>
                                      </p:to>
                                    </p:set>
                                    <p:anim calcmode="lin" valueType="num">
                                      <p:cBhvr additive="base">
                                        <p:cTn id="136" dur="250" fill="hold"/>
                                        <p:tgtEl>
                                          <p:spTgt spid="65"/>
                                        </p:tgtEl>
                                        <p:attrNameLst>
                                          <p:attrName>ppt_x</p:attrName>
                                        </p:attrNameLst>
                                      </p:cBhvr>
                                      <p:tavLst>
                                        <p:tav tm="0">
                                          <p:val>
                                            <p:strVal val="1+#ppt_w/2"/>
                                          </p:val>
                                        </p:tav>
                                        <p:tav tm="100000">
                                          <p:val>
                                            <p:strVal val="#ppt_x"/>
                                          </p:val>
                                        </p:tav>
                                      </p:tavLst>
                                    </p:anim>
                                    <p:anim calcmode="lin" valueType="num">
                                      <p:cBhvr additive="base">
                                        <p:cTn id="137" dur="250" fill="hold"/>
                                        <p:tgtEl>
                                          <p:spTgt spid="65"/>
                                        </p:tgtEl>
                                        <p:attrNameLst>
                                          <p:attrName>ppt_y</p:attrName>
                                        </p:attrNameLst>
                                      </p:cBhvr>
                                      <p:tavLst>
                                        <p:tav tm="0">
                                          <p:val>
                                            <p:strVal val="#ppt_y"/>
                                          </p:val>
                                        </p:tav>
                                        <p:tav tm="100000">
                                          <p:val>
                                            <p:strVal val="#ppt_y"/>
                                          </p:val>
                                        </p:tav>
                                      </p:tavLst>
                                    </p:anim>
                                  </p:childTnLst>
                                </p:cTn>
                              </p:par>
                            </p:childTnLst>
                          </p:cTn>
                        </p:par>
                        <p:par>
                          <p:cTn id="138" fill="hold">
                            <p:stCondLst>
                              <p:cond delay="6000"/>
                            </p:stCondLst>
                            <p:childTnLst>
                              <p:par>
                                <p:cTn id="139" presetID="2" presetClass="entr" presetSubtype="2" fill="hold" grpId="0" nodeType="afterEffect">
                                  <p:stCondLst>
                                    <p:cond delay="0"/>
                                  </p:stCondLst>
                                  <p:childTnLst>
                                    <p:set>
                                      <p:cBhvr>
                                        <p:cTn id="140" dur="1" fill="hold">
                                          <p:stCondLst>
                                            <p:cond delay="0"/>
                                          </p:stCondLst>
                                        </p:cTn>
                                        <p:tgtEl>
                                          <p:spTgt spid="66"/>
                                        </p:tgtEl>
                                        <p:attrNameLst>
                                          <p:attrName>style.visibility</p:attrName>
                                        </p:attrNameLst>
                                      </p:cBhvr>
                                      <p:to>
                                        <p:strVal val="visible"/>
                                      </p:to>
                                    </p:set>
                                    <p:anim calcmode="lin" valueType="num">
                                      <p:cBhvr additive="base">
                                        <p:cTn id="141" dur="250" fill="hold"/>
                                        <p:tgtEl>
                                          <p:spTgt spid="66"/>
                                        </p:tgtEl>
                                        <p:attrNameLst>
                                          <p:attrName>ppt_x</p:attrName>
                                        </p:attrNameLst>
                                      </p:cBhvr>
                                      <p:tavLst>
                                        <p:tav tm="0">
                                          <p:val>
                                            <p:strVal val="1+#ppt_w/2"/>
                                          </p:val>
                                        </p:tav>
                                        <p:tav tm="100000">
                                          <p:val>
                                            <p:strVal val="#ppt_x"/>
                                          </p:val>
                                        </p:tav>
                                      </p:tavLst>
                                    </p:anim>
                                    <p:anim calcmode="lin" valueType="num">
                                      <p:cBhvr additive="base">
                                        <p:cTn id="142" dur="250" fill="hold"/>
                                        <p:tgtEl>
                                          <p:spTgt spid="66"/>
                                        </p:tgtEl>
                                        <p:attrNameLst>
                                          <p:attrName>ppt_y</p:attrName>
                                        </p:attrNameLst>
                                      </p:cBhvr>
                                      <p:tavLst>
                                        <p:tav tm="0">
                                          <p:val>
                                            <p:strVal val="#ppt_y"/>
                                          </p:val>
                                        </p:tav>
                                        <p:tav tm="100000">
                                          <p:val>
                                            <p:strVal val="#ppt_y"/>
                                          </p:val>
                                        </p:tav>
                                      </p:tavLst>
                                    </p:anim>
                                  </p:childTnLst>
                                </p:cTn>
                              </p:par>
                            </p:childTnLst>
                          </p:cTn>
                        </p:par>
                        <p:par>
                          <p:cTn id="143" fill="hold">
                            <p:stCondLst>
                              <p:cond delay="6250"/>
                            </p:stCondLst>
                            <p:childTnLst>
                              <p:par>
                                <p:cTn id="144" presetID="2" presetClass="entr" presetSubtype="2" fill="hold" grpId="0" nodeType="afterEffect">
                                  <p:stCondLst>
                                    <p:cond delay="0"/>
                                  </p:stCondLst>
                                  <p:childTnLst>
                                    <p:set>
                                      <p:cBhvr>
                                        <p:cTn id="145" dur="1" fill="hold">
                                          <p:stCondLst>
                                            <p:cond delay="0"/>
                                          </p:stCondLst>
                                        </p:cTn>
                                        <p:tgtEl>
                                          <p:spTgt spid="67"/>
                                        </p:tgtEl>
                                        <p:attrNameLst>
                                          <p:attrName>style.visibility</p:attrName>
                                        </p:attrNameLst>
                                      </p:cBhvr>
                                      <p:to>
                                        <p:strVal val="visible"/>
                                      </p:to>
                                    </p:set>
                                    <p:anim calcmode="lin" valueType="num">
                                      <p:cBhvr additive="base">
                                        <p:cTn id="146" dur="250" fill="hold"/>
                                        <p:tgtEl>
                                          <p:spTgt spid="67"/>
                                        </p:tgtEl>
                                        <p:attrNameLst>
                                          <p:attrName>ppt_x</p:attrName>
                                        </p:attrNameLst>
                                      </p:cBhvr>
                                      <p:tavLst>
                                        <p:tav tm="0">
                                          <p:val>
                                            <p:strVal val="1+#ppt_w/2"/>
                                          </p:val>
                                        </p:tav>
                                        <p:tav tm="100000">
                                          <p:val>
                                            <p:strVal val="#ppt_x"/>
                                          </p:val>
                                        </p:tav>
                                      </p:tavLst>
                                    </p:anim>
                                    <p:anim calcmode="lin" valueType="num">
                                      <p:cBhvr additive="base">
                                        <p:cTn id="147" dur="250" fill="hold"/>
                                        <p:tgtEl>
                                          <p:spTgt spid="67"/>
                                        </p:tgtEl>
                                        <p:attrNameLst>
                                          <p:attrName>ppt_y</p:attrName>
                                        </p:attrNameLst>
                                      </p:cBhvr>
                                      <p:tavLst>
                                        <p:tav tm="0">
                                          <p:val>
                                            <p:strVal val="#ppt_y"/>
                                          </p:val>
                                        </p:tav>
                                        <p:tav tm="100000">
                                          <p:val>
                                            <p:strVal val="#ppt_y"/>
                                          </p:val>
                                        </p:tav>
                                      </p:tavLst>
                                    </p:anim>
                                  </p:childTnLst>
                                </p:cTn>
                              </p:par>
                            </p:childTnLst>
                          </p:cTn>
                        </p:par>
                        <p:par>
                          <p:cTn id="148" fill="hold">
                            <p:stCondLst>
                              <p:cond delay="6500"/>
                            </p:stCondLst>
                            <p:childTnLst>
                              <p:par>
                                <p:cTn id="149" presetID="2" presetClass="entr" presetSubtype="2" fill="hold" grpId="0" nodeType="afterEffect">
                                  <p:stCondLst>
                                    <p:cond delay="0"/>
                                  </p:stCondLst>
                                  <p:childTnLst>
                                    <p:set>
                                      <p:cBhvr>
                                        <p:cTn id="150" dur="1" fill="hold">
                                          <p:stCondLst>
                                            <p:cond delay="0"/>
                                          </p:stCondLst>
                                        </p:cTn>
                                        <p:tgtEl>
                                          <p:spTgt spid="68"/>
                                        </p:tgtEl>
                                        <p:attrNameLst>
                                          <p:attrName>style.visibility</p:attrName>
                                        </p:attrNameLst>
                                      </p:cBhvr>
                                      <p:to>
                                        <p:strVal val="visible"/>
                                      </p:to>
                                    </p:set>
                                    <p:anim calcmode="lin" valueType="num">
                                      <p:cBhvr additive="base">
                                        <p:cTn id="151" dur="250" fill="hold"/>
                                        <p:tgtEl>
                                          <p:spTgt spid="68"/>
                                        </p:tgtEl>
                                        <p:attrNameLst>
                                          <p:attrName>ppt_x</p:attrName>
                                        </p:attrNameLst>
                                      </p:cBhvr>
                                      <p:tavLst>
                                        <p:tav tm="0">
                                          <p:val>
                                            <p:strVal val="1+#ppt_w/2"/>
                                          </p:val>
                                        </p:tav>
                                        <p:tav tm="100000">
                                          <p:val>
                                            <p:strVal val="#ppt_x"/>
                                          </p:val>
                                        </p:tav>
                                      </p:tavLst>
                                    </p:anim>
                                    <p:anim calcmode="lin" valueType="num">
                                      <p:cBhvr additive="base">
                                        <p:cTn id="152" dur="250" fill="hold"/>
                                        <p:tgtEl>
                                          <p:spTgt spid="68"/>
                                        </p:tgtEl>
                                        <p:attrNameLst>
                                          <p:attrName>ppt_y</p:attrName>
                                        </p:attrNameLst>
                                      </p:cBhvr>
                                      <p:tavLst>
                                        <p:tav tm="0">
                                          <p:val>
                                            <p:strVal val="#ppt_y"/>
                                          </p:val>
                                        </p:tav>
                                        <p:tav tm="100000">
                                          <p:val>
                                            <p:strVal val="#ppt_y"/>
                                          </p:val>
                                        </p:tav>
                                      </p:tavLst>
                                    </p:anim>
                                  </p:childTnLst>
                                </p:cTn>
                              </p:par>
                            </p:childTnLst>
                          </p:cTn>
                        </p:par>
                        <p:par>
                          <p:cTn id="153" fill="hold">
                            <p:stCondLst>
                              <p:cond delay="6750"/>
                            </p:stCondLst>
                            <p:childTnLst>
                              <p:par>
                                <p:cTn id="154" presetID="2" presetClass="entr" presetSubtype="2" fill="hold" grpId="0" nodeType="afterEffect">
                                  <p:stCondLst>
                                    <p:cond delay="0"/>
                                  </p:stCondLst>
                                  <p:childTnLst>
                                    <p:set>
                                      <p:cBhvr>
                                        <p:cTn id="155" dur="1" fill="hold">
                                          <p:stCondLst>
                                            <p:cond delay="0"/>
                                          </p:stCondLst>
                                        </p:cTn>
                                        <p:tgtEl>
                                          <p:spTgt spid="69"/>
                                        </p:tgtEl>
                                        <p:attrNameLst>
                                          <p:attrName>style.visibility</p:attrName>
                                        </p:attrNameLst>
                                      </p:cBhvr>
                                      <p:to>
                                        <p:strVal val="visible"/>
                                      </p:to>
                                    </p:set>
                                    <p:anim calcmode="lin" valueType="num">
                                      <p:cBhvr additive="base">
                                        <p:cTn id="156" dur="250" fill="hold"/>
                                        <p:tgtEl>
                                          <p:spTgt spid="69"/>
                                        </p:tgtEl>
                                        <p:attrNameLst>
                                          <p:attrName>ppt_x</p:attrName>
                                        </p:attrNameLst>
                                      </p:cBhvr>
                                      <p:tavLst>
                                        <p:tav tm="0">
                                          <p:val>
                                            <p:strVal val="1+#ppt_w/2"/>
                                          </p:val>
                                        </p:tav>
                                        <p:tav tm="100000">
                                          <p:val>
                                            <p:strVal val="#ppt_x"/>
                                          </p:val>
                                        </p:tav>
                                      </p:tavLst>
                                    </p:anim>
                                    <p:anim calcmode="lin" valueType="num">
                                      <p:cBhvr additive="base">
                                        <p:cTn id="157" dur="25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p:bldP spid="62" grpId="0"/>
      <p:bldP spid="63" grpId="0" animBg="1"/>
      <p:bldP spid="64" grpId="0" animBg="1"/>
      <p:bldP spid="65" grpId="0"/>
      <p:bldP spid="66" grpId="0" animBg="1"/>
      <p:bldP spid="67" grpId="0"/>
      <p:bldP spid="68" grpId="0" animBg="1"/>
      <p:bldP spid="6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86" y="267494"/>
            <a:ext cx="5213850" cy="4518670"/>
          </a:xfrm>
          <a:prstGeom prst="rect">
            <a:avLst/>
          </a:prstGeom>
        </p:spPr>
      </p:pic>
      <p:sp>
        <p:nvSpPr>
          <p:cNvPr id="24" name="平行四边形 23"/>
          <p:cNvSpPr/>
          <p:nvPr/>
        </p:nvSpPr>
        <p:spPr bwMode="auto">
          <a:xfrm flipH="1">
            <a:off x="3421214" y="0"/>
            <a:ext cx="7920880" cy="5156820"/>
          </a:xfrm>
          <a:prstGeom prst="parallelogram">
            <a:avLst>
              <a:gd name="adj" fmla="val 30926"/>
            </a:avLst>
          </a:prstGeom>
          <a:solidFill>
            <a:schemeClr val="bg1">
              <a:alpha val="73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grpSp>
        <p:nvGrpSpPr>
          <p:cNvPr id="2" name="组合 1"/>
          <p:cNvGrpSpPr/>
          <p:nvPr/>
        </p:nvGrpSpPr>
        <p:grpSpPr>
          <a:xfrm>
            <a:off x="0" y="3655466"/>
            <a:ext cx="9684568" cy="1509713"/>
            <a:chOff x="0" y="3655466"/>
            <a:chExt cx="9684568" cy="1509713"/>
          </a:xfrm>
        </p:grpSpPr>
        <p:pic>
          <p:nvPicPr>
            <p:cNvPr id="18" name="Picture 2" descr="E:\amy项目\模板\60周年\1\png\2.png"/>
            <p:cNvPicPr>
              <a:picLocks noChangeAspect="1" noChangeArrowheads="1"/>
            </p:cNvPicPr>
            <p:nvPr/>
          </p:nvPicPr>
          <p:blipFill>
            <a:blip r:embed="rId4" cstate="print"/>
            <a:srcRect/>
            <a:stretch>
              <a:fillRect/>
            </a:stretch>
          </p:blipFill>
          <p:spPr bwMode="auto">
            <a:xfrm>
              <a:off x="0" y="3753891"/>
              <a:ext cx="3441700" cy="1411288"/>
            </a:xfrm>
            <a:prstGeom prst="rect">
              <a:avLst/>
            </a:prstGeom>
            <a:noFill/>
            <a:ln w="9525">
              <a:noFill/>
              <a:miter lim="800000"/>
              <a:headEnd/>
              <a:tailEnd/>
            </a:ln>
          </p:spPr>
        </p:pic>
        <p:pic>
          <p:nvPicPr>
            <p:cNvPr id="19" name="Picture 3" descr="E:\amy项目\模板\60周年\1\png\3.png"/>
            <p:cNvPicPr>
              <a:picLocks noChangeAspect="1" noChangeArrowheads="1"/>
            </p:cNvPicPr>
            <p:nvPr/>
          </p:nvPicPr>
          <p:blipFill>
            <a:blip r:embed="rId5" cstate="print"/>
            <a:srcRect/>
            <a:stretch>
              <a:fillRect/>
            </a:stretch>
          </p:blipFill>
          <p:spPr bwMode="auto">
            <a:xfrm>
              <a:off x="1079500" y="3655466"/>
              <a:ext cx="8605068" cy="1509713"/>
            </a:xfrm>
            <a:prstGeom prst="rect">
              <a:avLst/>
            </a:prstGeom>
            <a:noFill/>
            <a:ln w="9525">
              <a:noFill/>
              <a:miter lim="800000"/>
              <a:headEnd/>
              <a:tailEnd/>
            </a:ln>
          </p:spPr>
        </p:pic>
        <p:sp>
          <p:nvSpPr>
            <p:cNvPr id="23" name="TextBox 22"/>
            <p:cNvSpPr txBox="1">
              <a:spLocks noChangeArrowheads="1"/>
            </p:cNvSpPr>
            <p:nvPr/>
          </p:nvSpPr>
          <p:spPr bwMode="auto">
            <a:xfrm>
              <a:off x="76200" y="4838154"/>
              <a:ext cx="3035300" cy="276225"/>
            </a:xfrm>
            <a:prstGeom prst="rect">
              <a:avLst/>
            </a:prstGeom>
            <a:noFill/>
            <a:ln w="9525">
              <a:noFill/>
              <a:miter lim="800000"/>
              <a:headEnd/>
              <a:tailEnd/>
            </a:ln>
          </p:spPr>
          <p:txBody>
            <a:bodyPr>
              <a:spAutoFit/>
            </a:bodyPr>
            <a:lstStyle/>
            <a:p>
              <a:endParaRPr lang="zh-CN" altLang="en-US" sz="1200">
                <a:solidFill>
                  <a:schemeClr val="bg1"/>
                </a:solidFill>
                <a:latin typeface="微软雅黑" pitchFamily="34" charset="-122"/>
                <a:ea typeface="微软雅黑" pitchFamily="34" charset="-122"/>
              </a:endParaRPr>
            </a:p>
          </p:txBody>
        </p:sp>
      </p:grpSp>
      <p:sp>
        <p:nvSpPr>
          <p:cNvPr id="25" name="TextBox 24"/>
          <p:cNvSpPr txBox="1"/>
          <p:nvPr/>
        </p:nvSpPr>
        <p:spPr>
          <a:xfrm>
            <a:off x="4613542" y="351696"/>
            <a:ext cx="1210588" cy="707886"/>
          </a:xfrm>
          <a:prstGeom prst="rect">
            <a:avLst/>
          </a:prstGeom>
          <a:noFill/>
        </p:spPr>
        <p:txBody>
          <a:bodyPr wrap="none" rtlCol="0">
            <a:spAutoFit/>
          </a:bodyPr>
          <a:lstStyle/>
          <a:p>
            <a:pPr algn="ctr"/>
            <a:r>
              <a:rPr lang="zh-CN" altLang="en-US" sz="4000" b="1" dirty="0">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latin typeface="微软雅黑" panose="020B0503020204020204" pitchFamily="34" charset="-122"/>
                <a:ea typeface="微软雅黑" panose="020B0503020204020204" pitchFamily="34" charset="-122"/>
              </a:rPr>
              <a:t>前言</a:t>
            </a:r>
          </a:p>
        </p:txBody>
      </p:sp>
      <p:sp>
        <p:nvSpPr>
          <p:cNvPr id="27" name="TextBox 26"/>
          <p:cNvSpPr txBox="1"/>
          <p:nvPr/>
        </p:nvSpPr>
        <p:spPr>
          <a:xfrm>
            <a:off x="5632841" y="680725"/>
            <a:ext cx="1387431" cy="369332"/>
          </a:xfrm>
          <a:prstGeom prst="rect">
            <a:avLst/>
          </a:prstGeom>
          <a:noFill/>
        </p:spPr>
        <p:txBody>
          <a:bodyPr wrap="none" rtlCol="0">
            <a:spAutoFit/>
          </a:bodyPr>
          <a:lstStyle/>
          <a:p>
            <a:pPr algn="ctr"/>
            <a:r>
              <a:rPr lang="en-US" altLang="zh-CN" dirty="0" smtClean="0">
                <a:ln w="12700">
                  <a:noFill/>
                </a:ln>
                <a:solidFill>
                  <a:srgbClr val="C00000"/>
                </a:solidFill>
                <a:latin typeface="微软雅黑" panose="020B0503020204020204" pitchFamily="34" charset="-122"/>
                <a:ea typeface="微软雅黑" panose="020B0503020204020204" pitchFamily="34" charset="-122"/>
              </a:rPr>
              <a:t>QIAN YAN</a:t>
            </a:r>
            <a:endParaRPr lang="zh-CN" altLang="en-US" dirty="0">
              <a:ln w="12700">
                <a:noFill/>
              </a:ln>
              <a:solidFill>
                <a:srgbClr val="C00000"/>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4644008" y="1123805"/>
            <a:ext cx="3888432" cy="2456057"/>
          </a:xfrm>
          <a:prstGeom prst="rect">
            <a:avLst/>
          </a:prstGeom>
          <a:noFill/>
        </p:spPr>
        <p:txBody>
          <a:bodyPr wrap="square" rtlCol="0">
            <a:spAutoFit/>
          </a:bodyPr>
          <a:lstStyle/>
          <a:p>
            <a:pPr algn="just">
              <a:lnSpc>
                <a:spcPct val="120000"/>
              </a:lnSpc>
            </a:pP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在此输入您的文字</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内容，在此输入您的文字内容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在此输入您的文字内容，在此输入您的文字内容，在此输入您的文字内容，在此输入您的文字内容，在此输入您的文字内容，在此输入您的文字</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内容。</a:t>
            </a:r>
            <a:endPar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32309" y="3699771"/>
            <a:ext cx="1316155" cy="1324381"/>
          </a:xfrm>
          <a:prstGeom prst="rect">
            <a:avLst/>
          </a:prstGeom>
        </p:spPr>
      </p:pic>
    </p:spTree>
    <p:extLst>
      <p:ext uri="{BB962C8B-B14F-4D97-AF65-F5344CB8AC3E}">
        <p14:creationId xmlns:p14="http://schemas.microsoft.com/office/powerpoint/2010/main" val="775289356"/>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8" presetClass="entr" presetSubtype="12"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strips(downLeft)">
                                      <p:cBhvr>
                                        <p:cTn id="17" dur="500"/>
                                        <p:tgtEl>
                                          <p:spTgt spid="24"/>
                                        </p:tgtEl>
                                      </p:cBhvr>
                                    </p:animEffect>
                                  </p:childTnLst>
                                </p:cTn>
                              </p:par>
                            </p:childTnLst>
                          </p:cTn>
                        </p:par>
                        <p:par>
                          <p:cTn id="18" fill="hold">
                            <p:stCondLst>
                              <p:cond delay="2500"/>
                            </p:stCondLst>
                            <p:childTnLst>
                              <p:par>
                                <p:cTn id="19" presetID="16" presetClass="entr" presetSubtype="37" fill="hold" grpId="0" nodeType="afterEffect">
                                  <p:stCondLst>
                                    <p:cond delay="0"/>
                                  </p:stCondLst>
                                  <p:iterate type="lt">
                                    <p:tmPct val="0"/>
                                  </p:iterate>
                                  <p:childTnLst>
                                    <p:set>
                                      <p:cBhvr>
                                        <p:cTn id="20" dur="1" fill="hold">
                                          <p:stCondLst>
                                            <p:cond delay="0"/>
                                          </p:stCondLst>
                                        </p:cTn>
                                        <p:tgtEl>
                                          <p:spTgt spid="25"/>
                                        </p:tgtEl>
                                        <p:attrNameLst>
                                          <p:attrName>style.visibility</p:attrName>
                                        </p:attrNameLst>
                                      </p:cBhvr>
                                      <p:to>
                                        <p:strVal val="visible"/>
                                      </p:to>
                                    </p:set>
                                    <p:animEffect transition="in" filter="barn(outVertical)">
                                      <p:cBhvr>
                                        <p:cTn id="21" dur="250"/>
                                        <p:tgtEl>
                                          <p:spTgt spid="25"/>
                                        </p:tgtEl>
                                      </p:cBhvr>
                                    </p:animEffect>
                                  </p:childTnLst>
                                </p:cTn>
                              </p:par>
                            </p:childTnLst>
                          </p:cTn>
                        </p:par>
                        <p:par>
                          <p:cTn id="22" fill="hold">
                            <p:stCondLst>
                              <p:cond delay="2750"/>
                            </p:stCondLst>
                            <p:childTnLst>
                              <p:par>
                                <p:cTn id="23" presetID="26" presetClass="emph" presetSubtype="0" fill="hold" grpId="1" nodeType="afterEffect">
                                  <p:stCondLst>
                                    <p:cond delay="0"/>
                                  </p:stCondLst>
                                  <p:iterate type="lt">
                                    <p:tmPct val="0"/>
                                  </p:iterate>
                                  <p:childTnLst>
                                    <p:animEffect transition="out" filter="fade">
                                      <p:cBhvr>
                                        <p:cTn id="24" dur="250" tmFilter="0, 0; .2, .5; .8, .5; 1, 0"/>
                                        <p:tgtEl>
                                          <p:spTgt spid="25"/>
                                        </p:tgtEl>
                                      </p:cBhvr>
                                    </p:animEffect>
                                    <p:animScale>
                                      <p:cBhvr>
                                        <p:cTn id="25" dur="125" autoRev="1" fill="hold"/>
                                        <p:tgtEl>
                                          <p:spTgt spid="25"/>
                                        </p:tgtEl>
                                      </p:cBhvr>
                                      <p:by x="105000" y="105000"/>
                                    </p:animScale>
                                  </p:childTnLst>
                                </p:cTn>
                              </p:par>
                            </p:childTnLst>
                          </p:cTn>
                        </p:par>
                        <p:par>
                          <p:cTn id="26" fill="hold">
                            <p:stCondLst>
                              <p:cond delay="3000"/>
                            </p:stCondLst>
                            <p:childTnLst>
                              <p:par>
                                <p:cTn id="27" presetID="16" presetClass="entr" presetSubtype="37" fill="hold" grpId="0" nodeType="afterEffect">
                                  <p:stCondLst>
                                    <p:cond delay="0"/>
                                  </p:stCondLst>
                                  <p:iterate type="lt">
                                    <p:tmPct val="0"/>
                                  </p:iterate>
                                  <p:childTnLst>
                                    <p:set>
                                      <p:cBhvr>
                                        <p:cTn id="28" dur="1" fill="hold">
                                          <p:stCondLst>
                                            <p:cond delay="0"/>
                                          </p:stCondLst>
                                        </p:cTn>
                                        <p:tgtEl>
                                          <p:spTgt spid="27"/>
                                        </p:tgtEl>
                                        <p:attrNameLst>
                                          <p:attrName>style.visibility</p:attrName>
                                        </p:attrNameLst>
                                      </p:cBhvr>
                                      <p:to>
                                        <p:strVal val="visible"/>
                                      </p:to>
                                    </p:set>
                                    <p:animEffect transition="in" filter="barn(outVertical)">
                                      <p:cBhvr>
                                        <p:cTn id="29" dur="250"/>
                                        <p:tgtEl>
                                          <p:spTgt spid="2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up)">
                                      <p:cBhvr>
                                        <p:cTn id="33" dur="250"/>
                                        <p:tgtEl>
                                          <p:spTgt spid="28"/>
                                        </p:tgtEl>
                                      </p:cBhvr>
                                    </p:animEffect>
                                  </p:childTnLst>
                                </p:cTn>
                              </p:par>
                            </p:childTnLst>
                          </p:cTn>
                        </p:par>
                        <p:par>
                          <p:cTn id="34" fill="hold">
                            <p:stCondLst>
                              <p:cond delay="3500"/>
                            </p:stCondLst>
                            <p:childTnLst>
                              <p:par>
                                <p:cTn id="35" presetID="14" presetClass="entr" presetSubtype="1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randombar(horizontal)">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5" grpId="1"/>
      <p:bldP spid="2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0" name="Freeform 6"/>
          <p:cNvSpPr>
            <a:spLocks/>
          </p:cNvSpPr>
          <p:nvPr/>
        </p:nvSpPr>
        <p:spPr bwMode="auto">
          <a:xfrm>
            <a:off x="441388" y="1203598"/>
            <a:ext cx="2662588" cy="1200043"/>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21" name="Text Box 10"/>
          <p:cNvSpPr txBox="1">
            <a:spLocks noChangeArrowheads="1"/>
          </p:cNvSpPr>
          <p:nvPr/>
        </p:nvSpPr>
        <p:spPr bwMode="auto">
          <a:xfrm>
            <a:off x="395536" y="1285460"/>
            <a:ext cx="2435356" cy="999527"/>
          </a:xfrm>
          <a:prstGeom prst="rect">
            <a:avLst/>
          </a:prstGeom>
          <a:noFill/>
          <a:ln w="9525">
            <a:noFill/>
            <a:miter lim="800000"/>
            <a:headEnd/>
            <a:tailEnd/>
          </a:ln>
        </p:spPr>
        <p:txBody>
          <a:bodyPr wrap="square" lIns="38885" tIns="19442" rIns="38885" bIns="19442">
            <a:spAutoFit/>
          </a:bodyPr>
          <a:lstStyle/>
          <a:p>
            <a:pPr algn="r" defTabSz="925541">
              <a:lnSpc>
                <a:spcPct val="130000"/>
              </a:lnSpc>
            </a:pPr>
            <a:r>
              <a:rPr lang="zh-CN" altLang="en-US" sz="1200" b="1" dirty="0">
                <a:solidFill>
                  <a:srgbClr val="FF0000"/>
                </a:solidFill>
                <a:latin typeface="微软雅黑" pitchFamily="34" charset="-122"/>
                <a:ea typeface="微软雅黑" pitchFamily="34" charset="-122"/>
                <a:cs typeface="Open Sans" pitchFamily="34" charset="0"/>
              </a:rPr>
              <a:t>单击此处添加标题</a:t>
            </a:r>
            <a:endParaRPr lang="en-US" altLang="zh-CN" sz="1200" b="1" dirty="0">
              <a:solidFill>
                <a:srgbClr val="FF0000"/>
              </a:solidFill>
              <a:latin typeface="微软雅黑" pitchFamily="34" charset="-122"/>
              <a:ea typeface="微软雅黑" pitchFamily="34" charset="-122"/>
              <a:cs typeface="Open Sans" pitchFamily="34" charset="0"/>
            </a:endParaRPr>
          </a:p>
          <a:p>
            <a:pPr algn="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r>
              <a:rPr lang="zh-CN" altLang="en-US" sz="1200" dirty="0">
                <a:solidFill>
                  <a:schemeClr val="tx1">
                    <a:lumMod val="50000"/>
                    <a:lumOff val="50000"/>
                  </a:schemeClr>
                </a:solidFill>
                <a:latin typeface="微软雅黑" pitchFamily="34" charset="-122"/>
                <a:ea typeface="微软雅黑" pitchFamily="34" charset="-122"/>
                <a:cs typeface="Open Sans" pitchFamily="34" charset="0"/>
              </a:rPr>
              <a:t>。</a:t>
            </a:r>
            <a:endParaRPr lang="en-US" sz="1200" dirty="0">
              <a:solidFill>
                <a:schemeClr val="tx1">
                  <a:lumMod val="50000"/>
                  <a:lumOff val="50000"/>
                </a:schemeClr>
              </a:solidFill>
              <a:latin typeface="微软雅黑" pitchFamily="34" charset="-122"/>
              <a:ea typeface="微软雅黑" pitchFamily="34" charset="-122"/>
              <a:cs typeface="Open Sans" pitchFamily="34" charset="0"/>
            </a:endParaRPr>
          </a:p>
        </p:txBody>
      </p:sp>
      <p:sp>
        <p:nvSpPr>
          <p:cNvPr id="22" name="Freeform 6"/>
          <p:cNvSpPr>
            <a:spLocks/>
          </p:cNvSpPr>
          <p:nvPr/>
        </p:nvSpPr>
        <p:spPr bwMode="auto">
          <a:xfrm>
            <a:off x="441389" y="3319450"/>
            <a:ext cx="2662588" cy="1139272"/>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23" name="Text Box 10"/>
          <p:cNvSpPr txBox="1">
            <a:spLocks noChangeArrowheads="1"/>
          </p:cNvSpPr>
          <p:nvPr/>
        </p:nvSpPr>
        <p:spPr bwMode="auto">
          <a:xfrm>
            <a:off x="395536" y="3377887"/>
            <a:ext cx="2435356" cy="999527"/>
          </a:xfrm>
          <a:prstGeom prst="rect">
            <a:avLst/>
          </a:prstGeom>
          <a:noFill/>
          <a:ln w="9525">
            <a:noFill/>
            <a:miter lim="800000"/>
            <a:headEnd/>
            <a:tailEnd/>
          </a:ln>
        </p:spPr>
        <p:txBody>
          <a:bodyPr wrap="square" lIns="38885" tIns="19442" rIns="38885" bIns="19442">
            <a:spAutoFit/>
          </a:bodyPr>
          <a:lstStyle/>
          <a:p>
            <a:pPr algn="r" defTabSz="925541">
              <a:lnSpc>
                <a:spcPct val="130000"/>
              </a:lnSpc>
            </a:pPr>
            <a:r>
              <a:rPr lang="zh-CN" altLang="en-US" sz="1200" b="1" dirty="0">
                <a:solidFill>
                  <a:srgbClr val="FFC000"/>
                </a:solidFill>
                <a:latin typeface="微软雅黑" pitchFamily="34" charset="-122"/>
                <a:ea typeface="微软雅黑" pitchFamily="34" charset="-122"/>
                <a:cs typeface="Open Sans" pitchFamily="34" charset="0"/>
              </a:rPr>
              <a:t>单击此处添加标题</a:t>
            </a:r>
            <a:endParaRPr lang="en-US" altLang="zh-CN" sz="1200" b="1" dirty="0">
              <a:solidFill>
                <a:srgbClr val="FFC000"/>
              </a:solidFill>
              <a:latin typeface="微软雅黑" pitchFamily="34" charset="-122"/>
              <a:ea typeface="微软雅黑" pitchFamily="34" charset="-122"/>
              <a:cs typeface="Open Sans" pitchFamily="34" charset="0"/>
            </a:endParaRPr>
          </a:p>
          <a:p>
            <a:pPr algn="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latin typeface="微软雅黑" pitchFamily="34" charset="-122"/>
              <a:ea typeface="微软雅黑" pitchFamily="34" charset="-122"/>
              <a:cs typeface="Open Sans" pitchFamily="34" charset="0"/>
            </a:endParaRPr>
          </a:p>
        </p:txBody>
      </p:sp>
      <p:sp>
        <p:nvSpPr>
          <p:cNvPr id="24" name="Freeform 6"/>
          <p:cNvSpPr>
            <a:spLocks/>
          </p:cNvSpPr>
          <p:nvPr/>
        </p:nvSpPr>
        <p:spPr bwMode="auto">
          <a:xfrm flipH="1">
            <a:off x="5938359" y="1203598"/>
            <a:ext cx="2804785" cy="1200043"/>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25" name="Text Box 10"/>
          <p:cNvSpPr txBox="1">
            <a:spLocks noChangeArrowheads="1"/>
          </p:cNvSpPr>
          <p:nvPr/>
        </p:nvSpPr>
        <p:spPr bwMode="auto">
          <a:xfrm>
            <a:off x="6235645" y="1292756"/>
            <a:ext cx="2398795" cy="999527"/>
          </a:xfrm>
          <a:prstGeom prst="rect">
            <a:avLst/>
          </a:prstGeom>
          <a:noFill/>
          <a:ln w="9525">
            <a:noFill/>
            <a:miter lim="800000"/>
            <a:headEnd/>
            <a:tailEnd/>
          </a:ln>
        </p:spPr>
        <p:txBody>
          <a:bodyPr wrap="square" lIns="38885" tIns="19442" rIns="38885" bIns="19442">
            <a:spAutoFit/>
          </a:bodyPr>
          <a:lstStyle/>
          <a:p>
            <a:pPr defTabSz="925541">
              <a:lnSpc>
                <a:spcPct val="130000"/>
              </a:lnSpc>
            </a:pPr>
            <a:r>
              <a:rPr lang="zh-CN" altLang="en-US" sz="1200" b="1" dirty="0">
                <a:solidFill>
                  <a:srgbClr val="FFC000"/>
                </a:solidFill>
                <a:latin typeface="微软雅黑" pitchFamily="34" charset="-122"/>
                <a:ea typeface="微软雅黑" pitchFamily="34" charset="-122"/>
                <a:cs typeface="Open Sans" pitchFamily="34" charset="0"/>
              </a:rPr>
              <a:t>单击此处添加标题</a:t>
            </a:r>
            <a:endParaRPr lang="en-US" altLang="zh-CN" sz="1200" b="1" dirty="0">
              <a:solidFill>
                <a:srgbClr val="FFC000"/>
              </a:solidFill>
              <a:latin typeface="微软雅黑" pitchFamily="34" charset="-122"/>
              <a:ea typeface="微软雅黑" pitchFamily="34" charset="-122"/>
              <a:cs typeface="Open Sans" pitchFamily="34" charset="0"/>
            </a:endParaRPr>
          </a:p>
          <a:p>
            <a:pP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latin typeface="微软雅黑" pitchFamily="34" charset="-122"/>
              <a:ea typeface="微软雅黑" pitchFamily="34" charset="-122"/>
              <a:cs typeface="Open Sans" pitchFamily="34" charset="0"/>
            </a:endParaRPr>
          </a:p>
        </p:txBody>
      </p:sp>
      <p:sp>
        <p:nvSpPr>
          <p:cNvPr id="26" name="Freeform 6"/>
          <p:cNvSpPr>
            <a:spLocks/>
          </p:cNvSpPr>
          <p:nvPr/>
        </p:nvSpPr>
        <p:spPr bwMode="auto">
          <a:xfrm flipH="1">
            <a:off x="5938359" y="3319450"/>
            <a:ext cx="2804785" cy="1139272"/>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27" name="Text Box 10"/>
          <p:cNvSpPr txBox="1">
            <a:spLocks noChangeArrowheads="1"/>
          </p:cNvSpPr>
          <p:nvPr/>
        </p:nvSpPr>
        <p:spPr bwMode="auto">
          <a:xfrm>
            <a:off x="6228002" y="3369569"/>
            <a:ext cx="2398795" cy="999527"/>
          </a:xfrm>
          <a:prstGeom prst="rect">
            <a:avLst/>
          </a:prstGeom>
          <a:noFill/>
          <a:ln w="9525">
            <a:noFill/>
            <a:miter lim="800000"/>
            <a:headEnd/>
            <a:tailEnd/>
          </a:ln>
        </p:spPr>
        <p:txBody>
          <a:bodyPr wrap="square" lIns="38885" tIns="19442" rIns="38885" bIns="19442">
            <a:spAutoFit/>
          </a:bodyPr>
          <a:lstStyle/>
          <a:p>
            <a:pPr defTabSz="925541">
              <a:lnSpc>
                <a:spcPct val="130000"/>
              </a:lnSpc>
            </a:pPr>
            <a:r>
              <a:rPr lang="zh-CN" altLang="en-US" sz="1200" b="1" dirty="0">
                <a:solidFill>
                  <a:srgbClr val="FF0000"/>
                </a:solidFill>
                <a:latin typeface="微软雅黑" pitchFamily="34" charset="-122"/>
                <a:ea typeface="微软雅黑" pitchFamily="34" charset="-122"/>
                <a:cs typeface="Open Sans" pitchFamily="34" charset="0"/>
              </a:rPr>
              <a:t>单击此处添加标题</a:t>
            </a:r>
            <a:endParaRPr lang="en-US" altLang="zh-CN" sz="1200" b="1" dirty="0">
              <a:solidFill>
                <a:srgbClr val="FF0000"/>
              </a:solidFill>
              <a:latin typeface="微软雅黑" pitchFamily="34" charset="-122"/>
              <a:ea typeface="微软雅黑" pitchFamily="34" charset="-122"/>
              <a:cs typeface="Open Sans" pitchFamily="34" charset="0"/>
            </a:endParaRPr>
          </a:p>
          <a:p>
            <a:pP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latin typeface="微软雅黑" pitchFamily="34" charset="-122"/>
              <a:ea typeface="微软雅黑" pitchFamily="34" charset="-122"/>
              <a:cs typeface="Open Sans" pitchFamily="34" charset="0"/>
            </a:endParaRPr>
          </a:p>
        </p:txBody>
      </p:sp>
      <p:grpSp>
        <p:nvGrpSpPr>
          <p:cNvPr id="28" name="组合 27"/>
          <p:cNvGrpSpPr/>
          <p:nvPr/>
        </p:nvGrpSpPr>
        <p:grpSpPr>
          <a:xfrm>
            <a:off x="3171484" y="1380141"/>
            <a:ext cx="2705963" cy="2709287"/>
            <a:chOff x="5125678" y="2347916"/>
            <a:chExt cx="3054350" cy="3035301"/>
          </a:xfrm>
        </p:grpSpPr>
        <p:sp>
          <p:nvSpPr>
            <p:cNvPr id="29" name="Freeform 6"/>
            <p:cNvSpPr>
              <a:spLocks/>
            </p:cNvSpPr>
            <p:nvPr/>
          </p:nvSpPr>
          <p:spPr bwMode="auto">
            <a:xfrm>
              <a:off x="5125678" y="2347916"/>
              <a:ext cx="1528763" cy="1520825"/>
            </a:xfrm>
            <a:custGeom>
              <a:avLst/>
              <a:gdLst>
                <a:gd name="T0" fmla="*/ 648 w 650"/>
                <a:gd name="T1" fmla="*/ 0 h 647"/>
                <a:gd name="T2" fmla="*/ 625 w 650"/>
                <a:gd name="T3" fmla="*/ 20 h 647"/>
                <a:gd name="T4" fmla="*/ 578 w 650"/>
                <a:gd name="T5" fmla="*/ 89 h 647"/>
                <a:gd name="T6" fmla="*/ 551 w 650"/>
                <a:gd name="T7" fmla="*/ 13 h 647"/>
                <a:gd name="T8" fmla="*/ 521 w 650"/>
                <a:gd name="T9" fmla="*/ 18 h 647"/>
                <a:gd name="T10" fmla="*/ 522 w 650"/>
                <a:gd name="T11" fmla="*/ 99 h 647"/>
                <a:gd name="T12" fmla="*/ 454 w 650"/>
                <a:gd name="T13" fmla="*/ 50 h 647"/>
                <a:gd name="T14" fmla="*/ 426 w 650"/>
                <a:gd name="T15" fmla="*/ 40 h 647"/>
                <a:gd name="T16" fmla="*/ 411 w 650"/>
                <a:gd name="T17" fmla="*/ 66 h 647"/>
                <a:gd name="T18" fmla="*/ 391 w 650"/>
                <a:gd name="T19" fmla="*/ 147 h 647"/>
                <a:gd name="T20" fmla="*/ 339 w 650"/>
                <a:gd name="T21" fmla="*/ 85 h 647"/>
                <a:gd name="T22" fmla="*/ 313 w 650"/>
                <a:gd name="T23" fmla="*/ 100 h 647"/>
                <a:gd name="T24" fmla="*/ 341 w 650"/>
                <a:gd name="T25" fmla="*/ 176 h 647"/>
                <a:gd name="T26" fmla="*/ 261 w 650"/>
                <a:gd name="T27" fmla="*/ 153 h 647"/>
                <a:gd name="T28" fmla="*/ 231 w 650"/>
                <a:gd name="T29" fmla="*/ 153 h 647"/>
                <a:gd name="T30" fmla="*/ 226 w 650"/>
                <a:gd name="T31" fmla="*/ 182 h 647"/>
                <a:gd name="T32" fmla="*/ 235 w 650"/>
                <a:gd name="T33" fmla="*/ 266 h 647"/>
                <a:gd name="T34" fmla="*/ 165 w 650"/>
                <a:gd name="T35" fmla="*/ 225 h 647"/>
                <a:gd name="T36" fmla="*/ 146 w 650"/>
                <a:gd name="T37" fmla="*/ 248 h 647"/>
                <a:gd name="T38" fmla="*/ 198 w 650"/>
                <a:gd name="T39" fmla="*/ 309 h 647"/>
                <a:gd name="T40" fmla="*/ 114 w 650"/>
                <a:gd name="T41" fmla="*/ 316 h 647"/>
                <a:gd name="T42" fmla="*/ 86 w 650"/>
                <a:gd name="T43" fmla="*/ 325 h 647"/>
                <a:gd name="T44" fmla="*/ 92 w 650"/>
                <a:gd name="T45" fmla="*/ 355 h 647"/>
                <a:gd name="T46" fmla="*/ 128 w 650"/>
                <a:gd name="T47" fmla="*/ 430 h 647"/>
                <a:gd name="T48" fmla="*/ 49 w 650"/>
                <a:gd name="T49" fmla="*/ 416 h 647"/>
                <a:gd name="T50" fmla="*/ 38 w 650"/>
                <a:gd name="T51" fmla="*/ 444 h 647"/>
                <a:gd name="T52" fmla="*/ 109 w 650"/>
                <a:gd name="T53" fmla="*/ 484 h 647"/>
                <a:gd name="T54" fmla="*/ 32 w 650"/>
                <a:gd name="T55" fmla="*/ 519 h 647"/>
                <a:gd name="T56" fmla="*/ 9 w 650"/>
                <a:gd name="T57" fmla="*/ 537 h 647"/>
                <a:gd name="T58" fmla="*/ 24 w 650"/>
                <a:gd name="T59" fmla="*/ 563 h 647"/>
                <a:gd name="T60" fmla="*/ 85 w 650"/>
                <a:gd name="T61" fmla="*/ 621 h 647"/>
                <a:gd name="T62" fmla="*/ 5 w 650"/>
                <a:gd name="T63" fmla="*/ 635 h 647"/>
                <a:gd name="T64" fmla="*/ 650 w 650"/>
                <a:gd name="T65" fmla="*/ 647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0" h="647">
                  <a:moveTo>
                    <a:pt x="650" y="1"/>
                  </a:moveTo>
                  <a:cubicBezTo>
                    <a:pt x="649" y="0"/>
                    <a:pt x="649" y="0"/>
                    <a:pt x="648" y="0"/>
                  </a:cubicBezTo>
                  <a:cubicBezTo>
                    <a:pt x="642" y="0"/>
                    <a:pt x="637" y="3"/>
                    <a:pt x="633" y="6"/>
                  </a:cubicBezTo>
                  <a:cubicBezTo>
                    <a:pt x="629" y="9"/>
                    <a:pt x="626" y="14"/>
                    <a:pt x="625" y="20"/>
                  </a:cubicBezTo>
                  <a:cubicBezTo>
                    <a:pt x="625" y="26"/>
                    <a:pt x="622" y="58"/>
                    <a:pt x="619" y="86"/>
                  </a:cubicBezTo>
                  <a:cubicBezTo>
                    <a:pt x="605" y="87"/>
                    <a:pt x="592" y="88"/>
                    <a:pt x="578" y="89"/>
                  </a:cubicBezTo>
                  <a:cubicBezTo>
                    <a:pt x="571" y="62"/>
                    <a:pt x="562" y="32"/>
                    <a:pt x="561" y="26"/>
                  </a:cubicBezTo>
                  <a:cubicBezTo>
                    <a:pt x="559" y="20"/>
                    <a:pt x="555" y="16"/>
                    <a:pt x="551" y="13"/>
                  </a:cubicBezTo>
                  <a:cubicBezTo>
                    <a:pt x="546" y="11"/>
                    <a:pt x="541" y="9"/>
                    <a:pt x="535" y="10"/>
                  </a:cubicBezTo>
                  <a:cubicBezTo>
                    <a:pt x="530" y="11"/>
                    <a:pt x="525" y="14"/>
                    <a:pt x="521" y="18"/>
                  </a:cubicBezTo>
                  <a:cubicBezTo>
                    <a:pt x="518" y="23"/>
                    <a:pt x="516" y="28"/>
                    <a:pt x="517" y="33"/>
                  </a:cubicBezTo>
                  <a:cubicBezTo>
                    <a:pt x="517" y="40"/>
                    <a:pt x="519" y="71"/>
                    <a:pt x="522" y="99"/>
                  </a:cubicBezTo>
                  <a:cubicBezTo>
                    <a:pt x="508" y="102"/>
                    <a:pt x="495" y="106"/>
                    <a:pt x="482" y="110"/>
                  </a:cubicBezTo>
                  <a:cubicBezTo>
                    <a:pt x="470" y="84"/>
                    <a:pt x="456" y="56"/>
                    <a:pt x="454" y="50"/>
                  </a:cubicBezTo>
                  <a:cubicBezTo>
                    <a:pt x="451" y="45"/>
                    <a:pt x="447" y="42"/>
                    <a:pt x="442" y="40"/>
                  </a:cubicBezTo>
                  <a:cubicBezTo>
                    <a:pt x="437" y="38"/>
                    <a:pt x="431" y="38"/>
                    <a:pt x="426" y="40"/>
                  </a:cubicBezTo>
                  <a:cubicBezTo>
                    <a:pt x="421" y="42"/>
                    <a:pt x="417" y="45"/>
                    <a:pt x="414" y="50"/>
                  </a:cubicBezTo>
                  <a:cubicBezTo>
                    <a:pt x="411" y="55"/>
                    <a:pt x="410" y="60"/>
                    <a:pt x="411" y="66"/>
                  </a:cubicBezTo>
                  <a:cubicBezTo>
                    <a:pt x="413" y="72"/>
                    <a:pt x="421" y="102"/>
                    <a:pt x="428" y="130"/>
                  </a:cubicBezTo>
                  <a:cubicBezTo>
                    <a:pt x="416" y="135"/>
                    <a:pt x="403" y="141"/>
                    <a:pt x="391" y="147"/>
                  </a:cubicBezTo>
                  <a:cubicBezTo>
                    <a:pt x="375" y="124"/>
                    <a:pt x="356" y="98"/>
                    <a:pt x="353" y="93"/>
                  </a:cubicBezTo>
                  <a:cubicBezTo>
                    <a:pt x="349" y="89"/>
                    <a:pt x="344" y="86"/>
                    <a:pt x="339" y="85"/>
                  </a:cubicBezTo>
                  <a:cubicBezTo>
                    <a:pt x="334" y="84"/>
                    <a:pt x="328" y="85"/>
                    <a:pt x="323" y="88"/>
                  </a:cubicBezTo>
                  <a:cubicBezTo>
                    <a:pt x="319" y="90"/>
                    <a:pt x="315" y="95"/>
                    <a:pt x="313" y="100"/>
                  </a:cubicBezTo>
                  <a:cubicBezTo>
                    <a:pt x="312" y="105"/>
                    <a:pt x="311" y="110"/>
                    <a:pt x="314" y="116"/>
                  </a:cubicBezTo>
                  <a:cubicBezTo>
                    <a:pt x="317" y="121"/>
                    <a:pt x="330" y="150"/>
                    <a:pt x="341" y="176"/>
                  </a:cubicBezTo>
                  <a:cubicBezTo>
                    <a:pt x="330" y="183"/>
                    <a:pt x="319" y="191"/>
                    <a:pt x="308" y="200"/>
                  </a:cubicBezTo>
                  <a:cubicBezTo>
                    <a:pt x="287" y="180"/>
                    <a:pt x="265" y="157"/>
                    <a:pt x="261" y="153"/>
                  </a:cubicBezTo>
                  <a:cubicBezTo>
                    <a:pt x="257" y="149"/>
                    <a:pt x="251" y="147"/>
                    <a:pt x="246" y="147"/>
                  </a:cubicBezTo>
                  <a:cubicBezTo>
                    <a:pt x="241" y="147"/>
                    <a:pt x="235" y="149"/>
                    <a:pt x="231" y="153"/>
                  </a:cubicBezTo>
                  <a:cubicBezTo>
                    <a:pt x="227" y="156"/>
                    <a:pt x="224" y="161"/>
                    <a:pt x="223" y="166"/>
                  </a:cubicBezTo>
                  <a:cubicBezTo>
                    <a:pt x="222" y="172"/>
                    <a:pt x="223" y="177"/>
                    <a:pt x="226" y="182"/>
                  </a:cubicBezTo>
                  <a:cubicBezTo>
                    <a:pt x="230" y="187"/>
                    <a:pt x="248" y="213"/>
                    <a:pt x="264" y="237"/>
                  </a:cubicBezTo>
                  <a:cubicBezTo>
                    <a:pt x="254" y="246"/>
                    <a:pt x="244" y="255"/>
                    <a:pt x="235" y="266"/>
                  </a:cubicBezTo>
                  <a:cubicBezTo>
                    <a:pt x="211" y="249"/>
                    <a:pt x="186" y="231"/>
                    <a:pt x="180" y="228"/>
                  </a:cubicBezTo>
                  <a:cubicBezTo>
                    <a:pt x="176" y="225"/>
                    <a:pt x="170" y="224"/>
                    <a:pt x="165" y="225"/>
                  </a:cubicBezTo>
                  <a:cubicBezTo>
                    <a:pt x="160" y="225"/>
                    <a:pt x="155" y="228"/>
                    <a:pt x="151" y="232"/>
                  </a:cubicBezTo>
                  <a:cubicBezTo>
                    <a:pt x="147" y="237"/>
                    <a:pt x="146" y="242"/>
                    <a:pt x="146" y="248"/>
                  </a:cubicBezTo>
                  <a:cubicBezTo>
                    <a:pt x="146" y="253"/>
                    <a:pt x="148" y="258"/>
                    <a:pt x="151" y="262"/>
                  </a:cubicBezTo>
                  <a:cubicBezTo>
                    <a:pt x="156" y="267"/>
                    <a:pt x="178" y="289"/>
                    <a:pt x="198" y="309"/>
                  </a:cubicBezTo>
                  <a:cubicBezTo>
                    <a:pt x="190" y="320"/>
                    <a:pt x="182" y="332"/>
                    <a:pt x="174" y="343"/>
                  </a:cubicBezTo>
                  <a:cubicBezTo>
                    <a:pt x="149" y="331"/>
                    <a:pt x="120" y="318"/>
                    <a:pt x="114" y="316"/>
                  </a:cubicBezTo>
                  <a:cubicBezTo>
                    <a:pt x="109" y="313"/>
                    <a:pt x="103" y="313"/>
                    <a:pt x="98" y="315"/>
                  </a:cubicBezTo>
                  <a:cubicBezTo>
                    <a:pt x="93" y="317"/>
                    <a:pt x="89" y="320"/>
                    <a:pt x="86" y="325"/>
                  </a:cubicBezTo>
                  <a:cubicBezTo>
                    <a:pt x="83" y="330"/>
                    <a:pt x="83" y="336"/>
                    <a:pt x="84" y="341"/>
                  </a:cubicBezTo>
                  <a:cubicBezTo>
                    <a:pt x="85" y="346"/>
                    <a:pt x="87" y="351"/>
                    <a:pt x="92" y="355"/>
                  </a:cubicBezTo>
                  <a:cubicBezTo>
                    <a:pt x="97" y="358"/>
                    <a:pt x="123" y="376"/>
                    <a:pt x="146" y="393"/>
                  </a:cubicBezTo>
                  <a:cubicBezTo>
                    <a:pt x="139" y="405"/>
                    <a:pt x="134" y="417"/>
                    <a:pt x="128" y="430"/>
                  </a:cubicBezTo>
                  <a:cubicBezTo>
                    <a:pt x="101" y="423"/>
                    <a:pt x="71" y="415"/>
                    <a:pt x="64" y="414"/>
                  </a:cubicBezTo>
                  <a:cubicBezTo>
                    <a:pt x="59" y="412"/>
                    <a:pt x="53" y="413"/>
                    <a:pt x="49" y="416"/>
                  </a:cubicBezTo>
                  <a:cubicBezTo>
                    <a:pt x="44" y="418"/>
                    <a:pt x="40" y="423"/>
                    <a:pt x="38" y="428"/>
                  </a:cubicBezTo>
                  <a:cubicBezTo>
                    <a:pt x="37" y="433"/>
                    <a:pt x="37" y="439"/>
                    <a:pt x="38" y="444"/>
                  </a:cubicBezTo>
                  <a:cubicBezTo>
                    <a:pt x="40" y="449"/>
                    <a:pt x="44" y="453"/>
                    <a:pt x="49" y="456"/>
                  </a:cubicBezTo>
                  <a:cubicBezTo>
                    <a:pt x="55" y="458"/>
                    <a:pt x="83" y="472"/>
                    <a:pt x="109" y="484"/>
                  </a:cubicBezTo>
                  <a:cubicBezTo>
                    <a:pt x="105" y="497"/>
                    <a:pt x="101" y="510"/>
                    <a:pt x="98" y="524"/>
                  </a:cubicBezTo>
                  <a:cubicBezTo>
                    <a:pt x="70" y="522"/>
                    <a:pt x="38" y="519"/>
                    <a:pt x="32" y="519"/>
                  </a:cubicBezTo>
                  <a:cubicBezTo>
                    <a:pt x="27" y="518"/>
                    <a:pt x="21" y="520"/>
                    <a:pt x="17" y="523"/>
                  </a:cubicBezTo>
                  <a:cubicBezTo>
                    <a:pt x="13" y="527"/>
                    <a:pt x="10" y="532"/>
                    <a:pt x="9" y="537"/>
                  </a:cubicBezTo>
                  <a:cubicBezTo>
                    <a:pt x="8" y="543"/>
                    <a:pt x="9" y="548"/>
                    <a:pt x="12" y="553"/>
                  </a:cubicBezTo>
                  <a:cubicBezTo>
                    <a:pt x="15" y="558"/>
                    <a:pt x="19" y="561"/>
                    <a:pt x="24" y="563"/>
                  </a:cubicBezTo>
                  <a:cubicBezTo>
                    <a:pt x="31" y="564"/>
                    <a:pt x="61" y="573"/>
                    <a:pt x="88" y="580"/>
                  </a:cubicBezTo>
                  <a:cubicBezTo>
                    <a:pt x="86" y="594"/>
                    <a:pt x="85" y="608"/>
                    <a:pt x="85" y="621"/>
                  </a:cubicBezTo>
                  <a:cubicBezTo>
                    <a:pt x="56" y="624"/>
                    <a:pt x="25" y="627"/>
                    <a:pt x="19" y="628"/>
                  </a:cubicBezTo>
                  <a:cubicBezTo>
                    <a:pt x="13" y="628"/>
                    <a:pt x="8" y="631"/>
                    <a:pt x="5" y="635"/>
                  </a:cubicBezTo>
                  <a:cubicBezTo>
                    <a:pt x="2" y="638"/>
                    <a:pt x="0" y="642"/>
                    <a:pt x="0" y="647"/>
                  </a:cubicBezTo>
                  <a:cubicBezTo>
                    <a:pt x="650" y="647"/>
                    <a:pt x="650" y="647"/>
                    <a:pt x="650" y="647"/>
                  </a:cubicBezTo>
                  <a:lnTo>
                    <a:pt x="650" y="1"/>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30" name="Freeform 7"/>
            <p:cNvSpPr>
              <a:spLocks/>
            </p:cNvSpPr>
            <p:nvPr/>
          </p:nvSpPr>
          <p:spPr bwMode="auto">
            <a:xfrm>
              <a:off x="5125678" y="3863979"/>
              <a:ext cx="1528763" cy="1519238"/>
            </a:xfrm>
            <a:custGeom>
              <a:avLst/>
              <a:gdLst>
                <a:gd name="T0" fmla="*/ 648 w 650"/>
                <a:gd name="T1" fmla="*/ 646 h 646"/>
                <a:gd name="T2" fmla="*/ 625 w 650"/>
                <a:gd name="T3" fmla="*/ 626 h 646"/>
                <a:gd name="T4" fmla="*/ 578 w 650"/>
                <a:gd name="T5" fmla="*/ 557 h 646"/>
                <a:gd name="T6" fmla="*/ 551 w 650"/>
                <a:gd name="T7" fmla="*/ 633 h 646"/>
                <a:gd name="T8" fmla="*/ 521 w 650"/>
                <a:gd name="T9" fmla="*/ 628 h 646"/>
                <a:gd name="T10" fmla="*/ 522 w 650"/>
                <a:gd name="T11" fmla="*/ 547 h 646"/>
                <a:gd name="T12" fmla="*/ 454 w 650"/>
                <a:gd name="T13" fmla="*/ 596 h 646"/>
                <a:gd name="T14" fmla="*/ 426 w 650"/>
                <a:gd name="T15" fmla="*/ 607 h 646"/>
                <a:gd name="T16" fmla="*/ 411 w 650"/>
                <a:gd name="T17" fmla="*/ 581 h 646"/>
                <a:gd name="T18" fmla="*/ 391 w 650"/>
                <a:gd name="T19" fmla="*/ 499 h 646"/>
                <a:gd name="T20" fmla="*/ 339 w 650"/>
                <a:gd name="T21" fmla="*/ 561 h 646"/>
                <a:gd name="T22" fmla="*/ 313 w 650"/>
                <a:gd name="T23" fmla="*/ 547 h 646"/>
                <a:gd name="T24" fmla="*/ 341 w 650"/>
                <a:gd name="T25" fmla="*/ 470 h 646"/>
                <a:gd name="T26" fmla="*/ 261 w 650"/>
                <a:gd name="T27" fmla="*/ 493 h 646"/>
                <a:gd name="T28" fmla="*/ 231 w 650"/>
                <a:gd name="T29" fmla="*/ 494 h 646"/>
                <a:gd name="T30" fmla="*/ 226 w 650"/>
                <a:gd name="T31" fmla="*/ 465 h 646"/>
                <a:gd name="T32" fmla="*/ 235 w 650"/>
                <a:gd name="T33" fmla="*/ 381 h 646"/>
                <a:gd name="T34" fmla="*/ 165 w 650"/>
                <a:gd name="T35" fmla="*/ 422 h 646"/>
                <a:gd name="T36" fmla="*/ 146 w 650"/>
                <a:gd name="T37" fmla="*/ 399 h 646"/>
                <a:gd name="T38" fmla="*/ 198 w 650"/>
                <a:gd name="T39" fmla="*/ 337 h 646"/>
                <a:gd name="T40" fmla="*/ 114 w 650"/>
                <a:gd name="T41" fmla="*/ 331 h 646"/>
                <a:gd name="T42" fmla="*/ 86 w 650"/>
                <a:gd name="T43" fmla="*/ 321 h 646"/>
                <a:gd name="T44" fmla="*/ 92 w 650"/>
                <a:gd name="T45" fmla="*/ 292 h 646"/>
                <a:gd name="T46" fmla="*/ 128 w 650"/>
                <a:gd name="T47" fmla="*/ 216 h 646"/>
                <a:gd name="T48" fmla="*/ 49 w 650"/>
                <a:gd name="T49" fmla="*/ 230 h 646"/>
                <a:gd name="T50" fmla="*/ 38 w 650"/>
                <a:gd name="T51" fmla="*/ 202 h 646"/>
                <a:gd name="T52" fmla="*/ 109 w 650"/>
                <a:gd name="T53" fmla="*/ 162 h 646"/>
                <a:gd name="T54" fmla="*/ 32 w 650"/>
                <a:gd name="T55" fmla="*/ 128 h 646"/>
                <a:gd name="T56" fmla="*/ 9 w 650"/>
                <a:gd name="T57" fmla="*/ 109 h 646"/>
                <a:gd name="T58" fmla="*/ 24 w 650"/>
                <a:gd name="T59" fmla="*/ 84 h 646"/>
                <a:gd name="T60" fmla="*/ 85 w 650"/>
                <a:gd name="T61" fmla="*/ 25 h 646"/>
                <a:gd name="T62" fmla="*/ 5 w 650"/>
                <a:gd name="T63" fmla="*/ 11 h 646"/>
                <a:gd name="T64" fmla="*/ 650 w 650"/>
                <a:gd name="T65"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0" h="646">
                  <a:moveTo>
                    <a:pt x="650" y="646"/>
                  </a:moveTo>
                  <a:cubicBezTo>
                    <a:pt x="649" y="646"/>
                    <a:pt x="649" y="646"/>
                    <a:pt x="648" y="646"/>
                  </a:cubicBezTo>
                  <a:cubicBezTo>
                    <a:pt x="642" y="646"/>
                    <a:pt x="637" y="644"/>
                    <a:pt x="633" y="640"/>
                  </a:cubicBezTo>
                  <a:cubicBezTo>
                    <a:pt x="629" y="637"/>
                    <a:pt x="626" y="632"/>
                    <a:pt x="625" y="626"/>
                  </a:cubicBezTo>
                  <a:cubicBezTo>
                    <a:pt x="625" y="620"/>
                    <a:pt x="622" y="589"/>
                    <a:pt x="619" y="560"/>
                  </a:cubicBezTo>
                  <a:cubicBezTo>
                    <a:pt x="605" y="560"/>
                    <a:pt x="592" y="558"/>
                    <a:pt x="578" y="557"/>
                  </a:cubicBezTo>
                  <a:cubicBezTo>
                    <a:pt x="571" y="584"/>
                    <a:pt x="562" y="614"/>
                    <a:pt x="561" y="621"/>
                  </a:cubicBezTo>
                  <a:cubicBezTo>
                    <a:pt x="559" y="626"/>
                    <a:pt x="555" y="630"/>
                    <a:pt x="551" y="633"/>
                  </a:cubicBezTo>
                  <a:cubicBezTo>
                    <a:pt x="546" y="636"/>
                    <a:pt x="541" y="637"/>
                    <a:pt x="535" y="636"/>
                  </a:cubicBezTo>
                  <a:cubicBezTo>
                    <a:pt x="530" y="635"/>
                    <a:pt x="525" y="632"/>
                    <a:pt x="521" y="628"/>
                  </a:cubicBezTo>
                  <a:cubicBezTo>
                    <a:pt x="518" y="624"/>
                    <a:pt x="516" y="619"/>
                    <a:pt x="517" y="613"/>
                  </a:cubicBezTo>
                  <a:cubicBezTo>
                    <a:pt x="517" y="607"/>
                    <a:pt x="519" y="575"/>
                    <a:pt x="522" y="547"/>
                  </a:cubicBezTo>
                  <a:cubicBezTo>
                    <a:pt x="508" y="544"/>
                    <a:pt x="495" y="540"/>
                    <a:pt x="482" y="536"/>
                  </a:cubicBezTo>
                  <a:cubicBezTo>
                    <a:pt x="470" y="562"/>
                    <a:pt x="456" y="590"/>
                    <a:pt x="454" y="596"/>
                  </a:cubicBezTo>
                  <a:cubicBezTo>
                    <a:pt x="451" y="601"/>
                    <a:pt x="447" y="605"/>
                    <a:pt x="442" y="607"/>
                  </a:cubicBezTo>
                  <a:cubicBezTo>
                    <a:pt x="437" y="608"/>
                    <a:pt x="431" y="608"/>
                    <a:pt x="426" y="607"/>
                  </a:cubicBezTo>
                  <a:cubicBezTo>
                    <a:pt x="421" y="605"/>
                    <a:pt x="417" y="601"/>
                    <a:pt x="414" y="596"/>
                  </a:cubicBezTo>
                  <a:cubicBezTo>
                    <a:pt x="411" y="592"/>
                    <a:pt x="410" y="586"/>
                    <a:pt x="411" y="581"/>
                  </a:cubicBezTo>
                  <a:cubicBezTo>
                    <a:pt x="413" y="574"/>
                    <a:pt x="421" y="544"/>
                    <a:pt x="428" y="517"/>
                  </a:cubicBezTo>
                  <a:cubicBezTo>
                    <a:pt x="416" y="511"/>
                    <a:pt x="403" y="505"/>
                    <a:pt x="391" y="499"/>
                  </a:cubicBezTo>
                  <a:cubicBezTo>
                    <a:pt x="375" y="522"/>
                    <a:pt x="356" y="548"/>
                    <a:pt x="353" y="553"/>
                  </a:cubicBezTo>
                  <a:cubicBezTo>
                    <a:pt x="349" y="558"/>
                    <a:pt x="344" y="560"/>
                    <a:pt x="339" y="561"/>
                  </a:cubicBezTo>
                  <a:cubicBezTo>
                    <a:pt x="334" y="562"/>
                    <a:pt x="328" y="562"/>
                    <a:pt x="323" y="559"/>
                  </a:cubicBezTo>
                  <a:cubicBezTo>
                    <a:pt x="319" y="556"/>
                    <a:pt x="315" y="552"/>
                    <a:pt x="313" y="547"/>
                  </a:cubicBezTo>
                  <a:cubicBezTo>
                    <a:pt x="312" y="542"/>
                    <a:pt x="311" y="536"/>
                    <a:pt x="314" y="531"/>
                  </a:cubicBezTo>
                  <a:cubicBezTo>
                    <a:pt x="317" y="525"/>
                    <a:pt x="330" y="496"/>
                    <a:pt x="341" y="470"/>
                  </a:cubicBezTo>
                  <a:cubicBezTo>
                    <a:pt x="330" y="463"/>
                    <a:pt x="319" y="455"/>
                    <a:pt x="308" y="447"/>
                  </a:cubicBezTo>
                  <a:cubicBezTo>
                    <a:pt x="287" y="467"/>
                    <a:pt x="265" y="489"/>
                    <a:pt x="261" y="493"/>
                  </a:cubicBezTo>
                  <a:cubicBezTo>
                    <a:pt x="257" y="497"/>
                    <a:pt x="251" y="499"/>
                    <a:pt x="246" y="499"/>
                  </a:cubicBezTo>
                  <a:cubicBezTo>
                    <a:pt x="241" y="499"/>
                    <a:pt x="235" y="497"/>
                    <a:pt x="231" y="494"/>
                  </a:cubicBezTo>
                  <a:cubicBezTo>
                    <a:pt x="227" y="490"/>
                    <a:pt x="224" y="485"/>
                    <a:pt x="223" y="480"/>
                  </a:cubicBezTo>
                  <a:cubicBezTo>
                    <a:pt x="222" y="475"/>
                    <a:pt x="223" y="469"/>
                    <a:pt x="226" y="465"/>
                  </a:cubicBezTo>
                  <a:cubicBezTo>
                    <a:pt x="230" y="459"/>
                    <a:pt x="248" y="433"/>
                    <a:pt x="264" y="410"/>
                  </a:cubicBezTo>
                  <a:cubicBezTo>
                    <a:pt x="254" y="400"/>
                    <a:pt x="244" y="391"/>
                    <a:pt x="235" y="381"/>
                  </a:cubicBezTo>
                  <a:cubicBezTo>
                    <a:pt x="211" y="397"/>
                    <a:pt x="186" y="415"/>
                    <a:pt x="180" y="418"/>
                  </a:cubicBezTo>
                  <a:cubicBezTo>
                    <a:pt x="176" y="422"/>
                    <a:pt x="170" y="423"/>
                    <a:pt x="165" y="422"/>
                  </a:cubicBezTo>
                  <a:cubicBezTo>
                    <a:pt x="160" y="421"/>
                    <a:pt x="155" y="418"/>
                    <a:pt x="151" y="414"/>
                  </a:cubicBezTo>
                  <a:cubicBezTo>
                    <a:pt x="147" y="409"/>
                    <a:pt x="146" y="404"/>
                    <a:pt x="146" y="399"/>
                  </a:cubicBezTo>
                  <a:cubicBezTo>
                    <a:pt x="146" y="394"/>
                    <a:pt x="148" y="388"/>
                    <a:pt x="151" y="384"/>
                  </a:cubicBezTo>
                  <a:cubicBezTo>
                    <a:pt x="156" y="379"/>
                    <a:pt x="178" y="357"/>
                    <a:pt x="198" y="337"/>
                  </a:cubicBezTo>
                  <a:cubicBezTo>
                    <a:pt x="190" y="326"/>
                    <a:pt x="182" y="315"/>
                    <a:pt x="174" y="303"/>
                  </a:cubicBezTo>
                  <a:cubicBezTo>
                    <a:pt x="149" y="315"/>
                    <a:pt x="120" y="328"/>
                    <a:pt x="114" y="331"/>
                  </a:cubicBezTo>
                  <a:cubicBezTo>
                    <a:pt x="109" y="333"/>
                    <a:pt x="103" y="333"/>
                    <a:pt x="98" y="331"/>
                  </a:cubicBezTo>
                  <a:cubicBezTo>
                    <a:pt x="93" y="329"/>
                    <a:pt x="89" y="326"/>
                    <a:pt x="86" y="321"/>
                  </a:cubicBezTo>
                  <a:cubicBezTo>
                    <a:pt x="83" y="316"/>
                    <a:pt x="83" y="311"/>
                    <a:pt x="84" y="305"/>
                  </a:cubicBezTo>
                  <a:cubicBezTo>
                    <a:pt x="85" y="300"/>
                    <a:pt x="87" y="295"/>
                    <a:pt x="92" y="292"/>
                  </a:cubicBezTo>
                  <a:cubicBezTo>
                    <a:pt x="97" y="288"/>
                    <a:pt x="123" y="270"/>
                    <a:pt x="146" y="253"/>
                  </a:cubicBezTo>
                  <a:cubicBezTo>
                    <a:pt x="139" y="241"/>
                    <a:pt x="134" y="229"/>
                    <a:pt x="128" y="216"/>
                  </a:cubicBezTo>
                  <a:cubicBezTo>
                    <a:pt x="101" y="223"/>
                    <a:pt x="71" y="231"/>
                    <a:pt x="64" y="233"/>
                  </a:cubicBezTo>
                  <a:cubicBezTo>
                    <a:pt x="59" y="234"/>
                    <a:pt x="53" y="233"/>
                    <a:pt x="49" y="230"/>
                  </a:cubicBezTo>
                  <a:cubicBezTo>
                    <a:pt x="44" y="228"/>
                    <a:pt x="40" y="224"/>
                    <a:pt x="38" y="218"/>
                  </a:cubicBezTo>
                  <a:cubicBezTo>
                    <a:pt x="37" y="213"/>
                    <a:pt x="37" y="207"/>
                    <a:pt x="38" y="202"/>
                  </a:cubicBezTo>
                  <a:cubicBezTo>
                    <a:pt x="40" y="198"/>
                    <a:pt x="44" y="193"/>
                    <a:pt x="49" y="191"/>
                  </a:cubicBezTo>
                  <a:cubicBezTo>
                    <a:pt x="55" y="188"/>
                    <a:pt x="83" y="174"/>
                    <a:pt x="109" y="162"/>
                  </a:cubicBezTo>
                  <a:cubicBezTo>
                    <a:pt x="105" y="149"/>
                    <a:pt x="101" y="136"/>
                    <a:pt x="98" y="122"/>
                  </a:cubicBezTo>
                  <a:cubicBezTo>
                    <a:pt x="70" y="125"/>
                    <a:pt x="38" y="127"/>
                    <a:pt x="32" y="128"/>
                  </a:cubicBezTo>
                  <a:cubicBezTo>
                    <a:pt x="27" y="128"/>
                    <a:pt x="21" y="126"/>
                    <a:pt x="17" y="123"/>
                  </a:cubicBezTo>
                  <a:cubicBezTo>
                    <a:pt x="13" y="119"/>
                    <a:pt x="10" y="115"/>
                    <a:pt x="9" y="109"/>
                  </a:cubicBezTo>
                  <a:cubicBezTo>
                    <a:pt x="8" y="103"/>
                    <a:pt x="9" y="98"/>
                    <a:pt x="12" y="93"/>
                  </a:cubicBezTo>
                  <a:cubicBezTo>
                    <a:pt x="15" y="89"/>
                    <a:pt x="19" y="85"/>
                    <a:pt x="24" y="84"/>
                  </a:cubicBezTo>
                  <a:cubicBezTo>
                    <a:pt x="31" y="82"/>
                    <a:pt x="61" y="73"/>
                    <a:pt x="88" y="66"/>
                  </a:cubicBezTo>
                  <a:cubicBezTo>
                    <a:pt x="86" y="52"/>
                    <a:pt x="85" y="39"/>
                    <a:pt x="85" y="25"/>
                  </a:cubicBezTo>
                  <a:cubicBezTo>
                    <a:pt x="56" y="22"/>
                    <a:pt x="25" y="19"/>
                    <a:pt x="19" y="19"/>
                  </a:cubicBezTo>
                  <a:cubicBezTo>
                    <a:pt x="13" y="18"/>
                    <a:pt x="8" y="15"/>
                    <a:pt x="5" y="11"/>
                  </a:cubicBezTo>
                  <a:cubicBezTo>
                    <a:pt x="2" y="8"/>
                    <a:pt x="0" y="4"/>
                    <a:pt x="0" y="0"/>
                  </a:cubicBezTo>
                  <a:cubicBezTo>
                    <a:pt x="650" y="0"/>
                    <a:pt x="650" y="0"/>
                    <a:pt x="650" y="0"/>
                  </a:cubicBezTo>
                  <a:lnTo>
                    <a:pt x="650" y="646"/>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31" name="Freeform 8"/>
            <p:cNvSpPr>
              <a:spLocks/>
            </p:cNvSpPr>
            <p:nvPr/>
          </p:nvSpPr>
          <p:spPr bwMode="auto">
            <a:xfrm>
              <a:off x="6649678" y="2347916"/>
              <a:ext cx="1530350" cy="1520825"/>
            </a:xfrm>
            <a:custGeom>
              <a:avLst/>
              <a:gdLst>
                <a:gd name="T0" fmla="*/ 3 w 651"/>
                <a:gd name="T1" fmla="*/ 0 h 647"/>
                <a:gd name="T2" fmla="*/ 25 w 651"/>
                <a:gd name="T3" fmla="*/ 20 h 647"/>
                <a:gd name="T4" fmla="*/ 72 w 651"/>
                <a:gd name="T5" fmla="*/ 89 h 647"/>
                <a:gd name="T6" fmla="*/ 100 w 651"/>
                <a:gd name="T7" fmla="*/ 13 h 647"/>
                <a:gd name="T8" fmla="*/ 129 w 651"/>
                <a:gd name="T9" fmla="*/ 18 h 647"/>
                <a:gd name="T10" fmla="*/ 129 w 651"/>
                <a:gd name="T11" fmla="*/ 99 h 647"/>
                <a:gd name="T12" fmla="*/ 197 w 651"/>
                <a:gd name="T13" fmla="*/ 50 h 647"/>
                <a:gd name="T14" fmla="*/ 224 w 651"/>
                <a:gd name="T15" fmla="*/ 40 h 647"/>
                <a:gd name="T16" fmla="*/ 239 w 651"/>
                <a:gd name="T17" fmla="*/ 66 h 647"/>
                <a:gd name="T18" fmla="*/ 259 w 651"/>
                <a:gd name="T19" fmla="*/ 147 h 647"/>
                <a:gd name="T20" fmla="*/ 311 w 651"/>
                <a:gd name="T21" fmla="*/ 85 h 647"/>
                <a:gd name="T22" fmla="*/ 337 w 651"/>
                <a:gd name="T23" fmla="*/ 100 h 647"/>
                <a:gd name="T24" fmla="*/ 309 w 651"/>
                <a:gd name="T25" fmla="*/ 176 h 647"/>
                <a:gd name="T26" fmla="*/ 390 w 651"/>
                <a:gd name="T27" fmla="*/ 153 h 647"/>
                <a:gd name="T28" fmla="*/ 419 w 651"/>
                <a:gd name="T29" fmla="*/ 153 h 647"/>
                <a:gd name="T30" fmla="*/ 424 w 651"/>
                <a:gd name="T31" fmla="*/ 182 h 647"/>
                <a:gd name="T32" fmla="*/ 416 w 651"/>
                <a:gd name="T33" fmla="*/ 266 h 647"/>
                <a:gd name="T34" fmla="*/ 486 w 651"/>
                <a:gd name="T35" fmla="*/ 225 h 647"/>
                <a:gd name="T36" fmla="*/ 505 w 651"/>
                <a:gd name="T37" fmla="*/ 248 h 647"/>
                <a:gd name="T38" fmla="*/ 452 w 651"/>
                <a:gd name="T39" fmla="*/ 309 h 647"/>
                <a:gd name="T40" fmla="*/ 536 w 651"/>
                <a:gd name="T41" fmla="*/ 316 h 647"/>
                <a:gd name="T42" fmla="*/ 564 w 651"/>
                <a:gd name="T43" fmla="*/ 325 h 647"/>
                <a:gd name="T44" fmla="*/ 558 w 651"/>
                <a:gd name="T45" fmla="*/ 355 h 647"/>
                <a:gd name="T46" fmla="*/ 522 w 651"/>
                <a:gd name="T47" fmla="*/ 430 h 647"/>
                <a:gd name="T48" fmla="*/ 602 w 651"/>
                <a:gd name="T49" fmla="*/ 416 h 647"/>
                <a:gd name="T50" fmla="*/ 612 w 651"/>
                <a:gd name="T51" fmla="*/ 444 h 647"/>
                <a:gd name="T52" fmla="*/ 542 w 651"/>
                <a:gd name="T53" fmla="*/ 484 h 647"/>
                <a:gd name="T54" fmla="*/ 618 w 651"/>
                <a:gd name="T55" fmla="*/ 519 h 647"/>
                <a:gd name="T56" fmla="*/ 641 w 651"/>
                <a:gd name="T57" fmla="*/ 537 h 647"/>
                <a:gd name="T58" fmla="*/ 626 w 651"/>
                <a:gd name="T59" fmla="*/ 563 h 647"/>
                <a:gd name="T60" fmla="*/ 566 w 651"/>
                <a:gd name="T61" fmla="*/ 621 h 647"/>
                <a:gd name="T62" fmla="*/ 646 w 651"/>
                <a:gd name="T63" fmla="*/ 635 h 647"/>
                <a:gd name="T64" fmla="*/ 0 w 651"/>
                <a:gd name="T65" fmla="*/ 647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1" h="647">
                  <a:moveTo>
                    <a:pt x="0" y="1"/>
                  </a:moveTo>
                  <a:cubicBezTo>
                    <a:pt x="1" y="0"/>
                    <a:pt x="2" y="0"/>
                    <a:pt x="3" y="0"/>
                  </a:cubicBezTo>
                  <a:cubicBezTo>
                    <a:pt x="8" y="0"/>
                    <a:pt x="13" y="3"/>
                    <a:pt x="18" y="6"/>
                  </a:cubicBezTo>
                  <a:cubicBezTo>
                    <a:pt x="22" y="9"/>
                    <a:pt x="24" y="14"/>
                    <a:pt x="25" y="20"/>
                  </a:cubicBezTo>
                  <a:cubicBezTo>
                    <a:pt x="26" y="26"/>
                    <a:pt x="29" y="58"/>
                    <a:pt x="31" y="86"/>
                  </a:cubicBezTo>
                  <a:cubicBezTo>
                    <a:pt x="45" y="87"/>
                    <a:pt x="59" y="88"/>
                    <a:pt x="72" y="89"/>
                  </a:cubicBezTo>
                  <a:cubicBezTo>
                    <a:pt x="80" y="62"/>
                    <a:pt x="88" y="32"/>
                    <a:pt x="90" y="26"/>
                  </a:cubicBezTo>
                  <a:cubicBezTo>
                    <a:pt x="91" y="20"/>
                    <a:pt x="95" y="16"/>
                    <a:pt x="100" y="13"/>
                  </a:cubicBezTo>
                  <a:cubicBezTo>
                    <a:pt x="104" y="11"/>
                    <a:pt x="110" y="9"/>
                    <a:pt x="115" y="10"/>
                  </a:cubicBezTo>
                  <a:cubicBezTo>
                    <a:pt x="121" y="11"/>
                    <a:pt x="125" y="14"/>
                    <a:pt x="129" y="18"/>
                  </a:cubicBezTo>
                  <a:cubicBezTo>
                    <a:pt x="132" y="23"/>
                    <a:pt x="134" y="28"/>
                    <a:pt x="134" y="33"/>
                  </a:cubicBezTo>
                  <a:cubicBezTo>
                    <a:pt x="133" y="40"/>
                    <a:pt x="131" y="71"/>
                    <a:pt x="129" y="99"/>
                  </a:cubicBezTo>
                  <a:cubicBezTo>
                    <a:pt x="142" y="102"/>
                    <a:pt x="155" y="106"/>
                    <a:pt x="168" y="110"/>
                  </a:cubicBezTo>
                  <a:cubicBezTo>
                    <a:pt x="180" y="84"/>
                    <a:pt x="194" y="56"/>
                    <a:pt x="197" y="50"/>
                  </a:cubicBezTo>
                  <a:cubicBezTo>
                    <a:pt x="199" y="45"/>
                    <a:pt x="203" y="42"/>
                    <a:pt x="208" y="40"/>
                  </a:cubicBezTo>
                  <a:cubicBezTo>
                    <a:pt x="214" y="38"/>
                    <a:pt x="219" y="38"/>
                    <a:pt x="224" y="40"/>
                  </a:cubicBezTo>
                  <a:cubicBezTo>
                    <a:pt x="230" y="42"/>
                    <a:pt x="234" y="45"/>
                    <a:pt x="236" y="50"/>
                  </a:cubicBezTo>
                  <a:cubicBezTo>
                    <a:pt x="239" y="55"/>
                    <a:pt x="240" y="60"/>
                    <a:pt x="239" y="66"/>
                  </a:cubicBezTo>
                  <a:cubicBezTo>
                    <a:pt x="237" y="72"/>
                    <a:pt x="229" y="102"/>
                    <a:pt x="222" y="130"/>
                  </a:cubicBezTo>
                  <a:cubicBezTo>
                    <a:pt x="235" y="135"/>
                    <a:pt x="247" y="141"/>
                    <a:pt x="259" y="147"/>
                  </a:cubicBezTo>
                  <a:cubicBezTo>
                    <a:pt x="276" y="124"/>
                    <a:pt x="294" y="98"/>
                    <a:pt x="298" y="93"/>
                  </a:cubicBezTo>
                  <a:cubicBezTo>
                    <a:pt x="301" y="89"/>
                    <a:pt x="306" y="86"/>
                    <a:pt x="311" y="85"/>
                  </a:cubicBezTo>
                  <a:cubicBezTo>
                    <a:pt x="316" y="84"/>
                    <a:pt x="322" y="85"/>
                    <a:pt x="327" y="88"/>
                  </a:cubicBezTo>
                  <a:cubicBezTo>
                    <a:pt x="332" y="90"/>
                    <a:pt x="335" y="95"/>
                    <a:pt x="337" y="100"/>
                  </a:cubicBezTo>
                  <a:cubicBezTo>
                    <a:pt x="339" y="105"/>
                    <a:pt x="339" y="110"/>
                    <a:pt x="336" y="116"/>
                  </a:cubicBezTo>
                  <a:cubicBezTo>
                    <a:pt x="334" y="121"/>
                    <a:pt x="321" y="150"/>
                    <a:pt x="309" y="176"/>
                  </a:cubicBezTo>
                  <a:cubicBezTo>
                    <a:pt x="321" y="183"/>
                    <a:pt x="332" y="191"/>
                    <a:pt x="343" y="200"/>
                  </a:cubicBezTo>
                  <a:cubicBezTo>
                    <a:pt x="363" y="180"/>
                    <a:pt x="385" y="157"/>
                    <a:pt x="390" y="153"/>
                  </a:cubicBezTo>
                  <a:cubicBezTo>
                    <a:pt x="394" y="149"/>
                    <a:pt x="399" y="147"/>
                    <a:pt x="404" y="147"/>
                  </a:cubicBezTo>
                  <a:cubicBezTo>
                    <a:pt x="410" y="147"/>
                    <a:pt x="415" y="149"/>
                    <a:pt x="419" y="153"/>
                  </a:cubicBezTo>
                  <a:cubicBezTo>
                    <a:pt x="424" y="156"/>
                    <a:pt x="426" y="161"/>
                    <a:pt x="427" y="166"/>
                  </a:cubicBezTo>
                  <a:cubicBezTo>
                    <a:pt x="428" y="172"/>
                    <a:pt x="427" y="177"/>
                    <a:pt x="424" y="182"/>
                  </a:cubicBezTo>
                  <a:cubicBezTo>
                    <a:pt x="420" y="187"/>
                    <a:pt x="403" y="213"/>
                    <a:pt x="386" y="237"/>
                  </a:cubicBezTo>
                  <a:cubicBezTo>
                    <a:pt x="397" y="246"/>
                    <a:pt x="406" y="255"/>
                    <a:pt x="416" y="266"/>
                  </a:cubicBezTo>
                  <a:cubicBezTo>
                    <a:pt x="439" y="249"/>
                    <a:pt x="465" y="231"/>
                    <a:pt x="470" y="228"/>
                  </a:cubicBezTo>
                  <a:cubicBezTo>
                    <a:pt x="475" y="225"/>
                    <a:pt x="480" y="224"/>
                    <a:pt x="486" y="225"/>
                  </a:cubicBezTo>
                  <a:cubicBezTo>
                    <a:pt x="491" y="225"/>
                    <a:pt x="496" y="228"/>
                    <a:pt x="499" y="232"/>
                  </a:cubicBezTo>
                  <a:cubicBezTo>
                    <a:pt x="503" y="237"/>
                    <a:pt x="505" y="242"/>
                    <a:pt x="505" y="248"/>
                  </a:cubicBezTo>
                  <a:cubicBezTo>
                    <a:pt x="505" y="253"/>
                    <a:pt x="503" y="258"/>
                    <a:pt x="499" y="262"/>
                  </a:cubicBezTo>
                  <a:cubicBezTo>
                    <a:pt x="494" y="267"/>
                    <a:pt x="472" y="289"/>
                    <a:pt x="452" y="309"/>
                  </a:cubicBezTo>
                  <a:cubicBezTo>
                    <a:pt x="461" y="320"/>
                    <a:pt x="469" y="332"/>
                    <a:pt x="476" y="343"/>
                  </a:cubicBezTo>
                  <a:cubicBezTo>
                    <a:pt x="502" y="331"/>
                    <a:pt x="530" y="318"/>
                    <a:pt x="536" y="316"/>
                  </a:cubicBezTo>
                  <a:cubicBezTo>
                    <a:pt x="541" y="313"/>
                    <a:pt x="547" y="313"/>
                    <a:pt x="552" y="315"/>
                  </a:cubicBezTo>
                  <a:cubicBezTo>
                    <a:pt x="557" y="317"/>
                    <a:pt x="561" y="320"/>
                    <a:pt x="564" y="325"/>
                  </a:cubicBezTo>
                  <a:cubicBezTo>
                    <a:pt x="567" y="330"/>
                    <a:pt x="568" y="336"/>
                    <a:pt x="567" y="341"/>
                  </a:cubicBezTo>
                  <a:cubicBezTo>
                    <a:pt x="566" y="346"/>
                    <a:pt x="563" y="351"/>
                    <a:pt x="558" y="355"/>
                  </a:cubicBezTo>
                  <a:cubicBezTo>
                    <a:pt x="553" y="358"/>
                    <a:pt x="528" y="376"/>
                    <a:pt x="505" y="393"/>
                  </a:cubicBezTo>
                  <a:cubicBezTo>
                    <a:pt x="511" y="405"/>
                    <a:pt x="517" y="417"/>
                    <a:pt x="522" y="430"/>
                  </a:cubicBezTo>
                  <a:cubicBezTo>
                    <a:pt x="549" y="423"/>
                    <a:pt x="580" y="415"/>
                    <a:pt x="586" y="414"/>
                  </a:cubicBezTo>
                  <a:cubicBezTo>
                    <a:pt x="591" y="412"/>
                    <a:pt x="597" y="413"/>
                    <a:pt x="602" y="416"/>
                  </a:cubicBezTo>
                  <a:cubicBezTo>
                    <a:pt x="606" y="418"/>
                    <a:pt x="610" y="423"/>
                    <a:pt x="612" y="428"/>
                  </a:cubicBezTo>
                  <a:cubicBezTo>
                    <a:pt x="614" y="433"/>
                    <a:pt x="614" y="439"/>
                    <a:pt x="612" y="444"/>
                  </a:cubicBezTo>
                  <a:cubicBezTo>
                    <a:pt x="610" y="449"/>
                    <a:pt x="606" y="453"/>
                    <a:pt x="601" y="456"/>
                  </a:cubicBezTo>
                  <a:cubicBezTo>
                    <a:pt x="595" y="458"/>
                    <a:pt x="567" y="472"/>
                    <a:pt x="542" y="484"/>
                  </a:cubicBezTo>
                  <a:cubicBezTo>
                    <a:pt x="546" y="497"/>
                    <a:pt x="549" y="510"/>
                    <a:pt x="552" y="524"/>
                  </a:cubicBezTo>
                  <a:cubicBezTo>
                    <a:pt x="581" y="522"/>
                    <a:pt x="612" y="519"/>
                    <a:pt x="618" y="519"/>
                  </a:cubicBezTo>
                  <a:cubicBezTo>
                    <a:pt x="624" y="518"/>
                    <a:pt x="629" y="520"/>
                    <a:pt x="633" y="523"/>
                  </a:cubicBezTo>
                  <a:cubicBezTo>
                    <a:pt x="637" y="527"/>
                    <a:pt x="640" y="532"/>
                    <a:pt x="641" y="537"/>
                  </a:cubicBezTo>
                  <a:cubicBezTo>
                    <a:pt x="642" y="543"/>
                    <a:pt x="641" y="548"/>
                    <a:pt x="638" y="553"/>
                  </a:cubicBezTo>
                  <a:cubicBezTo>
                    <a:pt x="636" y="558"/>
                    <a:pt x="631" y="561"/>
                    <a:pt x="626" y="563"/>
                  </a:cubicBezTo>
                  <a:cubicBezTo>
                    <a:pt x="620" y="564"/>
                    <a:pt x="589" y="573"/>
                    <a:pt x="562" y="580"/>
                  </a:cubicBezTo>
                  <a:cubicBezTo>
                    <a:pt x="564" y="594"/>
                    <a:pt x="565" y="608"/>
                    <a:pt x="566" y="621"/>
                  </a:cubicBezTo>
                  <a:cubicBezTo>
                    <a:pt x="594" y="624"/>
                    <a:pt x="625" y="627"/>
                    <a:pt x="632" y="628"/>
                  </a:cubicBezTo>
                  <a:cubicBezTo>
                    <a:pt x="637" y="628"/>
                    <a:pt x="642" y="631"/>
                    <a:pt x="646" y="635"/>
                  </a:cubicBezTo>
                  <a:cubicBezTo>
                    <a:pt x="648" y="638"/>
                    <a:pt x="650" y="642"/>
                    <a:pt x="651" y="647"/>
                  </a:cubicBezTo>
                  <a:cubicBezTo>
                    <a:pt x="0" y="647"/>
                    <a:pt x="0" y="647"/>
                    <a:pt x="0" y="647"/>
                  </a:cubicBezTo>
                  <a:lnTo>
                    <a:pt x="0" y="1"/>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32" name="Freeform 9"/>
            <p:cNvSpPr>
              <a:spLocks/>
            </p:cNvSpPr>
            <p:nvPr/>
          </p:nvSpPr>
          <p:spPr bwMode="auto">
            <a:xfrm>
              <a:off x="6649678" y="3863979"/>
              <a:ext cx="1530350" cy="1519238"/>
            </a:xfrm>
            <a:custGeom>
              <a:avLst/>
              <a:gdLst>
                <a:gd name="T0" fmla="*/ 3 w 651"/>
                <a:gd name="T1" fmla="*/ 646 h 646"/>
                <a:gd name="T2" fmla="*/ 25 w 651"/>
                <a:gd name="T3" fmla="*/ 626 h 646"/>
                <a:gd name="T4" fmla="*/ 72 w 651"/>
                <a:gd name="T5" fmla="*/ 557 h 646"/>
                <a:gd name="T6" fmla="*/ 100 w 651"/>
                <a:gd name="T7" fmla="*/ 633 h 646"/>
                <a:gd name="T8" fmla="*/ 129 w 651"/>
                <a:gd name="T9" fmla="*/ 628 h 646"/>
                <a:gd name="T10" fmla="*/ 129 w 651"/>
                <a:gd name="T11" fmla="*/ 547 h 646"/>
                <a:gd name="T12" fmla="*/ 197 w 651"/>
                <a:gd name="T13" fmla="*/ 596 h 646"/>
                <a:gd name="T14" fmla="*/ 224 w 651"/>
                <a:gd name="T15" fmla="*/ 607 h 646"/>
                <a:gd name="T16" fmla="*/ 239 w 651"/>
                <a:gd name="T17" fmla="*/ 581 h 646"/>
                <a:gd name="T18" fmla="*/ 259 w 651"/>
                <a:gd name="T19" fmla="*/ 499 h 646"/>
                <a:gd name="T20" fmla="*/ 311 w 651"/>
                <a:gd name="T21" fmla="*/ 561 h 646"/>
                <a:gd name="T22" fmla="*/ 337 w 651"/>
                <a:gd name="T23" fmla="*/ 547 h 646"/>
                <a:gd name="T24" fmla="*/ 309 w 651"/>
                <a:gd name="T25" fmla="*/ 470 h 646"/>
                <a:gd name="T26" fmla="*/ 390 w 651"/>
                <a:gd name="T27" fmla="*/ 493 h 646"/>
                <a:gd name="T28" fmla="*/ 419 w 651"/>
                <a:gd name="T29" fmla="*/ 494 h 646"/>
                <a:gd name="T30" fmla="*/ 424 w 651"/>
                <a:gd name="T31" fmla="*/ 465 h 646"/>
                <a:gd name="T32" fmla="*/ 416 w 651"/>
                <a:gd name="T33" fmla="*/ 381 h 646"/>
                <a:gd name="T34" fmla="*/ 486 w 651"/>
                <a:gd name="T35" fmla="*/ 422 h 646"/>
                <a:gd name="T36" fmla="*/ 505 w 651"/>
                <a:gd name="T37" fmla="*/ 399 h 646"/>
                <a:gd name="T38" fmla="*/ 452 w 651"/>
                <a:gd name="T39" fmla="*/ 337 h 646"/>
                <a:gd name="T40" fmla="*/ 536 w 651"/>
                <a:gd name="T41" fmla="*/ 331 h 646"/>
                <a:gd name="T42" fmla="*/ 564 w 651"/>
                <a:gd name="T43" fmla="*/ 321 h 646"/>
                <a:gd name="T44" fmla="*/ 558 w 651"/>
                <a:gd name="T45" fmla="*/ 292 h 646"/>
                <a:gd name="T46" fmla="*/ 522 w 651"/>
                <a:gd name="T47" fmla="*/ 216 h 646"/>
                <a:gd name="T48" fmla="*/ 602 w 651"/>
                <a:gd name="T49" fmla="*/ 230 h 646"/>
                <a:gd name="T50" fmla="*/ 612 w 651"/>
                <a:gd name="T51" fmla="*/ 202 h 646"/>
                <a:gd name="T52" fmla="*/ 542 w 651"/>
                <a:gd name="T53" fmla="*/ 162 h 646"/>
                <a:gd name="T54" fmla="*/ 618 w 651"/>
                <a:gd name="T55" fmla="*/ 128 h 646"/>
                <a:gd name="T56" fmla="*/ 641 w 651"/>
                <a:gd name="T57" fmla="*/ 109 h 646"/>
                <a:gd name="T58" fmla="*/ 626 w 651"/>
                <a:gd name="T59" fmla="*/ 84 h 646"/>
                <a:gd name="T60" fmla="*/ 566 w 651"/>
                <a:gd name="T61" fmla="*/ 25 h 646"/>
                <a:gd name="T62" fmla="*/ 646 w 651"/>
                <a:gd name="T63" fmla="*/ 11 h 646"/>
                <a:gd name="T64" fmla="*/ 0 w 651"/>
                <a:gd name="T65"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1" h="646">
                  <a:moveTo>
                    <a:pt x="0" y="646"/>
                  </a:moveTo>
                  <a:cubicBezTo>
                    <a:pt x="1" y="646"/>
                    <a:pt x="2" y="646"/>
                    <a:pt x="3" y="646"/>
                  </a:cubicBezTo>
                  <a:cubicBezTo>
                    <a:pt x="8" y="646"/>
                    <a:pt x="13" y="644"/>
                    <a:pt x="18" y="640"/>
                  </a:cubicBezTo>
                  <a:cubicBezTo>
                    <a:pt x="22" y="637"/>
                    <a:pt x="24" y="632"/>
                    <a:pt x="25" y="626"/>
                  </a:cubicBezTo>
                  <a:cubicBezTo>
                    <a:pt x="26" y="620"/>
                    <a:pt x="29" y="589"/>
                    <a:pt x="31" y="560"/>
                  </a:cubicBezTo>
                  <a:cubicBezTo>
                    <a:pt x="45" y="560"/>
                    <a:pt x="59" y="558"/>
                    <a:pt x="72" y="557"/>
                  </a:cubicBezTo>
                  <a:cubicBezTo>
                    <a:pt x="80" y="584"/>
                    <a:pt x="88" y="614"/>
                    <a:pt x="90" y="621"/>
                  </a:cubicBezTo>
                  <a:cubicBezTo>
                    <a:pt x="91" y="626"/>
                    <a:pt x="95" y="630"/>
                    <a:pt x="100" y="633"/>
                  </a:cubicBezTo>
                  <a:cubicBezTo>
                    <a:pt x="104" y="636"/>
                    <a:pt x="110" y="637"/>
                    <a:pt x="115" y="636"/>
                  </a:cubicBezTo>
                  <a:cubicBezTo>
                    <a:pt x="121" y="635"/>
                    <a:pt x="125" y="632"/>
                    <a:pt x="129" y="628"/>
                  </a:cubicBezTo>
                  <a:cubicBezTo>
                    <a:pt x="132" y="624"/>
                    <a:pt x="134" y="619"/>
                    <a:pt x="134" y="613"/>
                  </a:cubicBezTo>
                  <a:cubicBezTo>
                    <a:pt x="133" y="607"/>
                    <a:pt x="131" y="575"/>
                    <a:pt x="129" y="547"/>
                  </a:cubicBezTo>
                  <a:cubicBezTo>
                    <a:pt x="142" y="544"/>
                    <a:pt x="155" y="540"/>
                    <a:pt x="168" y="536"/>
                  </a:cubicBezTo>
                  <a:cubicBezTo>
                    <a:pt x="180" y="562"/>
                    <a:pt x="194" y="590"/>
                    <a:pt x="197" y="596"/>
                  </a:cubicBezTo>
                  <a:cubicBezTo>
                    <a:pt x="199" y="601"/>
                    <a:pt x="203" y="605"/>
                    <a:pt x="208" y="607"/>
                  </a:cubicBezTo>
                  <a:cubicBezTo>
                    <a:pt x="214" y="608"/>
                    <a:pt x="219" y="608"/>
                    <a:pt x="224" y="607"/>
                  </a:cubicBezTo>
                  <a:cubicBezTo>
                    <a:pt x="230" y="605"/>
                    <a:pt x="234" y="601"/>
                    <a:pt x="236" y="596"/>
                  </a:cubicBezTo>
                  <a:cubicBezTo>
                    <a:pt x="239" y="592"/>
                    <a:pt x="240" y="586"/>
                    <a:pt x="239" y="581"/>
                  </a:cubicBezTo>
                  <a:cubicBezTo>
                    <a:pt x="237" y="574"/>
                    <a:pt x="229" y="544"/>
                    <a:pt x="222" y="517"/>
                  </a:cubicBezTo>
                  <a:cubicBezTo>
                    <a:pt x="235" y="511"/>
                    <a:pt x="247" y="505"/>
                    <a:pt x="259" y="499"/>
                  </a:cubicBezTo>
                  <a:cubicBezTo>
                    <a:pt x="276" y="522"/>
                    <a:pt x="294" y="548"/>
                    <a:pt x="298" y="553"/>
                  </a:cubicBezTo>
                  <a:cubicBezTo>
                    <a:pt x="301" y="558"/>
                    <a:pt x="306" y="560"/>
                    <a:pt x="311" y="561"/>
                  </a:cubicBezTo>
                  <a:cubicBezTo>
                    <a:pt x="316" y="562"/>
                    <a:pt x="322" y="562"/>
                    <a:pt x="327" y="559"/>
                  </a:cubicBezTo>
                  <a:cubicBezTo>
                    <a:pt x="332" y="556"/>
                    <a:pt x="335" y="552"/>
                    <a:pt x="337" y="547"/>
                  </a:cubicBezTo>
                  <a:cubicBezTo>
                    <a:pt x="339" y="542"/>
                    <a:pt x="339" y="536"/>
                    <a:pt x="336" y="531"/>
                  </a:cubicBezTo>
                  <a:cubicBezTo>
                    <a:pt x="334" y="525"/>
                    <a:pt x="321" y="496"/>
                    <a:pt x="309" y="470"/>
                  </a:cubicBezTo>
                  <a:cubicBezTo>
                    <a:pt x="321" y="463"/>
                    <a:pt x="332" y="455"/>
                    <a:pt x="343" y="447"/>
                  </a:cubicBezTo>
                  <a:cubicBezTo>
                    <a:pt x="363" y="467"/>
                    <a:pt x="385" y="489"/>
                    <a:pt x="390" y="493"/>
                  </a:cubicBezTo>
                  <a:cubicBezTo>
                    <a:pt x="394" y="497"/>
                    <a:pt x="399" y="499"/>
                    <a:pt x="404" y="499"/>
                  </a:cubicBezTo>
                  <a:cubicBezTo>
                    <a:pt x="410" y="499"/>
                    <a:pt x="415" y="497"/>
                    <a:pt x="419" y="494"/>
                  </a:cubicBezTo>
                  <a:cubicBezTo>
                    <a:pt x="424" y="490"/>
                    <a:pt x="426" y="485"/>
                    <a:pt x="427" y="480"/>
                  </a:cubicBezTo>
                  <a:cubicBezTo>
                    <a:pt x="428" y="475"/>
                    <a:pt x="427" y="469"/>
                    <a:pt x="424" y="465"/>
                  </a:cubicBezTo>
                  <a:cubicBezTo>
                    <a:pt x="420" y="459"/>
                    <a:pt x="403" y="433"/>
                    <a:pt x="386" y="410"/>
                  </a:cubicBezTo>
                  <a:cubicBezTo>
                    <a:pt x="397" y="400"/>
                    <a:pt x="406" y="391"/>
                    <a:pt x="416" y="381"/>
                  </a:cubicBezTo>
                  <a:cubicBezTo>
                    <a:pt x="439" y="397"/>
                    <a:pt x="465" y="415"/>
                    <a:pt x="470" y="418"/>
                  </a:cubicBezTo>
                  <a:cubicBezTo>
                    <a:pt x="475" y="422"/>
                    <a:pt x="480" y="423"/>
                    <a:pt x="486" y="422"/>
                  </a:cubicBezTo>
                  <a:cubicBezTo>
                    <a:pt x="491" y="421"/>
                    <a:pt x="496" y="418"/>
                    <a:pt x="499" y="414"/>
                  </a:cubicBezTo>
                  <a:cubicBezTo>
                    <a:pt x="503" y="409"/>
                    <a:pt x="505" y="404"/>
                    <a:pt x="505" y="399"/>
                  </a:cubicBezTo>
                  <a:cubicBezTo>
                    <a:pt x="505" y="394"/>
                    <a:pt x="503" y="388"/>
                    <a:pt x="499" y="384"/>
                  </a:cubicBezTo>
                  <a:cubicBezTo>
                    <a:pt x="494" y="379"/>
                    <a:pt x="472" y="357"/>
                    <a:pt x="452" y="337"/>
                  </a:cubicBezTo>
                  <a:cubicBezTo>
                    <a:pt x="461" y="326"/>
                    <a:pt x="469" y="315"/>
                    <a:pt x="476" y="303"/>
                  </a:cubicBezTo>
                  <a:cubicBezTo>
                    <a:pt x="502" y="315"/>
                    <a:pt x="530" y="328"/>
                    <a:pt x="536" y="331"/>
                  </a:cubicBezTo>
                  <a:cubicBezTo>
                    <a:pt x="541" y="333"/>
                    <a:pt x="547" y="333"/>
                    <a:pt x="552" y="331"/>
                  </a:cubicBezTo>
                  <a:cubicBezTo>
                    <a:pt x="557" y="329"/>
                    <a:pt x="561" y="326"/>
                    <a:pt x="564" y="321"/>
                  </a:cubicBezTo>
                  <a:cubicBezTo>
                    <a:pt x="567" y="316"/>
                    <a:pt x="568" y="311"/>
                    <a:pt x="567" y="305"/>
                  </a:cubicBezTo>
                  <a:cubicBezTo>
                    <a:pt x="566" y="300"/>
                    <a:pt x="563" y="295"/>
                    <a:pt x="558" y="292"/>
                  </a:cubicBezTo>
                  <a:cubicBezTo>
                    <a:pt x="553" y="288"/>
                    <a:pt x="528" y="270"/>
                    <a:pt x="505" y="253"/>
                  </a:cubicBezTo>
                  <a:cubicBezTo>
                    <a:pt x="511" y="241"/>
                    <a:pt x="517" y="229"/>
                    <a:pt x="522" y="216"/>
                  </a:cubicBezTo>
                  <a:cubicBezTo>
                    <a:pt x="549" y="223"/>
                    <a:pt x="580" y="231"/>
                    <a:pt x="586" y="233"/>
                  </a:cubicBezTo>
                  <a:cubicBezTo>
                    <a:pt x="591" y="234"/>
                    <a:pt x="597" y="233"/>
                    <a:pt x="602" y="230"/>
                  </a:cubicBezTo>
                  <a:cubicBezTo>
                    <a:pt x="606" y="228"/>
                    <a:pt x="610" y="224"/>
                    <a:pt x="612" y="218"/>
                  </a:cubicBezTo>
                  <a:cubicBezTo>
                    <a:pt x="614" y="213"/>
                    <a:pt x="614" y="207"/>
                    <a:pt x="612" y="202"/>
                  </a:cubicBezTo>
                  <a:cubicBezTo>
                    <a:pt x="610" y="198"/>
                    <a:pt x="606" y="193"/>
                    <a:pt x="601" y="191"/>
                  </a:cubicBezTo>
                  <a:cubicBezTo>
                    <a:pt x="595" y="188"/>
                    <a:pt x="567" y="174"/>
                    <a:pt x="542" y="162"/>
                  </a:cubicBezTo>
                  <a:cubicBezTo>
                    <a:pt x="546" y="149"/>
                    <a:pt x="549" y="136"/>
                    <a:pt x="552" y="122"/>
                  </a:cubicBezTo>
                  <a:cubicBezTo>
                    <a:pt x="581" y="125"/>
                    <a:pt x="612" y="127"/>
                    <a:pt x="618" y="128"/>
                  </a:cubicBezTo>
                  <a:cubicBezTo>
                    <a:pt x="624" y="128"/>
                    <a:pt x="629" y="126"/>
                    <a:pt x="633" y="123"/>
                  </a:cubicBezTo>
                  <a:cubicBezTo>
                    <a:pt x="637" y="119"/>
                    <a:pt x="640" y="115"/>
                    <a:pt x="641" y="109"/>
                  </a:cubicBezTo>
                  <a:cubicBezTo>
                    <a:pt x="642" y="103"/>
                    <a:pt x="641" y="98"/>
                    <a:pt x="638" y="93"/>
                  </a:cubicBezTo>
                  <a:cubicBezTo>
                    <a:pt x="636" y="89"/>
                    <a:pt x="631" y="85"/>
                    <a:pt x="626" y="84"/>
                  </a:cubicBezTo>
                  <a:cubicBezTo>
                    <a:pt x="620" y="82"/>
                    <a:pt x="589" y="73"/>
                    <a:pt x="562" y="66"/>
                  </a:cubicBezTo>
                  <a:cubicBezTo>
                    <a:pt x="564" y="52"/>
                    <a:pt x="565" y="39"/>
                    <a:pt x="566" y="25"/>
                  </a:cubicBezTo>
                  <a:cubicBezTo>
                    <a:pt x="594" y="22"/>
                    <a:pt x="625" y="19"/>
                    <a:pt x="632" y="19"/>
                  </a:cubicBezTo>
                  <a:cubicBezTo>
                    <a:pt x="637" y="18"/>
                    <a:pt x="642" y="15"/>
                    <a:pt x="646" y="11"/>
                  </a:cubicBezTo>
                  <a:cubicBezTo>
                    <a:pt x="648" y="8"/>
                    <a:pt x="650" y="4"/>
                    <a:pt x="651" y="0"/>
                  </a:cubicBezTo>
                  <a:cubicBezTo>
                    <a:pt x="0" y="0"/>
                    <a:pt x="0" y="0"/>
                    <a:pt x="0" y="0"/>
                  </a:cubicBezTo>
                  <a:lnTo>
                    <a:pt x="0" y="646"/>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33" name="TextBox 32"/>
            <p:cNvSpPr txBox="1"/>
            <p:nvPr/>
          </p:nvSpPr>
          <p:spPr>
            <a:xfrm>
              <a:off x="5612969" y="3168219"/>
              <a:ext cx="976329" cy="482737"/>
            </a:xfrm>
            <a:prstGeom prst="rect">
              <a:avLst/>
            </a:prstGeom>
            <a:noFill/>
          </p:spPr>
          <p:txBody>
            <a:bodyPr wrap="square" rtlCol="0">
              <a:spAutoFit/>
            </a:bodyPr>
            <a:lstStyle/>
            <a:p>
              <a:r>
                <a:rPr lang="zh-CN" altLang="en-US" sz="2200" b="1" dirty="0" smtClean="0">
                  <a:solidFill>
                    <a:schemeClr val="bg1"/>
                  </a:solidFill>
                  <a:latin typeface="微软雅黑" pitchFamily="34" charset="-122"/>
                  <a:ea typeface="微软雅黑" pitchFamily="34" charset="-122"/>
                </a:rPr>
                <a:t>文 字</a:t>
              </a:r>
              <a:endParaRPr lang="zh-CN" altLang="en-US" sz="2200" b="1" dirty="0">
                <a:solidFill>
                  <a:schemeClr val="bg1"/>
                </a:solidFill>
                <a:latin typeface="微软雅黑" pitchFamily="34" charset="-122"/>
                <a:ea typeface="微软雅黑" pitchFamily="34" charset="-122"/>
              </a:endParaRPr>
            </a:p>
          </p:txBody>
        </p:sp>
        <p:sp>
          <p:nvSpPr>
            <p:cNvPr id="34" name="TextBox 33"/>
            <p:cNvSpPr txBox="1"/>
            <p:nvPr/>
          </p:nvSpPr>
          <p:spPr>
            <a:xfrm>
              <a:off x="5612969" y="4016588"/>
              <a:ext cx="976329" cy="482737"/>
            </a:xfrm>
            <a:prstGeom prst="rect">
              <a:avLst/>
            </a:prstGeom>
            <a:noFill/>
          </p:spPr>
          <p:txBody>
            <a:bodyPr wrap="square" rtlCol="0">
              <a:spAutoFit/>
            </a:bodyPr>
            <a:lstStyle/>
            <a:p>
              <a:r>
                <a:rPr lang="zh-CN" altLang="en-US" sz="2200" dirty="0" smtClean="0">
                  <a:solidFill>
                    <a:schemeClr val="bg1"/>
                  </a:solidFill>
                  <a:latin typeface="微软雅黑" pitchFamily="34" charset="-122"/>
                  <a:ea typeface="微软雅黑" pitchFamily="34" charset="-122"/>
                </a:rPr>
                <a:t>文 字</a:t>
              </a:r>
              <a:endParaRPr lang="zh-CN" altLang="en-US" sz="2200" dirty="0">
                <a:solidFill>
                  <a:schemeClr val="bg1"/>
                </a:solidFill>
                <a:latin typeface="微软雅黑" pitchFamily="34" charset="-122"/>
                <a:ea typeface="微软雅黑" pitchFamily="34" charset="-122"/>
              </a:endParaRPr>
            </a:p>
          </p:txBody>
        </p:sp>
        <p:sp>
          <p:nvSpPr>
            <p:cNvPr id="35" name="TextBox 34"/>
            <p:cNvSpPr txBox="1"/>
            <p:nvPr/>
          </p:nvSpPr>
          <p:spPr>
            <a:xfrm>
              <a:off x="6741696" y="3168219"/>
              <a:ext cx="976329" cy="482737"/>
            </a:xfrm>
            <a:prstGeom prst="rect">
              <a:avLst/>
            </a:prstGeom>
            <a:noFill/>
          </p:spPr>
          <p:txBody>
            <a:bodyPr wrap="square" rtlCol="0">
              <a:spAutoFit/>
            </a:bodyPr>
            <a:lstStyle/>
            <a:p>
              <a:r>
                <a:rPr lang="zh-CN" altLang="en-US" sz="2200" dirty="0" smtClean="0">
                  <a:solidFill>
                    <a:schemeClr val="bg1"/>
                  </a:solidFill>
                  <a:latin typeface="微软雅黑" pitchFamily="34" charset="-122"/>
                  <a:ea typeface="微软雅黑" pitchFamily="34" charset="-122"/>
                </a:rPr>
                <a:t>文 字</a:t>
              </a:r>
              <a:endParaRPr lang="zh-CN" altLang="en-US" sz="2200" dirty="0">
                <a:solidFill>
                  <a:schemeClr val="bg1"/>
                </a:solidFill>
                <a:latin typeface="微软雅黑" pitchFamily="34" charset="-122"/>
                <a:ea typeface="微软雅黑" pitchFamily="34" charset="-122"/>
              </a:endParaRPr>
            </a:p>
          </p:txBody>
        </p:sp>
        <p:sp>
          <p:nvSpPr>
            <p:cNvPr id="36" name="TextBox 35"/>
            <p:cNvSpPr txBox="1"/>
            <p:nvPr/>
          </p:nvSpPr>
          <p:spPr>
            <a:xfrm>
              <a:off x="6741696" y="4016588"/>
              <a:ext cx="976329" cy="482737"/>
            </a:xfrm>
            <a:prstGeom prst="rect">
              <a:avLst/>
            </a:prstGeom>
            <a:noFill/>
          </p:spPr>
          <p:txBody>
            <a:bodyPr wrap="square" rtlCol="0">
              <a:spAutoFit/>
            </a:bodyPr>
            <a:lstStyle/>
            <a:p>
              <a:r>
                <a:rPr lang="zh-CN" altLang="en-US" sz="2200" dirty="0" smtClean="0">
                  <a:solidFill>
                    <a:schemeClr val="bg1"/>
                  </a:solidFill>
                  <a:latin typeface="微软雅黑" pitchFamily="34" charset="-122"/>
                  <a:ea typeface="微软雅黑" pitchFamily="34" charset="-122"/>
                </a:rPr>
                <a:t>文 字</a:t>
              </a:r>
              <a:endParaRPr lang="zh-CN" altLang="en-US" sz="2200" dirty="0">
                <a:solidFill>
                  <a:schemeClr val="bg1"/>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21"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heel(1)">
                                      <p:cBhvr>
                                        <p:cTn id="11" dur="1000"/>
                                        <p:tgtEl>
                                          <p:spTgt spid="2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300"/>
                                        <p:tgtEl>
                                          <p:spTgt spid="20"/>
                                        </p:tgtEl>
                                      </p:cBhvr>
                                    </p:animEffect>
                                  </p:childTnLst>
                                </p:cTn>
                              </p:par>
                            </p:childTnLst>
                          </p:cTn>
                        </p:par>
                        <p:par>
                          <p:cTn id="16" fill="hold">
                            <p:stCondLst>
                              <p:cond delay="2300"/>
                            </p:stCondLst>
                            <p:childTnLst>
                              <p:par>
                                <p:cTn id="17" presetID="22" presetClass="entr" presetSubtype="2"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right)">
                                      <p:cBhvr>
                                        <p:cTn id="19" dur="300"/>
                                        <p:tgtEl>
                                          <p:spTgt spid="21"/>
                                        </p:tgtEl>
                                      </p:cBhvr>
                                    </p:animEffect>
                                  </p:childTnLst>
                                </p:cTn>
                              </p:par>
                            </p:childTnLst>
                          </p:cTn>
                        </p:par>
                        <p:par>
                          <p:cTn id="20" fill="hold">
                            <p:stCondLst>
                              <p:cond delay="26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300"/>
                                        <p:tgtEl>
                                          <p:spTgt spid="22"/>
                                        </p:tgtEl>
                                      </p:cBhvr>
                                    </p:animEffect>
                                  </p:childTnLst>
                                </p:cTn>
                              </p:par>
                            </p:childTnLst>
                          </p:cTn>
                        </p:par>
                        <p:par>
                          <p:cTn id="24" fill="hold">
                            <p:stCondLst>
                              <p:cond delay="2900"/>
                            </p:stCondLst>
                            <p:childTnLst>
                              <p:par>
                                <p:cTn id="25" presetID="22" presetClass="entr" presetSubtype="2"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right)">
                                      <p:cBhvr>
                                        <p:cTn id="27" dur="300"/>
                                        <p:tgtEl>
                                          <p:spTgt spid="23"/>
                                        </p:tgtEl>
                                      </p:cBhvr>
                                    </p:animEffect>
                                  </p:childTnLst>
                                </p:cTn>
                              </p:par>
                            </p:childTnLst>
                          </p:cTn>
                        </p:par>
                        <p:par>
                          <p:cTn id="28" fill="hold">
                            <p:stCondLst>
                              <p:cond delay="320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300"/>
                                        <p:tgtEl>
                                          <p:spTgt spid="2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300"/>
                                        <p:tgtEl>
                                          <p:spTgt spid="25"/>
                                        </p:tgtEl>
                                      </p:cBhvr>
                                    </p:animEffect>
                                  </p:childTnLst>
                                </p:cTn>
                              </p:par>
                            </p:childTnLst>
                          </p:cTn>
                        </p:par>
                        <p:par>
                          <p:cTn id="36" fill="hold">
                            <p:stCondLst>
                              <p:cond delay="3800"/>
                            </p:stCondLst>
                            <p:childTnLst>
                              <p:par>
                                <p:cTn id="37" presetID="10" presetClass="entr" presetSubtype="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300"/>
                                        <p:tgtEl>
                                          <p:spTgt spid="26"/>
                                        </p:tgtEl>
                                      </p:cBhvr>
                                    </p:animEffect>
                                  </p:childTnLst>
                                </p:cTn>
                              </p:par>
                            </p:childTnLst>
                          </p:cTn>
                        </p:par>
                        <p:par>
                          <p:cTn id="40" fill="hold">
                            <p:stCondLst>
                              <p:cond delay="4100"/>
                            </p:stCondLst>
                            <p:childTnLst>
                              <p:par>
                                <p:cTn id="41" presetID="22" presetClass="entr" presetSubtype="8"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300"/>
                                        <p:tgtEl>
                                          <p:spTgt spid="27"/>
                                        </p:tgtEl>
                                      </p:cBhvr>
                                    </p:animEffect>
                                  </p:childTnLst>
                                </p:cTn>
                              </p:par>
                            </p:childTnLst>
                          </p:cTn>
                        </p:par>
                        <p:par>
                          <p:cTn id="44" fill="hold">
                            <p:stCondLst>
                              <p:cond delay="4400"/>
                            </p:stCondLst>
                            <p:childTnLst>
                              <p:par>
                                <p:cTn id="45" presetID="8" presetClass="emph" presetSubtype="0" fill="hold" nodeType="afterEffect">
                                  <p:stCondLst>
                                    <p:cond delay="0"/>
                                  </p:stCondLst>
                                  <p:childTnLst>
                                    <p:animRot by="21600000">
                                      <p:cBhvr>
                                        <p:cTn id="46" dur="2000" fill="hold"/>
                                        <p:tgtEl>
                                          <p:spTgt spid="28"/>
                                        </p:tgtEl>
                                        <p:attrNameLst>
                                          <p:attrName>r</p:attrName>
                                        </p:attrNameLst>
                                      </p:cBhvr>
                                    </p:animRot>
                                  </p:childTnLst>
                                </p:cTn>
                              </p:par>
                              <p:par>
                                <p:cTn id="47" presetID="26" presetClass="emph" presetSubtype="0" fill="hold" nodeType="withEffect">
                                  <p:stCondLst>
                                    <p:cond delay="0"/>
                                  </p:stCondLst>
                                  <p:childTnLst>
                                    <p:animEffect transition="out" filter="fade">
                                      <p:cBhvr>
                                        <p:cTn id="48" dur="500" tmFilter="0, 0; .2, .5; .8, .5; 1, 0"/>
                                        <p:tgtEl>
                                          <p:spTgt spid="28"/>
                                        </p:tgtEl>
                                      </p:cBhvr>
                                    </p:animEffect>
                                    <p:animScale>
                                      <p:cBhvr>
                                        <p:cTn id="49" dur="250" autoRev="1" fill="hold"/>
                                        <p:tgtEl>
                                          <p:spTgt spid="28"/>
                                        </p:tgtEl>
                                      </p:cBhvr>
                                      <p:by x="105000" y="105000"/>
                                    </p:animScale>
                                  </p:childTnLst>
                                </p:cTn>
                              </p:par>
                              <p:par>
                                <p:cTn id="50" presetID="32" presetClass="emph" presetSubtype="0" fill="hold" nodeType="withEffect">
                                  <p:stCondLst>
                                    <p:cond delay="1000"/>
                                  </p:stCondLst>
                                  <p:childTnLst>
                                    <p:animRot by="120000">
                                      <p:cBhvr>
                                        <p:cTn id="51" dur="200" fill="hold">
                                          <p:stCondLst>
                                            <p:cond delay="0"/>
                                          </p:stCondLst>
                                        </p:cTn>
                                        <p:tgtEl>
                                          <p:spTgt spid="28"/>
                                        </p:tgtEl>
                                        <p:attrNameLst>
                                          <p:attrName>r</p:attrName>
                                        </p:attrNameLst>
                                      </p:cBhvr>
                                    </p:animRot>
                                    <p:animRot by="-240000">
                                      <p:cBhvr>
                                        <p:cTn id="52" dur="400" fill="hold">
                                          <p:stCondLst>
                                            <p:cond delay="400"/>
                                          </p:stCondLst>
                                        </p:cTn>
                                        <p:tgtEl>
                                          <p:spTgt spid="28"/>
                                        </p:tgtEl>
                                        <p:attrNameLst>
                                          <p:attrName>r</p:attrName>
                                        </p:attrNameLst>
                                      </p:cBhvr>
                                    </p:animRot>
                                    <p:animRot by="240000">
                                      <p:cBhvr>
                                        <p:cTn id="53" dur="400" fill="hold">
                                          <p:stCondLst>
                                            <p:cond delay="800"/>
                                          </p:stCondLst>
                                        </p:cTn>
                                        <p:tgtEl>
                                          <p:spTgt spid="28"/>
                                        </p:tgtEl>
                                        <p:attrNameLst>
                                          <p:attrName>r</p:attrName>
                                        </p:attrNameLst>
                                      </p:cBhvr>
                                    </p:animRot>
                                    <p:animRot by="-240000">
                                      <p:cBhvr>
                                        <p:cTn id="54" dur="400" fill="hold">
                                          <p:stCondLst>
                                            <p:cond delay="1200"/>
                                          </p:stCondLst>
                                        </p:cTn>
                                        <p:tgtEl>
                                          <p:spTgt spid="28"/>
                                        </p:tgtEl>
                                        <p:attrNameLst>
                                          <p:attrName>r</p:attrName>
                                        </p:attrNameLst>
                                      </p:cBhvr>
                                    </p:animRot>
                                    <p:animRot by="120000">
                                      <p:cBhvr>
                                        <p:cTn id="55" dur="400" fill="hold">
                                          <p:stCondLst>
                                            <p:cond delay="1600"/>
                                          </p:stCondLst>
                                        </p:cTn>
                                        <p:tgtEl>
                                          <p:spTgt spid="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20" grpId="0" animBg="1"/>
      <p:bldP spid="21" grpId="0"/>
      <p:bldP spid="22" grpId="0" animBg="1"/>
      <p:bldP spid="23" grpId="0"/>
      <p:bldP spid="24" grpId="0" animBg="1"/>
      <p:bldP spid="25" grpId="0"/>
      <p:bldP spid="26" grpId="0" animBg="1"/>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64288" y="1901112"/>
            <a:ext cx="1969790" cy="1909090"/>
          </a:xfrm>
          <a:prstGeom prst="rect">
            <a:avLst/>
          </a:prstGeom>
        </p:spPr>
      </p:pic>
      <p:sp>
        <p:nvSpPr>
          <p:cNvPr id="26" name="TextBox 1">
            <a:hlinkClick r:id="" action="ppaction://hlinkshowjump?jump=nextslide"/>
          </p:cNvPr>
          <p:cNvSpPr txBox="1">
            <a:spLocks noChangeArrowheads="1"/>
          </p:cNvSpPr>
          <p:nvPr/>
        </p:nvSpPr>
        <p:spPr bwMode="auto">
          <a:xfrm>
            <a:off x="723900" y="1367314"/>
            <a:ext cx="6038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4000" b="1" dirty="0" smtClean="0">
                <a:solidFill>
                  <a:srgbClr val="C00000"/>
                </a:solidFill>
                <a:latin typeface="微软雅黑" pitchFamily="34" charset="-122"/>
                <a:ea typeface="微软雅黑" pitchFamily="34" charset="-122"/>
              </a:rPr>
              <a:t>添加第四部分文字内容</a:t>
            </a:r>
            <a:endParaRPr lang="zh-CN" altLang="en-US" sz="4000" b="1" dirty="0">
              <a:solidFill>
                <a:srgbClr val="C00000"/>
              </a:solidFill>
              <a:latin typeface="微软雅黑" pitchFamily="34" charset="-122"/>
              <a:ea typeface="微软雅黑" pitchFamily="34" charset="-122"/>
            </a:endParaRPr>
          </a:p>
        </p:txBody>
      </p:sp>
      <p:grpSp>
        <p:nvGrpSpPr>
          <p:cNvPr id="27" name="组合 3"/>
          <p:cNvGrpSpPr>
            <a:grpSpLocks/>
          </p:cNvGrpSpPr>
          <p:nvPr/>
        </p:nvGrpSpPr>
        <p:grpSpPr bwMode="auto">
          <a:xfrm>
            <a:off x="798514" y="674370"/>
            <a:ext cx="1914525" cy="1273017"/>
            <a:chOff x="-28501" y="-20218"/>
            <a:chExt cx="1913434" cy="1416011"/>
          </a:xfrm>
        </p:grpSpPr>
        <p:pic>
          <p:nvPicPr>
            <p:cNvPr id="28" name="对角圆角矩形 41"/>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79"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第四部分</a:t>
              </a:r>
              <a:endParaRPr lang="zh-CN" altLang="en-US" sz="2800" b="1" dirty="0">
                <a:solidFill>
                  <a:srgbClr val="FFFF00"/>
                </a:solidFill>
                <a:latin typeface="微软雅黑" pitchFamily="34" charset="-122"/>
                <a:ea typeface="微软雅黑" pitchFamily="34" charset="-122"/>
              </a:endParaRPr>
            </a:p>
          </p:txBody>
        </p:sp>
      </p:grpSp>
      <p:grpSp>
        <p:nvGrpSpPr>
          <p:cNvPr id="10" name="组合 9"/>
          <p:cNvGrpSpPr/>
          <p:nvPr/>
        </p:nvGrpSpPr>
        <p:grpSpPr>
          <a:xfrm>
            <a:off x="0" y="2966085"/>
            <a:ext cx="9144000" cy="2177415"/>
            <a:chOff x="0" y="2966085"/>
            <a:chExt cx="9144000" cy="2177415"/>
          </a:xfrm>
        </p:grpSpPr>
        <p:pic>
          <p:nvPicPr>
            <p:cNvPr id="11" name="Picture 5" descr="C:\Users\PC\Desktop\zqq\26_0013_p------3.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2966085"/>
              <a:ext cx="8656638" cy="1498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p:cNvGrpSpPr/>
            <p:nvPr/>
          </p:nvGrpSpPr>
          <p:grpSpPr>
            <a:xfrm>
              <a:off x="0" y="3541872"/>
              <a:ext cx="9144000" cy="1601628"/>
              <a:chOff x="0" y="3541872"/>
              <a:chExt cx="9144000" cy="1601628"/>
            </a:xfrm>
          </p:grpSpPr>
          <p:sp>
            <p:nvSpPr>
              <p:cNvPr id="13" name="矩形 1"/>
              <p:cNvSpPr>
                <a:spLocks noChangeArrowheads="1"/>
              </p:cNvSpPr>
              <p:nvPr/>
            </p:nvSpPr>
            <p:spPr bwMode="auto">
              <a:xfrm>
                <a:off x="0" y="3784759"/>
                <a:ext cx="9144000" cy="1358741"/>
              </a:xfrm>
              <a:custGeom>
                <a:avLst/>
                <a:gdLst>
                  <a:gd name="T0" fmla="*/ 0 w 9144000"/>
                  <a:gd name="T1" fmla="*/ 0 h 2245868"/>
                  <a:gd name="T2" fmla="*/ 1244600 w 9144000"/>
                  <a:gd name="T3" fmla="*/ 77382 h 2245868"/>
                  <a:gd name="T4" fmla="*/ 9144000 w 9144000"/>
                  <a:gd name="T5" fmla="*/ 0 h 2245868"/>
                  <a:gd name="T6" fmla="*/ 9144000 w 9144000"/>
                  <a:gd name="T7" fmla="*/ 458589 h 2245868"/>
                  <a:gd name="T8" fmla="*/ 0 w 9144000"/>
                  <a:gd name="T9" fmla="*/ 458589 h 2245868"/>
                  <a:gd name="T10" fmla="*/ 0 w 9144000"/>
                  <a:gd name="T11" fmla="*/ 0 h 2245868"/>
                  <a:gd name="T12" fmla="*/ 0 60000 65536"/>
                  <a:gd name="T13" fmla="*/ 0 60000 65536"/>
                  <a:gd name="T14" fmla="*/ 0 60000 65536"/>
                  <a:gd name="T15" fmla="*/ 0 60000 65536"/>
                  <a:gd name="T16" fmla="*/ 0 60000 65536"/>
                  <a:gd name="T17" fmla="*/ 0 60000 65536"/>
                  <a:gd name="T18" fmla="*/ 0 w 9144000"/>
                  <a:gd name="T19" fmla="*/ 0 h 2245868"/>
                  <a:gd name="T20" fmla="*/ 9144000 w 9144000"/>
                  <a:gd name="T21" fmla="*/ 2245868 h 2245868"/>
                </a:gdLst>
                <a:ahLst/>
                <a:cxnLst>
                  <a:cxn ang="T12">
                    <a:pos x="T0" y="T1"/>
                  </a:cxn>
                  <a:cxn ang="T13">
                    <a:pos x="T2" y="T3"/>
                  </a:cxn>
                  <a:cxn ang="T14">
                    <a:pos x="T4" y="T5"/>
                  </a:cxn>
                  <a:cxn ang="T15">
                    <a:pos x="T6" y="T7"/>
                  </a:cxn>
                  <a:cxn ang="T16">
                    <a:pos x="T8" y="T9"/>
                  </a:cxn>
                  <a:cxn ang="T17">
                    <a:pos x="T10" y="T11"/>
                  </a:cxn>
                </a:cxnLst>
                <a:rect l="T18" t="T19" r="T20" b="T21"/>
                <a:pathLst>
                  <a:path w="9144000" h="2245868">
                    <a:moveTo>
                      <a:pt x="0" y="0"/>
                    </a:moveTo>
                    <a:cubicBezTo>
                      <a:pt x="414867" y="126323"/>
                      <a:pt x="588433" y="328845"/>
                      <a:pt x="1244600" y="378968"/>
                    </a:cubicBezTo>
                    <a:cubicBezTo>
                      <a:pt x="1820333" y="417745"/>
                      <a:pt x="6510867" y="126323"/>
                      <a:pt x="9144000" y="0"/>
                    </a:cubicBezTo>
                    <a:lnTo>
                      <a:pt x="9144000" y="2245868"/>
                    </a:lnTo>
                    <a:lnTo>
                      <a:pt x="0" y="2245868"/>
                    </a:lnTo>
                    <a:lnTo>
                      <a:pt x="0"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4" name="Picture 2" descr="C:\Users\PC\Desktop\zqq\20_0006_-----4.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3541872"/>
                <a:ext cx="9144000" cy="115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15" name="图片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596336" y="125246"/>
            <a:ext cx="1316155" cy="1324381"/>
          </a:xfrm>
          <a:prstGeom prst="rect">
            <a:avLst/>
          </a:prstGeom>
        </p:spPr>
      </p:pic>
    </p:spTree>
    <p:extLst>
      <p:ext uri="{BB962C8B-B14F-4D97-AF65-F5344CB8AC3E}">
        <p14:creationId xmlns:p14="http://schemas.microsoft.com/office/powerpoint/2010/main" val="3451602422"/>
      </p:ext>
    </p:extLst>
  </p:cSld>
  <p:clrMapOvr>
    <a:masterClrMapping/>
  </p:clrMapOvr>
  <mc:AlternateContent xmlns:mc="http://schemas.openxmlformats.org/markup-compatibility/2006" xmlns:p14="http://schemas.microsoft.com/office/powerpoint/2010/main">
    <mc:Choice Requires="p14">
      <p:transition spd="slow" p14:dur="1200" advClick="0">
        <p14:flip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 presetClass="entr" presetSubtype="8"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 calcmode="lin" valueType="num">
                                      <p:cBhvr additive="base">
                                        <p:cTn id="10" dur="500" fill="hold"/>
                                        <p:tgtEl>
                                          <p:spTgt spid="27"/>
                                        </p:tgtEl>
                                        <p:attrNameLst>
                                          <p:attrName>ppt_x</p:attrName>
                                        </p:attrNameLst>
                                      </p:cBhvr>
                                      <p:tavLst>
                                        <p:tav tm="0">
                                          <p:val>
                                            <p:strVal val="0-#ppt_w/2"/>
                                          </p:val>
                                        </p:tav>
                                        <p:tav tm="100000">
                                          <p:val>
                                            <p:strVal val="#ppt_x"/>
                                          </p:val>
                                        </p:tav>
                                      </p:tavLst>
                                    </p:anim>
                                    <p:anim calcmode="lin" valueType="num">
                                      <p:cBhvr additive="base">
                                        <p:cTn id="11" dur="500" fill="hold"/>
                                        <p:tgtEl>
                                          <p:spTgt spid="27"/>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1000"/>
                                        <p:tgtEl>
                                          <p:spTgt spid="26"/>
                                        </p:tgtEl>
                                      </p:cBhvr>
                                    </p:animEffect>
                                    <p:anim calcmode="lin" valueType="num">
                                      <p:cBhvr>
                                        <p:cTn id="16" dur="1000" fill="hold"/>
                                        <p:tgtEl>
                                          <p:spTgt spid="26"/>
                                        </p:tgtEl>
                                        <p:attrNameLst>
                                          <p:attrName>ppt_x</p:attrName>
                                        </p:attrNameLst>
                                      </p:cBhvr>
                                      <p:tavLst>
                                        <p:tav tm="0">
                                          <p:val>
                                            <p:strVal val="#ppt_x"/>
                                          </p:val>
                                        </p:tav>
                                        <p:tav tm="100000">
                                          <p:val>
                                            <p:strVal val="#ppt_x"/>
                                          </p:val>
                                        </p:tav>
                                      </p:tavLst>
                                    </p:anim>
                                    <p:anim calcmode="lin" valueType="num">
                                      <p:cBhvr>
                                        <p:cTn id="17" dur="1000" fill="hold"/>
                                        <p:tgtEl>
                                          <p:spTgt spid="26"/>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14" presetClass="entr" presetSubtype="1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randombar(horizontal)">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32" name="矩形 31"/>
          <p:cNvSpPr/>
          <p:nvPr/>
        </p:nvSpPr>
        <p:spPr>
          <a:xfrm>
            <a:off x="5637086" y="1256834"/>
            <a:ext cx="1234261" cy="293965"/>
          </a:xfrm>
          <a:prstGeom prst="rect">
            <a:avLst/>
          </a:prstGeom>
        </p:spPr>
        <p:txBody>
          <a:bodyPr wrap="none" lIns="77762" tIns="38881" rIns="77762" bIns="38881">
            <a:spAutoFit/>
          </a:bodyPr>
          <a:lstStyle/>
          <a:p>
            <a:r>
              <a:rPr lang="zh-CN" altLang="en-US" sz="1400" b="1" dirty="0">
                <a:solidFill>
                  <a:srgbClr val="FF0000"/>
                </a:solidFill>
                <a:latin typeface="微软雅黑" pitchFamily="34" charset="-122"/>
                <a:ea typeface="微软雅黑" pitchFamily="34" charset="-122"/>
              </a:rPr>
              <a:t>此处添加标题</a:t>
            </a:r>
            <a:endParaRPr lang="en-US" altLang="zh-CN" sz="1400" b="1" dirty="0">
              <a:solidFill>
                <a:srgbClr val="FF0000"/>
              </a:solidFill>
              <a:latin typeface="微软雅黑" pitchFamily="34" charset="-122"/>
              <a:ea typeface="微软雅黑" pitchFamily="34" charset="-122"/>
            </a:endParaRPr>
          </a:p>
        </p:txBody>
      </p:sp>
      <p:sp>
        <p:nvSpPr>
          <p:cNvPr id="33" name="矩形 32"/>
          <p:cNvSpPr/>
          <p:nvPr/>
        </p:nvSpPr>
        <p:spPr>
          <a:xfrm>
            <a:off x="5625601" y="3201885"/>
            <a:ext cx="1234261" cy="293965"/>
          </a:xfrm>
          <a:prstGeom prst="rect">
            <a:avLst/>
          </a:prstGeom>
        </p:spPr>
        <p:txBody>
          <a:bodyPr wrap="none" lIns="77762" tIns="38881" rIns="77762" bIns="38881">
            <a:spAutoFit/>
          </a:bodyPr>
          <a:lstStyle/>
          <a:p>
            <a:r>
              <a:rPr lang="zh-CN" altLang="en-US" sz="1400" b="1" dirty="0">
                <a:solidFill>
                  <a:srgbClr val="FF0000"/>
                </a:solidFill>
                <a:latin typeface="微软雅黑" pitchFamily="34" charset="-122"/>
                <a:ea typeface="微软雅黑" pitchFamily="34" charset="-122"/>
              </a:rPr>
              <a:t>此处添加标题</a:t>
            </a:r>
            <a:endParaRPr lang="en-US" altLang="zh-CN" sz="1400" b="1" dirty="0">
              <a:solidFill>
                <a:srgbClr val="FF0000"/>
              </a:solidFill>
              <a:latin typeface="微软雅黑" pitchFamily="34" charset="-122"/>
              <a:ea typeface="微软雅黑" pitchFamily="34" charset="-122"/>
            </a:endParaRPr>
          </a:p>
        </p:txBody>
      </p:sp>
      <p:sp>
        <p:nvSpPr>
          <p:cNvPr id="34" name="矩形 33"/>
          <p:cNvSpPr/>
          <p:nvPr/>
        </p:nvSpPr>
        <p:spPr>
          <a:xfrm>
            <a:off x="1255998" y="2199765"/>
            <a:ext cx="1234261" cy="293965"/>
          </a:xfrm>
          <a:prstGeom prst="rect">
            <a:avLst/>
          </a:prstGeom>
        </p:spPr>
        <p:txBody>
          <a:bodyPr wrap="none" lIns="77762" tIns="38881" rIns="77762" bIns="38881">
            <a:spAutoFit/>
          </a:bodyPr>
          <a:lstStyle/>
          <a:p>
            <a:pPr algn="r"/>
            <a:r>
              <a:rPr lang="zh-CN" altLang="en-US" sz="1400" b="1" dirty="0">
                <a:solidFill>
                  <a:srgbClr val="FFC000"/>
                </a:solidFill>
                <a:latin typeface="微软雅黑" pitchFamily="34" charset="-122"/>
                <a:ea typeface="微软雅黑" pitchFamily="34" charset="-122"/>
              </a:rPr>
              <a:t>此处添加标题</a:t>
            </a:r>
            <a:endParaRPr lang="en-US" altLang="zh-CN" sz="1400" b="1" dirty="0">
              <a:solidFill>
                <a:srgbClr val="FFC000"/>
              </a:solidFill>
              <a:latin typeface="微软雅黑" pitchFamily="34" charset="-122"/>
              <a:ea typeface="微软雅黑" pitchFamily="34" charset="-122"/>
            </a:endParaRPr>
          </a:p>
        </p:txBody>
      </p:sp>
      <p:sp>
        <p:nvSpPr>
          <p:cNvPr id="35" name="等腰三角形 34"/>
          <p:cNvSpPr>
            <a:spLocks noChangeAspect="1" noChangeArrowheads="1"/>
          </p:cNvSpPr>
          <p:nvPr/>
        </p:nvSpPr>
        <p:spPr bwMode="auto">
          <a:xfrm rot="5400000" flipV="1">
            <a:off x="5363115" y="1711791"/>
            <a:ext cx="213552" cy="182782"/>
          </a:xfrm>
          <a:prstGeom prst="triangle">
            <a:avLst>
              <a:gd name="adj" fmla="val 50000"/>
            </a:avLst>
          </a:prstGeom>
          <a:solidFill>
            <a:srgbClr val="FF0000"/>
          </a:solidFill>
          <a:ln>
            <a:noFill/>
          </a:ln>
          <a:extLst/>
        </p:spPr>
        <p:txBody>
          <a:bodyPr lIns="77762" tIns="38881" rIns="77762" bIns="3888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00">
              <a:solidFill>
                <a:schemeClr val="tx1">
                  <a:lumMod val="65000"/>
                  <a:lumOff val="35000"/>
                </a:schemeClr>
              </a:solidFill>
              <a:sym typeface="微软雅黑" pitchFamily="34" charset="-122"/>
            </a:endParaRPr>
          </a:p>
        </p:txBody>
      </p:sp>
      <p:sp>
        <p:nvSpPr>
          <p:cNvPr id="36" name="矩形 47"/>
          <p:cNvSpPr>
            <a:spLocks noChangeArrowheads="1"/>
          </p:cNvSpPr>
          <p:nvPr/>
        </p:nvSpPr>
        <p:spPr bwMode="auto">
          <a:xfrm>
            <a:off x="5625603" y="1627027"/>
            <a:ext cx="2500477" cy="74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333333"/>
                </a:solidFill>
                <a:sym typeface="微软雅黑" pitchFamily="34" charset="-122"/>
              </a:rPr>
              <a:t>您的内容打在这里，或者通过复制您的文本后，在此框中选择粘贴，并选择只保留文字。</a:t>
            </a:r>
          </a:p>
        </p:txBody>
      </p:sp>
      <p:sp>
        <p:nvSpPr>
          <p:cNvPr id="37" name="等腰三角形 18"/>
          <p:cNvSpPr>
            <a:spLocks noChangeAspect="1" noChangeArrowheads="1"/>
          </p:cNvSpPr>
          <p:nvPr/>
        </p:nvSpPr>
        <p:spPr bwMode="auto">
          <a:xfrm rot="5400000" flipV="1">
            <a:off x="5363115" y="3660381"/>
            <a:ext cx="213552" cy="182782"/>
          </a:xfrm>
          <a:prstGeom prst="triangle">
            <a:avLst>
              <a:gd name="adj" fmla="val 50000"/>
            </a:avLst>
          </a:prstGeom>
          <a:solidFill>
            <a:srgbClr val="FF0000"/>
          </a:solidFill>
          <a:ln>
            <a:noFill/>
          </a:ln>
          <a:extLst/>
        </p:spPr>
        <p:txBody>
          <a:bodyPr lIns="77762" tIns="38881" rIns="77762" bIns="3888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00">
              <a:solidFill>
                <a:schemeClr val="tx1">
                  <a:lumMod val="65000"/>
                  <a:lumOff val="35000"/>
                </a:schemeClr>
              </a:solidFill>
              <a:sym typeface="微软雅黑" pitchFamily="34" charset="-122"/>
            </a:endParaRPr>
          </a:p>
        </p:txBody>
      </p:sp>
      <p:sp>
        <p:nvSpPr>
          <p:cNvPr id="38" name="矩形 47"/>
          <p:cNvSpPr>
            <a:spLocks noChangeArrowheads="1"/>
          </p:cNvSpPr>
          <p:nvPr/>
        </p:nvSpPr>
        <p:spPr bwMode="auto">
          <a:xfrm>
            <a:off x="5625603" y="3575621"/>
            <a:ext cx="2500477" cy="74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333333"/>
                </a:solidFill>
                <a:sym typeface="微软雅黑" pitchFamily="34" charset="-122"/>
              </a:rPr>
              <a:t>您的内容打在这里，或者通过复制您的文本后，在此框中选择粘贴，并选择只保留文字。</a:t>
            </a:r>
          </a:p>
        </p:txBody>
      </p:sp>
      <p:sp>
        <p:nvSpPr>
          <p:cNvPr id="54" name="等腰三角形 18"/>
          <p:cNvSpPr>
            <a:spLocks noChangeAspect="1" noChangeArrowheads="1"/>
          </p:cNvSpPr>
          <p:nvPr/>
        </p:nvSpPr>
        <p:spPr bwMode="auto">
          <a:xfrm rot="16200000" flipH="1" flipV="1">
            <a:off x="2643012" y="2651791"/>
            <a:ext cx="213552" cy="182782"/>
          </a:xfrm>
          <a:prstGeom prst="triangle">
            <a:avLst>
              <a:gd name="adj" fmla="val 50000"/>
            </a:avLst>
          </a:prstGeom>
          <a:solidFill>
            <a:srgbClr val="FFC000"/>
          </a:solidFill>
          <a:ln>
            <a:noFill/>
          </a:ln>
          <a:extLst/>
        </p:spPr>
        <p:txBody>
          <a:bodyPr lIns="77762" tIns="38881" rIns="77762" bIns="3888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00">
              <a:solidFill>
                <a:schemeClr val="accent3">
                  <a:lumMod val="75000"/>
                </a:schemeClr>
              </a:solidFill>
              <a:sym typeface="微软雅黑" pitchFamily="34" charset="-122"/>
            </a:endParaRPr>
          </a:p>
        </p:txBody>
      </p:sp>
      <p:sp>
        <p:nvSpPr>
          <p:cNvPr id="55" name="矩形 47"/>
          <p:cNvSpPr>
            <a:spLocks noChangeArrowheads="1"/>
          </p:cNvSpPr>
          <p:nvPr/>
        </p:nvSpPr>
        <p:spPr bwMode="auto">
          <a:xfrm>
            <a:off x="435820" y="2567021"/>
            <a:ext cx="2164570" cy="74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333333"/>
                </a:solidFill>
                <a:sym typeface="微软雅黑" pitchFamily="34" charset="-122"/>
              </a:rPr>
              <a:t>您的内容打在这里，或者通过复制您的文本后，在此框中选择粘贴，并选择只保留文字。</a:t>
            </a:r>
          </a:p>
        </p:txBody>
      </p:sp>
      <p:sp>
        <p:nvSpPr>
          <p:cNvPr id="56" name="形状 55"/>
          <p:cNvSpPr/>
          <p:nvPr/>
        </p:nvSpPr>
        <p:spPr>
          <a:xfrm>
            <a:off x="2967982" y="2135662"/>
            <a:ext cx="1654919" cy="1667601"/>
          </a:xfrm>
          <a:prstGeom prst="leftCircularArrow">
            <a:avLst>
              <a:gd name="adj1" fmla="val 8909"/>
              <a:gd name="adj2" fmla="val 1142322"/>
              <a:gd name="adj3" fmla="val 6293598"/>
              <a:gd name="adj4" fmla="val 18900002"/>
              <a:gd name="adj5" fmla="val 12500"/>
            </a:avLst>
          </a:prstGeom>
          <a:solidFill>
            <a:srgbClr val="FFC000"/>
          </a:solidFill>
          <a:ln>
            <a:noFill/>
          </a:ln>
          <a:effectLst/>
        </p:spPr>
        <p:style>
          <a:lnRef idx="0">
            <a:scrgbClr r="0" g="0" b="0"/>
          </a:lnRef>
          <a:fillRef idx="3">
            <a:scrgbClr r="0" g="0" b="0"/>
          </a:fillRef>
          <a:effectRef idx="2">
            <a:scrgbClr r="0" g="0" b="0"/>
          </a:effectRef>
          <a:fontRef idx="minor">
            <a:schemeClr val="lt1"/>
          </a:fontRef>
        </p:style>
      </p:sp>
      <p:sp>
        <p:nvSpPr>
          <p:cNvPr id="57" name="空心弧 56"/>
          <p:cNvSpPr/>
          <p:nvPr/>
        </p:nvSpPr>
        <p:spPr>
          <a:xfrm>
            <a:off x="3561784" y="3226897"/>
            <a:ext cx="1421829" cy="1433085"/>
          </a:xfrm>
          <a:prstGeom prst="blockArc">
            <a:avLst>
              <a:gd name="adj1" fmla="val 13624405"/>
              <a:gd name="adj2" fmla="val 17228224"/>
              <a:gd name="adj3" fmla="val 11481"/>
            </a:avLst>
          </a:prstGeom>
          <a:solidFill>
            <a:srgbClr val="FF0000"/>
          </a:solidFill>
          <a:ln>
            <a:noFill/>
          </a:ln>
          <a:effectLst/>
        </p:spPr>
        <p:style>
          <a:lnRef idx="0">
            <a:scrgbClr r="0" g="0" b="0"/>
          </a:lnRef>
          <a:fillRef idx="3">
            <a:scrgbClr r="0" g="0" b="0"/>
          </a:fillRef>
          <a:effectRef idx="2">
            <a:scrgbClr r="0" g="0" b="0"/>
          </a:effectRef>
          <a:fontRef idx="minor">
            <a:schemeClr val="lt1"/>
          </a:fontRef>
        </p:style>
      </p:sp>
      <p:sp>
        <p:nvSpPr>
          <p:cNvPr id="59" name="空心弧 58"/>
          <p:cNvSpPr/>
          <p:nvPr/>
        </p:nvSpPr>
        <p:spPr>
          <a:xfrm>
            <a:off x="3561784" y="3226897"/>
            <a:ext cx="1421829" cy="1433085"/>
          </a:xfrm>
          <a:prstGeom prst="blockArc">
            <a:avLst>
              <a:gd name="adj1" fmla="val 17085111"/>
              <a:gd name="adj2" fmla="val 10799997"/>
              <a:gd name="adj3" fmla="val 11504"/>
            </a:avLst>
          </a:prstGeom>
          <a:solidFill>
            <a:srgbClr val="FF0000"/>
          </a:solidFill>
          <a:ln>
            <a:noFill/>
          </a:ln>
          <a:effectLst/>
        </p:spPr>
        <p:style>
          <a:lnRef idx="0">
            <a:scrgbClr r="0" g="0" b="0"/>
          </a:lnRef>
          <a:fillRef idx="3">
            <a:scrgbClr r="0" g="0" b="0"/>
          </a:fillRef>
          <a:effectRef idx="2">
            <a:scrgbClr r="0" g="0" b="0"/>
          </a:effectRef>
          <a:fontRef idx="minor">
            <a:schemeClr val="lt1"/>
          </a:fontRef>
        </p:style>
      </p:sp>
      <p:sp>
        <p:nvSpPr>
          <p:cNvPr id="61" name="任意多边形 60"/>
          <p:cNvSpPr/>
          <p:nvPr/>
        </p:nvSpPr>
        <p:spPr>
          <a:xfrm rot="17307692">
            <a:off x="3873116" y="1677149"/>
            <a:ext cx="1445345" cy="772921"/>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2200">
              <a:solidFill>
                <a:schemeClr val="accent1">
                  <a:lumMod val="75000"/>
                </a:schemeClr>
              </a:solidFill>
            </a:endParaRPr>
          </a:p>
        </p:txBody>
      </p:sp>
      <p:sp>
        <p:nvSpPr>
          <p:cNvPr id="62" name="任意多边形 61"/>
          <p:cNvSpPr/>
          <p:nvPr/>
        </p:nvSpPr>
        <p:spPr>
          <a:xfrm rot="17307692">
            <a:off x="3524070" y="1274034"/>
            <a:ext cx="949179" cy="659640"/>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2200">
              <a:solidFill>
                <a:schemeClr val="accent1">
                  <a:lumMod val="75000"/>
                </a:schemeClr>
              </a:solidFill>
            </a:endParaRPr>
          </a:p>
        </p:txBody>
      </p:sp>
      <p:sp>
        <p:nvSpPr>
          <p:cNvPr id="76" name="TextBox 75"/>
          <p:cNvSpPr txBox="1"/>
          <p:nvPr/>
        </p:nvSpPr>
        <p:spPr>
          <a:xfrm>
            <a:off x="4017359" y="1540753"/>
            <a:ext cx="572237" cy="740249"/>
          </a:xfrm>
          <a:prstGeom prst="rect">
            <a:avLst/>
          </a:prstGeom>
          <a:noFill/>
        </p:spPr>
        <p:txBody>
          <a:bodyPr wrap="none" lIns="77770" tIns="38885" rIns="77770" bIns="38885" rtlCol="0">
            <a:spAutoFit/>
          </a:bodyPr>
          <a:lstStyle/>
          <a:p>
            <a:r>
              <a:rPr lang="en-US" altLang="zh-CN" sz="4300" b="1" dirty="0">
                <a:solidFill>
                  <a:schemeClr val="accent2">
                    <a:lumMod val="75000"/>
                  </a:schemeClr>
                </a:solidFill>
                <a:latin typeface="微软雅黑" pitchFamily="34" charset="-122"/>
                <a:ea typeface="微软雅黑" pitchFamily="34" charset="-122"/>
              </a:rPr>
              <a:t>A</a:t>
            </a:r>
            <a:endParaRPr lang="zh-CN" altLang="en-US" sz="4300" b="1" dirty="0">
              <a:solidFill>
                <a:schemeClr val="accent2">
                  <a:lumMod val="75000"/>
                </a:schemeClr>
              </a:solidFill>
              <a:latin typeface="微软雅黑" pitchFamily="34" charset="-122"/>
              <a:ea typeface="微软雅黑" pitchFamily="34" charset="-122"/>
            </a:endParaRPr>
          </a:p>
        </p:txBody>
      </p:sp>
      <p:sp>
        <p:nvSpPr>
          <p:cNvPr id="77" name="TextBox 76"/>
          <p:cNvSpPr txBox="1"/>
          <p:nvPr/>
        </p:nvSpPr>
        <p:spPr>
          <a:xfrm>
            <a:off x="3498307" y="2567024"/>
            <a:ext cx="533765" cy="740249"/>
          </a:xfrm>
          <a:prstGeom prst="rect">
            <a:avLst/>
          </a:prstGeom>
          <a:noFill/>
        </p:spPr>
        <p:txBody>
          <a:bodyPr wrap="none" lIns="77770" tIns="38885" rIns="77770" bIns="38885" rtlCol="0">
            <a:spAutoFit/>
          </a:bodyPr>
          <a:lstStyle/>
          <a:p>
            <a:r>
              <a:rPr lang="en-US" altLang="zh-CN" sz="4300" b="1" dirty="0">
                <a:solidFill>
                  <a:srgbClr val="FFC000"/>
                </a:solidFill>
                <a:latin typeface="微软雅黑" pitchFamily="34" charset="-122"/>
                <a:ea typeface="微软雅黑" pitchFamily="34" charset="-122"/>
              </a:rPr>
              <a:t>B</a:t>
            </a:r>
            <a:endParaRPr lang="zh-CN" altLang="en-US" sz="4300" b="1" dirty="0">
              <a:solidFill>
                <a:srgbClr val="FFC000"/>
              </a:solidFill>
              <a:latin typeface="微软雅黑" pitchFamily="34" charset="-122"/>
              <a:ea typeface="微软雅黑" pitchFamily="34" charset="-122"/>
            </a:endParaRPr>
          </a:p>
        </p:txBody>
      </p:sp>
      <p:sp>
        <p:nvSpPr>
          <p:cNvPr id="78" name="TextBox 77"/>
          <p:cNvSpPr txBox="1"/>
          <p:nvPr/>
        </p:nvSpPr>
        <p:spPr>
          <a:xfrm>
            <a:off x="4002075" y="3586485"/>
            <a:ext cx="528956" cy="740249"/>
          </a:xfrm>
          <a:prstGeom prst="rect">
            <a:avLst/>
          </a:prstGeom>
          <a:noFill/>
        </p:spPr>
        <p:txBody>
          <a:bodyPr wrap="none" lIns="77770" tIns="38885" rIns="77770" bIns="38885" rtlCol="0">
            <a:spAutoFit/>
          </a:bodyPr>
          <a:lstStyle/>
          <a:p>
            <a:r>
              <a:rPr lang="en-US" altLang="zh-CN" sz="4300" b="1" dirty="0">
                <a:solidFill>
                  <a:schemeClr val="accent2">
                    <a:lumMod val="75000"/>
                  </a:schemeClr>
                </a:solidFill>
                <a:latin typeface="微软雅黑" pitchFamily="34" charset="-122"/>
                <a:ea typeface="微软雅黑" pitchFamily="34" charset="-122"/>
              </a:rPr>
              <a:t>C</a:t>
            </a:r>
            <a:endParaRPr lang="zh-CN" altLang="en-US" sz="4300" b="1" dirty="0">
              <a:solidFill>
                <a:schemeClr val="accent2">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211095"/>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4)">
                                      <p:cBhvr>
                                        <p:cTn id="7" dur="1000"/>
                                        <p:tgtEl>
                                          <p:spTgt spid="53"/>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down)">
                                      <p:cBhvr>
                                        <p:cTn id="11" dur="350"/>
                                        <p:tgtEl>
                                          <p:spTgt spid="62"/>
                                        </p:tgtEl>
                                      </p:cBhvr>
                                    </p:animEffect>
                                  </p:childTnLst>
                                </p:cTn>
                              </p:par>
                            </p:childTnLst>
                          </p:cTn>
                        </p:par>
                        <p:par>
                          <p:cTn id="12" fill="hold">
                            <p:stCondLst>
                              <p:cond delay="1350"/>
                            </p:stCondLst>
                            <p:childTnLst>
                              <p:par>
                                <p:cTn id="13" presetID="22" presetClass="entr" presetSubtype="1" fill="hold" grpId="0" nodeType="after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wipe(up)">
                                      <p:cBhvr>
                                        <p:cTn id="15" dur="600"/>
                                        <p:tgtEl>
                                          <p:spTgt spid="61"/>
                                        </p:tgtEl>
                                      </p:cBhvr>
                                    </p:animEffect>
                                  </p:childTnLst>
                                </p:cTn>
                              </p:par>
                            </p:childTnLst>
                          </p:cTn>
                        </p:par>
                        <p:par>
                          <p:cTn id="16" fill="hold">
                            <p:stCondLst>
                              <p:cond delay="1950"/>
                            </p:stCondLst>
                            <p:childTnLst>
                              <p:par>
                                <p:cTn id="17" presetID="10" presetClass="entr" presetSubtype="0" fill="hold" grpId="0"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fade">
                                      <p:cBhvr>
                                        <p:cTn id="19" dur="500"/>
                                        <p:tgtEl>
                                          <p:spTgt spid="76"/>
                                        </p:tgtEl>
                                      </p:cBhvr>
                                    </p:animEffect>
                                  </p:childTnLst>
                                </p:cTn>
                              </p:par>
                            </p:childTnLst>
                          </p:cTn>
                        </p:par>
                        <p:par>
                          <p:cTn id="20" fill="hold">
                            <p:stCondLst>
                              <p:cond delay="2450"/>
                            </p:stCondLst>
                            <p:childTnLst>
                              <p:par>
                                <p:cTn id="21" presetID="1"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26" presetClass="emph" presetSubtype="0" fill="hold" grpId="1" nodeType="withEffect">
                                  <p:stCondLst>
                                    <p:cond delay="0"/>
                                  </p:stCondLst>
                                  <p:childTnLst>
                                    <p:animEffect transition="out" filter="fade">
                                      <p:cBhvr>
                                        <p:cTn id="24" dur="500" tmFilter="0, 0; .2, .5; .8, .5; 1, 0"/>
                                        <p:tgtEl>
                                          <p:spTgt spid="35"/>
                                        </p:tgtEl>
                                      </p:cBhvr>
                                    </p:animEffect>
                                    <p:animScale>
                                      <p:cBhvr>
                                        <p:cTn id="25" dur="250" autoRev="1" fill="hold"/>
                                        <p:tgtEl>
                                          <p:spTgt spid="35"/>
                                        </p:tgtEl>
                                      </p:cBhvr>
                                      <p:by x="105000" y="105000"/>
                                    </p:animScale>
                                  </p:childTnLst>
                                </p:cTn>
                              </p:par>
                            </p:childTnLst>
                          </p:cTn>
                        </p:par>
                        <p:par>
                          <p:cTn id="26" fill="hold">
                            <p:stCondLst>
                              <p:cond delay="2950"/>
                            </p:stCondLst>
                            <p:childTnLst>
                              <p:par>
                                <p:cTn id="27" presetID="22" presetClass="entr" presetSubtype="8"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left)">
                                      <p:cBhvr>
                                        <p:cTn id="32" dur="500"/>
                                        <p:tgtEl>
                                          <p:spTgt spid="36"/>
                                        </p:tgtEl>
                                      </p:cBhvr>
                                    </p:animEffect>
                                  </p:childTnLst>
                                </p:cTn>
                              </p:par>
                            </p:childTnLst>
                          </p:cTn>
                        </p:par>
                        <p:par>
                          <p:cTn id="33" fill="hold">
                            <p:stCondLst>
                              <p:cond delay="3450"/>
                            </p:stCondLst>
                            <p:childTnLst>
                              <p:par>
                                <p:cTn id="34" presetID="22" presetClass="entr" presetSubtype="1" fill="hold"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wipe(up)">
                                      <p:cBhvr>
                                        <p:cTn id="36" dur="750"/>
                                        <p:tgtEl>
                                          <p:spTgt spid="56"/>
                                        </p:tgtEl>
                                      </p:cBhvr>
                                    </p:animEffect>
                                  </p:childTnLst>
                                </p:cTn>
                              </p:par>
                            </p:childTnLst>
                          </p:cTn>
                        </p:par>
                        <p:par>
                          <p:cTn id="37" fill="hold">
                            <p:stCondLst>
                              <p:cond delay="4200"/>
                            </p:stCondLst>
                            <p:childTnLst>
                              <p:par>
                                <p:cTn id="38" presetID="10" presetClass="entr" presetSubtype="0" fill="hold" grpId="0" nodeType="after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fade">
                                      <p:cBhvr>
                                        <p:cTn id="40" dur="500"/>
                                        <p:tgtEl>
                                          <p:spTgt spid="77"/>
                                        </p:tgtEl>
                                      </p:cBhvr>
                                    </p:animEffect>
                                  </p:childTnLst>
                                </p:cTn>
                              </p:par>
                            </p:childTnLst>
                          </p:cTn>
                        </p:par>
                        <p:par>
                          <p:cTn id="41" fill="hold">
                            <p:stCondLst>
                              <p:cond delay="4700"/>
                            </p:stCondLst>
                            <p:childTnLst>
                              <p:par>
                                <p:cTn id="42" presetID="1" presetClass="entr" presetSubtype="0"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childTnLst>
                                </p:cTn>
                              </p:par>
                              <p:par>
                                <p:cTn id="44" presetID="26" presetClass="emph" presetSubtype="0" fill="hold" grpId="1" nodeType="withEffect">
                                  <p:stCondLst>
                                    <p:cond delay="0"/>
                                  </p:stCondLst>
                                  <p:childTnLst>
                                    <p:animEffect transition="out" filter="fade">
                                      <p:cBhvr>
                                        <p:cTn id="45" dur="500" tmFilter="0, 0; .2, .5; .8, .5; 1, 0"/>
                                        <p:tgtEl>
                                          <p:spTgt spid="54"/>
                                        </p:tgtEl>
                                      </p:cBhvr>
                                    </p:animEffect>
                                    <p:animScale>
                                      <p:cBhvr>
                                        <p:cTn id="46" dur="250" autoRev="1" fill="hold"/>
                                        <p:tgtEl>
                                          <p:spTgt spid="54"/>
                                        </p:tgtEl>
                                      </p:cBhvr>
                                      <p:by x="105000" y="105000"/>
                                    </p:animScale>
                                  </p:childTnLst>
                                </p:cTn>
                              </p:par>
                            </p:childTnLst>
                          </p:cTn>
                        </p:par>
                        <p:par>
                          <p:cTn id="47" fill="hold">
                            <p:stCondLst>
                              <p:cond delay="5200"/>
                            </p:stCondLst>
                            <p:childTnLst>
                              <p:par>
                                <p:cTn id="48" presetID="22" presetClass="entr" presetSubtype="2"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right)">
                                      <p:cBhvr>
                                        <p:cTn id="50" dur="500"/>
                                        <p:tgtEl>
                                          <p:spTgt spid="34"/>
                                        </p:tgtEl>
                                      </p:cBhvr>
                                    </p:animEffect>
                                  </p:childTnLst>
                                </p:cTn>
                              </p:par>
                            </p:childTnLst>
                          </p:cTn>
                        </p:par>
                        <p:par>
                          <p:cTn id="51" fill="hold">
                            <p:stCondLst>
                              <p:cond delay="5700"/>
                            </p:stCondLst>
                            <p:childTnLst>
                              <p:par>
                                <p:cTn id="52" presetID="22" presetClass="entr" presetSubtype="2"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wipe(right)">
                                      <p:cBhvr>
                                        <p:cTn id="54" dur="500"/>
                                        <p:tgtEl>
                                          <p:spTgt spid="55"/>
                                        </p:tgtEl>
                                      </p:cBhvr>
                                    </p:animEffect>
                                  </p:childTnLst>
                                </p:cTn>
                              </p:par>
                            </p:childTnLst>
                          </p:cTn>
                        </p:par>
                        <p:par>
                          <p:cTn id="55" fill="hold">
                            <p:stCondLst>
                              <p:cond delay="6200"/>
                            </p:stCondLst>
                            <p:childTnLst>
                              <p:par>
                                <p:cTn id="56" presetID="22" presetClass="entr" presetSubtype="8" fill="hold" nodeType="after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wipe(left)">
                                      <p:cBhvr>
                                        <p:cTn id="58" dur="250"/>
                                        <p:tgtEl>
                                          <p:spTgt spid="57"/>
                                        </p:tgtEl>
                                      </p:cBhvr>
                                    </p:animEffect>
                                  </p:childTnLst>
                                </p:cTn>
                              </p:par>
                            </p:childTnLst>
                          </p:cTn>
                        </p:par>
                        <p:par>
                          <p:cTn id="59" fill="hold">
                            <p:stCondLst>
                              <p:cond delay="6450"/>
                            </p:stCondLst>
                            <p:childTnLst>
                              <p:par>
                                <p:cTn id="60" presetID="21" presetClass="entr" presetSubtype="1"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heel(1)">
                                      <p:cBhvr>
                                        <p:cTn id="62" dur="1000"/>
                                        <p:tgtEl>
                                          <p:spTgt spid="59"/>
                                        </p:tgtEl>
                                      </p:cBhvr>
                                    </p:animEffect>
                                  </p:childTnLst>
                                </p:cTn>
                              </p:par>
                            </p:childTnLst>
                          </p:cTn>
                        </p:par>
                        <p:par>
                          <p:cTn id="63" fill="hold">
                            <p:stCondLst>
                              <p:cond delay="7450"/>
                            </p:stCondLst>
                            <p:childTnLst>
                              <p:par>
                                <p:cTn id="64" presetID="10" presetClass="entr" presetSubtype="0" fill="hold" grpId="0" nodeType="after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fade">
                                      <p:cBhvr>
                                        <p:cTn id="66" dur="500"/>
                                        <p:tgtEl>
                                          <p:spTgt spid="78"/>
                                        </p:tgtEl>
                                      </p:cBhvr>
                                    </p:animEffect>
                                  </p:childTnLst>
                                </p:cTn>
                              </p:par>
                            </p:childTnLst>
                          </p:cTn>
                        </p:par>
                        <p:par>
                          <p:cTn id="67" fill="hold">
                            <p:stCondLst>
                              <p:cond delay="7950"/>
                            </p:stCondLst>
                            <p:childTnLst>
                              <p:par>
                                <p:cTn id="68" presetID="1" presetClass="entr" presetSubtype="0" fill="hold" grpId="0" nodeType="afterEffect">
                                  <p:stCondLst>
                                    <p:cond delay="0"/>
                                  </p:stCondLst>
                                  <p:childTnLst>
                                    <p:set>
                                      <p:cBhvr>
                                        <p:cTn id="69" dur="1" fill="hold">
                                          <p:stCondLst>
                                            <p:cond delay="0"/>
                                          </p:stCondLst>
                                        </p:cTn>
                                        <p:tgtEl>
                                          <p:spTgt spid="37"/>
                                        </p:tgtEl>
                                        <p:attrNameLst>
                                          <p:attrName>style.visibility</p:attrName>
                                        </p:attrNameLst>
                                      </p:cBhvr>
                                      <p:to>
                                        <p:strVal val="visible"/>
                                      </p:to>
                                    </p:set>
                                  </p:childTnLst>
                                </p:cTn>
                              </p:par>
                              <p:par>
                                <p:cTn id="70" presetID="26" presetClass="emph" presetSubtype="0" fill="hold" grpId="1" nodeType="withEffect">
                                  <p:stCondLst>
                                    <p:cond delay="0"/>
                                  </p:stCondLst>
                                  <p:childTnLst>
                                    <p:animEffect transition="out" filter="fade">
                                      <p:cBhvr>
                                        <p:cTn id="71" dur="500" tmFilter="0, 0; .2, .5; .8, .5; 1, 0"/>
                                        <p:tgtEl>
                                          <p:spTgt spid="37"/>
                                        </p:tgtEl>
                                      </p:cBhvr>
                                    </p:animEffect>
                                    <p:animScale>
                                      <p:cBhvr>
                                        <p:cTn id="72" dur="250" autoRev="1" fill="hold"/>
                                        <p:tgtEl>
                                          <p:spTgt spid="37"/>
                                        </p:tgtEl>
                                      </p:cBhvr>
                                      <p:by x="105000" y="105000"/>
                                    </p:animScale>
                                  </p:childTnLst>
                                </p:cTn>
                              </p:par>
                            </p:childTnLst>
                          </p:cTn>
                        </p:par>
                        <p:par>
                          <p:cTn id="73" fill="hold">
                            <p:stCondLst>
                              <p:cond delay="845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left)">
                                      <p:cBhvr>
                                        <p:cTn id="7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32" grpId="0"/>
      <p:bldP spid="33" grpId="0"/>
      <p:bldP spid="34" grpId="0"/>
      <p:bldP spid="35" grpId="0" animBg="1"/>
      <p:bldP spid="35" grpId="1" animBg="1"/>
      <p:bldP spid="36" grpId="0"/>
      <p:bldP spid="37" grpId="0" animBg="1"/>
      <p:bldP spid="37" grpId="1" animBg="1"/>
      <p:bldP spid="38" grpId="0"/>
      <p:bldP spid="54" grpId="0" animBg="1"/>
      <p:bldP spid="54" grpId="1" animBg="1"/>
      <p:bldP spid="55" grpId="0"/>
      <p:bldP spid="61" grpId="0" animBg="1"/>
      <p:bldP spid="62" grpId="0" animBg="1"/>
      <p:bldP spid="76" grpId="0"/>
      <p:bldP spid="77" grpId="0"/>
      <p:bldP spid="7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0" name="组合 9"/>
          <p:cNvGrpSpPr/>
          <p:nvPr/>
        </p:nvGrpSpPr>
        <p:grpSpPr>
          <a:xfrm>
            <a:off x="3971971" y="1032257"/>
            <a:ext cx="4056413" cy="1075392"/>
            <a:chOff x="3347864" y="1152445"/>
            <a:chExt cx="4752528" cy="1080119"/>
          </a:xfrm>
        </p:grpSpPr>
        <p:sp>
          <p:nvSpPr>
            <p:cNvPr id="11" name="矩形 10"/>
            <p:cNvSpPr/>
            <p:nvPr/>
          </p:nvSpPr>
          <p:spPr>
            <a:xfrm>
              <a:off x="3347864" y="1152445"/>
              <a:ext cx="4752528" cy="26717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rPr>
                <a:t>项目</a:t>
              </a:r>
              <a:r>
                <a:rPr lang="zh-CN" altLang="en-US" sz="1600" dirty="0" smtClean="0">
                  <a:solidFill>
                    <a:srgbClr val="F8F8F8"/>
                  </a:solidFill>
                  <a:latin typeface="微软雅黑" pitchFamily="34" charset="-122"/>
                  <a:ea typeface="微软雅黑" pitchFamily="34" charset="-122"/>
                  <a:cs typeface="Segoe UI" pitchFamily="34" charset="0"/>
                </a:rPr>
                <a:t>一展示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12" name="矩形 11"/>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13" name="组合 12"/>
          <p:cNvGrpSpPr/>
          <p:nvPr/>
        </p:nvGrpSpPr>
        <p:grpSpPr>
          <a:xfrm>
            <a:off x="3971971" y="2283232"/>
            <a:ext cx="4056413" cy="1075394"/>
            <a:chOff x="3347864" y="1152444"/>
            <a:chExt cx="4752528" cy="1080120"/>
          </a:xfrm>
        </p:grpSpPr>
        <p:sp>
          <p:nvSpPr>
            <p:cNvPr id="14" name="矩形 13"/>
            <p:cNvSpPr/>
            <p:nvPr/>
          </p:nvSpPr>
          <p:spPr>
            <a:xfrm>
              <a:off x="3347864" y="1152444"/>
              <a:ext cx="4752528" cy="26717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项目二展示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15" name="矩形 14"/>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16" name="组合 15"/>
          <p:cNvGrpSpPr/>
          <p:nvPr/>
        </p:nvGrpSpPr>
        <p:grpSpPr>
          <a:xfrm>
            <a:off x="3971971" y="3579376"/>
            <a:ext cx="4056413" cy="1075394"/>
            <a:chOff x="3347864" y="1152444"/>
            <a:chExt cx="4752528" cy="1080120"/>
          </a:xfrm>
        </p:grpSpPr>
        <p:sp>
          <p:nvSpPr>
            <p:cNvPr id="17" name="矩形 16"/>
            <p:cNvSpPr/>
            <p:nvPr/>
          </p:nvSpPr>
          <p:spPr>
            <a:xfrm>
              <a:off x="3347864" y="1152444"/>
              <a:ext cx="4752528" cy="26717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项目三展示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18" name="矩形 17"/>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sp>
        <p:nvSpPr>
          <p:cNvPr id="19" name="圆角矩形 18"/>
          <p:cNvSpPr/>
          <p:nvPr/>
        </p:nvSpPr>
        <p:spPr>
          <a:xfrm>
            <a:off x="1213592" y="1032751"/>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20" name="圆角矩形 19"/>
          <p:cNvSpPr/>
          <p:nvPr/>
        </p:nvSpPr>
        <p:spPr>
          <a:xfrm>
            <a:off x="1213592" y="2283730"/>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21" name="圆角矩形 20"/>
          <p:cNvSpPr/>
          <p:nvPr/>
        </p:nvSpPr>
        <p:spPr>
          <a:xfrm>
            <a:off x="1213593" y="3579872"/>
            <a:ext cx="2511122" cy="1080110"/>
          </a:xfrm>
          <a:prstGeom prst="roundRect">
            <a:avLst/>
          </a:prstGeom>
          <a:blipFill>
            <a:blip r:embed="rId5" cstate="screen">
              <a:extLst>
                <a:ext uri="{28A0092B-C50C-407E-A947-70E740481C1C}">
                  <a14:useLocalDpi xmlns:a14="http://schemas.microsoft.com/office/drawing/2010/main"/>
                </a:ext>
              </a:extLst>
            </a:blip>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4)">
                                      <p:cBhvr>
                                        <p:cTn id="7" dur="1000"/>
                                        <p:tgtEl>
                                          <p:spTgt spid="39"/>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20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500" fill="hold"/>
                                        <p:tgtEl>
                                          <p:spTgt spid="20"/>
                                        </p:tgtEl>
                                        <p:attrNameLst>
                                          <p:attrName>ppt_x</p:attrName>
                                        </p:attrNameLst>
                                      </p:cBhvr>
                                      <p:tavLst>
                                        <p:tav tm="0">
                                          <p:val>
                                            <p:strVal val="0-#ppt_w/2"/>
                                          </p:val>
                                        </p:tav>
                                        <p:tav tm="100000">
                                          <p:val>
                                            <p:strVal val="#ppt_x"/>
                                          </p:val>
                                        </p:tav>
                                      </p:tavLst>
                                    </p:anim>
                                    <p:anim calcmode="lin" valueType="num">
                                      <p:cBhvr additive="base">
                                        <p:cTn id="15" dur="500" fill="hold"/>
                                        <p:tgtEl>
                                          <p:spTgt spid="2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40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500" fill="hold"/>
                                        <p:tgtEl>
                                          <p:spTgt spid="21"/>
                                        </p:tgtEl>
                                        <p:attrNameLst>
                                          <p:attrName>ppt_x</p:attrName>
                                        </p:attrNameLst>
                                      </p:cBhvr>
                                      <p:tavLst>
                                        <p:tav tm="0">
                                          <p:val>
                                            <p:strVal val="0-#ppt_w/2"/>
                                          </p:val>
                                        </p:tav>
                                        <p:tav tm="100000">
                                          <p:val>
                                            <p:strVal val="#ppt_x"/>
                                          </p:val>
                                        </p:tav>
                                      </p:tavLst>
                                    </p:anim>
                                    <p:anim calcmode="lin" valueType="num">
                                      <p:cBhvr additive="base">
                                        <p:cTn id="19" dur="500" fill="hold"/>
                                        <p:tgtEl>
                                          <p:spTgt spid="21"/>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2" presetClass="entr" presetSubtype="1"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par>
                                <p:cTn id="24" presetID="22" presetClass="entr" presetSubtype="1" fill="hold" nodeType="withEffect">
                                  <p:stCondLst>
                                    <p:cond delay="20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500"/>
                                        <p:tgtEl>
                                          <p:spTgt spid="13"/>
                                        </p:tgtEl>
                                      </p:cBhvr>
                                    </p:animEffect>
                                  </p:childTnLst>
                                </p:cTn>
                              </p:par>
                              <p:par>
                                <p:cTn id="27" presetID="22" presetClass="entr" presetSubtype="1" fill="hold" nodeType="withEffect">
                                  <p:stCondLst>
                                    <p:cond delay="40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9" grpId="0" animBg="1"/>
      <p:bldP spid="20" grpId="0" animBg="1"/>
      <p:bldP spid="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4" name="圆角右箭头 23"/>
          <p:cNvSpPr/>
          <p:nvPr/>
        </p:nvSpPr>
        <p:spPr>
          <a:xfrm>
            <a:off x="3404650" y="1470388"/>
            <a:ext cx="1080248" cy="1226498"/>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5" name="圆角右箭头 24"/>
          <p:cNvSpPr/>
          <p:nvPr/>
        </p:nvSpPr>
        <p:spPr>
          <a:xfrm rot="5400000">
            <a:off x="4822793" y="1552485"/>
            <a:ext cx="1073185" cy="1234570"/>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6" name="圆角右箭头 25"/>
          <p:cNvSpPr/>
          <p:nvPr/>
        </p:nvSpPr>
        <p:spPr>
          <a:xfrm rot="16200000">
            <a:off x="3350300" y="2871714"/>
            <a:ext cx="1073185" cy="1234570"/>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7" name="圆角右箭头 26"/>
          <p:cNvSpPr/>
          <p:nvPr/>
        </p:nvSpPr>
        <p:spPr>
          <a:xfrm flipH="1" flipV="1">
            <a:off x="4767821" y="2944191"/>
            <a:ext cx="1080248" cy="1226498"/>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grpSp>
        <p:nvGrpSpPr>
          <p:cNvPr id="28" name="组合 27"/>
          <p:cNvGrpSpPr/>
          <p:nvPr/>
        </p:nvGrpSpPr>
        <p:grpSpPr>
          <a:xfrm>
            <a:off x="3738933" y="2125999"/>
            <a:ext cx="1800200" cy="1501897"/>
            <a:chOff x="3666054" y="2607295"/>
            <a:chExt cx="1924896" cy="2002530"/>
          </a:xfrm>
        </p:grpSpPr>
        <p:sp>
          <p:nvSpPr>
            <p:cNvPr id="29"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latin typeface="微软雅黑" pitchFamily="34" charset="-122"/>
                </a:rPr>
                <a:t>添加标题</a:t>
              </a:r>
            </a:p>
          </p:txBody>
        </p:sp>
        <p:sp>
          <p:nvSpPr>
            <p:cNvPr id="30"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1" name="组合 30"/>
          <p:cNvGrpSpPr/>
          <p:nvPr/>
        </p:nvGrpSpPr>
        <p:grpSpPr>
          <a:xfrm>
            <a:off x="6071064" y="1403878"/>
            <a:ext cx="1800200" cy="1280909"/>
            <a:chOff x="6391520" y="1772816"/>
            <a:chExt cx="1924896" cy="1707878"/>
          </a:xfrm>
        </p:grpSpPr>
        <p:sp>
          <p:nvSpPr>
            <p:cNvPr id="32"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3"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4" name="组合 33"/>
          <p:cNvGrpSpPr/>
          <p:nvPr/>
        </p:nvGrpSpPr>
        <p:grpSpPr>
          <a:xfrm>
            <a:off x="6071064" y="2973718"/>
            <a:ext cx="1800200" cy="1300039"/>
            <a:chOff x="6391520" y="3692218"/>
            <a:chExt cx="1924896" cy="1733386"/>
          </a:xfrm>
        </p:grpSpPr>
        <p:sp>
          <p:nvSpPr>
            <p:cNvPr id="35"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6"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7" name="组合 36"/>
          <p:cNvGrpSpPr/>
          <p:nvPr/>
        </p:nvGrpSpPr>
        <p:grpSpPr>
          <a:xfrm>
            <a:off x="1246528" y="1392128"/>
            <a:ext cx="1800200" cy="1269861"/>
            <a:chOff x="918912" y="1844824"/>
            <a:chExt cx="1924896" cy="1693146"/>
          </a:xfrm>
        </p:grpSpPr>
        <p:sp>
          <p:nvSpPr>
            <p:cNvPr id="38"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9"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40" name="组合 39"/>
          <p:cNvGrpSpPr/>
          <p:nvPr/>
        </p:nvGrpSpPr>
        <p:grpSpPr>
          <a:xfrm>
            <a:off x="1246528" y="3047032"/>
            <a:ext cx="1800200" cy="1308273"/>
            <a:chOff x="918912" y="3738518"/>
            <a:chExt cx="1924896" cy="1744364"/>
          </a:xfrm>
        </p:grpSpPr>
        <p:sp>
          <p:nvSpPr>
            <p:cNvPr id="41"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42"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spTree>
    <p:extLst>
      <p:ext uri="{BB962C8B-B14F-4D97-AF65-F5344CB8AC3E}">
        <p14:creationId xmlns:p14="http://schemas.microsoft.com/office/powerpoint/2010/main" val="1017367651"/>
      </p:ext>
    </p:extLst>
  </p:cSld>
  <p:clrMapOvr>
    <a:masterClrMapping/>
  </p:clrMapOvr>
  <mc:AlternateContent xmlns:mc="http://schemas.openxmlformats.org/markup-compatibility/2006" xmlns:p14="http://schemas.microsoft.com/office/powerpoint/2010/main">
    <mc:Choice Requires="p14">
      <p:transition spd="slow" p14:dur="1100" advClick="0">
        <p14:switch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par>
                                <p:cTn id="12" presetID="22" presetClass="entr" presetSubtype="1" fill="hold" grpId="0" nodeType="withEffect">
                                  <p:stCondLst>
                                    <p:cond delay="200"/>
                                  </p:stCondLst>
                                  <p:childTnLst>
                                    <p:set>
                                      <p:cBhvr>
                                        <p:cTn id="13" dur="1" fill="hold">
                                          <p:stCondLst>
                                            <p:cond delay="0"/>
                                          </p:stCondLst>
                                        </p:cTn>
                                        <p:tgtEl>
                                          <p:spTgt spid="25"/>
                                        </p:tgtEl>
                                        <p:attrNameLst>
                                          <p:attrName>style.visibility</p:attrName>
                                        </p:attrNameLst>
                                      </p:cBhvr>
                                      <p:to>
                                        <p:strVal val="visible"/>
                                      </p:to>
                                    </p:set>
                                    <p:animEffect transition="in" filter="wipe(up)">
                                      <p:cBhvr>
                                        <p:cTn id="14" dur="500"/>
                                        <p:tgtEl>
                                          <p:spTgt spid="25"/>
                                        </p:tgtEl>
                                      </p:cBhvr>
                                    </p:animEffect>
                                  </p:childTnLst>
                                </p:cTn>
                              </p:par>
                              <p:par>
                                <p:cTn id="15" presetID="22" presetClass="entr" presetSubtype="2"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wipe(right)">
                                      <p:cBhvr>
                                        <p:cTn id="17" dur="500"/>
                                        <p:tgtEl>
                                          <p:spTgt spid="27"/>
                                        </p:tgtEl>
                                      </p:cBhvr>
                                    </p:animEffect>
                                  </p:childTnLst>
                                </p:cTn>
                              </p:par>
                              <p:par>
                                <p:cTn id="18" presetID="22" presetClass="entr" presetSubtype="4" fill="hold" grpId="0" nodeType="withEffect">
                                  <p:stCondLst>
                                    <p:cond delay="800"/>
                                  </p:stCondLst>
                                  <p:childTnLst>
                                    <p:set>
                                      <p:cBhvr>
                                        <p:cTn id="19" dur="1" fill="hold">
                                          <p:stCondLst>
                                            <p:cond delay="0"/>
                                          </p:stCondLst>
                                        </p:cTn>
                                        <p:tgtEl>
                                          <p:spTgt spid="26"/>
                                        </p:tgtEl>
                                        <p:attrNameLst>
                                          <p:attrName>style.visibility</p:attrName>
                                        </p:attrNameLst>
                                      </p:cBhvr>
                                      <p:to>
                                        <p:strVal val="visible"/>
                                      </p:to>
                                    </p:set>
                                    <p:animEffect transition="in" filter="wipe(down)">
                                      <p:cBhvr>
                                        <p:cTn id="20" dur="500"/>
                                        <p:tgtEl>
                                          <p:spTgt spid="26"/>
                                        </p:tgtEl>
                                      </p:cBhvr>
                                    </p:animEffect>
                                  </p:childTnLst>
                                </p:cTn>
                              </p:par>
                            </p:childTnLst>
                          </p:cTn>
                        </p:par>
                        <p:par>
                          <p:cTn id="21" fill="hold">
                            <p:stCondLst>
                              <p:cond delay="2300"/>
                            </p:stCondLst>
                            <p:childTnLst>
                              <p:par>
                                <p:cTn id="22" presetID="53" presetClass="entr" presetSubtype="16"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800"/>
                            </p:stCondLst>
                            <p:childTnLst>
                              <p:par>
                                <p:cTn id="28" presetID="22" presetClass="entr" presetSubtype="8"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par>
                                <p:cTn id="31" presetID="22" presetClass="entr" presetSubtype="8"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par>
                                <p:cTn id="34" presetID="22" presetClass="entr" presetSubtype="2"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right)">
                                      <p:cBhvr>
                                        <p:cTn id="36" dur="500"/>
                                        <p:tgtEl>
                                          <p:spTgt spid="40"/>
                                        </p:tgtEl>
                                      </p:cBhvr>
                                    </p:animEffect>
                                  </p:childTnLst>
                                </p:cTn>
                              </p:par>
                              <p:par>
                                <p:cTn id="37" presetID="22" presetClass="entr" presetSubtype="2"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animBg="1"/>
      <p:bldP spid="25" grpId="0" animBg="1"/>
      <p:bldP spid="26" grpId="0" animBg="1"/>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12" name="组合 111"/>
          <p:cNvGrpSpPr/>
          <p:nvPr/>
        </p:nvGrpSpPr>
        <p:grpSpPr>
          <a:xfrm>
            <a:off x="3923829" y="2881466"/>
            <a:ext cx="4464595" cy="652284"/>
            <a:chOff x="5519357" y="2845462"/>
            <a:chExt cx="4464595" cy="652284"/>
          </a:xfrm>
        </p:grpSpPr>
        <p:sp>
          <p:nvSpPr>
            <p:cNvPr id="113" name="Rectangle 14"/>
            <p:cNvSpPr/>
            <p:nvPr/>
          </p:nvSpPr>
          <p:spPr>
            <a:xfrm>
              <a:off x="6215443" y="2845462"/>
              <a:ext cx="3768509" cy="630942"/>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14" name="组合 113"/>
            <p:cNvGrpSpPr/>
            <p:nvPr/>
          </p:nvGrpSpPr>
          <p:grpSpPr>
            <a:xfrm>
              <a:off x="5519357" y="2866804"/>
              <a:ext cx="652843" cy="630942"/>
              <a:chOff x="5519357" y="2866804"/>
              <a:chExt cx="652843" cy="630942"/>
            </a:xfrm>
          </p:grpSpPr>
          <p:sp>
            <p:nvSpPr>
              <p:cNvPr id="115" name="Rounded Rectangle 23"/>
              <p:cNvSpPr/>
              <p:nvPr/>
            </p:nvSpPr>
            <p:spPr>
              <a:xfrm>
                <a:off x="5519357" y="2866804"/>
                <a:ext cx="652843" cy="63094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6" name="Freeform 11"/>
              <p:cNvSpPr>
                <a:spLocks noEditPoints="1"/>
              </p:cNvSpPr>
              <p:nvPr/>
            </p:nvSpPr>
            <p:spPr bwMode="auto">
              <a:xfrm>
                <a:off x="5659308" y="3016598"/>
                <a:ext cx="372940" cy="331354"/>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117" name="组合 116"/>
          <p:cNvGrpSpPr/>
          <p:nvPr/>
        </p:nvGrpSpPr>
        <p:grpSpPr>
          <a:xfrm>
            <a:off x="3923829" y="2085950"/>
            <a:ext cx="4464595" cy="664458"/>
            <a:chOff x="5519357" y="2049946"/>
            <a:chExt cx="4464595" cy="664458"/>
          </a:xfrm>
        </p:grpSpPr>
        <p:sp>
          <p:nvSpPr>
            <p:cNvPr id="118" name="Rectangle 13"/>
            <p:cNvSpPr/>
            <p:nvPr/>
          </p:nvSpPr>
          <p:spPr>
            <a:xfrm>
              <a:off x="6215443" y="2083462"/>
              <a:ext cx="3768509" cy="630942"/>
            </a:xfrm>
            <a:prstGeom prst="rect">
              <a:avLst/>
            </a:prstGeom>
          </p:spPr>
          <p:txBody>
            <a:bodyPr wrap="square">
              <a:spAutoFit/>
            </a:bodyPr>
            <a:lstStyle/>
            <a:p>
              <a:r>
                <a:rPr lang="zh-CN" altLang="en-US" sz="1400" b="1" dirty="0">
                  <a:solidFill>
                    <a:srgbClr val="FF99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19" name="组合 118"/>
            <p:cNvGrpSpPr/>
            <p:nvPr/>
          </p:nvGrpSpPr>
          <p:grpSpPr>
            <a:xfrm>
              <a:off x="5519357" y="2049946"/>
              <a:ext cx="652843" cy="630942"/>
              <a:chOff x="5519357" y="2049946"/>
              <a:chExt cx="652843" cy="630942"/>
            </a:xfrm>
          </p:grpSpPr>
          <p:sp>
            <p:nvSpPr>
              <p:cNvPr id="120" name="Rounded Rectangle 22"/>
              <p:cNvSpPr/>
              <p:nvPr/>
            </p:nvSpPr>
            <p:spPr>
              <a:xfrm>
                <a:off x="5519357" y="2049946"/>
                <a:ext cx="652843" cy="630942"/>
              </a:xfrm>
              <a:prstGeom prst="round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1" name="Freeform 10"/>
              <p:cNvSpPr>
                <a:spLocks noEditPoints="1"/>
              </p:cNvSpPr>
              <p:nvPr/>
            </p:nvSpPr>
            <p:spPr bwMode="auto">
              <a:xfrm>
                <a:off x="5658224" y="2180258"/>
                <a:ext cx="375107" cy="370318"/>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122" name="组合 121"/>
          <p:cNvGrpSpPr/>
          <p:nvPr/>
        </p:nvGrpSpPr>
        <p:grpSpPr>
          <a:xfrm>
            <a:off x="3923829" y="1247750"/>
            <a:ext cx="4464595" cy="630942"/>
            <a:chOff x="5519357" y="1211746"/>
            <a:chExt cx="4464595" cy="630942"/>
          </a:xfrm>
        </p:grpSpPr>
        <p:sp>
          <p:nvSpPr>
            <p:cNvPr id="123" name="Rectangle 12"/>
            <p:cNvSpPr/>
            <p:nvPr/>
          </p:nvSpPr>
          <p:spPr>
            <a:xfrm>
              <a:off x="6215443" y="1211746"/>
              <a:ext cx="3768509" cy="630942"/>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24" name="组合 123"/>
            <p:cNvGrpSpPr/>
            <p:nvPr/>
          </p:nvGrpSpPr>
          <p:grpSpPr>
            <a:xfrm>
              <a:off x="5519357" y="1211746"/>
              <a:ext cx="652843" cy="630942"/>
              <a:chOff x="5519357" y="1211746"/>
              <a:chExt cx="652843" cy="630942"/>
            </a:xfrm>
          </p:grpSpPr>
          <p:sp>
            <p:nvSpPr>
              <p:cNvPr id="125" name="Rounded Rectangle 2"/>
              <p:cNvSpPr/>
              <p:nvPr/>
            </p:nvSpPr>
            <p:spPr>
              <a:xfrm>
                <a:off x="5519357" y="1211746"/>
                <a:ext cx="652843" cy="63094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6" name="Freeform 33"/>
              <p:cNvSpPr>
                <a:spLocks noEditPoints="1"/>
              </p:cNvSpPr>
              <p:nvPr/>
            </p:nvSpPr>
            <p:spPr bwMode="auto">
              <a:xfrm>
                <a:off x="5607593" y="1365049"/>
                <a:ext cx="476369" cy="324336"/>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127" name="组合 126"/>
          <p:cNvGrpSpPr/>
          <p:nvPr/>
        </p:nvGrpSpPr>
        <p:grpSpPr>
          <a:xfrm>
            <a:off x="3923829" y="3719666"/>
            <a:ext cx="4464595" cy="652284"/>
            <a:chOff x="5519357" y="3683662"/>
            <a:chExt cx="4464595" cy="652284"/>
          </a:xfrm>
        </p:grpSpPr>
        <p:sp>
          <p:nvSpPr>
            <p:cNvPr id="128" name="Rectangle 15"/>
            <p:cNvSpPr/>
            <p:nvPr/>
          </p:nvSpPr>
          <p:spPr>
            <a:xfrm>
              <a:off x="6215443" y="3683662"/>
              <a:ext cx="3768509" cy="630942"/>
            </a:xfrm>
            <a:prstGeom prst="rect">
              <a:avLst/>
            </a:prstGeom>
          </p:spPr>
          <p:txBody>
            <a:bodyPr wrap="square">
              <a:spAutoFit/>
            </a:bodyPr>
            <a:lstStyle/>
            <a:p>
              <a:r>
                <a:rPr lang="zh-CN" altLang="en-US" sz="1400" b="1" dirty="0">
                  <a:solidFill>
                    <a:srgbClr val="FF99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29" name="组合 128"/>
            <p:cNvGrpSpPr/>
            <p:nvPr/>
          </p:nvGrpSpPr>
          <p:grpSpPr>
            <a:xfrm>
              <a:off x="5519357" y="3705004"/>
              <a:ext cx="652843" cy="630942"/>
              <a:chOff x="5519357" y="3705004"/>
              <a:chExt cx="652843" cy="630942"/>
            </a:xfrm>
          </p:grpSpPr>
          <p:sp>
            <p:nvSpPr>
              <p:cNvPr id="130" name="Rounded Rectangle 24"/>
              <p:cNvSpPr/>
              <p:nvPr/>
            </p:nvSpPr>
            <p:spPr>
              <a:xfrm>
                <a:off x="5519357" y="3705004"/>
                <a:ext cx="652843" cy="630942"/>
              </a:xfrm>
              <a:prstGeom prst="round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31" name="Group 28"/>
              <p:cNvGrpSpPr/>
              <p:nvPr/>
            </p:nvGrpSpPr>
            <p:grpSpPr>
              <a:xfrm>
                <a:off x="5678148" y="3810936"/>
                <a:ext cx="335260" cy="419077"/>
                <a:chOff x="6751638" y="2265363"/>
                <a:chExt cx="158750" cy="198438"/>
              </a:xfrm>
              <a:solidFill>
                <a:schemeClr val="bg1"/>
              </a:solidFill>
            </p:grpSpPr>
            <p:sp>
              <p:nvSpPr>
                <p:cNvPr id="132" name="Freeform 18"/>
                <p:cNvSpPr>
                  <a:spLocks/>
                </p:cNvSpPr>
                <p:nvPr/>
              </p:nvSpPr>
              <p:spPr bwMode="auto">
                <a:xfrm>
                  <a:off x="6751638" y="2349501"/>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3" name="Freeform 19"/>
                <p:cNvSpPr>
                  <a:spLocks/>
                </p:cNvSpPr>
                <p:nvPr/>
              </p:nvSpPr>
              <p:spPr bwMode="auto">
                <a:xfrm>
                  <a:off x="6751638" y="2397126"/>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4" name="Freeform 20"/>
                <p:cNvSpPr>
                  <a:spLocks/>
                </p:cNvSpPr>
                <p:nvPr/>
              </p:nvSpPr>
              <p:spPr bwMode="auto">
                <a:xfrm>
                  <a:off x="6751638" y="2300288"/>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5" name="Oval 21"/>
                <p:cNvSpPr>
                  <a:spLocks noChangeArrowheads="1"/>
                </p:cNvSpPr>
                <p:nvPr/>
              </p:nvSpPr>
              <p:spPr bwMode="auto">
                <a:xfrm>
                  <a:off x="6754813" y="2265363"/>
                  <a:ext cx="1524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pic>
        <p:nvPicPr>
          <p:cNvPr id="13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899592" y="1283808"/>
            <a:ext cx="2628901" cy="3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500" advClick="0">
        <p:checker/>
      </p:transition>
    </mc:Choice>
    <mc:Fallback xmlns="">
      <p:transition spd="slow" advClick="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wheel(4)">
                                      <p:cBhvr>
                                        <p:cTn id="7" dur="1000"/>
                                        <p:tgtEl>
                                          <p:spTgt spid="111"/>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500" fill="hold"/>
                                        <p:tgtEl>
                                          <p:spTgt spid="136"/>
                                        </p:tgtEl>
                                        <p:attrNameLst>
                                          <p:attrName>ppt_x</p:attrName>
                                        </p:attrNameLst>
                                      </p:cBhvr>
                                      <p:tavLst>
                                        <p:tav tm="0">
                                          <p:val>
                                            <p:strVal val="#ppt_x"/>
                                          </p:val>
                                        </p:tav>
                                        <p:tav tm="100000">
                                          <p:val>
                                            <p:strVal val="#ppt_x"/>
                                          </p:val>
                                        </p:tav>
                                      </p:tavLst>
                                    </p:anim>
                                    <p:anim calcmode="lin" valueType="num">
                                      <p:cBhvr additive="base">
                                        <p:cTn id="12" dur="500" fill="hold"/>
                                        <p:tgtEl>
                                          <p:spTgt spid="136"/>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122"/>
                                        </p:tgtEl>
                                        <p:attrNameLst>
                                          <p:attrName>style.visibility</p:attrName>
                                        </p:attrNameLst>
                                      </p:cBhvr>
                                      <p:to>
                                        <p:strVal val="visible"/>
                                      </p:to>
                                    </p:set>
                                    <p:anim calcmode="lin" valueType="num">
                                      <p:cBhvr additive="base">
                                        <p:cTn id="16" dur="500" fill="hold"/>
                                        <p:tgtEl>
                                          <p:spTgt spid="122"/>
                                        </p:tgtEl>
                                        <p:attrNameLst>
                                          <p:attrName>ppt_x</p:attrName>
                                        </p:attrNameLst>
                                      </p:cBhvr>
                                      <p:tavLst>
                                        <p:tav tm="0">
                                          <p:val>
                                            <p:strVal val="1+#ppt_w/2"/>
                                          </p:val>
                                        </p:tav>
                                        <p:tav tm="100000">
                                          <p:val>
                                            <p:strVal val="#ppt_x"/>
                                          </p:val>
                                        </p:tav>
                                      </p:tavLst>
                                    </p:anim>
                                    <p:anim calcmode="lin" valueType="num">
                                      <p:cBhvr additive="base">
                                        <p:cTn id="17" dur="500" fill="hold"/>
                                        <p:tgtEl>
                                          <p:spTgt spid="122"/>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250"/>
                                  </p:stCondLst>
                                  <p:childTnLst>
                                    <p:set>
                                      <p:cBhvr>
                                        <p:cTn id="19" dur="1" fill="hold">
                                          <p:stCondLst>
                                            <p:cond delay="0"/>
                                          </p:stCondLst>
                                        </p:cTn>
                                        <p:tgtEl>
                                          <p:spTgt spid="117"/>
                                        </p:tgtEl>
                                        <p:attrNameLst>
                                          <p:attrName>style.visibility</p:attrName>
                                        </p:attrNameLst>
                                      </p:cBhvr>
                                      <p:to>
                                        <p:strVal val="visible"/>
                                      </p:to>
                                    </p:set>
                                    <p:anim calcmode="lin" valueType="num">
                                      <p:cBhvr additive="base">
                                        <p:cTn id="20" dur="500" fill="hold"/>
                                        <p:tgtEl>
                                          <p:spTgt spid="117"/>
                                        </p:tgtEl>
                                        <p:attrNameLst>
                                          <p:attrName>ppt_x</p:attrName>
                                        </p:attrNameLst>
                                      </p:cBhvr>
                                      <p:tavLst>
                                        <p:tav tm="0">
                                          <p:val>
                                            <p:strVal val="1+#ppt_w/2"/>
                                          </p:val>
                                        </p:tav>
                                        <p:tav tm="100000">
                                          <p:val>
                                            <p:strVal val="#ppt_x"/>
                                          </p:val>
                                        </p:tav>
                                      </p:tavLst>
                                    </p:anim>
                                    <p:anim calcmode="lin" valueType="num">
                                      <p:cBhvr additive="base">
                                        <p:cTn id="21" dur="500" fill="hold"/>
                                        <p:tgtEl>
                                          <p:spTgt spid="117"/>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500"/>
                                  </p:stCondLst>
                                  <p:childTnLst>
                                    <p:set>
                                      <p:cBhvr>
                                        <p:cTn id="23" dur="1" fill="hold">
                                          <p:stCondLst>
                                            <p:cond delay="0"/>
                                          </p:stCondLst>
                                        </p:cTn>
                                        <p:tgtEl>
                                          <p:spTgt spid="112"/>
                                        </p:tgtEl>
                                        <p:attrNameLst>
                                          <p:attrName>style.visibility</p:attrName>
                                        </p:attrNameLst>
                                      </p:cBhvr>
                                      <p:to>
                                        <p:strVal val="visible"/>
                                      </p:to>
                                    </p:set>
                                    <p:anim calcmode="lin" valueType="num">
                                      <p:cBhvr additive="base">
                                        <p:cTn id="24" dur="500" fill="hold"/>
                                        <p:tgtEl>
                                          <p:spTgt spid="112"/>
                                        </p:tgtEl>
                                        <p:attrNameLst>
                                          <p:attrName>ppt_x</p:attrName>
                                        </p:attrNameLst>
                                      </p:cBhvr>
                                      <p:tavLst>
                                        <p:tav tm="0">
                                          <p:val>
                                            <p:strVal val="1+#ppt_w/2"/>
                                          </p:val>
                                        </p:tav>
                                        <p:tav tm="100000">
                                          <p:val>
                                            <p:strVal val="#ppt_x"/>
                                          </p:val>
                                        </p:tav>
                                      </p:tavLst>
                                    </p:anim>
                                    <p:anim calcmode="lin" valueType="num">
                                      <p:cBhvr additive="base">
                                        <p:cTn id="25" dur="500" fill="hold"/>
                                        <p:tgtEl>
                                          <p:spTgt spid="11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750"/>
                                  </p:stCondLst>
                                  <p:childTnLst>
                                    <p:set>
                                      <p:cBhvr>
                                        <p:cTn id="27" dur="1" fill="hold">
                                          <p:stCondLst>
                                            <p:cond delay="0"/>
                                          </p:stCondLst>
                                        </p:cTn>
                                        <p:tgtEl>
                                          <p:spTgt spid="127"/>
                                        </p:tgtEl>
                                        <p:attrNameLst>
                                          <p:attrName>style.visibility</p:attrName>
                                        </p:attrNameLst>
                                      </p:cBhvr>
                                      <p:to>
                                        <p:strVal val="visible"/>
                                      </p:to>
                                    </p:set>
                                    <p:anim calcmode="lin" valueType="num">
                                      <p:cBhvr additive="base">
                                        <p:cTn id="28" dur="500" fill="hold"/>
                                        <p:tgtEl>
                                          <p:spTgt spid="127"/>
                                        </p:tgtEl>
                                        <p:attrNameLst>
                                          <p:attrName>ppt_x</p:attrName>
                                        </p:attrNameLst>
                                      </p:cBhvr>
                                      <p:tavLst>
                                        <p:tav tm="0">
                                          <p:val>
                                            <p:strVal val="1+#ppt_w/2"/>
                                          </p:val>
                                        </p:tav>
                                        <p:tav tm="100000">
                                          <p:val>
                                            <p:strVal val="#ppt_x"/>
                                          </p:val>
                                        </p:tav>
                                      </p:tavLst>
                                    </p:anim>
                                    <p:anim calcmode="lin" valueType="num">
                                      <p:cBhvr additive="base">
                                        <p:cTn id="29" dur="5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0" name="矩形 89"/>
          <p:cNvSpPr/>
          <p:nvPr/>
        </p:nvSpPr>
        <p:spPr>
          <a:xfrm>
            <a:off x="2034357" y="1707654"/>
            <a:ext cx="6190218" cy="707886"/>
          </a:xfrm>
          <a:prstGeom prst="rect">
            <a:avLst/>
          </a:prstGeom>
        </p:spPr>
        <p:txBody>
          <a:bodyPr wrap="square">
            <a:spAutoFit/>
          </a:bodyPr>
          <a:lstStyle/>
          <a:p>
            <a:pPr fontAlgn="auto">
              <a:spcBef>
                <a:spcPts val="0"/>
              </a:spcBef>
              <a:spcAft>
                <a:spcPts val="0"/>
              </a:spcAft>
              <a:defRPr/>
            </a:pPr>
            <a:r>
              <a:rPr lang="zh-CN" altLang="en-US" sz="4000" spc="300" dirty="0">
                <a:ln w="17780" cmpd="sng">
                  <a:solidFill>
                    <a:srgbClr val="FFFFFF"/>
                  </a:solidFill>
                  <a:prstDash val="solid"/>
                  <a:miter lim="800000"/>
                </a:ln>
                <a:effectLst>
                  <a:outerShdw blurRad="50800" algn="tl" rotWithShape="0">
                    <a:srgbClr val="000000"/>
                  </a:outerShdw>
                </a:effectLst>
                <a:latin typeface="方正正大黑简体" panose="02000000000000000000" pitchFamily="2" charset="-122"/>
                <a:ea typeface="方正正大黑简体" panose="02000000000000000000" pitchFamily="2" charset="-122"/>
              </a:rPr>
              <a:t>党政建</a:t>
            </a:r>
            <a:r>
              <a:rPr lang="zh-CN" altLang="en-US" sz="4000" spc="300" dirty="0" smtClean="0">
                <a:ln w="17780" cmpd="sng">
                  <a:solidFill>
                    <a:srgbClr val="FFFFFF"/>
                  </a:solidFill>
                  <a:prstDash val="solid"/>
                  <a:miter lim="800000"/>
                </a:ln>
                <a:effectLst>
                  <a:outerShdw blurRad="50800" algn="tl" rotWithShape="0">
                    <a:srgbClr val="000000"/>
                  </a:outerShdw>
                </a:effectLst>
                <a:latin typeface="方正正大黑简体" panose="02000000000000000000" pitchFamily="2" charset="-122"/>
                <a:ea typeface="方正正大黑简体" panose="02000000000000000000" pitchFamily="2" charset="-122"/>
              </a:rPr>
              <a:t>设学习</a:t>
            </a:r>
            <a:r>
              <a:rPr lang="en-US" altLang="zh-CN" sz="4000" b="1" spc="300" dirty="0" smtClean="0">
                <a:ln w="17780" cmpd="sng">
                  <a:solidFill>
                    <a:srgbClr val="FFFFFF"/>
                  </a:solidFill>
                  <a:prstDash val="solid"/>
                  <a:miter lim="800000"/>
                </a:ln>
                <a:effectLst>
                  <a:outerShdw blurRad="50800" algn="tl" rotWithShape="0">
                    <a:srgbClr val="000000"/>
                  </a:outerShdw>
                </a:effectLst>
                <a:latin typeface="方正正大黑简体" panose="02000000000000000000" pitchFamily="2" charset="-122"/>
                <a:ea typeface="方正正大黑简体" panose="02000000000000000000" pitchFamily="2" charset="-122"/>
              </a:rPr>
              <a:t>PPT</a:t>
            </a:r>
            <a:r>
              <a:rPr lang="zh-CN" altLang="en-US" sz="4000" b="1" spc="300" dirty="0" smtClean="0">
                <a:ln w="17780" cmpd="sng">
                  <a:solidFill>
                    <a:srgbClr val="FFFFFF"/>
                  </a:solidFill>
                  <a:prstDash val="solid"/>
                  <a:miter lim="800000"/>
                </a:ln>
                <a:effectLst>
                  <a:outerShdw blurRad="50800" algn="tl" rotWithShape="0">
                    <a:srgbClr val="000000"/>
                  </a:outerShdw>
                </a:effectLst>
                <a:latin typeface="方正正大黑简体" panose="02000000000000000000" pitchFamily="2" charset="-122"/>
                <a:ea typeface="方正正大黑简体" panose="02000000000000000000" pitchFamily="2" charset="-122"/>
              </a:rPr>
              <a:t>模板</a:t>
            </a:r>
            <a:endParaRPr lang="zh-CN" altLang="en-US" sz="4000" b="1" spc="300" dirty="0">
              <a:ln w="17780" cmpd="sng">
                <a:solidFill>
                  <a:srgbClr val="FFFFFF"/>
                </a:solidFill>
                <a:prstDash val="solid"/>
                <a:miter lim="800000"/>
              </a:ln>
              <a:effectLst>
                <a:outerShdw blurRad="50800" algn="tl" rotWithShape="0">
                  <a:srgbClr val="000000"/>
                </a:outerShdw>
              </a:effectLst>
              <a:latin typeface="方正正大黑简体" panose="02000000000000000000" pitchFamily="2" charset="-122"/>
              <a:ea typeface="方正正大黑简体" panose="02000000000000000000" pitchFamily="2" charset="-122"/>
            </a:endParaRPr>
          </a:p>
        </p:txBody>
      </p:sp>
      <p:cxnSp>
        <p:nvCxnSpPr>
          <p:cNvPr id="91" name="直接连接符 90"/>
          <p:cNvCxnSpPr/>
          <p:nvPr/>
        </p:nvCxnSpPr>
        <p:spPr bwMode="auto">
          <a:xfrm>
            <a:off x="2556242" y="2670859"/>
            <a:ext cx="3927710" cy="0"/>
          </a:xfrm>
          <a:prstGeom prst="line">
            <a:avLst/>
          </a:prstGeom>
          <a:ln w="28575">
            <a:solidFill>
              <a:schemeClr val="bg1"/>
            </a:solidFill>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sp>
        <p:nvSpPr>
          <p:cNvPr id="92" name="六边形 91"/>
          <p:cNvSpPr/>
          <p:nvPr/>
        </p:nvSpPr>
        <p:spPr bwMode="auto">
          <a:xfrm>
            <a:off x="3007929" y="2535548"/>
            <a:ext cx="3024336" cy="288032"/>
          </a:xfrm>
          <a:prstGeom prst="hexagon">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lnSpc>
                <a:spcPts val="1500"/>
              </a:lnSpc>
            </a:pPr>
            <a:r>
              <a:rPr lang="zh-CN" altLang="en-US" sz="1600" b="0" dirty="0" smtClean="0">
                <a:latin typeface="方正正大黑简体" panose="02000000000000000000" pitchFamily="2" charset="-122"/>
                <a:ea typeface="方正正大黑简体" panose="02000000000000000000" pitchFamily="2" charset="-122"/>
              </a:rPr>
              <a:t>在此输入您 的文字内容</a:t>
            </a:r>
            <a:endParaRPr lang="zh-CN" altLang="en-US" sz="1600" b="0" dirty="0">
              <a:latin typeface="方正正大黑简体" panose="02000000000000000000" pitchFamily="2" charset="-122"/>
              <a:ea typeface="方正正大黑简体" panose="02000000000000000000" pitchFamily="2" charset="-122"/>
            </a:endParaRPr>
          </a:p>
        </p:txBody>
      </p:sp>
      <p:sp>
        <p:nvSpPr>
          <p:cNvPr id="93" name="Rectangle 13"/>
          <p:cNvSpPr txBox="1">
            <a:spLocks noChangeArrowheads="1"/>
          </p:cNvSpPr>
          <p:nvPr/>
        </p:nvSpPr>
        <p:spPr bwMode="auto">
          <a:xfrm>
            <a:off x="2467612" y="2863793"/>
            <a:ext cx="4647536" cy="430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fontAlgn="ctr" hangingPunct="1">
              <a:lnSpc>
                <a:spcPct val="90000"/>
              </a:lnSpc>
              <a:spcBef>
                <a:spcPct val="20000"/>
              </a:spcBef>
            </a:pPr>
            <a:r>
              <a:rPr lang="zh-CN" altLang="en-US" b="0" i="0" dirty="0" smtClean="0">
                <a:solidFill>
                  <a:schemeClr val="bg1"/>
                </a:solidFill>
                <a:latin typeface="方正正大黑简体" panose="02000000000000000000" pitchFamily="2" charset="-122"/>
                <a:ea typeface="方正正大黑简体" panose="02000000000000000000" pitchFamily="2" charset="-122"/>
              </a:rPr>
              <a:t>年终</a:t>
            </a:r>
            <a:r>
              <a:rPr lang="zh-CN" altLang="en-US" b="0" i="0" dirty="0">
                <a:solidFill>
                  <a:schemeClr val="bg1"/>
                </a:solidFill>
                <a:latin typeface="方正正大黑简体" panose="02000000000000000000" pitchFamily="2" charset="-122"/>
                <a:ea typeface="方正正大黑简体" panose="02000000000000000000" pitchFamily="2" charset="-122"/>
              </a:rPr>
              <a:t>总结/新年计划</a:t>
            </a:r>
            <a:r>
              <a:rPr lang="en-US" altLang="zh-CN" b="0" i="0" dirty="0">
                <a:solidFill>
                  <a:schemeClr val="bg1"/>
                </a:solidFill>
                <a:latin typeface="方正正大黑简体" panose="02000000000000000000" pitchFamily="2" charset="-122"/>
                <a:ea typeface="方正正大黑简体" panose="02000000000000000000" pitchFamily="2" charset="-122"/>
              </a:rPr>
              <a:t>/</a:t>
            </a:r>
            <a:r>
              <a:rPr lang="zh-CN" altLang="en-US" b="0" i="0" dirty="0">
                <a:solidFill>
                  <a:schemeClr val="bg1"/>
                </a:solidFill>
                <a:latin typeface="方正正大黑简体" panose="02000000000000000000" pitchFamily="2" charset="-122"/>
                <a:ea typeface="方正正大黑简体" panose="02000000000000000000" pitchFamily="2" charset="-122"/>
              </a:rPr>
              <a:t>工作汇报/通用</a:t>
            </a:r>
            <a:r>
              <a:rPr lang="zh-CN" altLang="en-US" b="0" i="0" dirty="0" smtClean="0">
                <a:solidFill>
                  <a:schemeClr val="bg1"/>
                </a:solidFill>
                <a:latin typeface="方正正大黑简体" panose="02000000000000000000" pitchFamily="2" charset="-122"/>
                <a:ea typeface="方正正大黑简体" panose="02000000000000000000" pitchFamily="2" charset="-122"/>
              </a:rPr>
              <a:t>PPT</a:t>
            </a:r>
            <a:endParaRPr lang="zh-CN" altLang="en-US" b="0" i="0" dirty="0">
              <a:solidFill>
                <a:schemeClr val="bg1"/>
              </a:solidFill>
              <a:latin typeface="方正正大黑简体" panose="02000000000000000000" pitchFamily="2" charset="-122"/>
              <a:ea typeface="方正正大黑简体" panose="02000000000000000000" pitchFamily="2" charset="-122"/>
            </a:endParaRPr>
          </a:p>
        </p:txBody>
      </p:sp>
      <p:grpSp>
        <p:nvGrpSpPr>
          <p:cNvPr id="54" name="Group 550"/>
          <p:cNvGrpSpPr>
            <a:grpSpLocks/>
          </p:cNvGrpSpPr>
          <p:nvPr/>
        </p:nvGrpSpPr>
        <p:grpSpPr bwMode="auto">
          <a:xfrm>
            <a:off x="3585657" y="407751"/>
            <a:ext cx="1994455" cy="1995098"/>
            <a:chOff x="295" y="3475"/>
            <a:chExt cx="1407" cy="1407"/>
          </a:xfrm>
        </p:grpSpPr>
        <p:sp>
          <p:nvSpPr>
            <p:cNvPr id="55"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a:p>
          </p:txBody>
        </p:sp>
        <p:grpSp>
          <p:nvGrpSpPr>
            <p:cNvPr id="56" name="Group 552"/>
            <p:cNvGrpSpPr>
              <a:grpSpLocks/>
            </p:cNvGrpSpPr>
            <p:nvPr/>
          </p:nvGrpSpPr>
          <p:grpSpPr bwMode="auto">
            <a:xfrm>
              <a:off x="476" y="3657"/>
              <a:ext cx="1050" cy="1050"/>
              <a:chOff x="-6056" y="-2208"/>
              <a:chExt cx="2208" cy="2208"/>
            </a:xfrm>
          </p:grpSpPr>
          <p:sp>
            <p:nvSpPr>
              <p:cNvPr id="57"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58" name="Group 554"/>
              <p:cNvGrpSpPr>
                <a:grpSpLocks/>
              </p:cNvGrpSpPr>
              <p:nvPr/>
            </p:nvGrpSpPr>
            <p:grpSpPr bwMode="auto">
              <a:xfrm>
                <a:off x="-6056" y="-2208"/>
                <a:ext cx="2208" cy="2208"/>
                <a:chOff x="-4060" y="-879"/>
                <a:chExt cx="2208" cy="2208"/>
              </a:xfrm>
            </p:grpSpPr>
            <p:grpSp>
              <p:nvGrpSpPr>
                <p:cNvPr id="59" name="Group 555"/>
                <p:cNvGrpSpPr>
                  <a:grpSpLocks/>
                </p:cNvGrpSpPr>
                <p:nvPr/>
              </p:nvGrpSpPr>
              <p:grpSpPr bwMode="auto">
                <a:xfrm>
                  <a:off x="-4060" y="-879"/>
                  <a:ext cx="2208" cy="2208"/>
                  <a:chOff x="-3924" y="-788"/>
                  <a:chExt cx="2208" cy="2208"/>
                </a:xfrm>
              </p:grpSpPr>
              <p:grpSp>
                <p:nvGrpSpPr>
                  <p:cNvPr id="75" name="Group 556"/>
                  <p:cNvGrpSpPr>
                    <a:grpSpLocks noChangeAspect="1"/>
                  </p:cNvGrpSpPr>
                  <p:nvPr/>
                </p:nvGrpSpPr>
                <p:grpSpPr bwMode="auto">
                  <a:xfrm>
                    <a:off x="-3924" y="-788"/>
                    <a:ext cx="2208" cy="2202"/>
                    <a:chOff x="168" y="696"/>
                    <a:chExt cx="1429" cy="1429"/>
                  </a:xfrm>
                </p:grpSpPr>
                <p:grpSp>
                  <p:nvGrpSpPr>
                    <p:cNvPr id="83" name="Group 557"/>
                    <p:cNvGrpSpPr>
                      <a:grpSpLocks noChangeAspect="1"/>
                    </p:cNvGrpSpPr>
                    <p:nvPr/>
                  </p:nvGrpSpPr>
                  <p:grpSpPr bwMode="auto">
                    <a:xfrm>
                      <a:off x="854" y="696"/>
                      <a:ext cx="56" cy="1429"/>
                      <a:chOff x="845" y="696"/>
                      <a:chExt cx="56" cy="1429"/>
                    </a:xfrm>
                  </p:grpSpPr>
                  <p:sp>
                    <p:nvSpPr>
                      <p:cNvPr id="87"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8"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84" name="Group 560"/>
                    <p:cNvGrpSpPr>
                      <a:grpSpLocks noChangeAspect="1"/>
                    </p:cNvGrpSpPr>
                    <p:nvPr/>
                  </p:nvGrpSpPr>
                  <p:grpSpPr bwMode="auto">
                    <a:xfrm rot="5400000">
                      <a:off x="855" y="696"/>
                      <a:ext cx="56" cy="1429"/>
                      <a:chOff x="845" y="696"/>
                      <a:chExt cx="56" cy="1429"/>
                    </a:xfrm>
                  </p:grpSpPr>
                  <p:sp>
                    <p:nvSpPr>
                      <p:cNvPr id="85"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6"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76" name="Group 563"/>
                  <p:cNvGrpSpPr>
                    <a:grpSpLocks noChangeAspect="1"/>
                  </p:cNvGrpSpPr>
                  <p:nvPr/>
                </p:nvGrpSpPr>
                <p:grpSpPr bwMode="auto">
                  <a:xfrm rot="2700000">
                    <a:off x="-3927" y="-785"/>
                    <a:ext cx="2208" cy="2202"/>
                    <a:chOff x="168" y="696"/>
                    <a:chExt cx="1429" cy="1429"/>
                  </a:xfrm>
                </p:grpSpPr>
                <p:grpSp>
                  <p:nvGrpSpPr>
                    <p:cNvPr id="77" name="Group 564"/>
                    <p:cNvGrpSpPr>
                      <a:grpSpLocks noChangeAspect="1"/>
                    </p:cNvGrpSpPr>
                    <p:nvPr/>
                  </p:nvGrpSpPr>
                  <p:grpSpPr bwMode="auto">
                    <a:xfrm>
                      <a:off x="854" y="696"/>
                      <a:ext cx="56" cy="1429"/>
                      <a:chOff x="845" y="696"/>
                      <a:chExt cx="56" cy="1429"/>
                    </a:xfrm>
                  </p:grpSpPr>
                  <p:sp>
                    <p:nvSpPr>
                      <p:cNvPr id="81"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2"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78" name="Group 567"/>
                    <p:cNvGrpSpPr>
                      <a:grpSpLocks noChangeAspect="1"/>
                    </p:cNvGrpSpPr>
                    <p:nvPr/>
                  </p:nvGrpSpPr>
                  <p:grpSpPr bwMode="auto">
                    <a:xfrm rot="5400000">
                      <a:off x="855" y="696"/>
                      <a:ext cx="56" cy="1429"/>
                      <a:chOff x="845" y="696"/>
                      <a:chExt cx="56" cy="1429"/>
                    </a:xfrm>
                  </p:grpSpPr>
                  <p:sp>
                    <p:nvSpPr>
                      <p:cNvPr id="79"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0"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nvGrpSpPr>
                <p:cNvPr id="60" name="Group 570"/>
                <p:cNvGrpSpPr>
                  <a:grpSpLocks/>
                </p:cNvGrpSpPr>
                <p:nvPr/>
              </p:nvGrpSpPr>
              <p:grpSpPr bwMode="auto">
                <a:xfrm rot="1320000">
                  <a:off x="-3744" y="-528"/>
                  <a:ext cx="1549" cy="1556"/>
                  <a:chOff x="-3928" y="-799"/>
                  <a:chExt cx="2212" cy="2222"/>
                </a:xfrm>
              </p:grpSpPr>
              <p:grpSp>
                <p:nvGrpSpPr>
                  <p:cNvPr id="61" name="Group 571"/>
                  <p:cNvGrpSpPr>
                    <a:grpSpLocks noChangeAspect="1"/>
                  </p:cNvGrpSpPr>
                  <p:nvPr/>
                </p:nvGrpSpPr>
                <p:grpSpPr bwMode="auto">
                  <a:xfrm>
                    <a:off x="-3924" y="-788"/>
                    <a:ext cx="2208" cy="2202"/>
                    <a:chOff x="168" y="696"/>
                    <a:chExt cx="1429" cy="1429"/>
                  </a:xfrm>
                </p:grpSpPr>
                <p:grpSp>
                  <p:nvGrpSpPr>
                    <p:cNvPr id="69" name="Group 572"/>
                    <p:cNvGrpSpPr>
                      <a:grpSpLocks noChangeAspect="1"/>
                    </p:cNvGrpSpPr>
                    <p:nvPr/>
                  </p:nvGrpSpPr>
                  <p:grpSpPr bwMode="auto">
                    <a:xfrm>
                      <a:off x="854" y="696"/>
                      <a:ext cx="56" cy="1429"/>
                      <a:chOff x="845" y="696"/>
                      <a:chExt cx="56" cy="1429"/>
                    </a:xfrm>
                  </p:grpSpPr>
                  <p:sp>
                    <p:nvSpPr>
                      <p:cNvPr id="73"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4"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70" name="Group 575"/>
                    <p:cNvGrpSpPr>
                      <a:grpSpLocks noChangeAspect="1"/>
                    </p:cNvGrpSpPr>
                    <p:nvPr/>
                  </p:nvGrpSpPr>
                  <p:grpSpPr bwMode="auto">
                    <a:xfrm rot="5400000">
                      <a:off x="855" y="696"/>
                      <a:ext cx="56" cy="1429"/>
                      <a:chOff x="845" y="696"/>
                      <a:chExt cx="56" cy="1429"/>
                    </a:xfrm>
                  </p:grpSpPr>
                  <p:sp>
                    <p:nvSpPr>
                      <p:cNvPr id="71"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2"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62" name="Group 578"/>
                  <p:cNvGrpSpPr>
                    <a:grpSpLocks noChangeAspect="1"/>
                  </p:cNvGrpSpPr>
                  <p:nvPr/>
                </p:nvGrpSpPr>
                <p:grpSpPr bwMode="auto">
                  <a:xfrm rot="2700000">
                    <a:off x="-3938" y="-789"/>
                    <a:ext cx="2222" cy="2202"/>
                    <a:chOff x="160" y="696"/>
                    <a:chExt cx="1438" cy="1429"/>
                  </a:xfrm>
                </p:grpSpPr>
                <p:grpSp>
                  <p:nvGrpSpPr>
                    <p:cNvPr id="63" name="Group 579"/>
                    <p:cNvGrpSpPr>
                      <a:grpSpLocks noChangeAspect="1"/>
                    </p:cNvGrpSpPr>
                    <p:nvPr/>
                  </p:nvGrpSpPr>
                  <p:grpSpPr bwMode="auto">
                    <a:xfrm>
                      <a:off x="854" y="696"/>
                      <a:ext cx="56" cy="1429"/>
                      <a:chOff x="845" y="696"/>
                      <a:chExt cx="56" cy="1429"/>
                    </a:xfrm>
                  </p:grpSpPr>
                  <p:sp>
                    <p:nvSpPr>
                      <p:cNvPr id="67"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8"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64" name="Group 582"/>
                    <p:cNvGrpSpPr>
                      <a:grpSpLocks noChangeAspect="1"/>
                    </p:cNvGrpSpPr>
                    <p:nvPr/>
                  </p:nvGrpSpPr>
                  <p:grpSpPr bwMode="auto">
                    <a:xfrm rot="5400000">
                      <a:off x="850" y="692"/>
                      <a:ext cx="57" cy="1438"/>
                      <a:chOff x="845" y="696"/>
                      <a:chExt cx="57" cy="1438"/>
                    </a:xfrm>
                  </p:grpSpPr>
                  <p:sp>
                    <p:nvSpPr>
                      <p:cNvPr id="65"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6" name="AutoShape 584"/>
                      <p:cNvSpPr>
                        <a:spLocks noChangeAspect="1" noChangeArrowheads="1"/>
                      </p:cNvSpPr>
                      <p:nvPr/>
                    </p:nvSpPr>
                    <p:spPr bwMode="auto">
                      <a:xfrm flipV="1">
                        <a:off x="846" y="1419"/>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grpSp>
      </p:grpSp>
      <p:pic>
        <p:nvPicPr>
          <p:cNvPr id="43" name="图片 4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97" y="1598149"/>
            <a:ext cx="1825979" cy="3589518"/>
          </a:xfrm>
          <a:prstGeom prst="rect">
            <a:avLst/>
          </a:prstGeom>
        </p:spPr>
      </p:pic>
      <p:pic>
        <p:nvPicPr>
          <p:cNvPr id="44" name="图片 4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31212" y="677893"/>
            <a:ext cx="2564330" cy="1476372"/>
          </a:xfrm>
          <a:prstGeom prst="rect">
            <a:avLst/>
          </a:prstGeom>
        </p:spPr>
      </p:pic>
      <p:grpSp>
        <p:nvGrpSpPr>
          <p:cNvPr id="47" name="Group 550"/>
          <p:cNvGrpSpPr>
            <a:grpSpLocks/>
          </p:cNvGrpSpPr>
          <p:nvPr/>
        </p:nvGrpSpPr>
        <p:grpSpPr bwMode="auto">
          <a:xfrm>
            <a:off x="7308304" y="771127"/>
            <a:ext cx="1059355" cy="1216036"/>
            <a:chOff x="295" y="3475"/>
            <a:chExt cx="1407" cy="1407"/>
          </a:xfrm>
        </p:grpSpPr>
        <p:sp>
          <p:nvSpPr>
            <p:cNvPr id="48"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a:p>
          </p:txBody>
        </p:sp>
        <p:grpSp>
          <p:nvGrpSpPr>
            <p:cNvPr id="49" name="Group 552"/>
            <p:cNvGrpSpPr>
              <a:grpSpLocks/>
            </p:cNvGrpSpPr>
            <p:nvPr/>
          </p:nvGrpSpPr>
          <p:grpSpPr bwMode="auto">
            <a:xfrm>
              <a:off x="476" y="3657"/>
              <a:ext cx="1050" cy="1050"/>
              <a:chOff x="-6056" y="-2208"/>
              <a:chExt cx="2208" cy="2208"/>
            </a:xfrm>
          </p:grpSpPr>
          <p:sp>
            <p:nvSpPr>
              <p:cNvPr id="50"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51" name="Group 554"/>
              <p:cNvGrpSpPr>
                <a:grpSpLocks/>
              </p:cNvGrpSpPr>
              <p:nvPr/>
            </p:nvGrpSpPr>
            <p:grpSpPr bwMode="auto">
              <a:xfrm>
                <a:off x="-6056" y="-2208"/>
                <a:ext cx="2208" cy="2208"/>
                <a:chOff x="-4060" y="-879"/>
                <a:chExt cx="2208" cy="2208"/>
              </a:xfrm>
            </p:grpSpPr>
            <p:grpSp>
              <p:nvGrpSpPr>
                <p:cNvPr id="52" name="Group 555"/>
                <p:cNvGrpSpPr>
                  <a:grpSpLocks/>
                </p:cNvGrpSpPr>
                <p:nvPr/>
              </p:nvGrpSpPr>
              <p:grpSpPr bwMode="auto">
                <a:xfrm>
                  <a:off x="-4060" y="-879"/>
                  <a:ext cx="2208" cy="2208"/>
                  <a:chOff x="-3924" y="-788"/>
                  <a:chExt cx="2208" cy="2208"/>
                </a:xfrm>
              </p:grpSpPr>
              <p:grpSp>
                <p:nvGrpSpPr>
                  <p:cNvPr id="107" name="Group 556"/>
                  <p:cNvGrpSpPr>
                    <a:grpSpLocks noChangeAspect="1"/>
                  </p:cNvGrpSpPr>
                  <p:nvPr/>
                </p:nvGrpSpPr>
                <p:grpSpPr bwMode="auto">
                  <a:xfrm>
                    <a:off x="-3924" y="-788"/>
                    <a:ext cx="2208" cy="2202"/>
                    <a:chOff x="168" y="696"/>
                    <a:chExt cx="1429" cy="1429"/>
                  </a:xfrm>
                </p:grpSpPr>
                <p:grpSp>
                  <p:nvGrpSpPr>
                    <p:cNvPr id="115" name="Group 557"/>
                    <p:cNvGrpSpPr>
                      <a:grpSpLocks noChangeAspect="1"/>
                    </p:cNvGrpSpPr>
                    <p:nvPr/>
                  </p:nvGrpSpPr>
                  <p:grpSpPr bwMode="auto">
                    <a:xfrm>
                      <a:off x="854" y="696"/>
                      <a:ext cx="56" cy="1429"/>
                      <a:chOff x="845" y="696"/>
                      <a:chExt cx="56" cy="1429"/>
                    </a:xfrm>
                  </p:grpSpPr>
                  <p:sp>
                    <p:nvSpPr>
                      <p:cNvPr id="119"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20"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116" name="Group 560"/>
                    <p:cNvGrpSpPr>
                      <a:grpSpLocks noChangeAspect="1"/>
                    </p:cNvGrpSpPr>
                    <p:nvPr/>
                  </p:nvGrpSpPr>
                  <p:grpSpPr bwMode="auto">
                    <a:xfrm rot="5400000">
                      <a:off x="855" y="696"/>
                      <a:ext cx="56" cy="1429"/>
                      <a:chOff x="845" y="696"/>
                      <a:chExt cx="56" cy="1429"/>
                    </a:xfrm>
                  </p:grpSpPr>
                  <p:sp>
                    <p:nvSpPr>
                      <p:cNvPr id="117"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18"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108" name="Group 563"/>
                  <p:cNvGrpSpPr>
                    <a:grpSpLocks noChangeAspect="1"/>
                  </p:cNvGrpSpPr>
                  <p:nvPr/>
                </p:nvGrpSpPr>
                <p:grpSpPr bwMode="auto">
                  <a:xfrm rot="2700000">
                    <a:off x="-3927" y="-785"/>
                    <a:ext cx="2208" cy="2202"/>
                    <a:chOff x="168" y="696"/>
                    <a:chExt cx="1429" cy="1429"/>
                  </a:xfrm>
                </p:grpSpPr>
                <p:grpSp>
                  <p:nvGrpSpPr>
                    <p:cNvPr id="109" name="Group 564"/>
                    <p:cNvGrpSpPr>
                      <a:grpSpLocks noChangeAspect="1"/>
                    </p:cNvGrpSpPr>
                    <p:nvPr/>
                  </p:nvGrpSpPr>
                  <p:grpSpPr bwMode="auto">
                    <a:xfrm>
                      <a:off x="854" y="696"/>
                      <a:ext cx="56" cy="1429"/>
                      <a:chOff x="845" y="696"/>
                      <a:chExt cx="56" cy="1429"/>
                    </a:xfrm>
                  </p:grpSpPr>
                  <p:sp>
                    <p:nvSpPr>
                      <p:cNvPr id="113"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14"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110" name="Group 567"/>
                    <p:cNvGrpSpPr>
                      <a:grpSpLocks noChangeAspect="1"/>
                    </p:cNvGrpSpPr>
                    <p:nvPr/>
                  </p:nvGrpSpPr>
                  <p:grpSpPr bwMode="auto">
                    <a:xfrm rot="5400000">
                      <a:off x="855" y="696"/>
                      <a:ext cx="56" cy="1429"/>
                      <a:chOff x="845" y="696"/>
                      <a:chExt cx="56" cy="1429"/>
                    </a:xfrm>
                  </p:grpSpPr>
                  <p:sp>
                    <p:nvSpPr>
                      <p:cNvPr id="111"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12"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nvGrpSpPr>
                <p:cNvPr id="53" name="Group 570"/>
                <p:cNvGrpSpPr>
                  <a:grpSpLocks/>
                </p:cNvGrpSpPr>
                <p:nvPr/>
              </p:nvGrpSpPr>
              <p:grpSpPr bwMode="auto">
                <a:xfrm rot="1320000">
                  <a:off x="-3744" y="-528"/>
                  <a:ext cx="1549" cy="1556"/>
                  <a:chOff x="-3928" y="-799"/>
                  <a:chExt cx="2212" cy="2222"/>
                </a:xfrm>
              </p:grpSpPr>
              <p:grpSp>
                <p:nvGrpSpPr>
                  <p:cNvPr id="89" name="Group 571"/>
                  <p:cNvGrpSpPr>
                    <a:grpSpLocks noChangeAspect="1"/>
                  </p:cNvGrpSpPr>
                  <p:nvPr/>
                </p:nvGrpSpPr>
                <p:grpSpPr bwMode="auto">
                  <a:xfrm>
                    <a:off x="-3924" y="-788"/>
                    <a:ext cx="2208" cy="2202"/>
                    <a:chOff x="168" y="696"/>
                    <a:chExt cx="1429" cy="1429"/>
                  </a:xfrm>
                </p:grpSpPr>
                <p:grpSp>
                  <p:nvGrpSpPr>
                    <p:cNvPr id="101" name="Group 572"/>
                    <p:cNvGrpSpPr>
                      <a:grpSpLocks noChangeAspect="1"/>
                    </p:cNvGrpSpPr>
                    <p:nvPr/>
                  </p:nvGrpSpPr>
                  <p:grpSpPr bwMode="auto">
                    <a:xfrm>
                      <a:off x="854" y="696"/>
                      <a:ext cx="56" cy="1429"/>
                      <a:chOff x="845" y="696"/>
                      <a:chExt cx="56" cy="1429"/>
                    </a:xfrm>
                  </p:grpSpPr>
                  <p:sp>
                    <p:nvSpPr>
                      <p:cNvPr id="105"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06"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102" name="Group 575"/>
                    <p:cNvGrpSpPr>
                      <a:grpSpLocks noChangeAspect="1"/>
                    </p:cNvGrpSpPr>
                    <p:nvPr/>
                  </p:nvGrpSpPr>
                  <p:grpSpPr bwMode="auto">
                    <a:xfrm rot="5400000">
                      <a:off x="855" y="696"/>
                      <a:ext cx="56" cy="1429"/>
                      <a:chOff x="845" y="696"/>
                      <a:chExt cx="56" cy="1429"/>
                    </a:xfrm>
                  </p:grpSpPr>
                  <p:sp>
                    <p:nvSpPr>
                      <p:cNvPr id="103"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04"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94" name="Group 578"/>
                  <p:cNvGrpSpPr>
                    <a:grpSpLocks noChangeAspect="1"/>
                  </p:cNvGrpSpPr>
                  <p:nvPr/>
                </p:nvGrpSpPr>
                <p:grpSpPr bwMode="auto">
                  <a:xfrm rot="2700000">
                    <a:off x="-3938" y="-789"/>
                    <a:ext cx="2222" cy="2202"/>
                    <a:chOff x="160" y="696"/>
                    <a:chExt cx="1438" cy="1429"/>
                  </a:xfrm>
                </p:grpSpPr>
                <p:grpSp>
                  <p:nvGrpSpPr>
                    <p:cNvPr id="95" name="Group 579"/>
                    <p:cNvGrpSpPr>
                      <a:grpSpLocks noChangeAspect="1"/>
                    </p:cNvGrpSpPr>
                    <p:nvPr/>
                  </p:nvGrpSpPr>
                  <p:grpSpPr bwMode="auto">
                    <a:xfrm>
                      <a:off x="854" y="696"/>
                      <a:ext cx="56" cy="1429"/>
                      <a:chOff x="845" y="696"/>
                      <a:chExt cx="56" cy="1429"/>
                    </a:xfrm>
                  </p:grpSpPr>
                  <p:sp>
                    <p:nvSpPr>
                      <p:cNvPr id="99"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00"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96" name="Group 582"/>
                    <p:cNvGrpSpPr>
                      <a:grpSpLocks noChangeAspect="1"/>
                    </p:cNvGrpSpPr>
                    <p:nvPr/>
                  </p:nvGrpSpPr>
                  <p:grpSpPr bwMode="auto">
                    <a:xfrm rot="5400000">
                      <a:off x="850" y="692"/>
                      <a:ext cx="57" cy="1438"/>
                      <a:chOff x="845" y="696"/>
                      <a:chExt cx="57" cy="1438"/>
                    </a:xfrm>
                  </p:grpSpPr>
                  <p:sp>
                    <p:nvSpPr>
                      <p:cNvPr id="97"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98" name="AutoShape 584"/>
                      <p:cNvSpPr>
                        <a:spLocks noChangeAspect="1" noChangeArrowheads="1"/>
                      </p:cNvSpPr>
                      <p:nvPr/>
                    </p:nvSpPr>
                    <p:spPr bwMode="auto">
                      <a:xfrm flipV="1">
                        <a:off x="846" y="1419"/>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grpSp>
      </p:grpSp>
    </p:spTree>
    <p:extLst>
      <p:ext uri="{BB962C8B-B14F-4D97-AF65-F5344CB8AC3E}">
        <p14:creationId xmlns:p14="http://schemas.microsoft.com/office/powerpoint/2010/main" val="3376076358"/>
      </p:ext>
    </p:extLst>
  </p:cSld>
  <p:clrMapOvr>
    <a:masterClrMapping/>
  </p:clrMapOvr>
  <mc:AlternateContent xmlns:mc="http://schemas.openxmlformats.org/markup-compatibility/2006" xmlns:p14="http://schemas.microsoft.com/office/powerpoint/2010/main">
    <mc:Choice Requires="p14">
      <p:transition spd="slow" p14:dur="4000" advClick="0">
        <p14:vortex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23" presetClass="entr" presetSubtype="36" fill="hold" grpId="0" nodeType="afterEffect">
                                  <p:stCondLst>
                                    <p:cond delay="0"/>
                                  </p:stCondLst>
                                  <p:childTnLst>
                                    <p:set>
                                      <p:cBhvr>
                                        <p:cTn id="12" dur="1" fill="hold">
                                          <p:stCondLst>
                                            <p:cond delay="0"/>
                                          </p:stCondLst>
                                        </p:cTn>
                                        <p:tgtEl>
                                          <p:spTgt spid="90"/>
                                        </p:tgtEl>
                                        <p:attrNameLst>
                                          <p:attrName>style.visibility</p:attrName>
                                        </p:attrNameLst>
                                      </p:cBhvr>
                                      <p:to>
                                        <p:strVal val="visible"/>
                                      </p:to>
                                    </p:set>
                                    <p:anim calcmode="lin" valueType="num">
                                      <p:cBhvr>
                                        <p:cTn id="13" dur="1000" fill="hold"/>
                                        <p:tgtEl>
                                          <p:spTgt spid="90"/>
                                        </p:tgtEl>
                                        <p:attrNameLst>
                                          <p:attrName>ppt_w</p:attrName>
                                        </p:attrNameLst>
                                      </p:cBhvr>
                                      <p:tavLst>
                                        <p:tav tm="0">
                                          <p:val>
                                            <p:strVal val="(6*min(max(#ppt_w*#ppt_h,.3),1)-7.4)/-.7*#ppt_w"/>
                                          </p:val>
                                        </p:tav>
                                        <p:tav tm="100000">
                                          <p:val>
                                            <p:strVal val="#ppt_w"/>
                                          </p:val>
                                        </p:tav>
                                      </p:tavLst>
                                    </p:anim>
                                    <p:anim calcmode="lin" valueType="num">
                                      <p:cBhvr>
                                        <p:cTn id="14" dur="1000" fill="hold"/>
                                        <p:tgtEl>
                                          <p:spTgt spid="90"/>
                                        </p:tgtEl>
                                        <p:attrNameLst>
                                          <p:attrName>ppt_h</p:attrName>
                                        </p:attrNameLst>
                                      </p:cBhvr>
                                      <p:tavLst>
                                        <p:tav tm="0">
                                          <p:val>
                                            <p:strVal val="(6*min(max(#ppt_w*#ppt_h,.3),1)-7.4)/-.7*#ppt_h"/>
                                          </p:val>
                                        </p:tav>
                                        <p:tav tm="100000">
                                          <p:val>
                                            <p:strVal val="#ppt_h"/>
                                          </p:val>
                                        </p:tav>
                                      </p:tavLst>
                                    </p:anim>
                                    <p:anim calcmode="lin" valueType="num">
                                      <p:cBhvr>
                                        <p:cTn id="15" dur="1000" fill="hold"/>
                                        <p:tgtEl>
                                          <p:spTgt spid="90"/>
                                        </p:tgtEl>
                                        <p:attrNameLst>
                                          <p:attrName>ppt_x</p:attrName>
                                        </p:attrNameLst>
                                      </p:cBhvr>
                                      <p:tavLst>
                                        <p:tav tm="0">
                                          <p:val>
                                            <p:fltVal val="0.5"/>
                                          </p:val>
                                        </p:tav>
                                        <p:tav tm="100000">
                                          <p:val>
                                            <p:strVal val="#ppt_x"/>
                                          </p:val>
                                        </p:tav>
                                      </p:tavLst>
                                    </p:anim>
                                    <p:anim calcmode="lin" valueType="num">
                                      <p:cBhvr>
                                        <p:cTn id="16" dur="1000" fill="hold"/>
                                        <p:tgtEl>
                                          <p:spTgt spid="90"/>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1500"/>
                            </p:stCondLst>
                            <p:childTnLst>
                              <p:par>
                                <p:cTn id="18" presetID="26" presetClass="emph" presetSubtype="0" fill="hold" grpId="1" nodeType="afterEffect">
                                  <p:stCondLst>
                                    <p:cond delay="0"/>
                                  </p:stCondLst>
                                  <p:childTnLst>
                                    <p:animEffect transition="out" filter="fade">
                                      <p:cBhvr>
                                        <p:cTn id="19" dur="500" tmFilter="0, 0; .2, .5; .8, .5; 1, 0"/>
                                        <p:tgtEl>
                                          <p:spTgt spid="90"/>
                                        </p:tgtEl>
                                      </p:cBhvr>
                                    </p:animEffect>
                                    <p:animScale>
                                      <p:cBhvr>
                                        <p:cTn id="20" dur="250" autoRev="1" fill="hold"/>
                                        <p:tgtEl>
                                          <p:spTgt spid="90"/>
                                        </p:tgtEl>
                                      </p:cBhvr>
                                      <p:by x="105000" y="105000"/>
                                    </p:animScale>
                                  </p:childTnLst>
                                </p:cTn>
                              </p:par>
                            </p:childTnLst>
                          </p:cTn>
                        </p:par>
                        <p:par>
                          <p:cTn id="21" fill="hold">
                            <p:stCondLst>
                              <p:cond delay="2000"/>
                            </p:stCondLst>
                            <p:childTnLst>
                              <p:par>
                                <p:cTn id="22" presetID="16" presetClass="entr" presetSubtype="21" fill="hold" nodeType="afterEffect">
                                  <p:stCondLst>
                                    <p:cond delay="0"/>
                                  </p:stCondLst>
                                  <p:childTnLst>
                                    <p:set>
                                      <p:cBhvr>
                                        <p:cTn id="23" dur="1" fill="hold">
                                          <p:stCondLst>
                                            <p:cond delay="0"/>
                                          </p:stCondLst>
                                        </p:cTn>
                                        <p:tgtEl>
                                          <p:spTgt spid="91"/>
                                        </p:tgtEl>
                                        <p:attrNameLst>
                                          <p:attrName>style.visibility</p:attrName>
                                        </p:attrNameLst>
                                      </p:cBhvr>
                                      <p:to>
                                        <p:strVal val="visible"/>
                                      </p:to>
                                    </p:set>
                                    <p:animEffect transition="in" filter="barn(inVertical)">
                                      <p:cBhvr>
                                        <p:cTn id="24" dur="500"/>
                                        <p:tgtEl>
                                          <p:spTgt spid="91"/>
                                        </p:tgtEl>
                                      </p:cBhvr>
                                    </p:animEffect>
                                  </p:childTnLst>
                                </p:cTn>
                              </p:par>
                            </p:childTnLst>
                          </p:cTn>
                        </p:par>
                        <p:par>
                          <p:cTn id="25" fill="hold">
                            <p:stCondLst>
                              <p:cond delay="2500"/>
                            </p:stCondLst>
                            <p:childTnLst>
                              <p:par>
                                <p:cTn id="26" presetID="16" presetClass="entr" presetSubtype="37" fill="hold" grpId="0" nodeType="after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barn(outVertical)">
                                      <p:cBhvr>
                                        <p:cTn id="28" dur="500"/>
                                        <p:tgtEl>
                                          <p:spTgt spid="92"/>
                                        </p:tgtEl>
                                      </p:cBhvr>
                                    </p:animEffect>
                                  </p:childTnLst>
                                </p:cTn>
                              </p:par>
                            </p:childTnLst>
                          </p:cTn>
                        </p:par>
                        <p:par>
                          <p:cTn id="29" fill="hold">
                            <p:stCondLst>
                              <p:cond delay="3000"/>
                            </p:stCondLst>
                            <p:childTnLst>
                              <p:par>
                                <p:cTn id="30" presetID="56" presetClass="entr" presetSubtype="0" fill="hold" grpId="4" nodeType="afterEffect">
                                  <p:stCondLst>
                                    <p:cond delay="0"/>
                                  </p:stCondLst>
                                  <p:iterate type="lt">
                                    <p:tmPct val="10000"/>
                                  </p:iterate>
                                  <p:childTnLst>
                                    <p:set>
                                      <p:cBhvr>
                                        <p:cTn id="31" dur="1" fill="hold">
                                          <p:stCondLst>
                                            <p:cond delay="0"/>
                                          </p:stCondLst>
                                        </p:cTn>
                                        <p:tgtEl>
                                          <p:spTgt spid="93"/>
                                        </p:tgtEl>
                                        <p:attrNameLst>
                                          <p:attrName>style.visibility</p:attrName>
                                        </p:attrNameLst>
                                      </p:cBhvr>
                                      <p:to>
                                        <p:strVal val="visible"/>
                                      </p:to>
                                    </p:set>
                                    <p:anim by="(-#ppt_w*2)" calcmode="lin" valueType="num">
                                      <p:cBhvr rctx="PPT">
                                        <p:cTn id="32" dur="500" autoRev="1" fill="hold">
                                          <p:stCondLst>
                                            <p:cond delay="0"/>
                                          </p:stCondLst>
                                        </p:cTn>
                                        <p:tgtEl>
                                          <p:spTgt spid="93"/>
                                        </p:tgtEl>
                                        <p:attrNameLst>
                                          <p:attrName>ppt_w</p:attrName>
                                        </p:attrNameLst>
                                      </p:cBhvr>
                                    </p:anim>
                                    <p:anim by="(#ppt_w*0.50)" calcmode="lin" valueType="num">
                                      <p:cBhvr>
                                        <p:cTn id="33" dur="500" decel="50000" autoRev="1" fill="hold">
                                          <p:stCondLst>
                                            <p:cond delay="0"/>
                                          </p:stCondLst>
                                        </p:cTn>
                                        <p:tgtEl>
                                          <p:spTgt spid="93"/>
                                        </p:tgtEl>
                                        <p:attrNameLst>
                                          <p:attrName>ppt_x</p:attrName>
                                        </p:attrNameLst>
                                      </p:cBhvr>
                                    </p:anim>
                                    <p:anim from="(-#ppt_h/2)" to="(#ppt_y)" calcmode="lin" valueType="num">
                                      <p:cBhvr>
                                        <p:cTn id="34" dur="1000" fill="hold">
                                          <p:stCondLst>
                                            <p:cond delay="0"/>
                                          </p:stCondLst>
                                        </p:cTn>
                                        <p:tgtEl>
                                          <p:spTgt spid="93"/>
                                        </p:tgtEl>
                                        <p:attrNameLst>
                                          <p:attrName>ppt_y</p:attrName>
                                        </p:attrNameLst>
                                      </p:cBhvr>
                                    </p:anim>
                                    <p:animRot by="21600000">
                                      <p:cBhvr>
                                        <p:cTn id="35" dur="1000" fill="hold">
                                          <p:stCondLst>
                                            <p:cond delay="0"/>
                                          </p:stCondLst>
                                        </p:cTn>
                                        <p:tgtEl>
                                          <p:spTgt spid="93"/>
                                        </p:tgtEl>
                                        <p:attrNameLst>
                                          <p:attrName>r</p:attrName>
                                        </p:attrNameLst>
                                      </p:cBhvr>
                                    </p:animRot>
                                  </p:childTnLst>
                                </p:cTn>
                              </p:par>
                            </p:childTnLst>
                          </p:cTn>
                        </p:par>
                        <p:par>
                          <p:cTn id="36" fill="hold">
                            <p:stCondLst>
                              <p:cond delay="5900"/>
                            </p:stCondLst>
                            <p:childTnLst>
                              <p:par>
                                <p:cTn id="37" presetID="10" presetClass="entr" presetSubtype="0"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fade">
                                      <p:cBhvr>
                                        <p:cTn id="39" dur="500"/>
                                        <p:tgtEl>
                                          <p:spTgt spid="54"/>
                                        </p:tgtEl>
                                      </p:cBhvr>
                                    </p:animEffect>
                                  </p:childTnLst>
                                </p:cTn>
                              </p:par>
                            </p:childTnLst>
                          </p:cTn>
                        </p:par>
                        <p:par>
                          <p:cTn id="40" fill="hold">
                            <p:stCondLst>
                              <p:cond delay="6400"/>
                            </p:stCondLst>
                            <p:childTnLst>
                              <p:par>
                                <p:cTn id="41" presetID="6" presetClass="emph" presetSubtype="0" fill="hold" nodeType="afterEffect">
                                  <p:stCondLst>
                                    <p:cond delay="0"/>
                                  </p:stCondLst>
                                  <p:childTnLst>
                                    <p:animScale>
                                      <p:cBhvr>
                                        <p:cTn id="42" dur="1250" fill="hold"/>
                                        <p:tgtEl>
                                          <p:spTgt spid="54"/>
                                        </p:tgtEl>
                                      </p:cBhvr>
                                      <p:by x="400000" y="400000"/>
                                    </p:animScale>
                                  </p:childTnLst>
                                </p:cTn>
                              </p:par>
                            </p:childTnLst>
                          </p:cTn>
                        </p:par>
                        <p:par>
                          <p:cTn id="43" fill="hold">
                            <p:stCondLst>
                              <p:cond delay="7650"/>
                            </p:stCondLst>
                            <p:childTnLst>
                              <p:par>
                                <p:cTn id="44" presetID="6" presetClass="emph" presetSubtype="0" autoRev="1" fill="hold" nodeType="afterEffect">
                                  <p:stCondLst>
                                    <p:cond delay="0"/>
                                  </p:stCondLst>
                                  <p:childTnLst>
                                    <p:animScale>
                                      <p:cBhvr>
                                        <p:cTn id="45" dur="1250" fill="hold"/>
                                        <p:tgtEl>
                                          <p:spTgt spid="54"/>
                                        </p:tgtEl>
                                      </p:cBhvr>
                                      <p:by x="400000" y="400000"/>
                                    </p:animScale>
                                  </p:childTnLst>
                                </p:cTn>
                              </p:par>
                              <p:par>
                                <p:cTn id="46" presetID="10" presetClass="exit" presetSubtype="0" fill="hold" nodeType="withEffect">
                                  <p:stCondLst>
                                    <p:cond delay="0"/>
                                  </p:stCondLst>
                                  <p:childTnLst>
                                    <p:animEffect transition="out" filter="fade">
                                      <p:cBhvr>
                                        <p:cTn id="47" dur="1250"/>
                                        <p:tgtEl>
                                          <p:spTgt spid="54"/>
                                        </p:tgtEl>
                                      </p:cBhvr>
                                    </p:animEffect>
                                    <p:set>
                                      <p:cBhvr>
                                        <p:cTn id="48" dur="1" fill="hold">
                                          <p:stCondLst>
                                            <p:cond delay="1249"/>
                                          </p:stCondLst>
                                        </p:cTn>
                                        <p:tgtEl>
                                          <p:spTgt spid="54"/>
                                        </p:tgtEl>
                                        <p:attrNameLst>
                                          <p:attrName>style.visibility</p:attrName>
                                        </p:attrNameLst>
                                      </p:cBhvr>
                                      <p:to>
                                        <p:strVal val="hidden"/>
                                      </p:to>
                                    </p:set>
                                  </p:childTnLst>
                                </p:cTn>
                              </p:par>
                            </p:childTnLst>
                          </p:cTn>
                        </p:par>
                        <p:par>
                          <p:cTn id="49" fill="hold">
                            <p:stCondLst>
                              <p:cond delay="10150"/>
                            </p:stCondLst>
                            <p:childTnLst>
                              <p:par>
                                <p:cTn id="50" presetID="23" presetClass="entr" presetSubtype="528" fill="hold" nodeType="after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 calcmode="lin" valueType="num">
                                      <p:cBhvr>
                                        <p:cTn id="54" dur="500" fill="hold"/>
                                        <p:tgtEl>
                                          <p:spTgt spid="44"/>
                                        </p:tgtEl>
                                        <p:attrNameLst>
                                          <p:attrName>ppt_x</p:attrName>
                                        </p:attrNameLst>
                                      </p:cBhvr>
                                      <p:tavLst>
                                        <p:tav tm="0">
                                          <p:val>
                                            <p:fltVal val="0.5"/>
                                          </p:val>
                                        </p:tav>
                                        <p:tav tm="100000">
                                          <p:val>
                                            <p:strVal val="#ppt_x"/>
                                          </p:val>
                                        </p:tav>
                                      </p:tavLst>
                                    </p:anim>
                                    <p:anim calcmode="lin" valueType="num">
                                      <p:cBhvr>
                                        <p:cTn id="55" dur="500" fill="hold"/>
                                        <p:tgtEl>
                                          <p:spTgt spid="44"/>
                                        </p:tgtEl>
                                        <p:attrNameLst>
                                          <p:attrName>ppt_y</p:attrName>
                                        </p:attrNameLst>
                                      </p:cBhvr>
                                      <p:tavLst>
                                        <p:tav tm="0">
                                          <p:val>
                                            <p:fltVal val="0.5"/>
                                          </p:val>
                                        </p:tav>
                                        <p:tav tm="100000">
                                          <p:val>
                                            <p:strVal val="#ppt_y"/>
                                          </p:val>
                                        </p:tav>
                                      </p:tavLst>
                                    </p:anim>
                                  </p:childTnLst>
                                </p:cTn>
                              </p:par>
                            </p:childTnLst>
                          </p:cTn>
                        </p:par>
                        <p:par>
                          <p:cTn id="56" fill="hold">
                            <p:stCondLst>
                              <p:cond delay="10650"/>
                            </p:stCondLst>
                            <p:childTnLst>
                              <p:par>
                                <p:cTn id="57" presetID="10" presetClass="entr" presetSubtype="0" fill="hold"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childTnLst>
                                </p:cTn>
                              </p:par>
                            </p:childTnLst>
                          </p:cTn>
                        </p:par>
                        <p:par>
                          <p:cTn id="60" fill="hold">
                            <p:stCondLst>
                              <p:cond delay="11150"/>
                            </p:stCondLst>
                            <p:childTnLst>
                              <p:par>
                                <p:cTn id="61" presetID="6" presetClass="emph" presetSubtype="0" fill="hold" nodeType="afterEffect">
                                  <p:stCondLst>
                                    <p:cond delay="0"/>
                                  </p:stCondLst>
                                  <p:childTnLst>
                                    <p:animScale>
                                      <p:cBhvr>
                                        <p:cTn id="62" dur="1250" fill="hold"/>
                                        <p:tgtEl>
                                          <p:spTgt spid="47"/>
                                        </p:tgtEl>
                                      </p:cBhvr>
                                      <p:by x="400000" y="400000"/>
                                    </p:animScale>
                                  </p:childTnLst>
                                </p:cTn>
                              </p:par>
                            </p:childTnLst>
                          </p:cTn>
                        </p:par>
                        <p:par>
                          <p:cTn id="63" fill="hold">
                            <p:stCondLst>
                              <p:cond delay="12400"/>
                            </p:stCondLst>
                            <p:childTnLst>
                              <p:par>
                                <p:cTn id="64" presetID="6" presetClass="emph" presetSubtype="0" autoRev="1" fill="hold" nodeType="afterEffect">
                                  <p:stCondLst>
                                    <p:cond delay="0"/>
                                  </p:stCondLst>
                                  <p:childTnLst>
                                    <p:animScale>
                                      <p:cBhvr>
                                        <p:cTn id="65" dur="1250" fill="hold"/>
                                        <p:tgtEl>
                                          <p:spTgt spid="47"/>
                                        </p:tgtEl>
                                      </p:cBhvr>
                                      <p:by x="400000" y="400000"/>
                                    </p:animScale>
                                  </p:childTnLst>
                                </p:cTn>
                              </p:par>
                              <p:par>
                                <p:cTn id="66" presetID="10" presetClass="exit" presetSubtype="0" fill="hold" nodeType="withEffect">
                                  <p:stCondLst>
                                    <p:cond delay="0"/>
                                  </p:stCondLst>
                                  <p:childTnLst>
                                    <p:animEffect transition="out" filter="fade">
                                      <p:cBhvr>
                                        <p:cTn id="67" dur="1250"/>
                                        <p:tgtEl>
                                          <p:spTgt spid="47"/>
                                        </p:tgtEl>
                                      </p:cBhvr>
                                    </p:animEffect>
                                    <p:set>
                                      <p:cBhvr>
                                        <p:cTn id="68" dur="1" fill="hold">
                                          <p:stCondLst>
                                            <p:cond delay="1249"/>
                                          </p:stCondLst>
                                        </p:cTn>
                                        <p:tgtEl>
                                          <p:spTgt spid="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0" grpId="1"/>
      <p:bldP spid="92" grpId="0" animBg="1"/>
      <p:bldP spid="93" grpId="0" bldLvl="0" autoUpdateAnimBg="0"/>
      <p:bldP spid="93" grpId="1" bldLvl="0" autoUpdateAnimBg="0"/>
      <p:bldP spid="93" grpId="2" bldLvl="0" autoUpdateAnimBg="0"/>
      <p:bldP spid="93" grpId="3" bldLvl="0" autoUpdateAnimBg="0"/>
      <p:bldP spid="93" grpId="4"/>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46628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64288" y="1901112"/>
            <a:ext cx="1969790" cy="1909090"/>
          </a:xfrm>
          <a:prstGeom prst="rect">
            <a:avLst/>
          </a:prstGeom>
        </p:spPr>
      </p:pic>
      <p:grpSp>
        <p:nvGrpSpPr>
          <p:cNvPr id="3" name="组合 2"/>
          <p:cNvGrpSpPr/>
          <p:nvPr/>
        </p:nvGrpSpPr>
        <p:grpSpPr>
          <a:xfrm>
            <a:off x="0" y="2954878"/>
            <a:ext cx="9173716" cy="2177415"/>
            <a:chOff x="0" y="2966085"/>
            <a:chExt cx="9173716" cy="2177415"/>
          </a:xfrm>
        </p:grpSpPr>
        <p:pic>
          <p:nvPicPr>
            <p:cNvPr id="20" name="Picture 5" descr="C:\Users\PC\Desktop\zqq\26_0013_p------3.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2966085"/>
              <a:ext cx="8656638" cy="1498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0" y="3454717"/>
              <a:ext cx="9173716" cy="1688783"/>
              <a:chOff x="0" y="3454717"/>
              <a:chExt cx="9173716" cy="1688783"/>
            </a:xfrm>
          </p:grpSpPr>
          <p:sp>
            <p:nvSpPr>
              <p:cNvPr id="22" name="矩形 1"/>
              <p:cNvSpPr>
                <a:spLocks noChangeArrowheads="1"/>
              </p:cNvSpPr>
              <p:nvPr/>
            </p:nvSpPr>
            <p:spPr bwMode="auto">
              <a:xfrm>
                <a:off x="0" y="3784759"/>
                <a:ext cx="9144000" cy="1358741"/>
              </a:xfrm>
              <a:custGeom>
                <a:avLst/>
                <a:gdLst>
                  <a:gd name="T0" fmla="*/ 0 w 9144000"/>
                  <a:gd name="T1" fmla="*/ 0 h 2245868"/>
                  <a:gd name="T2" fmla="*/ 1244600 w 9144000"/>
                  <a:gd name="T3" fmla="*/ 77382 h 2245868"/>
                  <a:gd name="T4" fmla="*/ 9144000 w 9144000"/>
                  <a:gd name="T5" fmla="*/ 0 h 2245868"/>
                  <a:gd name="T6" fmla="*/ 9144000 w 9144000"/>
                  <a:gd name="T7" fmla="*/ 458589 h 2245868"/>
                  <a:gd name="T8" fmla="*/ 0 w 9144000"/>
                  <a:gd name="T9" fmla="*/ 458589 h 2245868"/>
                  <a:gd name="T10" fmla="*/ 0 w 9144000"/>
                  <a:gd name="T11" fmla="*/ 0 h 2245868"/>
                  <a:gd name="T12" fmla="*/ 0 60000 65536"/>
                  <a:gd name="T13" fmla="*/ 0 60000 65536"/>
                  <a:gd name="T14" fmla="*/ 0 60000 65536"/>
                  <a:gd name="T15" fmla="*/ 0 60000 65536"/>
                  <a:gd name="T16" fmla="*/ 0 60000 65536"/>
                  <a:gd name="T17" fmla="*/ 0 60000 65536"/>
                  <a:gd name="T18" fmla="*/ 0 w 9144000"/>
                  <a:gd name="T19" fmla="*/ 0 h 2245868"/>
                  <a:gd name="T20" fmla="*/ 9144000 w 9144000"/>
                  <a:gd name="T21" fmla="*/ 2245868 h 2245868"/>
                </a:gdLst>
                <a:ahLst/>
                <a:cxnLst>
                  <a:cxn ang="T12">
                    <a:pos x="T0" y="T1"/>
                  </a:cxn>
                  <a:cxn ang="T13">
                    <a:pos x="T2" y="T3"/>
                  </a:cxn>
                  <a:cxn ang="T14">
                    <a:pos x="T4" y="T5"/>
                  </a:cxn>
                  <a:cxn ang="T15">
                    <a:pos x="T6" y="T7"/>
                  </a:cxn>
                  <a:cxn ang="T16">
                    <a:pos x="T8" y="T9"/>
                  </a:cxn>
                  <a:cxn ang="T17">
                    <a:pos x="T10" y="T11"/>
                  </a:cxn>
                </a:cxnLst>
                <a:rect l="T18" t="T19" r="T20" b="T21"/>
                <a:pathLst>
                  <a:path w="9144000" h="2245868">
                    <a:moveTo>
                      <a:pt x="0" y="0"/>
                    </a:moveTo>
                    <a:cubicBezTo>
                      <a:pt x="414867" y="126323"/>
                      <a:pt x="588433" y="328845"/>
                      <a:pt x="1244600" y="378968"/>
                    </a:cubicBezTo>
                    <a:cubicBezTo>
                      <a:pt x="1820333" y="417745"/>
                      <a:pt x="6510867" y="126323"/>
                      <a:pt x="9144000" y="0"/>
                    </a:cubicBezTo>
                    <a:lnTo>
                      <a:pt x="9144000" y="2245868"/>
                    </a:lnTo>
                    <a:lnTo>
                      <a:pt x="0" y="2245868"/>
                    </a:lnTo>
                    <a:lnTo>
                      <a:pt x="0"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24" name="Picture 2" descr="C:\Users\PC\Desktop\zqq\20_0006_-----4.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9716" y="3454717"/>
                <a:ext cx="9144000" cy="115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34" name="组合 25"/>
          <p:cNvGrpSpPr>
            <a:grpSpLocks/>
          </p:cNvGrpSpPr>
          <p:nvPr/>
        </p:nvGrpSpPr>
        <p:grpSpPr bwMode="auto">
          <a:xfrm>
            <a:off x="579121" y="356616"/>
            <a:ext cx="2438400" cy="1261873"/>
            <a:chOff x="-24130" y="-12305"/>
            <a:chExt cx="2438383" cy="1698157"/>
          </a:xfrm>
        </p:grpSpPr>
        <p:pic>
          <p:nvPicPr>
            <p:cNvPr id="35" name="五边形 27"/>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4130" y="-12305"/>
              <a:ext cx="2438383" cy="1698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Box 28">
              <a:hlinkClick r:id="" action="ppaction://hlinkshowjump?jump=nextslide"/>
            </p:cNvPr>
            <p:cNvSpPr txBox="1">
              <a:spLocks noChangeArrowheads="1"/>
            </p:cNvSpPr>
            <p:nvPr/>
          </p:nvSpPr>
          <p:spPr bwMode="auto">
            <a:xfrm>
              <a:off x="543323" y="0"/>
              <a:ext cx="1245845" cy="869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3600" b="1">
                  <a:solidFill>
                    <a:srgbClr val="FFFF00"/>
                  </a:solidFill>
                  <a:latin typeface="微软雅黑" pitchFamily="34" charset="-122"/>
                  <a:ea typeface="微软雅黑" pitchFamily="34" charset="-122"/>
                </a:rPr>
                <a:t>目 录</a:t>
              </a:r>
            </a:p>
          </p:txBody>
        </p:sp>
      </p:grpSp>
      <p:grpSp>
        <p:nvGrpSpPr>
          <p:cNvPr id="37" name="组合 29"/>
          <p:cNvGrpSpPr>
            <a:grpSpLocks/>
          </p:cNvGrpSpPr>
          <p:nvPr/>
        </p:nvGrpSpPr>
        <p:grpSpPr bwMode="auto">
          <a:xfrm>
            <a:off x="1258888" y="1383030"/>
            <a:ext cx="5473700" cy="405765"/>
            <a:chOff x="0" y="0"/>
            <a:chExt cx="4896544" cy="403076"/>
          </a:xfrm>
        </p:grpSpPr>
        <p:sp>
          <p:nvSpPr>
            <p:cNvPr id="38" name="圆角矩形 30"/>
            <p:cNvSpPr>
              <a:spLocks noChangeArrowheads="1"/>
            </p:cNvSpPr>
            <p:nvPr/>
          </p:nvSpPr>
          <p:spPr bwMode="auto">
            <a:xfrm>
              <a:off x="0" y="0"/>
              <a:ext cx="4896544" cy="403076"/>
            </a:xfrm>
            <a:prstGeom prst="roundRect">
              <a:avLst>
                <a:gd name="adj" fmla="val 0"/>
              </a:avLst>
            </a:prstGeom>
            <a:solidFill>
              <a:srgbClr val="FFC000"/>
            </a:solidFill>
            <a:ln w="25400">
              <a:solidFill>
                <a:srgbClr val="C00000"/>
              </a:solidFill>
              <a:round/>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en-US">
                <a:solidFill>
                  <a:srgbClr val="FFFFFF"/>
                </a:solidFill>
                <a:latin typeface="Calibri" pitchFamily="34" charset="0"/>
              </a:endParaRPr>
            </a:p>
          </p:txBody>
        </p:sp>
        <p:sp>
          <p:nvSpPr>
            <p:cNvPr id="39" name="矩形 31"/>
            <p:cNvSpPr>
              <a:spLocks noChangeArrowheads="1"/>
            </p:cNvSpPr>
            <p:nvPr/>
          </p:nvSpPr>
          <p:spPr bwMode="auto">
            <a:xfrm>
              <a:off x="29822" y="21290"/>
              <a:ext cx="359289" cy="360498"/>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b="1">
                  <a:solidFill>
                    <a:srgbClr val="FFFFFF"/>
                  </a:solidFill>
                  <a:latin typeface="微软雅黑" pitchFamily="34" charset="-122"/>
                  <a:ea typeface="微软雅黑" pitchFamily="34" charset="-122"/>
                </a:rPr>
                <a:t>1</a:t>
              </a:r>
              <a:endParaRPr lang="zh-CN" altLang="en-US" b="1">
                <a:solidFill>
                  <a:srgbClr val="FFFFFF"/>
                </a:solidFill>
                <a:latin typeface="微软雅黑" pitchFamily="34" charset="-122"/>
                <a:ea typeface="微软雅黑" pitchFamily="34" charset="-122"/>
              </a:endParaRPr>
            </a:p>
          </p:txBody>
        </p:sp>
      </p:grpSp>
      <p:grpSp>
        <p:nvGrpSpPr>
          <p:cNvPr id="40" name="组合 32"/>
          <p:cNvGrpSpPr>
            <a:grpSpLocks/>
          </p:cNvGrpSpPr>
          <p:nvPr/>
        </p:nvGrpSpPr>
        <p:grpSpPr bwMode="auto">
          <a:xfrm>
            <a:off x="1258888" y="1908810"/>
            <a:ext cx="5473700" cy="405765"/>
            <a:chOff x="0" y="0"/>
            <a:chExt cx="4896544" cy="403076"/>
          </a:xfrm>
        </p:grpSpPr>
        <p:sp>
          <p:nvSpPr>
            <p:cNvPr id="41" name="圆角矩形 33"/>
            <p:cNvSpPr>
              <a:spLocks noChangeArrowheads="1"/>
            </p:cNvSpPr>
            <p:nvPr/>
          </p:nvSpPr>
          <p:spPr bwMode="auto">
            <a:xfrm>
              <a:off x="0" y="0"/>
              <a:ext cx="4896544" cy="403076"/>
            </a:xfrm>
            <a:prstGeom prst="roundRect">
              <a:avLst>
                <a:gd name="adj" fmla="val 0"/>
              </a:avLst>
            </a:prstGeom>
            <a:solidFill>
              <a:srgbClr val="FFC000"/>
            </a:solidFill>
            <a:ln w="25400">
              <a:solidFill>
                <a:srgbClr val="C00000"/>
              </a:solidFill>
              <a:round/>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en-US">
                <a:solidFill>
                  <a:srgbClr val="FFFFFF"/>
                </a:solidFill>
                <a:latin typeface="Calibri" pitchFamily="34" charset="0"/>
              </a:endParaRPr>
            </a:p>
          </p:txBody>
        </p:sp>
        <p:sp>
          <p:nvSpPr>
            <p:cNvPr id="42" name="矩形 34"/>
            <p:cNvSpPr>
              <a:spLocks noChangeArrowheads="1"/>
            </p:cNvSpPr>
            <p:nvPr/>
          </p:nvSpPr>
          <p:spPr bwMode="auto">
            <a:xfrm>
              <a:off x="29822" y="21290"/>
              <a:ext cx="359289" cy="360498"/>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b="1">
                  <a:solidFill>
                    <a:srgbClr val="FFFFFF"/>
                  </a:solidFill>
                  <a:latin typeface="微软雅黑" pitchFamily="34" charset="-122"/>
                  <a:ea typeface="微软雅黑" pitchFamily="34" charset="-122"/>
                </a:rPr>
                <a:t>2</a:t>
              </a:r>
              <a:endParaRPr lang="zh-CN" altLang="en-US" b="1">
                <a:solidFill>
                  <a:srgbClr val="FFFFFF"/>
                </a:solidFill>
                <a:latin typeface="微软雅黑" pitchFamily="34" charset="-122"/>
                <a:ea typeface="微软雅黑" pitchFamily="34" charset="-122"/>
              </a:endParaRPr>
            </a:p>
          </p:txBody>
        </p:sp>
      </p:grpSp>
      <p:grpSp>
        <p:nvGrpSpPr>
          <p:cNvPr id="43" name="组合 35"/>
          <p:cNvGrpSpPr>
            <a:grpSpLocks/>
          </p:cNvGrpSpPr>
          <p:nvPr/>
        </p:nvGrpSpPr>
        <p:grpSpPr bwMode="auto">
          <a:xfrm>
            <a:off x="1258888" y="2433162"/>
            <a:ext cx="5473700" cy="405765"/>
            <a:chOff x="0" y="0"/>
            <a:chExt cx="4896544" cy="403076"/>
          </a:xfrm>
        </p:grpSpPr>
        <p:sp>
          <p:nvSpPr>
            <p:cNvPr id="44" name="圆角矩形 36"/>
            <p:cNvSpPr>
              <a:spLocks noChangeArrowheads="1"/>
            </p:cNvSpPr>
            <p:nvPr/>
          </p:nvSpPr>
          <p:spPr bwMode="auto">
            <a:xfrm>
              <a:off x="0" y="0"/>
              <a:ext cx="4896544" cy="403076"/>
            </a:xfrm>
            <a:prstGeom prst="roundRect">
              <a:avLst>
                <a:gd name="adj" fmla="val 0"/>
              </a:avLst>
            </a:prstGeom>
            <a:solidFill>
              <a:srgbClr val="FFC000"/>
            </a:solidFill>
            <a:ln w="25400">
              <a:solidFill>
                <a:srgbClr val="C00000"/>
              </a:solidFill>
              <a:round/>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en-US">
                <a:solidFill>
                  <a:srgbClr val="FFFFFF"/>
                </a:solidFill>
                <a:latin typeface="Calibri" pitchFamily="34" charset="0"/>
              </a:endParaRPr>
            </a:p>
          </p:txBody>
        </p:sp>
        <p:sp>
          <p:nvSpPr>
            <p:cNvPr id="45" name="矩形 37"/>
            <p:cNvSpPr>
              <a:spLocks noChangeArrowheads="1"/>
            </p:cNvSpPr>
            <p:nvPr/>
          </p:nvSpPr>
          <p:spPr bwMode="auto">
            <a:xfrm>
              <a:off x="29822" y="21289"/>
              <a:ext cx="359289" cy="360498"/>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b="1">
                  <a:solidFill>
                    <a:srgbClr val="FFFFFF"/>
                  </a:solidFill>
                  <a:latin typeface="微软雅黑" pitchFamily="34" charset="-122"/>
                  <a:ea typeface="微软雅黑" pitchFamily="34" charset="-122"/>
                </a:rPr>
                <a:t>3</a:t>
              </a:r>
              <a:endParaRPr lang="zh-CN" altLang="en-US" b="1">
                <a:solidFill>
                  <a:srgbClr val="FFFFFF"/>
                </a:solidFill>
                <a:latin typeface="微软雅黑" pitchFamily="34" charset="-122"/>
                <a:ea typeface="微软雅黑" pitchFamily="34" charset="-122"/>
              </a:endParaRPr>
            </a:p>
          </p:txBody>
        </p:sp>
      </p:grpSp>
      <p:sp>
        <p:nvSpPr>
          <p:cNvPr id="46" name="TextBox 38">
            <a:hlinkClick r:id="" action="ppaction://hlinkshowjump?jump=nextslide"/>
          </p:cNvPr>
          <p:cNvSpPr txBox="1">
            <a:spLocks noChangeArrowheads="1"/>
          </p:cNvSpPr>
          <p:nvPr/>
        </p:nvSpPr>
        <p:spPr bwMode="auto">
          <a:xfrm>
            <a:off x="1979614" y="1394460"/>
            <a:ext cx="34623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2000" b="1" dirty="0" smtClean="0">
                <a:solidFill>
                  <a:srgbClr val="C00000"/>
                </a:solidFill>
                <a:latin typeface="微软雅黑" pitchFamily="34" charset="-122"/>
                <a:ea typeface="微软雅黑" pitchFamily="34" charset="-122"/>
              </a:rPr>
              <a:t>第一部分标题内容</a:t>
            </a:r>
            <a:endParaRPr lang="zh-CN" altLang="en-US" sz="2000" b="1" dirty="0">
              <a:solidFill>
                <a:srgbClr val="C00000"/>
              </a:solidFill>
              <a:latin typeface="微软雅黑" pitchFamily="34" charset="-122"/>
              <a:ea typeface="微软雅黑" pitchFamily="34" charset="-122"/>
            </a:endParaRPr>
          </a:p>
        </p:txBody>
      </p:sp>
      <p:sp>
        <p:nvSpPr>
          <p:cNvPr id="47" name="TextBox 39">
            <a:hlinkClick r:id="" action="ppaction://hlinkshowjump?jump=nextslide"/>
          </p:cNvPr>
          <p:cNvSpPr txBox="1">
            <a:spLocks noChangeArrowheads="1"/>
          </p:cNvSpPr>
          <p:nvPr/>
        </p:nvSpPr>
        <p:spPr bwMode="auto">
          <a:xfrm>
            <a:off x="1979614" y="1931670"/>
            <a:ext cx="3292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2000" dirty="0" smtClean="0">
                <a:solidFill>
                  <a:srgbClr val="C00000"/>
                </a:solidFill>
                <a:latin typeface="微软雅黑" pitchFamily="34" charset="-122"/>
                <a:ea typeface="微软雅黑" pitchFamily="34" charset="-122"/>
              </a:rPr>
              <a:t>第二部分</a:t>
            </a:r>
            <a:r>
              <a:rPr lang="zh-CN" altLang="en-US" sz="2000" dirty="0">
                <a:solidFill>
                  <a:srgbClr val="C00000"/>
                </a:solidFill>
                <a:latin typeface="微软雅黑" pitchFamily="34" charset="-122"/>
                <a:ea typeface="微软雅黑" pitchFamily="34" charset="-122"/>
              </a:rPr>
              <a:t>标题内容</a:t>
            </a:r>
          </a:p>
        </p:txBody>
      </p:sp>
      <p:sp>
        <p:nvSpPr>
          <p:cNvPr id="48" name="TextBox 40">
            <a:hlinkClick r:id="" action="ppaction://hlinkshowjump?jump=nextslide"/>
          </p:cNvPr>
          <p:cNvSpPr txBox="1">
            <a:spLocks noChangeArrowheads="1"/>
          </p:cNvSpPr>
          <p:nvPr/>
        </p:nvSpPr>
        <p:spPr bwMode="auto">
          <a:xfrm>
            <a:off x="1979613" y="2443163"/>
            <a:ext cx="23495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2000" dirty="0" smtClean="0">
                <a:solidFill>
                  <a:srgbClr val="C00000"/>
                </a:solidFill>
                <a:latin typeface="微软雅黑" pitchFamily="34" charset="-122"/>
                <a:ea typeface="微软雅黑" pitchFamily="34" charset="-122"/>
              </a:rPr>
              <a:t>第三部分</a:t>
            </a:r>
            <a:r>
              <a:rPr lang="zh-CN" altLang="en-US" sz="2000" dirty="0">
                <a:solidFill>
                  <a:srgbClr val="C00000"/>
                </a:solidFill>
                <a:latin typeface="微软雅黑" pitchFamily="34" charset="-122"/>
                <a:ea typeface="微软雅黑" pitchFamily="34" charset="-122"/>
              </a:rPr>
              <a:t>标题内容</a:t>
            </a:r>
          </a:p>
        </p:txBody>
      </p:sp>
      <p:grpSp>
        <p:nvGrpSpPr>
          <p:cNvPr id="49" name="组合 41"/>
          <p:cNvGrpSpPr>
            <a:grpSpLocks/>
          </p:cNvGrpSpPr>
          <p:nvPr/>
        </p:nvGrpSpPr>
        <p:grpSpPr bwMode="auto">
          <a:xfrm>
            <a:off x="1258888" y="2944654"/>
            <a:ext cx="5473700" cy="404336"/>
            <a:chOff x="0" y="0"/>
            <a:chExt cx="4896544" cy="403076"/>
          </a:xfrm>
        </p:grpSpPr>
        <p:sp>
          <p:nvSpPr>
            <p:cNvPr id="50" name="圆角矩形 42"/>
            <p:cNvSpPr>
              <a:spLocks noChangeArrowheads="1"/>
            </p:cNvSpPr>
            <p:nvPr/>
          </p:nvSpPr>
          <p:spPr bwMode="auto">
            <a:xfrm>
              <a:off x="0" y="0"/>
              <a:ext cx="4896544" cy="403076"/>
            </a:xfrm>
            <a:prstGeom prst="roundRect">
              <a:avLst>
                <a:gd name="adj" fmla="val 0"/>
              </a:avLst>
            </a:prstGeom>
            <a:solidFill>
              <a:srgbClr val="FFC000"/>
            </a:solidFill>
            <a:ln w="25400">
              <a:solidFill>
                <a:srgbClr val="C00000"/>
              </a:solidFill>
              <a:round/>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en-US">
                <a:solidFill>
                  <a:srgbClr val="FFFFFF"/>
                </a:solidFill>
                <a:latin typeface="Calibri" pitchFamily="34" charset="0"/>
              </a:endParaRPr>
            </a:p>
          </p:txBody>
        </p:sp>
        <p:sp>
          <p:nvSpPr>
            <p:cNvPr id="51" name="矩形 43"/>
            <p:cNvSpPr>
              <a:spLocks noChangeArrowheads="1"/>
            </p:cNvSpPr>
            <p:nvPr/>
          </p:nvSpPr>
          <p:spPr bwMode="auto">
            <a:xfrm>
              <a:off x="29822" y="21364"/>
              <a:ext cx="359289" cy="360348"/>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b="1">
                  <a:solidFill>
                    <a:srgbClr val="FFFFFF"/>
                  </a:solidFill>
                  <a:latin typeface="微软雅黑" pitchFamily="34" charset="-122"/>
                  <a:ea typeface="微软雅黑" pitchFamily="34" charset="-122"/>
                </a:rPr>
                <a:t>4</a:t>
              </a:r>
              <a:endParaRPr lang="zh-CN" altLang="en-US" b="1">
                <a:solidFill>
                  <a:srgbClr val="FFFFFF"/>
                </a:solidFill>
                <a:latin typeface="微软雅黑" pitchFamily="34" charset="-122"/>
                <a:ea typeface="微软雅黑" pitchFamily="34" charset="-122"/>
              </a:endParaRPr>
            </a:p>
          </p:txBody>
        </p:sp>
      </p:grpSp>
      <p:sp>
        <p:nvSpPr>
          <p:cNvPr id="52" name="TextBox 44">
            <a:hlinkClick r:id="" action="ppaction://hlinkshowjump?jump=nextslide"/>
          </p:cNvPr>
          <p:cNvSpPr txBox="1">
            <a:spLocks noChangeArrowheads="1"/>
          </p:cNvSpPr>
          <p:nvPr/>
        </p:nvSpPr>
        <p:spPr bwMode="auto">
          <a:xfrm>
            <a:off x="1979614" y="2954655"/>
            <a:ext cx="41052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2000" dirty="0" smtClean="0">
                <a:solidFill>
                  <a:srgbClr val="C00000"/>
                </a:solidFill>
                <a:latin typeface="微软雅黑" pitchFamily="34" charset="-122"/>
                <a:ea typeface="微软雅黑" pitchFamily="34" charset="-122"/>
              </a:rPr>
              <a:t>第四部分</a:t>
            </a:r>
            <a:r>
              <a:rPr lang="zh-CN" altLang="en-US" sz="2000" dirty="0">
                <a:solidFill>
                  <a:srgbClr val="C00000"/>
                </a:solidFill>
                <a:latin typeface="微软雅黑" pitchFamily="34" charset="-122"/>
                <a:ea typeface="微软雅黑" pitchFamily="34" charset="-122"/>
              </a:rPr>
              <a:t>标题内容</a:t>
            </a:r>
          </a:p>
        </p:txBody>
      </p:sp>
      <p:pic>
        <p:nvPicPr>
          <p:cNvPr id="28" name="图片 2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668344" y="90680"/>
            <a:ext cx="1316155" cy="1324381"/>
          </a:xfrm>
          <a:prstGeom prst="rect">
            <a:avLst/>
          </a:prstGeom>
        </p:spPr>
      </p:pic>
    </p:spTree>
    <p:extLst>
      <p:ext uri="{BB962C8B-B14F-4D97-AF65-F5344CB8AC3E}">
        <p14:creationId xmlns:p14="http://schemas.microsoft.com/office/powerpoint/2010/main" val="3581266287"/>
      </p:ext>
    </p:extLst>
  </p:cSld>
  <p:clrMapOvr>
    <a:masterClrMapping/>
  </p:clrMapOvr>
  <mc:AlternateContent xmlns:mc="http://schemas.openxmlformats.org/markup-compatibility/2006" xmlns:p14="http://schemas.microsoft.com/office/powerpoint/2010/main">
    <mc:Choice Requires="p14">
      <p:transition spd="slow" p14:dur="1100" advClick="0">
        <p14:switch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42"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0-#ppt_w/2"/>
                                          </p:val>
                                        </p:tav>
                                        <p:tav tm="100000">
                                          <p:val>
                                            <p:strVal val="#ppt_x"/>
                                          </p:val>
                                        </p:tav>
                                      </p:tavLst>
                                    </p:anim>
                                    <p:anim calcmode="lin" valueType="num">
                                      <p:cBhvr additive="base">
                                        <p:cTn id="17" dur="500" fill="hold"/>
                                        <p:tgtEl>
                                          <p:spTgt spid="34"/>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fill="hold"/>
                                        <p:tgtEl>
                                          <p:spTgt spid="37"/>
                                        </p:tgtEl>
                                        <p:attrNameLst>
                                          <p:attrName>ppt_x</p:attrName>
                                        </p:attrNameLst>
                                      </p:cBhvr>
                                      <p:tavLst>
                                        <p:tav tm="0">
                                          <p:val>
                                            <p:strVal val="0-#ppt_w/2"/>
                                          </p:val>
                                        </p:tav>
                                        <p:tav tm="100000">
                                          <p:val>
                                            <p:strVal val="#ppt_x"/>
                                          </p:val>
                                        </p:tav>
                                      </p:tavLst>
                                    </p:anim>
                                    <p:anim calcmode="lin" valueType="num">
                                      <p:cBhvr additive="base">
                                        <p:cTn id="22" dur="500" fill="hold"/>
                                        <p:tgtEl>
                                          <p:spTgt spid="37"/>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1+#ppt_w/2"/>
                                          </p:val>
                                        </p:tav>
                                        <p:tav tm="100000">
                                          <p:val>
                                            <p:strVal val="#ppt_x"/>
                                          </p:val>
                                        </p:tav>
                                      </p:tavLst>
                                    </p:anim>
                                    <p:anim calcmode="lin" valueType="num">
                                      <p:cBhvr additive="base">
                                        <p:cTn id="26" dur="500" fill="hold"/>
                                        <p:tgtEl>
                                          <p:spTgt spid="46"/>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25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0-#ppt_w/2"/>
                                          </p:val>
                                        </p:tav>
                                        <p:tav tm="100000">
                                          <p:val>
                                            <p:strVal val="#ppt_x"/>
                                          </p:val>
                                        </p:tav>
                                      </p:tavLst>
                                    </p:anim>
                                    <p:anim calcmode="lin" valueType="num">
                                      <p:cBhvr additive="base">
                                        <p:cTn id="30" dur="500" fill="hold"/>
                                        <p:tgtEl>
                                          <p:spTgt spid="40"/>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25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1+#ppt_w/2"/>
                                          </p:val>
                                        </p:tav>
                                        <p:tav tm="100000">
                                          <p:val>
                                            <p:strVal val="#ppt_x"/>
                                          </p:val>
                                        </p:tav>
                                      </p:tavLst>
                                    </p:anim>
                                    <p:anim calcmode="lin" valueType="num">
                                      <p:cBhvr additive="base">
                                        <p:cTn id="34" dur="500" fill="hold"/>
                                        <p:tgtEl>
                                          <p:spTgt spid="47"/>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50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0-#ppt_w/2"/>
                                          </p:val>
                                        </p:tav>
                                        <p:tav tm="100000">
                                          <p:val>
                                            <p:strVal val="#ppt_x"/>
                                          </p:val>
                                        </p:tav>
                                      </p:tavLst>
                                    </p:anim>
                                    <p:anim calcmode="lin" valueType="num">
                                      <p:cBhvr additive="base">
                                        <p:cTn id="38" dur="500" fill="hold"/>
                                        <p:tgtEl>
                                          <p:spTgt spid="4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50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1+#ppt_w/2"/>
                                          </p:val>
                                        </p:tav>
                                        <p:tav tm="100000">
                                          <p:val>
                                            <p:strVal val="#ppt_x"/>
                                          </p:val>
                                        </p:tav>
                                      </p:tavLst>
                                    </p:anim>
                                    <p:anim calcmode="lin" valueType="num">
                                      <p:cBhvr additive="base">
                                        <p:cTn id="42" dur="500" fill="hold"/>
                                        <p:tgtEl>
                                          <p:spTgt spid="48"/>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750"/>
                                  </p:stCondLst>
                                  <p:childTnLst>
                                    <p:set>
                                      <p:cBhvr>
                                        <p:cTn id="44" dur="1" fill="hold">
                                          <p:stCondLst>
                                            <p:cond delay="0"/>
                                          </p:stCondLst>
                                        </p:cTn>
                                        <p:tgtEl>
                                          <p:spTgt spid="49"/>
                                        </p:tgtEl>
                                        <p:attrNameLst>
                                          <p:attrName>style.visibility</p:attrName>
                                        </p:attrNameLst>
                                      </p:cBhvr>
                                      <p:to>
                                        <p:strVal val="visible"/>
                                      </p:to>
                                    </p:set>
                                    <p:anim calcmode="lin" valueType="num">
                                      <p:cBhvr additive="base">
                                        <p:cTn id="45" dur="500" fill="hold"/>
                                        <p:tgtEl>
                                          <p:spTgt spid="49"/>
                                        </p:tgtEl>
                                        <p:attrNameLst>
                                          <p:attrName>ppt_x</p:attrName>
                                        </p:attrNameLst>
                                      </p:cBhvr>
                                      <p:tavLst>
                                        <p:tav tm="0">
                                          <p:val>
                                            <p:strVal val="0-#ppt_w/2"/>
                                          </p:val>
                                        </p:tav>
                                        <p:tav tm="100000">
                                          <p:val>
                                            <p:strVal val="#ppt_x"/>
                                          </p:val>
                                        </p:tav>
                                      </p:tavLst>
                                    </p:anim>
                                    <p:anim calcmode="lin" valueType="num">
                                      <p:cBhvr additive="base">
                                        <p:cTn id="46" dur="500" fill="hold"/>
                                        <p:tgtEl>
                                          <p:spTgt spid="4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750"/>
                                  </p:stCondLst>
                                  <p:childTnLst>
                                    <p:set>
                                      <p:cBhvr>
                                        <p:cTn id="48" dur="1" fill="hold">
                                          <p:stCondLst>
                                            <p:cond delay="0"/>
                                          </p:stCondLst>
                                        </p:cTn>
                                        <p:tgtEl>
                                          <p:spTgt spid="52"/>
                                        </p:tgtEl>
                                        <p:attrNameLst>
                                          <p:attrName>style.visibility</p:attrName>
                                        </p:attrNameLst>
                                      </p:cBhvr>
                                      <p:to>
                                        <p:strVal val="visible"/>
                                      </p:to>
                                    </p:set>
                                    <p:anim calcmode="lin" valueType="num">
                                      <p:cBhvr additive="base">
                                        <p:cTn id="49" dur="500" fill="hold"/>
                                        <p:tgtEl>
                                          <p:spTgt spid="52"/>
                                        </p:tgtEl>
                                        <p:attrNameLst>
                                          <p:attrName>ppt_x</p:attrName>
                                        </p:attrNameLst>
                                      </p:cBhvr>
                                      <p:tavLst>
                                        <p:tav tm="0">
                                          <p:val>
                                            <p:strVal val="1+#ppt_w/2"/>
                                          </p:val>
                                        </p:tav>
                                        <p:tav tm="100000">
                                          <p:val>
                                            <p:strVal val="#ppt_x"/>
                                          </p:val>
                                        </p:tav>
                                      </p:tavLst>
                                    </p:anim>
                                    <p:anim calcmode="lin" valueType="num">
                                      <p:cBhvr additive="base">
                                        <p:cTn id="50" dur="500" fill="hold"/>
                                        <p:tgtEl>
                                          <p:spTgt spid="52"/>
                                        </p:tgtEl>
                                        <p:attrNameLst>
                                          <p:attrName>ppt_y</p:attrName>
                                        </p:attrNameLst>
                                      </p:cBhvr>
                                      <p:tavLst>
                                        <p:tav tm="0">
                                          <p:val>
                                            <p:strVal val="#ppt_y"/>
                                          </p:val>
                                        </p:tav>
                                        <p:tav tm="100000">
                                          <p:val>
                                            <p:strVal val="#ppt_y"/>
                                          </p:val>
                                        </p:tav>
                                      </p:tavLst>
                                    </p:anim>
                                  </p:childTnLst>
                                </p:cTn>
                              </p:par>
                            </p:childTnLst>
                          </p:cTn>
                        </p:par>
                        <p:par>
                          <p:cTn id="51" fill="hold">
                            <p:stCondLst>
                              <p:cond delay="2750"/>
                            </p:stCondLst>
                            <p:childTnLst>
                              <p:par>
                                <p:cTn id="52" presetID="14" presetClass="entr" presetSubtype="10"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randombar(horizontal)">
                                      <p:cBhvr>
                                        <p:cTn id="5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P spid="47" grpId="0" autoUpdateAnimBg="0"/>
      <p:bldP spid="48" grpId="0" autoUpdateAnimBg="0"/>
      <p:bldP spid="52"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64288" y="1901112"/>
            <a:ext cx="1969790" cy="1909090"/>
          </a:xfrm>
          <a:prstGeom prst="rect">
            <a:avLst/>
          </a:prstGeom>
        </p:spPr>
      </p:pic>
      <p:sp>
        <p:nvSpPr>
          <p:cNvPr id="26" name="TextBox 1">
            <a:hlinkClick r:id="" action="ppaction://hlinkshowjump?jump=nextslide"/>
          </p:cNvPr>
          <p:cNvSpPr txBox="1">
            <a:spLocks noChangeArrowheads="1"/>
          </p:cNvSpPr>
          <p:nvPr/>
        </p:nvSpPr>
        <p:spPr bwMode="auto">
          <a:xfrm>
            <a:off x="723900" y="1367314"/>
            <a:ext cx="6038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4000" b="1" dirty="0" smtClean="0">
                <a:solidFill>
                  <a:srgbClr val="C00000"/>
                </a:solidFill>
                <a:latin typeface="微软雅黑" pitchFamily="34" charset="-122"/>
                <a:ea typeface="微软雅黑" pitchFamily="34" charset="-122"/>
              </a:rPr>
              <a:t>添加第一部分文字内容</a:t>
            </a:r>
            <a:endParaRPr lang="zh-CN" altLang="en-US" sz="4000" b="1" dirty="0">
              <a:solidFill>
                <a:srgbClr val="C00000"/>
              </a:solidFill>
              <a:latin typeface="微软雅黑" pitchFamily="34" charset="-122"/>
              <a:ea typeface="微软雅黑" pitchFamily="34" charset="-122"/>
            </a:endParaRPr>
          </a:p>
        </p:txBody>
      </p:sp>
      <p:grpSp>
        <p:nvGrpSpPr>
          <p:cNvPr id="27" name="组合 3"/>
          <p:cNvGrpSpPr>
            <a:grpSpLocks/>
          </p:cNvGrpSpPr>
          <p:nvPr/>
        </p:nvGrpSpPr>
        <p:grpSpPr bwMode="auto">
          <a:xfrm>
            <a:off x="798514" y="674370"/>
            <a:ext cx="1914525" cy="1273017"/>
            <a:chOff x="-28501" y="-20218"/>
            <a:chExt cx="1913434" cy="1416011"/>
          </a:xfrm>
        </p:grpSpPr>
        <p:pic>
          <p:nvPicPr>
            <p:cNvPr id="28" name="对角圆角矩形 41"/>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79"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a:solidFill>
                    <a:srgbClr val="FFFF00"/>
                  </a:solidFill>
                  <a:latin typeface="微软雅黑" pitchFamily="34" charset="-122"/>
                  <a:ea typeface="微软雅黑" pitchFamily="34" charset="-122"/>
                </a:rPr>
                <a:t>第一部分</a:t>
              </a:r>
            </a:p>
          </p:txBody>
        </p:sp>
      </p:grpSp>
      <p:grpSp>
        <p:nvGrpSpPr>
          <p:cNvPr id="10" name="组合 9"/>
          <p:cNvGrpSpPr/>
          <p:nvPr/>
        </p:nvGrpSpPr>
        <p:grpSpPr>
          <a:xfrm>
            <a:off x="0" y="2966085"/>
            <a:ext cx="9144000" cy="2177415"/>
            <a:chOff x="0" y="2966085"/>
            <a:chExt cx="9144000" cy="2177415"/>
          </a:xfrm>
        </p:grpSpPr>
        <p:pic>
          <p:nvPicPr>
            <p:cNvPr id="11" name="Picture 5" descr="C:\Users\PC\Desktop\zqq\26_0013_p------3.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2966085"/>
              <a:ext cx="8656638" cy="1498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p:cNvGrpSpPr/>
            <p:nvPr/>
          </p:nvGrpSpPr>
          <p:grpSpPr>
            <a:xfrm>
              <a:off x="0" y="3541872"/>
              <a:ext cx="9144000" cy="1601628"/>
              <a:chOff x="0" y="3541872"/>
              <a:chExt cx="9144000" cy="1601628"/>
            </a:xfrm>
          </p:grpSpPr>
          <p:sp>
            <p:nvSpPr>
              <p:cNvPr id="13" name="矩形 1"/>
              <p:cNvSpPr>
                <a:spLocks noChangeArrowheads="1"/>
              </p:cNvSpPr>
              <p:nvPr/>
            </p:nvSpPr>
            <p:spPr bwMode="auto">
              <a:xfrm>
                <a:off x="0" y="3784759"/>
                <a:ext cx="9144000" cy="1358741"/>
              </a:xfrm>
              <a:custGeom>
                <a:avLst/>
                <a:gdLst>
                  <a:gd name="T0" fmla="*/ 0 w 9144000"/>
                  <a:gd name="T1" fmla="*/ 0 h 2245868"/>
                  <a:gd name="T2" fmla="*/ 1244600 w 9144000"/>
                  <a:gd name="T3" fmla="*/ 77382 h 2245868"/>
                  <a:gd name="T4" fmla="*/ 9144000 w 9144000"/>
                  <a:gd name="T5" fmla="*/ 0 h 2245868"/>
                  <a:gd name="T6" fmla="*/ 9144000 w 9144000"/>
                  <a:gd name="T7" fmla="*/ 458589 h 2245868"/>
                  <a:gd name="T8" fmla="*/ 0 w 9144000"/>
                  <a:gd name="T9" fmla="*/ 458589 h 2245868"/>
                  <a:gd name="T10" fmla="*/ 0 w 9144000"/>
                  <a:gd name="T11" fmla="*/ 0 h 2245868"/>
                  <a:gd name="T12" fmla="*/ 0 60000 65536"/>
                  <a:gd name="T13" fmla="*/ 0 60000 65536"/>
                  <a:gd name="T14" fmla="*/ 0 60000 65536"/>
                  <a:gd name="T15" fmla="*/ 0 60000 65536"/>
                  <a:gd name="T16" fmla="*/ 0 60000 65536"/>
                  <a:gd name="T17" fmla="*/ 0 60000 65536"/>
                  <a:gd name="T18" fmla="*/ 0 w 9144000"/>
                  <a:gd name="T19" fmla="*/ 0 h 2245868"/>
                  <a:gd name="T20" fmla="*/ 9144000 w 9144000"/>
                  <a:gd name="T21" fmla="*/ 2245868 h 2245868"/>
                </a:gdLst>
                <a:ahLst/>
                <a:cxnLst>
                  <a:cxn ang="T12">
                    <a:pos x="T0" y="T1"/>
                  </a:cxn>
                  <a:cxn ang="T13">
                    <a:pos x="T2" y="T3"/>
                  </a:cxn>
                  <a:cxn ang="T14">
                    <a:pos x="T4" y="T5"/>
                  </a:cxn>
                  <a:cxn ang="T15">
                    <a:pos x="T6" y="T7"/>
                  </a:cxn>
                  <a:cxn ang="T16">
                    <a:pos x="T8" y="T9"/>
                  </a:cxn>
                  <a:cxn ang="T17">
                    <a:pos x="T10" y="T11"/>
                  </a:cxn>
                </a:cxnLst>
                <a:rect l="T18" t="T19" r="T20" b="T21"/>
                <a:pathLst>
                  <a:path w="9144000" h="2245868">
                    <a:moveTo>
                      <a:pt x="0" y="0"/>
                    </a:moveTo>
                    <a:cubicBezTo>
                      <a:pt x="414867" y="126323"/>
                      <a:pt x="588433" y="328845"/>
                      <a:pt x="1244600" y="378968"/>
                    </a:cubicBezTo>
                    <a:cubicBezTo>
                      <a:pt x="1820333" y="417745"/>
                      <a:pt x="6510867" y="126323"/>
                      <a:pt x="9144000" y="0"/>
                    </a:cubicBezTo>
                    <a:lnTo>
                      <a:pt x="9144000" y="2245868"/>
                    </a:lnTo>
                    <a:lnTo>
                      <a:pt x="0" y="2245868"/>
                    </a:lnTo>
                    <a:lnTo>
                      <a:pt x="0"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4" name="Picture 2" descr="C:\Users\PC\Desktop\zqq\20_0006_-----4.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3541872"/>
                <a:ext cx="9144000" cy="115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15" name="图片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817923" y="159134"/>
            <a:ext cx="1316155" cy="1324381"/>
          </a:xfrm>
          <a:prstGeom prst="rect">
            <a:avLst/>
          </a:prstGeom>
        </p:spPr>
      </p:pic>
    </p:spTree>
    <p:extLst>
      <p:ext uri="{BB962C8B-B14F-4D97-AF65-F5344CB8AC3E}">
        <p14:creationId xmlns:p14="http://schemas.microsoft.com/office/powerpoint/2010/main" val="2273301357"/>
      </p:ext>
    </p:extLst>
  </p:cSld>
  <p:clrMapOvr>
    <a:masterClrMapping/>
  </p:clrMapOvr>
  <mc:AlternateContent xmlns:mc="http://schemas.openxmlformats.org/markup-compatibility/2006" xmlns:p14="http://schemas.microsoft.com/office/powerpoint/2010/main">
    <mc:Choice Requires="p14">
      <p:transition spd="slow" p14:dur="1200" advClick="0">
        <p14:flip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42"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anim calcmode="lin" valueType="num">
                                      <p:cBhvr>
                                        <p:cTn id="11" dur="1000" fill="hold"/>
                                        <p:tgtEl>
                                          <p:spTgt spid="16"/>
                                        </p:tgtEl>
                                        <p:attrNameLst>
                                          <p:attrName>ppt_x</p:attrName>
                                        </p:attrNameLst>
                                      </p:cBhvr>
                                      <p:tavLst>
                                        <p:tav tm="0">
                                          <p:val>
                                            <p:strVal val="#ppt_x"/>
                                          </p:val>
                                        </p:tav>
                                        <p:tav tm="100000">
                                          <p:val>
                                            <p:strVal val="#ppt_x"/>
                                          </p:val>
                                        </p:tav>
                                      </p:tavLst>
                                    </p:anim>
                                    <p:anim calcmode="lin" valueType="num">
                                      <p:cBhvr>
                                        <p:cTn id="12" dur="1000" fill="hold"/>
                                        <p:tgtEl>
                                          <p:spTgt spid="16"/>
                                        </p:tgtEl>
                                        <p:attrNameLst>
                                          <p:attrName>ppt_y</p:attrName>
                                        </p:attrNameLst>
                                      </p:cBhvr>
                                      <p:tavLst>
                                        <p:tav tm="0">
                                          <p:val>
                                            <p:strVal val="#ppt_y+.1"/>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randombar(horizontal)">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cxnSp>
        <p:nvCxnSpPr>
          <p:cNvPr id="38" name="直接连接符 37"/>
          <p:cNvCxnSpPr/>
          <p:nvPr/>
        </p:nvCxnSpPr>
        <p:spPr>
          <a:xfrm>
            <a:off x="0" y="4275428"/>
            <a:ext cx="9144000" cy="0"/>
          </a:xfrm>
          <a:prstGeom prst="line">
            <a:avLst/>
          </a:prstGeom>
          <a:ln/>
        </p:spPr>
        <p:style>
          <a:lnRef idx="1">
            <a:schemeClr val="accent6"/>
          </a:lnRef>
          <a:fillRef idx="0">
            <a:schemeClr val="accent6"/>
          </a:fillRef>
          <a:effectRef idx="0">
            <a:schemeClr val="accent6"/>
          </a:effectRef>
          <a:fontRef idx="minor">
            <a:schemeClr val="tx1"/>
          </a:fontRef>
        </p:style>
      </p:cxnSp>
      <p:sp>
        <p:nvSpPr>
          <p:cNvPr id="39" name="椭圆 38"/>
          <p:cNvSpPr/>
          <p:nvPr/>
        </p:nvSpPr>
        <p:spPr>
          <a:xfrm>
            <a:off x="1896788" y="4136658"/>
            <a:ext cx="235292" cy="235292"/>
          </a:xfrm>
          <a:prstGeom prst="ellipse">
            <a:avLst/>
          </a:prstGeom>
          <a:solidFill>
            <a:schemeClr val="bg1"/>
          </a:solidFill>
          <a:ln w="38100">
            <a:solidFill>
              <a:srgbClr val="FF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0" name="组合 39"/>
          <p:cNvGrpSpPr/>
          <p:nvPr/>
        </p:nvGrpSpPr>
        <p:grpSpPr>
          <a:xfrm>
            <a:off x="1327022" y="1203598"/>
            <a:ext cx="1333322" cy="2791051"/>
            <a:chOff x="1115616" y="1077584"/>
            <a:chExt cx="1224136" cy="2562492"/>
          </a:xfrm>
        </p:grpSpPr>
        <p:sp>
          <p:nvSpPr>
            <p:cNvPr id="41" name="任意多边形 40"/>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圆角矩形 41"/>
            <p:cNvSpPr/>
            <p:nvPr/>
          </p:nvSpPr>
          <p:spPr>
            <a:xfrm>
              <a:off x="1259632" y="1216298"/>
              <a:ext cx="936104" cy="2088232"/>
            </a:xfrm>
            <a:prstGeom prst="roundRect">
              <a:avLst>
                <a:gd name="adj" fmla="val 14632"/>
              </a:avLst>
            </a:prstGeom>
            <a:solidFill>
              <a:srgbClr val="FF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3" name="矩形 42"/>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FF0000"/>
                  </a:solidFill>
                  <a:latin typeface="微软雅黑" panose="020B0503020204020204" pitchFamily="34" charset="-122"/>
                  <a:ea typeface="微软雅黑" panose="020B0503020204020204" pitchFamily="34" charset="-122"/>
                </a:rPr>
                <a:t>第一阶段</a:t>
              </a:r>
            </a:p>
          </p:txBody>
        </p:sp>
        <p:sp>
          <p:nvSpPr>
            <p:cNvPr id="44" name="文本框 16"/>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5"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46" name="椭圆 45"/>
          <p:cNvSpPr/>
          <p:nvPr/>
        </p:nvSpPr>
        <p:spPr>
          <a:xfrm>
            <a:off x="3655339" y="4136658"/>
            <a:ext cx="235292" cy="235292"/>
          </a:xfrm>
          <a:prstGeom prst="ellipse">
            <a:avLst/>
          </a:prstGeom>
          <a:solidFill>
            <a:schemeClr val="bg1"/>
          </a:solidFill>
          <a:ln w="38100">
            <a:solidFill>
              <a:srgbClr val="EE7D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7" name="组合 46"/>
          <p:cNvGrpSpPr/>
          <p:nvPr/>
        </p:nvGrpSpPr>
        <p:grpSpPr>
          <a:xfrm>
            <a:off x="3085575" y="1203598"/>
            <a:ext cx="1333322" cy="2791051"/>
            <a:chOff x="1115616" y="1077584"/>
            <a:chExt cx="1224136" cy="2562492"/>
          </a:xfrm>
        </p:grpSpPr>
        <p:sp>
          <p:nvSpPr>
            <p:cNvPr id="48" name="任意多边形 47"/>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圆角矩形 48"/>
            <p:cNvSpPr/>
            <p:nvPr/>
          </p:nvSpPr>
          <p:spPr>
            <a:xfrm>
              <a:off x="1259632" y="1216298"/>
              <a:ext cx="936104" cy="2088232"/>
            </a:xfrm>
            <a:prstGeom prst="roundRect">
              <a:avLst>
                <a:gd name="adj" fmla="val 14632"/>
              </a:avLst>
            </a:prstGeom>
            <a:solidFill>
              <a:srgbClr val="EE7D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矩形 49"/>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EE7D00"/>
                  </a:solidFill>
                  <a:latin typeface="微软雅黑" panose="020B0503020204020204" pitchFamily="34" charset="-122"/>
                  <a:ea typeface="微软雅黑" panose="020B0503020204020204" pitchFamily="34" charset="-122"/>
                </a:rPr>
                <a:t>第二阶段</a:t>
              </a:r>
              <a:endParaRPr lang="zh-CN" altLang="en-US" sz="1400" b="1" dirty="0">
                <a:solidFill>
                  <a:srgbClr val="EE7D00"/>
                </a:solidFill>
                <a:latin typeface="微软雅黑" panose="020B0503020204020204" pitchFamily="34" charset="-122"/>
                <a:ea typeface="微软雅黑" panose="020B0503020204020204" pitchFamily="34" charset="-122"/>
              </a:endParaRPr>
            </a:p>
          </p:txBody>
        </p:sp>
        <p:sp>
          <p:nvSpPr>
            <p:cNvPr id="51" name="文本框 24"/>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2"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53" name="椭圆 52"/>
          <p:cNvSpPr/>
          <p:nvPr/>
        </p:nvSpPr>
        <p:spPr>
          <a:xfrm>
            <a:off x="5413893" y="4136658"/>
            <a:ext cx="235292" cy="235292"/>
          </a:xfrm>
          <a:prstGeom prst="ellipse">
            <a:avLst/>
          </a:prstGeom>
          <a:solidFill>
            <a:schemeClr val="bg1"/>
          </a:solidFill>
          <a:ln w="38100">
            <a:solidFill>
              <a:srgbClr val="FDCC1C"/>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4" name="组合 53"/>
          <p:cNvGrpSpPr/>
          <p:nvPr/>
        </p:nvGrpSpPr>
        <p:grpSpPr>
          <a:xfrm>
            <a:off x="4844129" y="1203598"/>
            <a:ext cx="1333322" cy="2791051"/>
            <a:chOff x="1115616" y="1077584"/>
            <a:chExt cx="1224136" cy="2562492"/>
          </a:xfrm>
        </p:grpSpPr>
        <p:sp>
          <p:nvSpPr>
            <p:cNvPr id="55" name="任意多边形 5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圆角矩形 55"/>
            <p:cNvSpPr/>
            <p:nvPr/>
          </p:nvSpPr>
          <p:spPr>
            <a:xfrm>
              <a:off x="1259632" y="1216298"/>
              <a:ext cx="936104" cy="2088232"/>
            </a:xfrm>
            <a:prstGeom prst="roundRect">
              <a:avLst>
                <a:gd name="adj" fmla="val 14632"/>
              </a:avLst>
            </a:prstGeom>
            <a:solidFill>
              <a:srgbClr val="FDCC1C"/>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7" name="矩形 5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FDCC1C"/>
                  </a:solidFill>
                  <a:latin typeface="微软雅黑" panose="020B0503020204020204" pitchFamily="34" charset="-122"/>
                  <a:ea typeface="微软雅黑" panose="020B0503020204020204" pitchFamily="34" charset="-122"/>
                </a:rPr>
                <a:t>第三阶段</a:t>
              </a:r>
              <a:endParaRPr lang="zh-CN" altLang="en-US" sz="1400" b="1" dirty="0">
                <a:solidFill>
                  <a:srgbClr val="FDCC1C"/>
                </a:solidFill>
                <a:latin typeface="微软雅黑" panose="020B0503020204020204" pitchFamily="34" charset="-122"/>
                <a:ea typeface="微软雅黑" panose="020B0503020204020204" pitchFamily="34" charset="-122"/>
              </a:endParaRPr>
            </a:p>
          </p:txBody>
        </p:sp>
        <p:sp>
          <p:nvSpPr>
            <p:cNvPr id="58" name="文本框 31"/>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9"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60" name="椭圆 59"/>
          <p:cNvSpPr/>
          <p:nvPr/>
        </p:nvSpPr>
        <p:spPr>
          <a:xfrm>
            <a:off x="7172448" y="4136658"/>
            <a:ext cx="235292" cy="235292"/>
          </a:xfrm>
          <a:prstGeom prst="ellipse">
            <a:avLst/>
          </a:prstGeom>
          <a:solidFill>
            <a:schemeClr val="bg1"/>
          </a:solidFill>
          <a:ln w="38100">
            <a:solidFill>
              <a:srgbClr val="F6931E"/>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61" name="组合 60"/>
          <p:cNvGrpSpPr/>
          <p:nvPr/>
        </p:nvGrpSpPr>
        <p:grpSpPr>
          <a:xfrm>
            <a:off x="6602682" y="1203598"/>
            <a:ext cx="1333322" cy="2791051"/>
            <a:chOff x="1115616" y="1077584"/>
            <a:chExt cx="1224136" cy="2562492"/>
          </a:xfrm>
        </p:grpSpPr>
        <p:sp>
          <p:nvSpPr>
            <p:cNvPr id="62" name="任意多边形 61"/>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3" name="圆角矩形 62"/>
            <p:cNvSpPr/>
            <p:nvPr/>
          </p:nvSpPr>
          <p:spPr>
            <a:xfrm>
              <a:off x="1259632" y="1216298"/>
              <a:ext cx="936104" cy="2088232"/>
            </a:xfrm>
            <a:prstGeom prst="roundRect">
              <a:avLst>
                <a:gd name="adj" fmla="val 14632"/>
              </a:avLst>
            </a:prstGeom>
            <a:solidFill>
              <a:srgbClr val="F6931E"/>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4" name="矩形 63"/>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F6931E"/>
                  </a:solidFill>
                  <a:latin typeface="微软雅黑" panose="020B0503020204020204" pitchFamily="34" charset="-122"/>
                  <a:ea typeface="微软雅黑" panose="020B0503020204020204" pitchFamily="34" charset="-122"/>
                </a:rPr>
                <a:t>第四阶段</a:t>
              </a:r>
              <a:endParaRPr lang="zh-CN" altLang="en-US" sz="1400" b="1" dirty="0">
                <a:solidFill>
                  <a:srgbClr val="F6931E"/>
                </a:solidFill>
                <a:latin typeface="微软雅黑" panose="020B0503020204020204" pitchFamily="34" charset="-122"/>
                <a:ea typeface="微软雅黑" panose="020B0503020204020204" pitchFamily="34" charset="-122"/>
              </a:endParaRPr>
            </a:p>
          </p:txBody>
        </p:sp>
        <p:sp>
          <p:nvSpPr>
            <p:cNvPr id="65" name="文本框 38"/>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Tree>
  </p:cSld>
  <p:clrMapOvr>
    <a:masterClrMapping/>
  </p:clrMapOvr>
  <mc:AlternateContent xmlns:mc="http://schemas.openxmlformats.org/markup-compatibility/2006" xmlns:p14="http://schemas.microsoft.com/office/powerpoint/2010/main">
    <mc:Choice Requires="p14">
      <p:transition spd="slow" p14:dur="1600" advClick="0">
        <p:blinds dir="vert"/>
      </p:transition>
    </mc:Choice>
    <mc:Fallback xmlns="">
      <p:transition spd="slow" advClick="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heel(4)">
                                      <p:cBhvr>
                                        <p:cTn id="7" dur="1000"/>
                                        <p:tgtEl>
                                          <p:spTgt spid="36"/>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anim calcmode="lin" valueType="num">
                                      <p:cBhvr>
                                        <p:cTn id="16" dur="500" fill="hold"/>
                                        <p:tgtEl>
                                          <p:spTgt spid="39"/>
                                        </p:tgtEl>
                                        <p:attrNameLst>
                                          <p:attrName>ppt_x</p:attrName>
                                        </p:attrNameLst>
                                      </p:cBhvr>
                                      <p:tavLst>
                                        <p:tav tm="0">
                                          <p:val>
                                            <p:strVal val="#ppt_x"/>
                                          </p:val>
                                        </p:tav>
                                        <p:tav tm="100000">
                                          <p:val>
                                            <p:strVal val="#ppt_x"/>
                                          </p:val>
                                        </p:tav>
                                      </p:tavLst>
                                    </p:anim>
                                    <p:anim calcmode="lin" valueType="num">
                                      <p:cBhvr>
                                        <p:cTn id="17" dur="500" fill="hold"/>
                                        <p:tgtEl>
                                          <p:spTgt spid="39"/>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500"/>
                                        <p:tgtEl>
                                          <p:spTgt spid="40"/>
                                        </p:tgtEl>
                                      </p:cBhvr>
                                    </p:animEffect>
                                    <p:anim calcmode="lin" valueType="num">
                                      <p:cBhvr>
                                        <p:cTn id="21" dur="500" fill="hold"/>
                                        <p:tgtEl>
                                          <p:spTgt spid="40"/>
                                        </p:tgtEl>
                                        <p:attrNameLst>
                                          <p:attrName>ppt_x</p:attrName>
                                        </p:attrNameLst>
                                      </p:cBhvr>
                                      <p:tavLst>
                                        <p:tav tm="0">
                                          <p:val>
                                            <p:strVal val="#ppt_x"/>
                                          </p:val>
                                        </p:tav>
                                        <p:tav tm="100000">
                                          <p:val>
                                            <p:strVal val="#ppt_x"/>
                                          </p:val>
                                        </p:tav>
                                      </p:tavLst>
                                    </p:anim>
                                    <p:anim calcmode="lin" valueType="num">
                                      <p:cBhvr>
                                        <p:cTn id="22" dur="500" fill="hold"/>
                                        <p:tgtEl>
                                          <p:spTgt spid="40"/>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30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anim calcmode="lin" valueType="num">
                                      <p:cBhvr>
                                        <p:cTn id="26" dur="500" fill="hold"/>
                                        <p:tgtEl>
                                          <p:spTgt spid="46"/>
                                        </p:tgtEl>
                                        <p:attrNameLst>
                                          <p:attrName>ppt_x</p:attrName>
                                        </p:attrNameLst>
                                      </p:cBhvr>
                                      <p:tavLst>
                                        <p:tav tm="0">
                                          <p:val>
                                            <p:strVal val="#ppt_x"/>
                                          </p:val>
                                        </p:tav>
                                        <p:tav tm="100000">
                                          <p:val>
                                            <p:strVal val="#ppt_x"/>
                                          </p:val>
                                        </p:tav>
                                      </p:tavLst>
                                    </p:anim>
                                    <p:anim calcmode="lin" valueType="num">
                                      <p:cBhvr>
                                        <p:cTn id="27" dur="500" fill="hold"/>
                                        <p:tgtEl>
                                          <p:spTgt spid="46"/>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30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anim calcmode="lin" valueType="num">
                                      <p:cBhvr>
                                        <p:cTn id="31" dur="500" fill="hold"/>
                                        <p:tgtEl>
                                          <p:spTgt spid="47"/>
                                        </p:tgtEl>
                                        <p:attrNameLst>
                                          <p:attrName>ppt_x</p:attrName>
                                        </p:attrNameLst>
                                      </p:cBhvr>
                                      <p:tavLst>
                                        <p:tav tm="0">
                                          <p:val>
                                            <p:strVal val="#ppt_x"/>
                                          </p:val>
                                        </p:tav>
                                        <p:tav tm="100000">
                                          <p:val>
                                            <p:strVal val="#ppt_x"/>
                                          </p:val>
                                        </p:tav>
                                      </p:tavLst>
                                    </p:anim>
                                    <p:anim calcmode="lin" valueType="num">
                                      <p:cBhvr>
                                        <p:cTn id="32" dur="500" fill="hold"/>
                                        <p:tgtEl>
                                          <p:spTgt spid="4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600"/>
                                  </p:stCondLst>
                                  <p:childTnLst>
                                    <p:set>
                                      <p:cBhvr>
                                        <p:cTn id="34" dur="1" fill="hold">
                                          <p:stCondLst>
                                            <p:cond delay="0"/>
                                          </p:stCondLst>
                                        </p:cTn>
                                        <p:tgtEl>
                                          <p:spTgt spid="53"/>
                                        </p:tgtEl>
                                        <p:attrNameLst>
                                          <p:attrName>style.visibility</p:attrName>
                                        </p:attrNameLst>
                                      </p:cBhvr>
                                      <p:to>
                                        <p:strVal val="visible"/>
                                      </p:to>
                                    </p:set>
                                    <p:animEffect transition="in" filter="fade">
                                      <p:cBhvr>
                                        <p:cTn id="35" dur="500"/>
                                        <p:tgtEl>
                                          <p:spTgt spid="53"/>
                                        </p:tgtEl>
                                      </p:cBhvr>
                                    </p:animEffect>
                                    <p:anim calcmode="lin" valueType="num">
                                      <p:cBhvr>
                                        <p:cTn id="36" dur="500" fill="hold"/>
                                        <p:tgtEl>
                                          <p:spTgt spid="53"/>
                                        </p:tgtEl>
                                        <p:attrNameLst>
                                          <p:attrName>ppt_x</p:attrName>
                                        </p:attrNameLst>
                                      </p:cBhvr>
                                      <p:tavLst>
                                        <p:tav tm="0">
                                          <p:val>
                                            <p:strVal val="#ppt_x"/>
                                          </p:val>
                                        </p:tav>
                                        <p:tav tm="100000">
                                          <p:val>
                                            <p:strVal val="#ppt_x"/>
                                          </p:val>
                                        </p:tav>
                                      </p:tavLst>
                                    </p:anim>
                                    <p:anim calcmode="lin" valueType="num">
                                      <p:cBhvr>
                                        <p:cTn id="37" dur="500" fill="hold"/>
                                        <p:tgtEl>
                                          <p:spTgt spid="53"/>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60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anim calcmode="lin" valueType="num">
                                      <p:cBhvr>
                                        <p:cTn id="41" dur="500" fill="hold"/>
                                        <p:tgtEl>
                                          <p:spTgt spid="54"/>
                                        </p:tgtEl>
                                        <p:attrNameLst>
                                          <p:attrName>ppt_x</p:attrName>
                                        </p:attrNameLst>
                                      </p:cBhvr>
                                      <p:tavLst>
                                        <p:tav tm="0">
                                          <p:val>
                                            <p:strVal val="#ppt_x"/>
                                          </p:val>
                                        </p:tav>
                                        <p:tav tm="100000">
                                          <p:val>
                                            <p:strVal val="#ppt_x"/>
                                          </p:val>
                                        </p:tav>
                                      </p:tavLst>
                                    </p:anim>
                                    <p:anim calcmode="lin" valueType="num">
                                      <p:cBhvr>
                                        <p:cTn id="42" dur="500" fill="hold"/>
                                        <p:tgtEl>
                                          <p:spTgt spid="5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90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anim calcmode="lin" valueType="num">
                                      <p:cBhvr>
                                        <p:cTn id="46" dur="500" fill="hold"/>
                                        <p:tgtEl>
                                          <p:spTgt spid="60"/>
                                        </p:tgtEl>
                                        <p:attrNameLst>
                                          <p:attrName>ppt_x</p:attrName>
                                        </p:attrNameLst>
                                      </p:cBhvr>
                                      <p:tavLst>
                                        <p:tav tm="0">
                                          <p:val>
                                            <p:strVal val="#ppt_x"/>
                                          </p:val>
                                        </p:tav>
                                        <p:tav tm="100000">
                                          <p:val>
                                            <p:strVal val="#ppt_x"/>
                                          </p:val>
                                        </p:tav>
                                      </p:tavLst>
                                    </p:anim>
                                    <p:anim calcmode="lin" valueType="num">
                                      <p:cBhvr>
                                        <p:cTn id="47" dur="500" fill="hold"/>
                                        <p:tgtEl>
                                          <p:spTgt spid="6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90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anim calcmode="lin" valueType="num">
                                      <p:cBhvr>
                                        <p:cTn id="51" dur="500" fill="hold"/>
                                        <p:tgtEl>
                                          <p:spTgt spid="61"/>
                                        </p:tgtEl>
                                        <p:attrNameLst>
                                          <p:attrName>ppt_x</p:attrName>
                                        </p:attrNameLst>
                                      </p:cBhvr>
                                      <p:tavLst>
                                        <p:tav tm="0">
                                          <p:val>
                                            <p:strVal val="#ppt_x"/>
                                          </p:val>
                                        </p:tav>
                                        <p:tav tm="100000">
                                          <p:val>
                                            <p:strVal val="#ppt_x"/>
                                          </p:val>
                                        </p:tav>
                                      </p:tavLst>
                                    </p:anim>
                                    <p:anim calcmode="lin" valueType="num">
                                      <p:cBhvr>
                                        <p:cTn id="52"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9" grpId="0" animBg="1"/>
      <p:bldP spid="46" grpId="0" animBg="1"/>
      <p:bldP spid="53" grpId="0" animBg="1"/>
      <p:bldP spid="6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31" name="箭头3"/>
          <p:cNvSpPr>
            <a:spLocks/>
          </p:cNvSpPr>
          <p:nvPr/>
        </p:nvSpPr>
        <p:spPr bwMode="gray">
          <a:xfrm flipV="1">
            <a:off x="1083790" y="2766367"/>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91430" tIns="45716" rIns="91430" bIns="45716"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98">
              <a:defRPr/>
            </a:pPr>
            <a:endParaRPr lang="zh-CN" altLang="en-US">
              <a:solidFill>
                <a:sysClr val="windowText" lastClr="000000"/>
              </a:solidFill>
              <a:latin typeface="Calibri"/>
              <a:ea typeface="宋体"/>
            </a:endParaRPr>
          </a:p>
        </p:txBody>
      </p:sp>
      <p:sp>
        <p:nvSpPr>
          <p:cNvPr id="32" name="箭头2"/>
          <p:cNvSpPr>
            <a:spLocks/>
          </p:cNvSpPr>
          <p:nvPr/>
        </p:nvSpPr>
        <p:spPr bwMode="gray">
          <a:xfrm rot="16200000">
            <a:off x="1567833" y="1828351"/>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lIns="91430" tIns="45716" rIns="91430" bIns="45716"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98">
              <a:defRPr/>
            </a:pPr>
            <a:endParaRPr lang="zh-CN" altLang="en-US">
              <a:solidFill>
                <a:sysClr val="windowText" lastClr="000000"/>
              </a:solidFill>
              <a:latin typeface="Calibri"/>
              <a:ea typeface="宋体"/>
            </a:endParaRPr>
          </a:p>
        </p:txBody>
      </p:sp>
      <p:sp>
        <p:nvSpPr>
          <p:cNvPr id="62" name="箭头1"/>
          <p:cNvSpPr>
            <a:spLocks/>
          </p:cNvSpPr>
          <p:nvPr/>
        </p:nvSpPr>
        <p:spPr bwMode="gray">
          <a:xfrm>
            <a:off x="1073440" y="1469776"/>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91430" tIns="45716" rIns="91430" bIns="45716"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98">
              <a:defRPr/>
            </a:pPr>
            <a:endParaRPr lang="zh-CN" altLang="en-US">
              <a:solidFill>
                <a:sysClr val="windowText" lastClr="000000"/>
              </a:solidFill>
              <a:latin typeface="Calibri"/>
              <a:ea typeface="宋体"/>
            </a:endParaRPr>
          </a:p>
        </p:txBody>
      </p:sp>
      <p:sp>
        <p:nvSpPr>
          <p:cNvPr id="63" name="文本1"/>
          <p:cNvSpPr>
            <a:spLocks noChangeArrowheads="1"/>
          </p:cNvSpPr>
          <p:nvPr/>
        </p:nvSpPr>
        <p:spPr bwMode="gray">
          <a:xfrm>
            <a:off x="3376592" y="1213792"/>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91430" tIns="45716" rIns="91430" bIns="45716"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endParaRPr lang="en-US" altLang="zh-CN" sz="1400" b="1" dirty="0" smtClean="0">
              <a:solidFill>
                <a:srgbClr val="4D4D4D"/>
              </a:solidFill>
              <a:latin typeface="微软雅黑" pitchFamily="34" charset="-122"/>
              <a:ea typeface="微软雅黑" pitchFamily="34" charset="-122"/>
            </a:endParaRPr>
          </a:p>
          <a:p>
            <a:pPr algn="ctr">
              <a:lnSpc>
                <a:spcPct val="120000"/>
              </a:lnSpc>
              <a:defRPr/>
            </a:pPr>
            <a:endParaRPr lang="en-US" altLang="zh-CN" sz="1400" dirty="0">
              <a:solidFill>
                <a:srgbClr val="4D4D4D"/>
              </a:solidFill>
              <a:latin typeface="微软雅黑" pitchFamily="34" charset="-122"/>
              <a:ea typeface="微软雅黑" pitchFamily="34" charset="-122"/>
            </a:endParaRPr>
          </a:p>
          <a:p>
            <a:pPr algn="ctr">
              <a:lnSpc>
                <a:spcPct val="120000"/>
              </a:lnSpc>
              <a:defRPr/>
            </a:pPr>
            <a:r>
              <a:rPr lang="zh-CN" altLang="en-US" sz="1400" b="1" dirty="0" smtClean="0">
                <a:solidFill>
                  <a:srgbClr val="4D4D4D"/>
                </a:solidFill>
                <a:latin typeface="微软雅黑" pitchFamily="34" charset="-122"/>
                <a:ea typeface="微软雅黑" pitchFamily="34" charset="-122"/>
              </a:rPr>
              <a:t>单击</a:t>
            </a:r>
            <a:r>
              <a:rPr lang="zh-CN" altLang="en-US" sz="1400" b="1" dirty="0">
                <a:solidFill>
                  <a:srgbClr val="4D4D4D"/>
                </a:solidFill>
                <a:latin typeface="微软雅黑" pitchFamily="34" charset="-122"/>
                <a:ea typeface="微软雅黑" pitchFamily="34" charset="-122"/>
              </a:rPr>
              <a:t>此处添加文本单击此处添加</a:t>
            </a:r>
            <a:r>
              <a:rPr lang="zh-CN" altLang="en-US" sz="1400" dirty="0" smtClean="0">
                <a:solidFill>
                  <a:srgbClr val="4D4D4D"/>
                </a:solidFill>
                <a:latin typeface="微软雅黑" pitchFamily="34" charset="-122"/>
                <a:ea typeface="微软雅黑" pitchFamily="34" charset="-122"/>
              </a:rPr>
              <a:t>文本</a:t>
            </a:r>
            <a:endParaRPr lang="en-US" altLang="zh-CN" sz="1400" dirty="0" smtClean="0">
              <a:solidFill>
                <a:srgbClr val="4D4D4D"/>
              </a:solidFill>
              <a:latin typeface="微软雅黑" pitchFamily="34" charset="-122"/>
              <a:ea typeface="微软雅黑" pitchFamily="34" charset="-122"/>
            </a:endParaRPr>
          </a:p>
          <a:p>
            <a:pPr algn="ctr">
              <a:lnSpc>
                <a:spcPct val="120000"/>
              </a:lnSpc>
              <a:defRPr/>
            </a:pPr>
            <a:r>
              <a:rPr lang="zh-CN" altLang="en-US" sz="1400" dirty="0" smtClean="0">
                <a:solidFill>
                  <a:srgbClr val="4D4D4D"/>
                </a:solidFill>
                <a:latin typeface="微软雅黑" pitchFamily="34" charset="-122"/>
                <a:ea typeface="微软雅黑" pitchFamily="34" charset="-122"/>
              </a:rPr>
              <a:t>单击此处</a:t>
            </a:r>
            <a:r>
              <a:rPr lang="zh-CN" altLang="en-US" sz="1400" dirty="0">
                <a:solidFill>
                  <a:srgbClr val="4D4D4D"/>
                </a:solidFill>
                <a:latin typeface="微软雅黑" pitchFamily="34" charset="-122"/>
                <a:ea typeface="微软雅黑" pitchFamily="34" charset="-122"/>
              </a:rPr>
              <a:t>添加文本单击此处添加</a:t>
            </a:r>
            <a:r>
              <a:rPr lang="zh-CN" altLang="en-US" sz="1400" dirty="0" smtClean="0">
                <a:solidFill>
                  <a:srgbClr val="4D4D4D"/>
                </a:solidFill>
                <a:latin typeface="微软雅黑" pitchFamily="34" charset="-122"/>
                <a:ea typeface="微软雅黑" pitchFamily="34" charset="-122"/>
              </a:rPr>
              <a:t>文本</a:t>
            </a:r>
            <a:endParaRPr lang="en-US" altLang="zh-CN" sz="1400" dirty="0" smtClean="0">
              <a:solidFill>
                <a:srgbClr val="4D4D4D"/>
              </a:solidFill>
              <a:latin typeface="微软雅黑" pitchFamily="34" charset="-122"/>
              <a:ea typeface="微软雅黑" pitchFamily="34" charset="-122"/>
            </a:endParaRPr>
          </a:p>
          <a:p>
            <a:pPr algn="ctr">
              <a:lnSpc>
                <a:spcPct val="120000"/>
              </a:lnSpc>
              <a:defRPr/>
            </a:pPr>
            <a:endParaRPr lang="zh-CN" altLang="zh-CN" sz="1400" dirty="0" smtClean="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endParaRPr lang="zh-CN" altLang="zh-CN" sz="1400" b="1" dirty="0">
              <a:solidFill>
                <a:srgbClr val="4D4D4D"/>
              </a:solidFill>
              <a:latin typeface="微软雅黑" pitchFamily="34" charset="-122"/>
              <a:ea typeface="微软雅黑" pitchFamily="34" charset="-122"/>
            </a:endParaRPr>
          </a:p>
        </p:txBody>
      </p:sp>
      <p:sp>
        <p:nvSpPr>
          <p:cNvPr id="64" name="文本2"/>
          <p:cNvSpPr>
            <a:spLocks noChangeArrowheads="1"/>
          </p:cNvSpPr>
          <p:nvPr/>
        </p:nvSpPr>
        <p:spPr bwMode="gray">
          <a:xfrm>
            <a:off x="3376592" y="2335362"/>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91430" tIns="45716" rIns="91430" bIns="45716"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endParaRPr lang="en-US" altLang="zh-CN" sz="1400" b="1" dirty="0" smtClean="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r>
              <a:rPr lang="zh-CN" altLang="en-US" sz="1400" b="1" dirty="0" smtClean="0">
                <a:solidFill>
                  <a:srgbClr val="4D4D4D"/>
                </a:solidFill>
                <a:latin typeface="微软雅黑" pitchFamily="34" charset="-122"/>
                <a:ea typeface="微软雅黑" pitchFamily="34" charset="-122"/>
              </a:rPr>
              <a:t>单击</a:t>
            </a:r>
            <a:r>
              <a:rPr lang="zh-CN" altLang="en-US" sz="1400" b="1" dirty="0">
                <a:solidFill>
                  <a:srgbClr val="4D4D4D"/>
                </a:solidFill>
                <a:latin typeface="微软雅黑" pitchFamily="34" charset="-122"/>
                <a:ea typeface="微软雅黑" pitchFamily="34" charset="-122"/>
              </a:rPr>
              <a:t>此处添加文本单击此处添加</a:t>
            </a:r>
            <a:r>
              <a:rPr lang="zh-CN" altLang="en-US" sz="1400" b="1" dirty="0" smtClean="0">
                <a:solidFill>
                  <a:srgbClr val="4D4D4D"/>
                </a:solidFill>
                <a:latin typeface="微软雅黑" pitchFamily="34" charset="-122"/>
                <a:ea typeface="微软雅黑" pitchFamily="34" charset="-122"/>
              </a:rPr>
              <a:t>文本</a:t>
            </a:r>
            <a:endParaRPr lang="en-US" altLang="zh-CN" sz="1400" b="1" dirty="0" smtClean="0">
              <a:solidFill>
                <a:srgbClr val="4D4D4D"/>
              </a:solidFill>
              <a:latin typeface="微软雅黑" pitchFamily="34" charset="-122"/>
              <a:ea typeface="微软雅黑" pitchFamily="34" charset="-122"/>
            </a:endParaRPr>
          </a:p>
          <a:p>
            <a:pPr algn="ctr">
              <a:lnSpc>
                <a:spcPct val="120000"/>
              </a:lnSpc>
              <a:defRPr/>
            </a:pPr>
            <a:r>
              <a:rPr lang="zh-CN" altLang="en-US" sz="1400" dirty="0">
                <a:solidFill>
                  <a:srgbClr val="4D4D4D"/>
                </a:solidFill>
                <a:latin typeface="微软雅黑" pitchFamily="34" charset="-122"/>
                <a:ea typeface="微软雅黑" pitchFamily="34" charset="-122"/>
              </a:rPr>
              <a:t>单击此处添加文本单击此处添加文本</a:t>
            </a:r>
            <a:endParaRPr lang="zh-CN" altLang="zh-CN" sz="1400" dirty="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endParaRPr lang="zh-CN" altLang="zh-CN" sz="1400" b="1" dirty="0">
              <a:solidFill>
                <a:srgbClr val="4D4D4D"/>
              </a:solidFill>
              <a:latin typeface="微软雅黑" pitchFamily="34" charset="-122"/>
              <a:ea typeface="微软雅黑" pitchFamily="34" charset="-122"/>
            </a:endParaRPr>
          </a:p>
        </p:txBody>
      </p:sp>
      <p:sp>
        <p:nvSpPr>
          <p:cNvPr id="65" name="标题2"/>
          <p:cNvSpPr>
            <a:spLocks noChangeArrowheads="1"/>
          </p:cNvSpPr>
          <p:nvPr/>
        </p:nvSpPr>
        <p:spPr bwMode="gray">
          <a:xfrm>
            <a:off x="2806678" y="2328218"/>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2</a:t>
            </a:r>
            <a:endParaRPr lang="zh-CN" altLang="zh-CN" kern="0" dirty="0">
              <a:solidFill>
                <a:srgbClr val="F9F9F9"/>
              </a:solidFill>
              <a:latin typeface="微软雅黑" pitchFamily="34" charset="-122"/>
              <a:ea typeface="微软雅黑" pitchFamily="34" charset="-122"/>
            </a:endParaRPr>
          </a:p>
        </p:txBody>
      </p:sp>
      <p:sp>
        <p:nvSpPr>
          <p:cNvPr id="66" name="文本3"/>
          <p:cNvSpPr>
            <a:spLocks noChangeArrowheads="1"/>
          </p:cNvSpPr>
          <p:nvPr/>
        </p:nvSpPr>
        <p:spPr bwMode="ltGray">
          <a:xfrm>
            <a:off x="3414690" y="3477172"/>
            <a:ext cx="5422900" cy="964693"/>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91430" tIns="45716" rIns="91430" bIns="45716"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endParaRPr lang="en-US" altLang="zh-CN" sz="1400" b="1" dirty="0" smtClean="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r>
              <a:rPr lang="zh-CN" altLang="en-US" sz="1400" b="1" dirty="0" smtClean="0">
                <a:solidFill>
                  <a:srgbClr val="4D4D4D"/>
                </a:solidFill>
                <a:latin typeface="微软雅黑" pitchFamily="34" charset="-122"/>
                <a:ea typeface="微软雅黑" pitchFamily="34" charset="-122"/>
              </a:rPr>
              <a:t>单击</a:t>
            </a:r>
            <a:r>
              <a:rPr lang="zh-CN" altLang="en-US" sz="1400" b="1" dirty="0">
                <a:solidFill>
                  <a:srgbClr val="4D4D4D"/>
                </a:solidFill>
                <a:latin typeface="微软雅黑" pitchFamily="34" charset="-122"/>
                <a:ea typeface="微软雅黑" pitchFamily="34" charset="-122"/>
              </a:rPr>
              <a:t>此处添加文本单击此处添加</a:t>
            </a:r>
            <a:r>
              <a:rPr lang="zh-CN" altLang="en-US" sz="1400" b="1" dirty="0" smtClean="0">
                <a:solidFill>
                  <a:srgbClr val="4D4D4D"/>
                </a:solidFill>
                <a:latin typeface="微软雅黑" pitchFamily="34" charset="-122"/>
                <a:ea typeface="微软雅黑" pitchFamily="34" charset="-122"/>
              </a:rPr>
              <a:t>文本</a:t>
            </a:r>
            <a:endParaRPr lang="en-US" altLang="zh-CN" sz="1400" b="1" dirty="0" smtClean="0">
              <a:solidFill>
                <a:srgbClr val="4D4D4D"/>
              </a:solidFill>
              <a:latin typeface="微软雅黑" pitchFamily="34" charset="-122"/>
              <a:ea typeface="微软雅黑" pitchFamily="34" charset="-122"/>
            </a:endParaRPr>
          </a:p>
          <a:p>
            <a:pPr algn="ctr">
              <a:lnSpc>
                <a:spcPct val="120000"/>
              </a:lnSpc>
              <a:defRPr/>
            </a:pPr>
            <a:r>
              <a:rPr lang="zh-CN" altLang="en-US" sz="1400" dirty="0">
                <a:solidFill>
                  <a:srgbClr val="4D4D4D"/>
                </a:solidFill>
                <a:latin typeface="微软雅黑" pitchFamily="34" charset="-122"/>
                <a:ea typeface="微软雅黑" pitchFamily="34" charset="-122"/>
              </a:rPr>
              <a:t>单击此处添加文本单击此处添加文本</a:t>
            </a:r>
            <a:endParaRPr lang="zh-CN" altLang="zh-CN" sz="1400" dirty="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endParaRPr lang="zh-CN" altLang="zh-CN" sz="1400" b="1" dirty="0">
              <a:solidFill>
                <a:srgbClr val="4D4D4D"/>
              </a:solidFill>
              <a:latin typeface="微软雅黑" pitchFamily="34" charset="-122"/>
              <a:ea typeface="微软雅黑" pitchFamily="34" charset="-122"/>
            </a:endParaRPr>
          </a:p>
        </p:txBody>
      </p:sp>
      <p:sp>
        <p:nvSpPr>
          <p:cNvPr id="67" name="标题3"/>
          <p:cNvSpPr>
            <a:spLocks noChangeArrowheads="1"/>
          </p:cNvSpPr>
          <p:nvPr/>
        </p:nvSpPr>
        <p:spPr bwMode="gray">
          <a:xfrm>
            <a:off x="2787628" y="3470027"/>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3</a:t>
            </a:r>
            <a:endParaRPr lang="zh-CN" altLang="zh-CN" kern="0" dirty="0">
              <a:solidFill>
                <a:srgbClr val="F9F9F9"/>
              </a:solidFill>
              <a:latin typeface="微软雅黑" pitchFamily="34" charset="-122"/>
              <a:ea typeface="微软雅黑" pitchFamily="34" charset="-122"/>
            </a:endParaRPr>
          </a:p>
        </p:txBody>
      </p:sp>
      <p:grpSp>
        <p:nvGrpSpPr>
          <p:cNvPr id="68" name="圆形"/>
          <p:cNvGrpSpPr/>
          <p:nvPr/>
        </p:nvGrpSpPr>
        <p:grpSpPr>
          <a:xfrm>
            <a:off x="395536" y="2040358"/>
            <a:ext cx="1480686" cy="1450790"/>
            <a:chOff x="4828393" y="2858615"/>
            <a:chExt cx="1931237" cy="1931674"/>
          </a:xfrm>
          <a:effectLst>
            <a:outerShdw blurRad="50800" dist="38100" dir="2700000" algn="tl" rotWithShape="0">
              <a:prstClr val="black">
                <a:alpha val="40000"/>
              </a:prstClr>
            </a:outerShdw>
          </a:effectLst>
        </p:grpSpPr>
        <p:sp>
          <p:nvSpPr>
            <p:cNvPr id="69" name="Oval 19"/>
            <p:cNvSpPr>
              <a:spLocks noChangeArrowheads="1"/>
            </p:cNvSpPr>
            <p:nvPr/>
          </p:nvSpPr>
          <p:spPr bwMode="auto">
            <a:xfrm>
              <a:off x="4828393" y="2858615"/>
              <a:ext cx="1931237" cy="1931674"/>
            </a:xfrm>
            <a:prstGeom prst="ellipse">
              <a:avLst/>
            </a:prstGeom>
            <a:solidFill>
              <a:srgbClr val="C80000"/>
            </a:solidFill>
            <a:ln w="9525">
              <a:solidFill>
                <a:srgbClr val="F9F9F9"/>
              </a:solidFill>
              <a:round/>
              <a:headEnd/>
              <a:tailEnd/>
            </a:ln>
            <a:effectLst/>
          </p:spPr>
          <p:txBody>
            <a:bodyPr anchor="ctr"/>
            <a:lstStyle/>
            <a:p>
              <a:pPr algn="ctr">
                <a:lnSpc>
                  <a:spcPct val="120000"/>
                </a:lnSpc>
                <a:defRPr/>
              </a:pPr>
              <a:r>
                <a:rPr lang="zh-CN" altLang="en-US" sz="2400" b="1" kern="0" dirty="0">
                  <a:solidFill>
                    <a:schemeClr val="bg1"/>
                  </a:solidFill>
                  <a:latin typeface="Arial" pitchFamily="34" charset="0"/>
                  <a:ea typeface="微软雅黑" pitchFamily="34" charset="-122"/>
                </a:rPr>
                <a:t>添加</a:t>
              </a:r>
              <a:endParaRPr lang="en-US" altLang="zh-CN" sz="2400" b="1" kern="0" dirty="0">
                <a:solidFill>
                  <a:schemeClr val="bg1"/>
                </a:solidFill>
                <a:latin typeface="Arial" pitchFamily="34" charset="0"/>
                <a:ea typeface="微软雅黑" pitchFamily="34" charset="-122"/>
              </a:endParaRPr>
            </a:p>
            <a:p>
              <a:pPr algn="ctr">
                <a:lnSpc>
                  <a:spcPct val="120000"/>
                </a:lnSpc>
                <a:defRPr/>
              </a:pPr>
              <a:r>
                <a:rPr lang="zh-CN" altLang="en-US" sz="2400" b="1" kern="0" dirty="0">
                  <a:solidFill>
                    <a:schemeClr val="bg1"/>
                  </a:solidFill>
                  <a:latin typeface="Arial" pitchFamily="34" charset="0"/>
                  <a:ea typeface="微软雅黑" pitchFamily="34" charset="-122"/>
                </a:rPr>
                <a:t>文本</a:t>
              </a:r>
            </a:p>
          </p:txBody>
        </p:sp>
        <p:sp>
          <p:nvSpPr>
            <p:cNvPr id="70"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b="1" kern="0" dirty="0">
                <a:solidFill>
                  <a:schemeClr val="bg1"/>
                </a:solidFill>
                <a:ea typeface="微软雅黑" pitchFamily="34" charset="-122"/>
              </a:endParaRPr>
            </a:p>
          </p:txBody>
        </p:sp>
      </p:grpSp>
      <p:sp>
        <p:nvSpPr>
          <p:cNvPr id="71" name="标题1"/>
          <p:cNvSpPr>
            <a:spLocks noChangeArrowheads="1"/>
          </p:cNvSpPr>
          <p:nvPr/>
        </p:nvSpPr>
        <p:spPr bwMode="gray">
          <a:xfrm>
            <a:off x="2793978" y="1201887"/>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r>
              <a:rPr lang="zh-CN" altLang="en-US" kern="0" dirty="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1</a:t>
            </a:r>
            <a:endParaRPr lang="zh-CN" altLang="zh-CN" kern="0" dirty="0">
              <a:solidFill>
                <a:srgbClr val="F9F9F9"/>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4)">
                                      <p:cBhvr>
                                        <p:cTn id="7" dur="1000"/>
                                        <p:tgtEl>
                                          <p:spTgt spid="35"/>
                                        </p:tgtEl>
                                      </p:cBhvr>
                                    </p:animEffect>
                                  </p:childTnLst>
                                </p:cTn>
                              </p:par>
                              <p:par>
                                <p:cTn id="8" presetID="23" presetClass="entr" presetSubtype="16" fill="hold" nodeType="withEffect">
                                  <p:stCondLst>
                                    <p:cond delay="0"/>
                                  </p:stCondLst>
                                  <p:childTnLst>
                                    <p:set>
                                      <p:cBhvr>
                                        <p:cTn id="9" dur="1" fill="hold">
                                          <p:stCondLst>
                                            <p:cond delay="0"/>
                                          </p:stCondLst>
                                        </p:cTn>
                                        <p:tgtEl>
                                          <p:spTgt spid="68"/>
                                        </p:tgtEl>
                                        <p:attrNameLst>
                                          <p:attrName>style.visibility</p:attrName>
                                        </p:attrNameLst>
                                      </p:cBhvr>
                                      <p:to>
                                        <p:strVal val="visible"/>
                                      </p:to>
                                    </p:set>
                                    <p:anim calcmode="lin" valueType="num">
                                      <p:cBhvr>
                                        <p:cTn id="10" dur="500" fill="hold"/>
                                        <p:tgtEl>
                                          <p:spTgt spid="68"/>
                                        </p:tgtEl>
                                        <p:attrNameLst>
                                          <p:attrName>ppt_w</p:attrName>
                                        </p:attrNameLst>
                                      </p:cBhvr>
                                      <p:tavLst>
                                        <p:tav tm="0">
                                          <p:val>
                                            <p:fltVal val="0"/>
                                          </p:val>
                                        </p:tav>
                                        <p:tav tm="100000">
                                          <p:val>
                                            <p:strVal val="#ppt_w"/>
                                          </p:val>
                                        </p:tav>
                                      </p:tavLst>
                                    </p:anim>
                                    <p:anim calcmode="lin" valueType="num">
                                      <p:cBhvr>
                                        <p:cTn id="11" dur="500" fill="hold"/>
                                        <p:tgtEl>
                                          <p:spTgt spid="68"/>
                                        </p:tgtEl>
                                        <p:attrNameLst>
                                          <p:attrName>ppt_h</p:attrName>
                                        </p:attrNameLst>
                                      </p:cBhvr>
                                      <p:tavLst>
                                        <p:tav tm="0">
                                          <p:val>
                                            <p:fltVal val="0"/>
                                          </p:val>
                                        </p:tav>
                                        <p:tav tm="100000">
                                          <p:val>
                                            <p:strVal val="#ppt_h"/>
                                          </p:val>
                                        </p:tav>
                                      </p:tavLst>
                                    </p:anim>
                                  </p:childTnLst>
                                </p:cTn>
                              </p:par>
                              <p:par>
                                <p:cTn id="12" presetID="8" presetClass="emph" presetSubtype="0" fill="hold" nodeType="withEffect">
                                  <p:stCondLst>
                                    <p:cond delay="0"/>
                                  </p:stCondLst>
                                  <p:childTnLst>
                                    <p:animRot by="21600000">
                                      <p:cBhvr>
                                        <p:cTn id="13" dur="500" fill="hold"/>
                                        <p:tgtEl>
                                          <p:spTgt spid="68"/>
                                        </p:tgtEl>
                                        <p:attrNameLst>
                                          <p:attrName>r</p:attrName>
                                        </p:attrNameLst>
                                      </p:cBhvr>
                                    </p:animRo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wipe(left)">
                                      <p:cBhvr>
                                        <p:cTn id="17" dur="500"/>
                                        <p:tgtEl>
                                          <p:spTgt spid="62"/>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par>
                          <p:cTn id="24" fill="hold">
                            <p:stCondLst>
                              <p:cond delay="1500"/>
                            </p:stCondLst>
                            <p:childTnLst>
                              <p:par>
                                <p:cTn id="25" presetID="1" presetClass="entr" presetSubtype="0" fill="hold" grpId="1" nodeType="afterEffect">
                                  <p:stCondLst>
                                    <p:cond delay="500"/>
                                  </p:stCondLst>
                                  <p:childTnLst>
                                    <p:set>
                                      <p:cBhvr>
                                        <p:cTn id="26" dur="1" fill="hold">
                                          <p:stCondLst>
                                            <p:cond delay="0"/>
                                          </p:stCondLst>
                                        </p:cTn>
                                        <p:tgtEl>
                                          <p:spTgt spid="71"/>
                                        </p:tgtEl>
                                        <p:attrNameLst>
                                          <p:attrName>style.visibility</p:attrName>
                                        </p:attrNameLst>
                                      </p:cBhvr>
                                      <p:to>
                                        <p:strVal val="visible"/>
                                      </p:to>
                                    </p:set>
                                  </p:childTnLst>
                                </p:cTn>
                              </p:par>
                              <p:par>
                                <p:cTn id="27"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8" dur="2000" fill="hold"/>
                                        <p:tgtEl>
                                          <p:spTgt spid="71"/>
                                        </p:tgtEl>
                                        <p:attrNameLst>
                                          <p:attrName>ppt_x</p:attrName>
                                          <p:attrName>ppt_y</p:attrName>
                                        </p:attrNameLst>
                                      </p:cBhvr>
                                      <p:rCtr x="451" y="29599"/>
                                    </p:animMotion>
                                  </p:childTnLst>
                                </p:cTn>
                              </p:par>
                              <p:par>
                                <p:cTn id="29" presetID="32" presetClass="emph" presetSubtype="0" fill="hold" grpId="2" nodeType="withEffect">
                                  <p:stCondLst>
                                    <p:cond delay="500"/>
                                  </p:stCondLst>
                                  <p:childTnLst>
                                    <p:animRot by="120000">
                                      <p:cBhvr>
                                        <p:cTn id="30" dur="200" fill="hold">
                                          <p:stCondLst>
                                            <p:cond delay="0"/>
                                          </p:stCondLst>
                                        </p:cTn>
                                        <p:tgtEl>
                                          <p:spTgt spid="71"/>
                                        </p:tgtEl>
                                        <p:attrNameLst>
                                          <p:attrName>r</p:attrName>
                                        </p:attrNameLst>
                                      </p:cBhvr>
                                    </p:animRot>
                                    <p:animRot by="-240000">
                                      <p:cBhvr>
                                        <p:cTn id="31" dur="400" fill="hold">
                                          <p:stCondLst>
                                            <p:cond delay="400"/>
                                          </p:stCondLst>
                                        </p:cTn>
                                        <p:tgtEl>
                                          <p:spTgt spid="71"/>
                                        </p:tgtEl>
                                        <p:attrNameLst>
                                          <p:attrName>r</p:attrName>
                                        </p:attrNameLst>
                                      </p:cBhvr>
                                    </p:animRot>
                                    <p:animRot by="240000">
                                      <p:cBhvr>
                                        <p:cTn id="32" dur="400" fill="hold">
                                          <p:stCondLst>
                                            <p:cond delay="800"/>
                                          </p:stCondLst>
                                        </p:cTn>
                                        <p:tgtEl>
                                          <p:spTgt spid="71"/>
                                        </p:tgtEl>
                                        <p:attrNameLst>
                                          <p:attrName>r</p:attrName>
                                        </p:attrNameLst>
                                      </p:cBhvr>
                                    </p:animRot>
                                    <p:animRot by="-240000">
                                      <p:cBhvr>
                                        <p:cTn id="33" dur="400" fill="hold">
                                          <p:stCondLst>
                                            <p:cond delay="1200"/>
                                          </p:stCondLst>
                                        </p:cTn>
                                        <p:tgtEl>
                                          <p:spTgt spid="71"/>
                                        </p:tgtEl>
                                        <p:attrNameLst>
                                          <p:attrName>r</p:attrName>
                                        </p:attrNameLst>
                                      </p:cBhvr>
                                    </p:animRot>
                                    <p:animRot by="120000">
                                      <p:cBhvr>
                                        <p:cTn id="34" dur="400" fill="hold">
                                          <p:stCondLst>
                                            <p:cond delay="1600"/>
                                          </p:stCondLst>
                                        </p:cTn>
                                        <p:tgtEl>
                                          <p:spTgt spid="71"/>
                                        </p:tgtEl>
                                        <p:attrNameLst>
                                          <p:attrName>r</p:attrName>
                                        </p:attrNameLst>
                                      </p:cBhvr>
                                    </p:animRot>
                                  </p:childTnLst>
                                </p:cTn>
                              </p:par>
                              <p:par>
                                <p:cTn id="35" presetID="10" presetClass="entr" presetSubtype="0" fill="hold" grpId="0" nodeType="withEffect">
                                  <p:stCondLst>
                                    <p:cond delay="100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1000"/>
                                        <p:tgtEl>
                                          <p:spTgt spid="65"/>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67"/>
                                        </p:tgtEl>
                                        <p:attrNameLst>
                                          <p:attrName>style.visibility</p:attrName>
                                        </p:attrNameLst>
                                      </p:cBhvr>
                                      <p:to>
                                        <p:strVal val="visible"/>
                                      </p:to>
                                    </p:set>
                                    <p:animEffect transition="in" filter="fade">
                                      <p:cBhvr>
                                        <p:cTn id="40" dur="1000"/>
                                        <p:tgtEl>
                                          <p:spTgt spid="67"/>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500"/>
                                        <p:tgtEl>
                                          <p:spTgt spid="6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500"/>
                                        <p:tgtEl>
                                          <p:spTgt spid="6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1" grpId="0" animBg="1"/>
      <p:bldP spid="32" grpId="0" animBg="1"/>
      <p:bldP spid="62" grpId="0" animBg="1"/>
      <p:bldP spid="63" grpId="0" animBg="1"/>
      <p:bldP spid="64" grpId="0" animBg="1"/>
      <p:bldP spid="65" grpId="0" animBg="1"/>
      <p:bldP spid="66" grpId="0" animBg="1"/>
      <p:bldP spid="67" grpId="0" animBg="1"/>
      <p:bldP spid="71" grpId="0" animBg="1"/>
      <p:bldP spid="71" grpId="1" animBg="1"/>
      <p:bldP spid="71"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2" name="右箭头 11"/>
          <p:cNvSpPr>
            <a:spLocks noChangeArrowheads="1"/>
          </p:cNvSpPr>
          <p:nvPr/>
        </p:nvSpPr>
        <p:spPr bwMode="auto">
          <a:xfrm>
            <a:off x="2701751" y="1667148"/>
            <a:ext cx="3400425" cy="371475"/>
          </a:xfrm>
          <a:prstGeom prst="rightArrow">
            <a:avLst>
              <a:gd name="adj1" fmla="val 50000"/>
              <a:gd name="adj2" fmla="val 50092"/>
            </a:avLst>
          </a:prstGeom>
          <a:solidFill>
            <a:schemeClr val="accent2"/>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13" name="右箭头 12"/>
          <p:cNvSpPr>
            <a:spLocks noChangeArrowheads="1"/>
          </p:cNvSpPr>
          <p:nvPr/>
        </p:nvSpPr>
        <p:spPr bwMode="auto">
          <a:xfrm flipH="1">
            <a:off x="2827164" y="2224360"/>
            <a:ext cx="3521075" cy="369888"/>
          </a:xfrm>
          <a:prstGeom prst="rightArrow">
            <a:avLst>
              <a:gd name="adj1" fmla="val 50000"/>
              <a:gd name="adj2" fmla="val 50064"/>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14" name="椭圆 13"/>
          <p:cNvSpPr>
            <a:spLocks noChangeArrowheads="1"/>
          </p:cNvSpPr>
          <p:nvPr/>
        </p:nvSpPr>
        <p:spPr bwMode="auto">
          <a:xfrm>
            <a:off x="1034876" y="1203598"/>
            <a:ext cx="1792288" cy="1792287"/>
          </a:xfrm>
          <a:prstGeom prst="ellipse">
            <a:avLst/>
          </a:prstGeom>
          <a:solidFill>
            <a:schemeClr val="accent2"/>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15" name="椭圆 14"/>
          <p:cNvSpPr>
            <a:spLocks noChangeArrowheads="1"/>
          </p:cNvSpPr>
          <p:nvPr/>
        </p:nvSpPr>
        <p:spPr bwMode="auto">
          <a:xfrm>
            <a:off x="6162501" y="1203598"/>
            <a:ext cx="1793875" cy="1792287"/>
          </a:xfrm>
          <a:prstGeom prst="ellipse">
            <a:avLst/>
          </a:prstGeom>
          <a:solidFill>
            <a:srgbClr val="FF9900"/>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16" name="矩形 15"/>
          <p:cNvSpPr/>
          <p:nvPr/>
        </p:nvSpPr>
        <p:spPr>
          <a:xfrm>
            <a:off x="3660601" y="1544910"/>
            <a:ext cx="1420813" cy="11731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eaLnBrk="1" fontAlgn="auto" hangingPunct="1">
              <a:lnSpc>
                <a:spcPct val="120000"/>
              </a:lnSpc>
              <a:spcBef>
                <a:spcPts val="0"/>
              </a:spcBef>
              <a:spcAft>
                <a:spcPts val="0"/>
              </a:spcAft>
              <a:buClrTx/>
              <a:buSzTx/>
              <a:defRPr/>
            </a:pPr>
            <a:r>
              <a:rPr lang="zh-CN" altLang="en-US" sz="2000" b="1" kern="0" dirty="0" smtClean="0">
                <a:solidFill>
                  <a:schemeClr val="accent2"/>
                </a:solidFill>
                <a:latin typeface="微软雅黑" pitchFamily="34" charset="-122"/>
                <a:ea typeface="微软雅黑" pitchFamily="34" charset="-122"/>
              </a:rPr>
              <a:t>单击此处    添加</a:t>
            </a:r>
            <a:r>
              <a:rPr lang="zh-CN" altLang="en-US" sz="2000" b="1" kern="0" dirty="0">
                <a:solidFill>
                  <a:schemeClr val="accent2"/>
                </a:solidFill>
                <a:latin typeface="微软雅黑" pitchFamily="34" charset="-122"/>
                <a:ea typeface="微软雅黑" pitchFamily="34" charset="-122"/>
              </a:rPr>
              <a:t>标题</a:t>
            </a:r>
          </a:p>
        </p:txBody>
      </p:sp>
      <p:sp>
        <p:nvSpPr>
          <p:cNvPr id="17" name="下箭头 16"/>
          <p:cNvSpPr>
            <a:spLocks noChangeArrowheads="1"/>
          </p:cNvSpPr>
          <p:nvPr/>
        </p:nvSpPr>
        <p:spPr bwMode="auto">
          <a:xfrm>
            <a:off x="3993976" y="3032398"/>
            <a:ext cx="804863" cy="555625"/>
          </a:xfrm>
          <a:prstGeom prst="downArrow">
            <a:avLst>
              <a:gd name="adj1" fmla="val 50000"/>
              <a:gd name="adj2" fmla="val 50000"/>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18" name="TextBox 17"/>
          <p:cNvSpPr txBox="1"/>
          <p:nvPr/>
        </p:nvSpPr>
        <p:spPr bwMode="auto">
          <a:xfrm>
            <a:off x="1216868" y="3147814"/>
            <a:ext cx="1482725"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19" name="TextBox 18"/>
          <p:cNvSpPr txBox="1"/>
          <p:nvPr/>
        </p:nvSpPr>
        <p:spPr bwMode="auto">
          <a:xfrm>
            <a:off x="6400055" y="3208139"/>
            <a:ext cx="1484313"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0" name="TextBox 19"/>
          <p:cNvSpPr txBox="1">
            <a:spLocks noChangeArrowheads="1"/>
          </p:cNvSpPr>
          <p:nvPr/>
        </p:nvSpPr>
        <p:spPr bwMode="auto">
          <a:xfrm>
            <a:off x="3851920" y="3714976"/>
            <a:ext cx="1125537" cy="72898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sz="1800" b="1" kern="0" dirty="0">
                <a:solidFill>
                  <a:schemeClr val="tx1">
                    <a:lumMod val="65000"/>
                    <a:lumOff val="35000"/>
                  </a:schemeClr>
                </a:solidFill>
                <a:latin typeface="微软雅黑" pitchFamily="34" charset="-122"/>
                <a:ea typeface="微软雅黑" pitchFamily="34" charset="-122"/>
              </a:rPr>
              <a:t>单击</a:t>
            </a:r>
            <a:r>
              <a:rPr lang="zh-CN" altLang="en-US" sz="1800" b="1" kern="0" dirty="0" smtClean="0">
                <a:solidFill>
                  <a:schemeClr val="tx1">
                    <a:lumMod val="65000"/>
                    <a:lumOff val="35000"/>
                  </a:schemeClr>
                </a:solidFill>
                <a:latin typeface="微软雅黑" pitchFamily="34" charset="-122"/>
                <a:ea typeface="微软雅黑" pitchFamily="34" charset="-122"/>
              </a:rPr>
              <a:t>此处</a:t>
            </a:r>
            <a:endParaRPr lang="en-US" altLang="zh-CN" sz="1800" b="1" kern="0" dirty="0" smtClean="0">
              <a:solidFill>
                <a:schemeClr val="tx1">
                  <a:lumMod val="65000"/>
                  <a:lumOff val="35000"/>
                </a:schemeClr>
              </a:solidFill>
              <a:latin typeface="微软雅黑" pitchFamily="34" charset="-122"/>
              <a:ea typeface="微软雅黑" pitchFamily="34" charset="-122"/>
            </a:endParaRPr>
          </a:p>
          <a:p>
            <a:pPr eaLnBrk="1" fontAlgn="auto" hangingPunct="1">
              <a:lnSpc>
                <a:spcPct val="120000"/>
              </a:lnSpc>
              <a:spcBef>
                <a:spcPts val="0"/>
              </a:spcBef>
              <a:spcAft>
                <a:spcPts val="0"/>
              </a:spcAft>
              <a:buClrTx/>
              <a:buSzTx/>
              <a:defRPr/>
            </a:pPr>
            <a:r>
              <a:rPr lang="zh-CN" altLang="en-US" sz="1800" b="1" kern="0" dirty="0" smtClean="0">
                <a:solidFill>
                  <a:schemeClr val="tx1">
                    <a:lumMod val="65000"/>
                    <a:lumOff val="35000"/>
                  </a:schemeClr>
                </a:solidFill>
                <a:latin typeface="微软雅黑" pitchFamily="34" charset="-122"/>
                <a:ea typeface="微软雅黑" pitchFamily="34" charset="-122"/>
              </a:rPr>
              <a:t>添加</a:t>
            </a:r>
            <a:r>
              <a:rPr lang="zh-CN" altLang="en-US" sz="1800" b="1" kern="0" dirty="0">
                <a:solidFill>
                  <a:schemeClr val="tx1">
                    <a:lumMod val="65000"/>
                    <a:lumOff val="35000"/>
                  </a:schemeClr>
                </a:solidFill>
                <a:latin typeface="微软雅黑" pitchFamily="34" charset="-122"/>
                <a:ea typeface="微软雅黑" pitchFamily="34" charset="-122"/>
              </a:rPr>
              <a:t>标题</a:t>
            </a:r>
          </a:p>
        </p:txBody>
      </p:sp>
    </p:spTree>
    <p:extLst>
      <p:ext uri="{BB962C8B-B14F-4D97-AF65-F5344CB8AC3E}">
        <p14:creationId xmlns:p14="http://schemas.microsoft.com/office/powerpoint/2010/main" val="3152014800"/>
      </p:ext>
    </p:extLst>
  </p:cSld>
  <p:clrMapOvr>
    <a:masterClrMapping/>
  </p:clrMapOvr>
  <mc:AlternateContent xmlns:mc="http://schemas.openxmlformats.org/markup-compatibility/2006" xmlns:p14="http://schemas.microsoft.com/office/powerpoint/2010/main">
    <mc:Choice Requires="p14">
      <p:transition spd="slow" p14:dur="1750" advClick="0">
        <p14:gallery dir="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49" presetClass="entr" presetSubtype="0" decel="10000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 calcmode="lin" valueType="num">
                                      <p:cBhvr>
                                        <p:cTn id="13" dur="500" fill="hold"/>
                                        <p:tgtEl>
                                          <p:spTgt spid="14"/>
                                        </p:tgtEl>
                                        <p:attrNameLst>
                                          <p:attrName>style.rotation</p:attrName>
                                        </p:attrNameLst>
                                      </p:cBhvr>
                                      <p:tavLst>
                                        <p:tav tm="0">
                                          <p:val>
                                            <p:fltVal val="360"/>
                                          </p:val>
                                        </p:tav>
                                        <p:tav tm="100000">
                                          <p:val>
                                            <p:fltVal val="0"/>
                                          </p:val>
                                        </p:tav>
                                      </p:tavLst>
                                    </p:anim>
                                    <p:animEffect transition="in" filter="fade">
                                      <p:cBhvr>
                                        <p:cTn id="14" dur="500"/>
                                        <p:tgtEl>
                                          <p:spTgt spid="14"/>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 calcmode="lin" valueType="num">
                                      <p:cBhvr>
                                        <p:cTn id="19" dur="500" fill="hold"/>
                                        <p:tgtEl>
                                          <p:spTgt spid="15"/>
                                        </p:tgtEl>
                                        <p:attrNameLst>
                                          <p:attrName>style.rotation</p:attrName>
                                        </p:attrNameLst>
                                      </p:cBhvr>
                                      <p:tavLst>
                                        <p:tav tm="0">
                                          <p:val>
                                            <p:fltVal val="360"/>
                                          </p:val>
                                        </p:tav>
                                        <p:tav tm="100000">
                                          <p:val>
                                            <p:fltVal val="0"/>
                                          </p:val>
                                        </p:tav>
                                      </p:tavLst>
                                    </p:anim>
                                    <p:animEffect transition="in" filter="fade">
                                      <p:cBhvr>
                                        <p:cTn id="20" dur="500"/>
                                        <p:tgtEl>
                                          <p:spTgt spid="15"/>
                                        </p:tgtEl>
                                      </p:cBhvr>
                                    </p:animEffect>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slide(fromLeft)">
                                      <p:cBhvr>
                                        <p:cTn id="24" dur="500"/>
                                        <p:tgtEl>
                                          <p:spTgt spid="12"/>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lide(fromRight)">
                                      <p:cBhvr>
                                        <p:cTn id="27" dur="500"/>
                                        <p:tgtEl>
                                          <p:spTgt spid="13"/>
                                        </p:tgtEl>
                                      </p:cBhvr>
                                    </p:animEffect>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8" presetClass="entr" presetSubtype="16"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diamond(in)">
                                      <p:cBhvr>
                                        <p:cTn id="42" dur="500"/>
                                        <p:tgtEl>
                                          <p:spTgt spid="20"/>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diamond(in)">
                                      <p:cBhvr>
                                        <p:cTn id="45" dur="500"/>
                                        <p:tgtEl>
                                          <p:spTgt spid="18"/>
                                        </p:tgtEl>
                                      </p:cBhvr>
                                    </p:animEffect>
                                  </p:childTnLst>
                                </p:cTn>
                              </p:par>
                              <p:par>
                                <p:cTn id="46" presetID="8" presetClass="entr" presetSubtype="16"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diamond(in)">
                                      <p:cBhvr>
                                        <p:cTn id="4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5" grpId="0" animBg="1"/>
      <p:bldP spid="16" grpId="0" animBg="1"/>
      <p:bldP spid="17" grpId="0" animBg="1"/>
      <p:bldP spid="18"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2" name="Freeform 14"/>
          <p:cNvSpPr>
            <a:spLocks/>
          </p:cNvSpPr>
          <p:nvPr/>
        </p:nvSpPr>
        <p:spPr bwMode="auto">
          <a:xfrm rot="13500000">
            <a:off x="2702962" y="1976913"/>
            <a:ext cx="920055" cy="1512602"/>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3" name="Freeform 6"/>
          <p:cNvSpPr>
            <a:spLocks/>
          </p:cNvSpPr>
          <p:nvPr/>
        </p:nvSpPr>
        <p:spPr bwMode="auto">
          <a:xfrm>
            <a:off x="-27545" y="1801955"/>
            <a:ext cx="9280065" cy="2462947"/>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4" name="Freeform 13"/>
          <p:cNvSpPr>
            <a:spLocks/>
          </p:cNvSpPr>
          <p:nvPr/>
        </p:nvSpPr>
        <p:spPr bwMode="auto">
          <a:xfrm>
            <a:off x="5479537" y="2879139"/>
            <a:ext cx="1344434"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15" name="Group 19"/>
          <p:cNvGrpSpPr/>
          <p:nvPr/>
        </p:nvGrpSpPr>
        <p:grpSpPr>
          <a:xfrm>
            <a:off x="620524" y="2704718"/>
            <a:ext cx="1503204" cy="967021"/>
            <a:chOff x="620524" y="2667382"/>
            <a:chExt cx="1503204" cy="967021"/>
          </a:xfrm>
        </p:grpSpPr>
        <p:sp>
          <p:nvSpPr>
            <p:cNvPr id="16" name="Rectangle 26"/>
            <p:cNvSpPr>
              <a:spLocks/>
            </p:cNvSpPr>
            <p:nvPr/>
          </p:nvSpPr>
          <p:spPr bwMode="auto">
            <a:xfrm>
              <a:off x="624488" y="2888984"/>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9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9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7"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18" name="Freeform 13"/>
          <p:cNvSpPr>
            <a:spLocks/>
          </p:cNvSpPr>
          <p:nvPr/>
        </p:nvSpPr>
        <p:spPr bwMode="auto">
          <a:xfrm rot="5910658">
            <a:off x="6060917" y="1802017"/>
            <a:ext cx="1030906"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19" name="Group 129"/>
          <p:cNvGrpSpPr/>
          <p:nvPr/>
        </p:nvGrpSpPr>
        <p:grpSpPr>
          <a:xfrm>
            <a:off x="2199267" y="1928801"/>
            <a:ext cx="1362945" cy="829608"/>
            <a:chOff x="696724" y="2587801"/>
            <a:chExt cx="1362945" cy="829608"/>
          </a:xfrm>
        </p:grpSpPr>
        <p:sp>
          <p:nvSpPr>
            <p:cNvPr id="20" name="Rectangle 26"/>
            <p:cNvSpPr>
              <a:spLocks/>
            </p:cNvSpPr>
            <p:nvPr/>
          </p:nvSpPr>
          <p:spPr bwMode="auto">
            <a:xfrm>
              <a:off x="696724" y="281857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1" name="Rectangle 27"/>
            <p:cNvSpPr>
              <a:spLocks/>
            </p:cNvSpPr>
            <p:nvPr/>
          </p:nvSpPr>
          <p:spPr bwMode="auto">
            <a:xfrm>
              <a:off x="696724" y="2587801"/>
              <a:ext cx="1362945" cy="15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2" name="Group 132"/>
          <p:cNvGrpSpPr/>
          <p:nvPr/>
        </p:nvGrpSpPr>
        <p:grpSpPr>
          <a:xfrm>
            <a:off x="4912480" y="1223467"/>
            <a:ext cx="1362945" cy="808658"/>
            <a:chOff x="696724" y="2640481"/>
            <a:chExt cx="1362945" cy="808658"/>
          </a:xfrm>
        </p:grpSpPr>
        <p:sp>
          <p:nvSpPr>
            <p:cNvPr id="23" name="Rectangle 26"/>
            <p:cNvSpPr>
              <a:spLocks/>
            </p:cNvSpPr>
            <p:nvPr/>
          </p:nvSpPr>
          <p:spPr bwMode="auto">
            <a:xfrm>
              <a:off x="696724" y="285030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4" name="Rectangle 27"/>
            <p:cNvSpPr>
              <a:spLocks/>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5" name="Group 135"/>
          <p:cNvGrpSpPr/>
          <p:nvPr/>
        </p:nvGrpSpPr>
        <p:grpSpPr>
          <a:xfrm>
            <a:off x="4644008" y="3959771"/>
            <a:ext cx="1512168" cy="844227"/>
            <a:chOff x="539448" y="2596586"/>
            <a:chExt cx="1512168" cy="844227"/>
          </a:xfrm>
        </p:grpSpPr>
        <p:sp>
          <p:nvSpPr>
            <p:cNvPr id="26"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7" name="Rectangle 27"/>
            <p:cNvSpPr>
              <a:spLocks/>
            </p:cNvSpPr>
            <p:nvPr/>
          </p:nvSpPr>
          <p:spPr bwMode="auto">
            <a:xfrm>
              <a:off x="539448" y="2596586"/>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8" name="Group 138"/>
          <p:cNvGrpSpPr/>
          <p:nvPr/>
        </p:nvGrpSpPr>
        <p:grpSpPr>
          <a:xfrm>
            <a:off x="6588224" y="3574224"/>
            <a:ext cx="1499240" cy="817595"/>
            <a:chOff x="552376" y="2623218"/>
            <a:chExt cx="1499240" cy="817595"/>
          </a:xfrm>
        </p:grpSpPr>
        <p:sp>
          <p:nvSpPr>
            <p:cNvPr id="29"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30" name="Rectangle 27"/>
            <p:cNvSpPr>
              <a:spLocks/>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31" name="Group 141"/>
          <p:cNvGrpSpPr/>
          <p:nvPr/>
        </p:nvGrpSpPr>
        <p:grpSpPr>
          <a:xfrm>
            <a:off x="7380312" y="2159571"/>
            <a:ext cx="1499240" cy="807725"/>
            <a:chOff x="552376" y="2633088"/>
            <a:chExt cx="1499240" cy="807725"/>
          </a:xfrm>
        </p:grpSpPr>
        <p:sp>
          <p:nvSpPr>
            <p:cNvPr id="32"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33" name="Rectangle 27"/>
            <p:cNvSpPr>
              <a:spLocks/>
            </p:cNvSpPr>
            <p:nvPr/>
          </p:nvSpPr>
          <p:spPr bwMode="auto">
            <a:xfrm>
              <a:off x="557583" y="263308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34" name="Group 15"/>
          <p:cNvGrpSpPr/>
          <p:nvPr/>
        </p:nvGrpSpPr>
        <p:grpSpPr>
          <a:xfrm>
            <a:off x="6590322" y="2976786"/>
            <a:ext cx="467298" cy="467298"/>
            <a:chOff x="6590322" y="2740893"/>
            <a:chExt cx="467298" cy="467298"/>
          </a:xfrm>
        </p:grpSpPr>
        <p:sp>
          <p:nvSpPr>
            <p:cNvPr id="35"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6"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37" name="Group 1"/>
          <p:cNvGrpSpPr/>
          <p:nvPr/>
        </p:nvGrpSpPr>
        <p:grpSpPr>
          <a:xfrm>
            <a:off x="1066082" y="2054561"/>
            <a:ext cx="465007" cy="467298"/>
            <a:chOff x="1066082" y="1818668"/>
            <a:chExt cx="465007" cy="467298"/>
          </a:xfrm>
        </p:grpSpPr>
        <p:sp>
          <p:nvSpPr>
            <p:cNvPr id="38"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9"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0" name="Group 2"/>
          <p:cNvGrpSpPr/>
          <p:nvPr/>
        </p:nvGrpSpPr>
        <p:grpSpPr>
          <a:xfrm>
            <a:off x="3635896" y="2061023"/>
            <a:ext cx="465007" cy="465007"/>
            <a:chOff x="3635896" y="1825130"/>
            <a:chExt cx="465007" cy="465007"/>
          </a:xfrm>
        </p:grpSpPr>
        <p:sp>
          <p:nvSpPr>
            <p:cNvPr id="41"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2"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3" name="Group 17"/>
          <p:cNvGrpSpPr/>
          <p:nvPr/>
        </p:nvGrpSpPr>
        <p:grpSpPr>
          <a:xfrm>
            <a:off x="6365383" y="1223467"/>
            <a:ext cx="467298" cy="465007"/>
            <a:chOff x="6365383" y="987574"/>
            <a:chExt cx="467298" cy="465007"/>
          </a:xfrm>
        </p:grpSpPr>
        <p:sp>
          <p:nvSpPr>
            <p:cNvPr id="44"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5"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6" name="Group 3"/>
          <p:cNvGrpSpPr/>
          <p:nvPr/>
        </p:nvGrpSpPr>
        <p:grpSpPr>
          <a:xfrm>
            <a:off x="4770914" y="3326814"/>
            <a:ext cx="465007" cy="469589"/>
            <a:chOff x="4770914" y="3090921"/>
            <a:chExt cx="465007" cy="469589"/>
          </a:xfrm>
        </p:grpSpPr>
        <p:sp>
          <p:nvSpPr>
            <p:cNvPr id="47"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8"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9" name="Group 18"/>
          <p:cNvGrpSpPr/>
          <p:nvPr/>
        </p:nvGrpSpPr>
        <p:grpSpPr>
          <a:xfrm>
            <a:off x="7596336" y="1574425"/>
            <a:ext cx="467298" cy="467298"/>
            <a:chOff x="7850778" y="1338532"/>
            <a:chExt cx="467298" cy="467298"/>
          </a:xfrm>
        </p:grpSpPr>
        <p:sp>
          <p:nvSpPr>
            <p:cNvPr id="50"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51"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40152506"/>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par>
                                <p:cTn id="29" presetID="53" presetClass="entr" presetSubtype="16"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500" fill="hold"/>
                                        <p:tgtEl>
                                          <p:spTgt spid="40"/>
                                        </p:tgtEl>
                                        <p:attrNameLst>
                                          <p:attrName>ppt_w</p:attrName>
                                        </p:attrNameLst>
                                      </p:cBhvr>
                                      <p:tavLst>
                                        <p:tav tm="0">
                                          <p:val>
                                            <p:fltVal val="0"/>
                                          </p:val>
                                        </p:tav>
                                        <p:tav tm="100000">
                                          <p:val>
                                            <p:strVal val="#ppt_w"/>
                                          </p:val>
                                        </p:tav>
                                      </p:tavLst>
                                    </p:anim>
                                    <p:anim calcmode="lin" valueType="num">
                                      <p:cBhvr>
                                        <p:cTn id="32" dur="500" fill="hold"/>
                                        <p:tgtEl>
                                          <p:spTgt spid="40"/>
                                        </p:tgtEl>
                                        <p:attrNameLst>
                                          <p:attrName>ppt_h</p:attrName>
                                        </p:attrNameLst>
                                      </p:cBhvr>
                                      <p:tavLst>
                                        <p:tav tm="0">
                                          <p:val>
                                            <p:fltVal val="0"/>
                                          </p:val>
                                        </p:tav>
                                        <p:tav tm="100000">
                                          <p:val>
                                            <p:strVal val="#ppt_h"/>
                                          </p:val>
                                        </p:tav>
                                      </p:tavLst>
                                    </p:anim>
                                    <p:animEffect transition="in" filter="fade">
                                      <p:cBhvr>
                                        <p:cTn id="33" dur="500"/>
                                        <p:tgtEl>
                                          <p:spTgt spid="40"/>
                                        </p:tgtEl>
                                      </p:cBhvr>
                                    </p:animEffect>
                                  </p:childTnLst>
                                </p:cTn>
                              </p:par>
                            </p:childTnLst>
                          </p:cTn>
                        </p:par>
                        <p:par>
                          <p:cTn id="34" fill="hold">
                            <p:stCondLst>
                              <p:cond delay="500"/>
                            </p:stCondLst>
                            <p:childTnLst>
                              <p:par>
                                <p:cTn id="35" presetID="22" presetClass="entr" presetSubtype="1"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childTnLst>
                          </p:cTn>
                        </p:par>
                        <p:par>
                          <p:cTn id="45" fill="hold">
                            <p:stCondLst>
                              <p:cond delay="500"/>
                            </p:stCondLst>
                            <p:childTnLst>
                              <p:par>
                                <p:cTn id="46" presetID="22" presetClass="entr" presetSubtype="1"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up)">
                                      <p:cBhvr>
                                        <p:cTn id="48" dur="500"/>
                                        <p:tgtEl>
                                          <p:spTgt spid="25"/>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53" presetClass="entr" presetSubtype="16" fill="hold" nodeType="with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fltVal val="0"/>
                                          </p:val>
                                        </p:tav>
                                        <p:tav tm="100000">
                                          <p:val>
                                            <p:strVal val="#ppt_w"/>
                                          </p:val>
                                        </p:tav>
                                      </p:tavLst>
                                    </p:anim>
                                    <p:anim calcmode="lin" valueType="num">
                                      <p:cBhvr>
                                        <p:cTn id="57" dur="500" fill="hold"/>
                                        <p:tgtEl>
                                          <p:spTgt spid="34"/>
                                        </p:tgtEl>
                                        <p:attrNameLst>
                                          <p:attrName>ppt_h</p:attrName>
                                        </p:attrNameLst>
                                      </p:cBhvr>
                                      <p:tavLst>
                                        <p:tav tm="0">
                                          <p:val>
                                            <p:fltVal val="0"/>
                                          </p:val>
                                        </p:tav>
                                        <p:tav tm="100000">
                                          <p:val>
                                            <p:strVal val="#ppt_h"/>
                                          </p:val>
                                        </p:tav>
                                      </p:tavLst>
                                    </p:anim>
                                    <p:animEffect transition="in" filter="fade">
                                      <p:cBhvr>
                                        <p:cTn id="58" dur="500"/>
                                        <p:tgtEl>
                                          <p:spTgt spid="34"/>
                                        </p:tgtEl>
                                      </p:cBhvr>
                                    </p:animEffect>
                                  </p:childTnLst>
                                </p:cTn>
                              </p:par>
                            </p:childTnLst>
                          </p:cTn>
                        </p:par>
                        <p:par>
                          <p:cTn id="59" fill="hold">
                            <p:stCondLst>
                              <p:cond delay="500"/>
                            </p:stCondLst>
                            <p:childTnLst>
                              <p:par>
                                <p:cTn id="60" presetID="22" presetClass="entr" presetSubtype="1" fill="hold"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wipe(up)">
                                      <p:cBhvr>
                                        <p:cTn id="62" dur="500"/>
                                        <p:tgtEl>
                                          <p:spTgt spid="2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down)">
                                      <p:cBhvr>
                                        <p:cTn id="67" dur="500"/>
                                        <p:tgtEl>
                                          <p:spTgt spid="18"/>
                                        </p:tgtEl>
                                      </p:cBhvr>
                                    </p:animEffect>
                                  </p:childTnLst>
                                </p:cTn>
                              </p:par>
                              <p:par>
                                <p:cTn id="68" presetID="53" presetClass="entr" presetSubtype="16" fill="hold" nodeType="with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p:cTn id="70" dur="500" fill="hold"/>
                                        <p:tgtEl>
                                          <p:spTgt spid="43"/>
                                        </p:tgtEl>
                                        <p:attrNameLst>
                                          <p:attrName>ppt_w</p:attrName>
                                        </p:attrNameLst>
                                      </p:cBhvr>
                                      <p:tavLst>
                                        <p:tav tm="0">
                                          <p:val>
                                            <p:fltVal val="0"/>
                                          </p:val>
                                        </p:tav>
                                        <p:tav tm="100000">
                                          <p:val>
                                            <p:strVal val="#ppt_w"/>
                                          </p:val>
                                        </p:tav>
                                      </p:tavLst>
                                    </p:anim>
                                    <p:anim calcmode="lin" valueType="num">
                                      <p:cBhvr>
                                        <p:cTn id="71" dur="500" fill="hold"/>
                                        <p:tgtEl>
                                          <p:spTgt spid="43"/>
                                        </p:tgtEl>
                                        <p:attrNameLst>
                                          <p:attrName>ppt_h</p:attrName>
                                        </p:attrNameLst>
                                      </p:cBhvr>
                                      <p:tavLst>
                                        <p:tav tm="0">
                                          <p:val>
                                            <p:fltVal val="0"/>
                                          </p:val>
                                        </p:tav>
                                        <p:tav tm="100000">
                                          <p:val>
                                            <p:strVal val="#ppt_h"/>
                                          </p:val>
                                        </p:tav>
                                      </p:tavLst>
                                    </p:anim>
                                    <p:animEffect transition="in" filter="fade">
                                      <p:cBhvr>
                                        <p:cTn id="72" dur="500"/>
                                        <p:tgtEl>
                                          <p:spTgt spid="43"/>
                                        </p:tgtEl>
                                      </p:cBhvr>
                                    </p:animEffect>
                                  </p:childTnLst>
                                </p:cTn>
                              </p:par>
                            </p:childTnLst>
                          </p:cTn>
                        </p:par>
                        <p:par>
                          <p:cTn id="73" fill="hold">
                            <p:stCondLst>
                              <p:cond delay="500"/>
                            </p:stCondLst>
                            <p:childTnLst>
                              <p:par>
                                <p:cTn id="74" presetID="22" presetClass="entr" presetSubtype="1" fill="hold"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wipe(up)">
                                      <p:cBhvr>
                                        <p:cTn id="76" dur="500"/>
                                        <p:tgtEl>
                                          <p:spTgt spid="22"/>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nodeType="clickEffect">
                                  <p:stCondLst>
                                    <p:cond delay="0"/>
                                  </p:stCondLst>
                                  <p:childTnLst>
                                    <p:set>
                                      <p:cBhvr>
                                        <p:cTn id="80" dur="1" fill="hold">
                                          <p:stCondLst>
                                            <p:cond delay="0"/>
                                          </p:stCondLst>
                                        </p:cTn>
                                        <p:tgtEl>
                                          <p:spTgt spid="49"/>
                                        </p:tgtEl>
                                        <p:attrNameLst>
                                          <p:attrName>style.visibility</p:attrName>
                                        </p:attrNameLst>
                                      </p:cBhvr>
                                      <p:to>
                                        <p:strVal val="visible"/>
                                      </p:to>
                                    </p:set>
                                    <p:anim calcmode="lin" valueType="num">
                                      <p:cBhvr>
                                        <p:cTn id="81" dur="500" fill="hold"/>
                                        <p:tgtEl>
                                          <p:spTgt spid="49"/>
                                        </p:tgtEl>
                                        <p:attrNameLst>
                                          <p:attrName>ppt_w</p:attrName>
                                        </p:attrNameLst>
                                      </p:cBhvr>
                                      <p:tavLst>
                                        <p:tav tm="0">
                                          <p:val>
                                            <p:fltVal val="0"/>
                                          </p:val>
                                        </p:tav>
                                        <p:tav tm="100000">
                                          <p:val>
                                            <p:strVal val="#ppt_w"/>
                                          </p:val>
                                        </p:tav>
                                      </p:tavLst>
                                    </p:anim>
                                    <p:anim calcmode="lin" valueType="num">
                                      <p:cBhvr>
                                        <p:cTn id="82" dur="500" fill="hold"/>
                                        <p:tgtEl>
                                          <p:spTgt spid="49"/>
                                        </p:tgtEl>
                                        <p:attrNameLst>
                                          <p:attrName>ppt_h</p:attrName>
                                        </p:attrNameLst>
                                      </p:cBhvr>
                                      <p:tavLst>
                                        <p:tav tm="0">
                                          <p:val>
                                            <p:fltVal val="0"/>
                                          </p:val>
                                        </p:tav>
                                        <p:tav tm="100000">
                                          <p:val>
                                            <p:strVal val="#ppt_h"/>
                                          </p:val>
                                        </p:tav>
                                      </p:tavLst>
                                    </p:anim>
                                    <p:animEffect transition="in" filter="fade">
                                      <p:cBhvr>
                                        <p:cTn id="83" dur="500"/>
                                        <p:tgtEl>
                                          <p:spTgt spid="49"/>
                                        </p:tgtEl>
                                      </p:cBhvr>
                                    </p:animEffect>
                                  </p:childTnLst>
                                </p:cTn>
                              </p:par>
                            </p:childTnLst>
                          </p:cTn>
                        </p:par>
                        <p:par>
                          <p:cTn id="84" fill="hold">
                            <p:stCondLst>
                              <p:cond delay="500"/>
                            </p:stCondLst>
                            <p:childTnLst>
                              <p:par>
                                <p:cTn id="85" presetID="22" presetClass="entr" presetSubtype="1" fill="hold" nodeType="after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wipe(up)">
                                      <p:cBhvr>
                                        <p:cTn id="8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1">
            <a:hlinkClick r:id="" action="ppaction://hlinkshowjump?jump=nextslide"/>
          </p:cNvPr>
          <p:cNvSpPr txBox="1">
            <a:spLocks noChangeArrowheads="1"/>
          </p:cNvSpPr>
          <p:nvPr/>
        </p:nvSpPr>
        <p:spPr bwMode="auto">
          <a:xfrm>
            <a:off x="723900" y="1367314"/>
            <a:ext cx="6038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4000" b="1" dirty="0" smtClean="0">
                <a:solidFill>
                  <a:srgbClr val="C00000"/>
                </a:solidFill>
                <a:latin typeface="微软雅黑" pitchFamily="34" charset="-122"/>
                <a:ea typeface="微软雅黑" pitchFamily="34" charset="-122"/>
              </a:rPr>
              <a:t>添加第二部分文字内容</a:t>
            </a:r>
            <a:endParaRPr lang="zh-CN" altLang="en-US" sz="4000" b="1" dirty="0">
              <a:solidFill>
                <a:srgbClr val="C00000"/>
              </a:solidFill>
              <a:latin typeface="微软雅黑" pitchFamily="34" charset="-122"/>
              <a:ea typeface="微软雅黑" pitchFamily="34" charset="-122"/>
            </a:endParaRPr>
          </a:p>
        </p:txBody>
      </p:sp>
      <p:grpSp>
        <p:nvGrpSpPr>
          <p:cNvPr id="27" name="组合 3"/>
          <p:cNvGrpSpPr>
            <a:grpSpLocks/>
          </p:cNvGrpSpPr>
          <p:nvPr/>
        </p:nvGrpSpPr>
        <p:grpSpPr bwMode="auto">
          <a:xfrm>
            <a:off x="798514" y="674370"/>
            <a:ext cx="1914525" cy="1273017"/>
            <a:chOff x="-28501" y="-20218"/>
            <a:chExt cx="1913434" cy="1416011"/>
          </a:xfrm>
        </p:grpSpPr>
        <p:pic>
          <p:nvPicPr>
            <p:cNvPr id="28" name="对角圆角矩形 4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58310" y="77883"/>
              <a:ext cx="172737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第二</a:t>
              </a:r>
              <a:r>
                <a:rPr lang="en-US" altLang="zh-CN" sz="2800" b="1" dirty="0" smtClean="0">
                  <a:solidFill>
                    <a:srgbClr val="FFFF00"/>
                  </a:solidFill>
                  <a:latin typeface="微软雅黑" pitchFamily="34" charset="-122"/>
                  <a:ea typeface="微软雅黑" pitchFamily="34" charset="-122"/>
                </a:rPr>
                <a:t> </a:t>
              </a:r>
              <a:r>
                <a:rPr lang="zh-CN" altLang="en-US" sz="2800" b="1" dirty="0" smtClean="0">
                  <a:solidFill>
                    <a:srgbClr val="FFFF00"/>
                  </a:solidFill>
                  <a:latin typeface="微软雅黑" pitchFamily="34" charset="-122"/>
                  <a:ea typeface="微软雅黑" pitchFamily="34" charset="-122"/>
                </a:rPr>
                <a:t>部分</a:t>
              </a:r>
              <a:endParaRPr lang="zh-CN" altLang="en-US" sz="2800" b="1" dirty="0">
                <a:solidFill>
                  <a:srgbClr val="FFFF00"/>
                </a:solidFill>
                <a:latin typeface="微软雅黑" pitchFamily="34" charset="-122"/>
                <a:ea typeface="微软雅黑" pitchFamily="34" charset="-122"/>
              </a:endParaRPr>
            </a:p>
          </p:txBody>
        </p:sp>
      </p:grpSp>
      <p:grpSp>
        <p:nvGrpSpPr>
          <p:cNvPr id="10" name="组合 9"/>
          <p:cNvGrpSpPr/>
          <p:nvPr/>
        </p:nvGrpSpPr>
        <p:grpSpPr>
          <a:xfrm>
            <a:off x="0" y="2966085"/>
            <a:ext cx="9144000" cy="2177415"/>
            <a:chOff x="0" y="2966085"/>
            <a:chExt cx="9144000" cy="2177415"/>
          </a:xfrm>
        </p:grpSpPr>
        <p:pic>
          <p:nvPicPr>
            <p:cNvPr id="11" name="Picture 5" descr="C:\Users\PC\Desktop\zqq\26_0013_p------3.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2966085"/>
              <a:ext cx="8656638" cy="1498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p:cNvGrpSpPr/>
            <p:nvPr/>
          </p:nvGrpSpPr>
          <p:grpSpPr>
            <a:xfrm>
              <a:off x="0" y="3541872"/>
              <a:ext cx="9144000" cy="1601628"/>
              <a:chOff x="0" y="3541872"/>
              <a:chExt cx="9144000" cy="1601628"/>
            </a:xfrm>
          </p:grpSpPr>
          <p:sp>
            <p:nvSpPr>
              <p:cNvPr id="13" name="矩形 1"/>
              <p:cNvSpPr>
                <a:spLocks noChangeArrowheads="1"/>
              </p:cNvSpPr>
              <p:nvPr/>
            </p:nvSpPr>
            <p:spPr bwMode="auto">
              <a:xfrm>
                <a:off x="0" y="3784759"/>
                <a:ext cx="9144000" cy="1358741"/>
              </a:xfrm>
              <a:custGeom>
                <a:avLst/>
                <a:gdLst>
                  <a:gd name="T0" fmla="*/ 0 w 9144000"/>
                  <a:gd name="T1" fmla="*/ 0 h 2245868"/>
                  <a:gd name="T2" fmla="*/ 1244600 w 9144000"/>
                  <a:gd name="T3" fmla="*/ 77382 h 2245868"/>
                  <a:gd name="T4" fmla="*/ 9144000 w 9144000"/>
                  <a:gd name="T5" fmla="*/ 0 h 2245868"/>
                  <a:gd name="T6" fmla="*/ 9144000 w 9144000"/>
                  <a:gd name="T7" fmla="*/ 458589 h 2245868"/>
                  <a:gd name="T8" fmla="*/ 0 w 9144000"/>
                  <a:gd name="T9" fmla="*/ 458589 h 2245868"/>
                  <a:gd name="T10" fmla="*/ 0 w 9144000"/>
                  <a:gd name="T11" fmla="*/ 0 h 2245868"/>
                  <a:gd name="T12" fmla="*/ 0 60000 65536"/>
                  <a:gd name="T13" fmla="*/ 0 60000 65536"/>
                  <a:gd name="T14" fmla="*/ 0 60000 65536"/>
                  <a:gd name="T15" fmla="*/ 0 60000 65536"/>
                  <a:gd name="T16" fmla="*/ 0 60000 65536"/>
                  <a:gd name="T17" fmla="*/ 0 60000 65536"/>
                  <a:gd name="T18" fmla="*/ 0 w 9144000"/>
                  <a:gd name="T19" fmla="*/ 0 h 2245868"/>
                  <a:gd name="T20" fmla="*/ 9144000 w 9144000"/>
                  <a:gd name="T21" fmla="*/ 2245868 h 2245868"/>
                </a:gdLst>
                <a:ahLst/>
                <a:cxnLst>
                  <a:cxn ang="T12">
                    <a:pos x="T0" y="T1"/>
                  </a:cxn>
                  <a:cxn ang="T13">
                    <a:pos x="T2" y="T3"/>
                  </a:cxn>
                  <a:cxn ang="T14">
                    <a:pos x="T4" y="T5"/>
                  </a:cxn>
                  <a:cxn ang="T15">
                    <a:pos x="T6" y="T7"/>
                  </a:cxn>
                  <a:cxn ang="T16">
                    <a:pos x="T8" y="T9"/>
                  </a:cxn>
                  <a:cxn ang="T17">
                    <a:pos x="T10" y="T11"/>
                  </a:cxn>
                </a:cxnLst>
                <a:rect l="T18" t="T19" r="T20" b="T21"/>
                <a:pathLst>
                  <a:path w="9144000" h="2245868">
                    <a:moveTo>
                      <a:pt x="0" y="0"/>
                    </a:moveTo>
                    <a:cubicBezTo>
                      <a:pt x="414867" y="126323"/>
                      <a:pt x="588433" y="328845"/>
                      <a:pt x="1244600" y="378968"/>
                    </a:cubicBezTo>
                    <a:cubicBezTo>
                      <a:pt x="1820333" y="417745"/>
                      <a:pt x="6510867" y="126323"/>
                      <a:pt x="9144000" y="0"/>
                    </a:cubicBezTo>
                    <a:lnTo>
                      <a:pt x="9144000" y="2245868"/>
                    </a:lnTo>
                    <a:lnTo>
                      <a:pt x="0" y="2245868"/>
                    </a:lnTo>
                    <a:lnTo>
                      <a:pt x="0"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4" name="Picture 2" descr="C:\Users\PC\Desktop\zqq\20_0006_-----4.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3541872"/>
                <a:ext cx="9144000" cy="115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64288" y="1901112"/>
            <a:ext cx="1969790" cy="1909090"/>
          </a:xfrm>
          <a:prstGeom prst="rect">
            <a:avLst/>
          </a:prstGeom>
        </p:spPr>
      </p:pic>
      <p:pic>
        <p:nvPicPr>
          <p:cNvPr id="15" name="图片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817923" y="32013"/>
            <a:ext cx="1316155" cy="1324381"/>
          </a:xfrm>
          <a:prstGeom prst="rect">
            <a:avLst/>
          </a:prstGeom>
        </p:spPr>
      </p:pic>
    </p:spTree>
    <p:extLst>
      <p:ext uri="{BB962C8B-B14F-4D97-AF65-F5344CB8AC3E}">
        <p14:creationId xmlns:p14="http://schemas.microsoft.com/office/powerpoint/2010/main" val="3451602422"/>
      </p:ext>
    </p:extLst>
  </p:cSld>
  <p:clrMapOvr>
    <a:masterClrMapping/>
  </p:clrMapOvr>
  <mc:AlternateContent xmlns:mc="http://schemas.openxmlformats.org/markup-compatibility/2006" xmlns:p14="http://schemas.microsoft.com/office/powerpoint/2010/main">
    <mc:Choice Requires="p14">
      <p:transition spd="slow" p14:dur="1200" advClick="0">
        <p14:flip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42"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anim calcmode="lin" valueType="num">
                                      <p:cBhvr>
                                        <p:cTn id="11" dur="1000" fill="hold"/>
                                        <p:tgtEl>
                                          <p:spTgt spid="16"/>
                                        </p:tgtEl>
                                        <p:attrNameLst>
                                          <p:attrName>ppt_x</p:attrName>
                                        </p:attrNameLst>
                                      </p:cBhvr>
                                      <p:tavLst>
                                        <p:tav tm="0">
                                          <p:val>
                                            <p:strVal val="#ppt_x"/>
                                          </p:val>
                                        </p:tav>
                                        <p:tav tm="100000">
                                          <p:val>
                                            <p:strVal val="#ppt_x"/>
                                          </p:val>
                                        </p:tav>
                                      </p:tavLst>
                                    </p:anim>
                                    <p:anim calcmode="lin" valueType="num">
                                      <p:cBhvr>
                                        <p:cTn id="12" dur="1000" fill="hold"/>
                                        <p:tgtEl>
                                          <p:spTgt spid="16"/>
                                        </p:tgtEl>
                                        <p:attrNameLst>
                                          <p:attrName>ppt_y</p:attrName>
                                        </p:attrNameLst>
                                      </p:cBhvr>
                                      <p:tavLst>
                                        <p:tav tm="0">
                                          <p:val>
                                            <p:strVal val="#ppt_y+.1"/>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randombar(horizontal)">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7978</TotalTime>
  <Words>3950</Words>
  <Application>Microsoft Office PowerPoint</Application>
  <PresentationFormat>全屏显示(16:9)</PresentationFormat>
  <Paragraphs>305</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党政</dc:title>
  <dc:creator>第一PPT</dc:creator>
  <cp:keywords>www.1ppt.com</cp:keywords>
  <cp:lastModifiedBy>Windows User</cp:lastModifiedBy>
  <cp:revision>224</cp:revision>
  <dcterms:created xsi:type="dcterms:W3CDTF">2010-02-22T07:41:47Z</dcterms:created>
  <dcterms:modified xsi:type="dcterms:W3CDTF">2018-11-01T06:43:27Z</dcterms:modified>
</cp:coreProperties>
</file>