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5" r:id="rId2"/>
  </p:sldMasterIdLst>
  <p:notesMasterIdLst>
    <p:notesMasterId r:id="rId26"/>
  </p:notesMasterIdLst>
  <p:handoutMasterIdLst>
    <p:handoutMasterId r:id="rId27"/>
  </p:handoutMasterIdLst>
  <p:sldIdLst>
    <p:sldId id="3289" r:id="rId3"/>
    <p:sldId id="3290" r:id="rId4"/>
    <p:sldId id="3291" r:id="rId5"/>
    <p:sldId id="3169" r:id="rId6"/>
    <p:sldId id="3191" r:id="rId7"/>
    <p:sldId id="3178" r:id="rId8"/>
    <p:sldId id="3172" r:id="rId9"/>
    <p:sldId id="3292" r:id="rId10"/>
    <p:sldId id="3192" r:id="rId11"/>
    <p:sldId id="3190" r:id="rId12"/>
    <p:sldId id="3173" r:id="rId13"/>
    <p:sldId id="3177" r:id="rId14"/>
    <p:sldId id="3293" r:id="rId15"/>
    <p:sldId id="3176" r:id="rId16"/>
    <p:sldId id="3170" r:id="rId17"/>
    <p:sldId id="3175" r:id="rId18"/>
    <p:sldId id="3193" r:id="rId19"/>
    <p:sldId id="3294" r:id="rId20"/>
    <p:sldId id="3179" r:id="rId21"/>
    <p:sldId id="3171" r:id="rId22"/>
    <p:sldId id="3174" r:id="rId23"/>
    <p:sldId id="3295" r:id="rId24"/>
    <p:sldId id="3296"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8769"/>
    <a:srgbClr val="F16904"/>
    <a:srgbClr val="223D5E"/>
    <a:srgbClr val="EC206C"/>
    <a:srgbClr val="BC148E"/>
    <a:srgbClr val="0A1A3B"/>
    <a:srgbClr val="CE000D"/>
    <a:srgbClr val="FE67BE"/>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349" autoAdjust="0"/>
    <p:restoredTop sz="92986" autoAdjust="0"/>
  </p:normalViewPr>
  <p:slideViewPr>
    <p:cSldViewPr>
      <p:cViewPr>
        <p:scale>
          <a:sx n="66" d="100"/>
          <a:sy n="66" d="100"/>
        </p:scale>
        <p:origin x="-24" y="-1296"/>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94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191596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018078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434893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406697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966799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41366727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9444902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7771117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432512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491313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862721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24134779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9920877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8729468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878397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296251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467230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3073531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132253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39961385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590801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A8AECE9-5176-4E57-B4C4-570EB4C2C336}" type="slidenum">
              <a:rPr lang="zh-CN" altLang="en-US" smtClean="0"/>
              <a:t>9</a:t>
            </a:fld>
            <a:endParaRPr lang="zh-CN" altLang="en-US"/>
          </a:p>
        </p:txBody>
      </p:sp>
    </p:spTree>
    <p:extLst>
      <p:ext uri="{BB962C8B-B14F-4D97-AF65-F5344CB8AC3E}">
        <p14:creationId xmlns:p14="http://schemas.microsoft.com/office/powerpoint/2010/main" val="3092914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4E402B-9921-40FA-8360-131077676729}" type="datetimeFigureOut">
              <a:rPr lang="en-US" smtClean="0">
                <a:solidFill>
                  <a:prstClr val="black">
                    <a:tint val="75000"/>
                  </a:prstClr>
                </a:solidFill>
              </a:rPr>
              <a:pPr/>
              <a:t>10/31/2018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01EE9E8-4134-49B0-9AA7-3089E652162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4370360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0551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39109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5554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0240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2018/10/31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392815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701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4168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8485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4210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3896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5500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35431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2018/10/31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3" r:id="rId1"/>
    <p:sldLayoutId id="2147483984"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733961"/>
      </p:ext>
    </p:extLst>
  </p:cSld>
  <p:clrMap bg1="lt1" tx1="dk1" bg2="lt2" tx2="dk2" accent1="accent1" accent2="accent2" accent3="accent3" accent4="accent4" accent5="accent5" accent6="accent6" hlink="hlink" folHlink="folHlink"/>
  <p:sldLayoutIdLst>
    <p:sldLayoutId id="2147483986" r:id="rId1"/>
    <p:sldLayoutId id="2147483987" r:id="rId2"/>
    <p:sldLayoutId id="2147483988" r:id="rId3"/>
    <p:sldLayoutId id="2147483989" r:id="rId4"/>
    <p:sldLayoutId id="2147483990" r:id="rId5"/>
    <p:sldLayoutId id="2147483991" r:id="rId6"/>
    <p:sldLayoutId id="2147483992" r:id="rId7"/>
    <p:sldLayoutId id="2147483993" r:id="rId8"/>
    <p:sldLayoutId id="2147483994" r:id="rId9"/>
    <p:sldLayoutId id="2147483995" r:id="rId10"/>
    <p:sldLayoutId id="214748399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侧圆角矩形 1"/>
          <p:cNvSpPr/>
          <p:nvPr/>
        </p:nvSpPr>
        <p:spPr>
          <a:xfrm flipV="1">
            <a:off x="3478801" y="0"/>
            <a:ext cx="1441015" cy="3807861"/>
          </a:xfrm>
          <a:prstGeom prst="round2SameRect">
            <a:avLst>
              <a:gd name="adj1" fmla="val 50000"/>
              <a:gd name="adj2" fmla="val 0"/>
            </a:avLst>
          </a:prstGeom>
          <a:solidFill>
            <a:schemeClr val="accent2"/>
          </a:solidFill>
          <a:ln>
            <a:no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5" name="同侧圆角矩形 14"/>
          <p:cNvSpPr/>
          <p:nvPr/>
        </p:nvSpPr>
        <p:spPr>
          <a:xfrm flipV="1">
            <a:off x="4965513" y="0"/>
            <a:ext cx="1441015" cy="3807861"/>
          </a:xfrm>
          <a:prstGeom prst="round2SameRect">
            <a:avLst>
              <a:gd name="adj1" fmla="val 50000"/>
              <a:gd name="adj2" fmla="val 0"/>
            </a:avLst>
          </a:prstGeom>
          <a:solidFill>
            <a:schemeClr val="accent1"/>
          </a:solidFill>
          <a:ln>
            <a:no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8" name="同侧圆角矩形 17"/>
          <p:cNvSpPr/>
          <p:nvPr/>
        </p:nvSpPr>
        <p:spPr>
          <a:xfrm flipV="1">
            <a:off x="6452224" y="0"/>
            <a:ext cx="1441015" cy="3807861"/>
          </a:xfrm>
          <a:prstGeom prst="round2SameRect">
            <a:avLst>
              <a:gd name="adj1" fmla="val 50000"/>
              <a:gd name="adj2" fmla="val 0"/>
            </a:avLst>
          </a:prstGeom>
          <a:solidFill>
            <a:schemeClr val="accent2"/>
          </a:solidFill>
          <a:ln>
            <a:no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1" name="同侧圆角矩形 20"/>
          <p:cNvSpPr/>
          <p:nvPr/>
        </p:nvSpPr>
        <p:spPr>
          <a:xfrm flipV="1">
            <a:off x="7938936" y="0"/>
            <a:ext cx="1441015" cy="3807861"/>
          </a:xfrm>
          <a:prstGeom prst="round2SameRect">
            <a:avLst>
              <a:gd name="adj1" fmla="val 50000"/>
              <a:gd name="adj2" fmla="val 0"/>
            </a:avLst>
          </a:prstGeom>
          <a:solidFill>
            <a:schemeClr val="accent1"/>
          </a:solidFill>
          <a:ln>
            <a:no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4" name="文本框 23"/>
          <p:cNvSpPr txBox="1"/>
          <p:nvPr/>
        </p:nvSpPr>
        <p:spPr>
          <a:xfrm>
            <a:off x="3881716" y="2392189"/>
            <a:ext cx="4995931" cy="1107996"/>
          </a:xfrm>
          <a:prstGeom prst="rect">
            <a:avLst/>
          </a:prstGeom>
          <a:noFill/>
        </p:spPr>
        <p:txBody>
          <a:bodyPr wrap="square" rtlCol="0">
            <a:spAutoFit/>
          </a:bodyPr>
          <a:lstStyle/>
          <a:p>
            <a:pPr algn="dist"/>
            <a:r>
              <a:rPr lang="en-US" altLang="zh-CN" sz="6600" dirty="0" smtClean="0">
                <a:solidFill>
                  <a:schemeClr val="bg1"/>
                </a:solidFill>
                <a:latin typeface="Impact" panose="020B0806030902050204" pitchFamily="34" charset="0"/>
              </a:rPr>
              <a:t>201X</a:t>
            </a:r>
            <a:endParaRPr lang="zh-CN" altLang="en-US" sz="6600" dirty="0">
              <a:solidFill>
                <a:schemeClr val="bg1"/>
              </a:solidFill>
              <a:latin typeface="Impact" panose="020B0806030902050204" pitchFamily="34" charset="0"/>
            </a:endParaRPr>
          </a:p>
        </p:txBody>
      </p:sp>
      <p:sp>
        <p:nvSpPr>
          <p:cNvPr id="34" name="TextBox 5"/>
          <p:cNvSpPr txBox="1">
            <a:spLocks noChangeArrowheads="1"/>
          </p:cNvSpPr>
          <p:nvPr/>
        </p:nvSpPr>
        <p:spPr bwMode="auto">
          <a:xfrm>
            <a:off x="3008995" y="5046847"/>
            <a:ext cx="6840760" cy="715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6"/>
          <p:cNvSpPr txBox="1">
            <a:spLocks noChangeArrowheads="1"/>
          </p:cNvSpPr>
          <p:nvPr/>
        </p:nvSpPr>
        <p:spPr bwMode="auto">
          <a:xfrm>
            <a:off x="2727153" y="3995976"/>
            <a:ext cx="7404444" cy="1223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000" kern="2000" dirty="0">
                <a:solidFill>
                  <a:schemeClr val="accent2"/>
                </a:solidFill>
                <a:latin typeface="方正正大黑简体" panose="02000000000000000000" pitchFamily="2" charset="-122"/>
                <a:ea typeface="方正正大黑简体" panose="02000000000000000000" pitchFamily="2" charset="-122"/>
                <a:cs typeface="+mn-ea"/>
                <a:sym typeface="Arial" panose="020B0604020202020204" pitchFamily="34" charset="0"/>
              </a:rPr>
              <a:t>新</a:t>
            </a:r>
            <a:r>
              <a:rPr lang="zh-CN" altLang="en-US" sz="6000" kern="2000" dirty="0" smtClean="0">
                <a:solidFill>
                  <a:schemeClr val="accent2"/>
                </a:solidFill>
                <a:latin typeface="方正正大黑简体" panose="02000000000000000000" pitchFamily="2" charset="-122"/>
                <a:ea typeface="方正正大黑简体" panose="02000000000000000000" pitchFamily="2" charset="-122"/>
                <a:cs typeface="+mn-ea"/>
                <a:sym typeface="Arial" panose="020B0604020202020204" pitchFamily="34" charset="0"/>
              </a:rPr>
              <a:t>年工作计划</a:t>
            </a:r>
            <a:endParaRPr lang="zh-CN" altLang="en-US" sz="6000" kern="2000" dirty="0">
              <a:solidFill>
                <a:schemeClr val="accent2"/>
              </a:solidFill>
              <a:latin typeface="方正正大黑简体" panose="02000000000000000000" pitchFamily="2" charset="-122"/>
              <a:ea typeface="方正正大黑简体" panose="02000000000000000000" pitchFamily="2" charset="-122"/>
              <a:cs typeface="+mn-ea"/>
              <a:sym typeface="Arial" panose="020B0604020202020204" pitchFamily="34" charset="0"/>
            </a:endParaRPr>
          </a:p>
        </p:txBody>
      </p:sp>
      <p:sp>
        <p:nvSpPr>
          <p:cNvPr id="36" name="TextBox 18"/>
          <p:cNvSpPr txBox="1"/>
          <p:nvPr/>
        </p:nvSpPr>
        <p:spPr>
          <a:xfrm>
            <a:off x="5061223" y="5694305"/>
            <a:ext cx="2798094"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18"/>
          <p:cNvSpPr txBox="1"/>
          <p:nvPr/>
        </p:nvSpPr>
        <p:spPr>
          <a:xfrm>
            <a:off x="5047282" y="3709391"/>
            <a:ext cx="2764186" cy="652486"/>
          </a:xfrm>
          <a:prstGeom prst="rect">
            <a:avLst/>
          </a:prstGeom>
          <a:noFill/>
        </p:spPr>
        <p:txBody>
          <a:bodyPr wrap="square">
            <a:spAutoFit/>
          </a:bodyPr>
          <a:lstStyle/>
          <a:p>
            <a:pPr algn="ctr" fontAlgn="auto">
              <a:lnSpc>
                <a:spcPct val="130000"/>
              </a:lnSpc>
              <a:spcBef>
                <a:spcPts val="0"/>
              </a:spcBef>
              <a:spcAft>
                <a:spcPts val="0"/>
              </a:spcAft>
              <a:defRPr/>
            </a:pPr>
            <a:r>
              <a:rPr lang="en-US" altLang="zh-CN" sz="28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YOUR LOGO</a:t>
            </a:r>
            <a:endParaRPr lang="en-US" altLang="zh-CN" sz="2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943070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25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5"/>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8"/>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750"/>
                                  </p:stCondLst>
                                  <p:childTnLst>
                                    <p:set>
                                      <p:cBhvr>
                                        <p:cTn id="24" dur="1" fill="hold">
                                          <p:stCondLst>
                                            <p:cond delay="0"/>
                                          </p:stCondLst>
                                        </p:cTn>
                                        <p:tgtEl>
                                          <p:spTgt spid="21"/>
                                        </p:tgtEl>
                                        <p:attrNameLst>
                                          <p:attrName>style.visibility</p:attrName>
                                        </p:attrNameLst>
                                      </p:cBhvr>
                                      <p:to>
                                        <p:strVal val="visible"/>
                                      </p:to>
                                    </p:set>
                                    <p:anim calcmode="lin" valueType="num">
                                      <p:cBhvr>
                                        <p:cTn id="25" dur="1000" fill="hold"/>
                                        <p:tgtEl>
                                          <p:spTgt spid="21"/>
                                        </p:tgtEl>
                                        <p:attrNameLst>
                                          <p:attrName>ppt_w</p:attrName>
                                        </p:attrNameLst>
                                      </p:cBhvr>
                                      <p:tavLst>
                                        <p:tav tm="0">
                                          <p:val>
                                            <p:fltVal val="0"/>
                                          </p:val>
                                        </p:tav>
                                        <p:tav tm="100000">
                                          <p:val>
                                            <p:strVal val="#ppt_w"/>
                                          </p:val>
                                        </p:tav>
                                      </p:tavLst>
                                    </p:anim>
                                    <p:anim calcmode="lin" valueType="num">
                                      <p:cBhvr>
                                        <p:cTn id="26" dur="1000" fill="hold"/>
                                        <p:tgtEl>
                                          <p:spTgt spid="21"/>
                                        </p:tgtEl>
                                        <p:attrNameLst>
                                          <p:attrName>ppt_h</p:attrName>
                                        </p:attrNameLst>
                                      </p:cBhvr>
                                      <p:tavLst>
                                        <p:tav tm="0">
                                          <p:val>
                                            <p:fltVal val="0"/>
                                          </p:val>
                                        </p:tav>
                                        <p:tav tm="100000">
                                          <p:val>
                                            <p:strVal val="#ppt_h"/>
                                          </p:val>
                                        </p:tav>
                                      </p:tavLst>
                                    </p:anim>
                                    <p:anim calcmode="lin" valueType="num">
                                      <p:cBhvr>
                                        <p:cTn id="27"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1"/>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1750"/>
                            </p:stCondLst>
                            <p:childTnLst>
                              <p:par>
                                <p:cTn id="30" presetID="53" presetClass="entr" presetSubtype="16"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250"/>
                            </p:stCondLst>
                            <p:childTnLst>
                              <p:par>
                                <p:cTn id="36" presetID="53" presetClass="entr" presetSubtype="16"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ppt_w</p:attrName>
                                        </p:attrNameLst>
                                      </p:cBhvr>
                                      <p:tavLst>
                                        <p:tav tm="0">
                                          <p:val>
                                            <p:fltVal val="0"/>
                                          </p:val>
                                        </p:tav>
                                        <p:tav tm="100000">
                                          <p:val>
                                            <p:strVal val="#ppt_w"/>
                                          </p:val>
                                        </p:tav>
                                      </p:tavLst>
                                    </p:anim>
                                    <p:anim calcmode="lin" valueType="num">
                                      <p:cBhvr>
                                        <p:cTn id="39" dur="500" fill="hold"/>
                                        <p:tgtEl>
                                          <p:spTgt spid="37"/>
                                        </p:tgtEl>
                                        <p:attrNameLst>
                                          <p:attrName>ppt_h</p:attrName>
                                        </p:attrNameLst>
                                      </p:cBhvr>
                                      <p:tavLst>
                                        <p:tav tm="0">
                                          <p:val>
                                            <p:fltVal val="0"/>
                                          </p:val>
                                        </p:tav>
                                        <p:tav tm="100000">
                                          <p:val>
                                            <p:strVal val="#ppt_h"/>
                                          </p:val>
                                        </p:tav>
                                      </p:tavLst>
                                    </p:anim>
                                    <p:animEffect transition="in" filter="fade">
                                      <p:cBhvr>
                                        <p:cTn id="40" dur="500"/>
                                        <p:tgtEl>
                                          <p:spTgt spid="37"/>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ppt_x"/>
                                          </p:val>
                                        </p:tav>
                                        <p:tav tm="100000">
                                          <p:val>
                                            <p:strVal val="#ppt_x"/>
                                          </p:val>
                                        </p:tav>
                                      </p:tavLst>
                                    </p:anim>
                                    <p:anim calcmode="lin" valueType="num">
                                      <p:cBhvr additive="base">
                                        <p:cTn id="46" dur="500" fill="hold"/>
                                        <p:tgtEl>
                                          <p:spTgt spid="35"/>
                                        </p:tgtEl>
                                        <p:attrNameLst>
                                          <p:attrName>ppt_y</p:attrName>
                                        </p:attrNameLst>
                                      </p:cBhvr>
                                      <p:tavLst>
                                        <p:tav tm="0">
                                          <p:val>
                                            <p:strVal val="1+#ppt_h/2"/>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1+#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childTnLst>
                          </p:cTn>
                        </p:par>
                        <p:par>
                          <p:cTn id="51" fill="hold">
                            <p:stCondLst>
                              <p:cond delay="500"/>
                            </p:stCondLst>
                            <p:childTnLst>
                              <p:par>
                                <p:cTn id="52" presetID="53" presetClass="entr" presetSubtype="16"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fltVal val="0"/>
                                          </p:val>
                                        </p:tav>
                                        <p:tav tm="100000">
                                          <p:val>
                                            <p:strVal val="#ppt_w"/>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Effect transition="in" filter="fade">
                                      <p:cBhvr>
                                        <p:cTn id="5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8" grpId="0" animBg="1"/>
      <p:bldP spid="21" grpId="0" animBg="1"/>
      <p:bldP spid="24" grpId="0"/>
      <p:bldP spid="34" grpId="0"/>
      <p:bldP spid="35" grpId="0"/>
      <p:bldP spid="36"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p:nvPr/>
        </p:nvSpPr>
        <p:spPr>
          <a:xfrm>
            <a:off x="180455" y="1775091"/>
            <a:ext cx="3711509" cy="3199579"/>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36" name="Hexagon 35"/>
          <p:cNvSpPr/>
          <p:nvPr/>
        </p:nvSpPr>
        <p:spPr>
          <a:xfrm>
            <a:off x="3120632" y="1775091"/>
            <a:ext cx="3711509" cy="3199579"/>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0" name="Hexagon 39"/>
          <p:cNvSpPr/>
          <p:nvPr/>
        </p:nvSpPr>
        <p:spPr>
          <a:xfrm>
            <a:off x="6060809" y="1775091"/>
            <a:ext cx="3711509" cy="3199579"/>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1" name="Hexagon 40"/>
          <p:cNvSpPr/>
          <p:nvPr/>
        </p:nvSpPr>
        <p:spPr>
          <a:xfrm>
            <a:off x="9000984" y="1775091"/>
            <a:ext cx="3711509" cy="3199579"/>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61" name="TextBox 60"/>
          <p:cNvSpPr txBox="1"/>
          <p:nvPr/>
        </p:nvSpPr>
        <p:spPr>
          <a:xfrm>
            <a:off x="812800" y="5421688"/>
            <a:ext cx="11333831"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60277675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60"/>
          <p:cNvGrpSpPr/>
          <p:nvPr/>
        </p:nvGrpSpPr>
        <p:grpSpPr>
          <a:xfrm>
            <a:off x="4920966" y="5286062"/>
            <a:ext cx="559550" cy="558194"/>
            <a:chOff x="4448949" y="5252205"/>
            <a:chExt cx="610979" cy="609498"/>
          </a:xfrm>
          <a:solidFill>
            <a:schemeClr val="accent3"/>
          </a:solidFill>
        </p:grpSpPr>
        <p:sp>
          <p:nvSpPr>
            <p:cNvPr id="20" name="Freeform 505"/>
            <p:cNvSpPr>
              <a:spLocks noEditPoints="1"/>
            </p:cNvSpPr>
            <p:nvPr/>
          </p:nvSpPr>
          <p:spPr bwMode="auto">
            <a:xfrm>
              <a:off x="4625207" y="5403284"/>
              <a:ext cx="259203" cy="404357"/>
            </a:xfrm>
            <a:custGeom>
              <a:avLst/>
              <a:gdLst>
                <a:gd name="T0" fmla="*/ 72 w 148"/>
                <a:gd name="T1" fmla="*/ 231 h 231"/>
                <a:gd name="T2" fmla="*/ 43 w 148"/>
                <a:gd name="T3" fmla="*/ 226 h 231"/>
                <a:gd name="T4" fmla="*/ 36 w 148"/>
                <a:gd name="T5" fmla="*/ 207 h 231"/>
                <a:gd name="T6" fmla="*/ 31 w 148"/>
                <a:gd name="T7" fmla="*/ 158 h 231"/>
                <a:gd name="T8" fmla="*/ 23 w 148"/>
                <a:gd name="T9" fmla="*/ 135 h 231"/>
                <a:gd name="T10" fmla="*/ 10 w 148"/>
                <a:gd name="T11" fmla="*/ 112 h 231"/>
                <a:gd name="T12" fmla="*/ 2 w 148"/>
                <a:gd name="T13" fmla="*/ 63 h 231"/>
                <a:gd name="T14" fmla="*/ 73 w 148"/>
                <a:gd name="T15" fmla="*/ 0 h 231"/>
                <a:gd name="T16" fmla="*/ 74 w 148"/>
                <a:gd name="T17" fmla="*/ 0 h 231"/>
                <a:gd name="T18" fmla="*/ 146 w 148"/>
                <a:gd name="T19" fmla="*/ 63 h 231"/>
                <a:gd name="T20" fmla="*/ 138 w 148"/>
                <a:gd name="T21" fmla="*/ 112 h 231"/>
                <a:gd name="T22" fmla="*/ 125 w 148"/>
                <a:gd name="T23" fmla="*/ 135 h 231"/>
                <a:gd name="T24" fmla="*/ 116 w 148"/>
                <a:gd name="T25" fmla="*/ 158 h 231"/>
                <a:gd name="T26" fmla="*/ 111 w 148"/>
                <a:gd name="T27" fmla="*/ 207 h 231"/>
                <a:gd name="T28" fmla="*/ 104 w 148"/>
                <a:gd name="T29" fmla="*/ 226 h 231"/>
                <a:gd name="T30" fmla="*/ 72 w 148"/>
                <a:gd name="T31" fmla="*/ 231 h 231"/>
                <a:gd name="T32" fmla="*/ 72 w 148"/>
                <a:gd name="T33" fmla="*/ 214 h 231"/>
                <a:gd name="T34" fmla="*/ 96 w 148"/>
                <a:gd name="T35" fmla="*/ 170 h 231"/>
                <a:gd name="T36" fmla="*/ 98 w 148"/>
                <a:gd name="T37" fmla="*/ 165 h 231"/>
                <a:gd name="T38" fmla="*/ 99 w 148"/>
                <a:gd name="T39" fmla="*/ 157 h 231"/>
                <a:gd name="T40" fmla="*/ 102 w 148"/>
                <a:gd name="T41" fmla="*/ 146 h 231"/>
                <a:gd name="T42" fmla="*/ 130 w 148"/>
                <a:gd name="T43" fmla="*/ 66 h 231"/>
                <a:gd name="T44" fmla="*/ 119 w 148"/>
                <a:gd name="T45" fmla="*/ 41 h 231"/>
                <a:gd name="T46" fmla="*/ 74 w 148"/>
                <a:gd name="T47" fmla="*/ 17 h 231"/>
                <a:gd name="T48" fmla="*/ 74 w 148"/>
                <a:gd name="T49" fmla="*/ 17 h 231"/>
                <a:gd name="T50" fmla="*/ 29 w 148"/>
                <a:gd name="T51" fmla="*/ 41 h 231"/>
                <a:gd name="T52" fmla="*/ 18 w 148"/>
                <a:gd name="T53" fmla="*/ 66 h 231"/>
                <a:gd name="T54" fmla="*/ 25 w 148"/>
                <a:gd name="T55" fmla="*/ 105 h 231"/>
                <a:gd name="T56" fmla="*/ 46 w 148"/>
                <a:gd name="T57" fmla="*/ 146 h 231"/>
                <a:gd name="T58" fmla="*/ 48 w 148"/>
                <a:gd name="T59" fmla="*/ 157 h 231"/>
                <a:gd name="T60" fmla="*/ 50 w 148"/>
                <a:gd name="T61" fmla="*/ 165 h 231"/>
                <a:gd name="T62" fmla="*/ 52 w 148"/>
                <a:gd name="T63" fmla="*/ 17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8" h="231">
                  <a:moveTo>
                    <a:pt x="72" y="231"/>
                  </a:moveTo>
                  <a:cubicBezTo>
                    <a:pt x="72" y="231"/>
                    <a:pt x="72" y="231"/>
                    <a:pt x="72" y="231"/>
                  </a:cubicBezTo>
                  <a:cubicBezTo>
                    <a:pt x="59" y="231"/>
                    <a:pt x="50" y="228"/>
                    <a:pt x="46" y="226"/>
                  </a:cubicBezTo>
                  <a:cubicBezTo>
                    <a:pt x="43" y="226"/>
                    <a:pt x="43" y="226"/>
                    <a:pt x="43" y="226"/>
                  </a:cubicBezTo>
                  <a:cubicBezTo>
                    <a:pt x="42" y="224"/>
                    <a:pt x="42" y="224"/>
                    <a:pt x="42" y="224"/>
                  </a:cubicBezTo>
                  <a:cubicBezTo>
                    <a:pt x="39" y="220"/>
                    <a:pt x="37" y="214"/>
                    <a:pt x="36" y="207"/>
                  </a:cubicBezTo>
                  <a:cubicBezTo>
                    <a:pt x="35" y="198"/>
                    <a:pt x="34" y="186"/>
                    <a:pt x="35" y="172"/>
                  </a:cubicBezTo>
                  <a:cubicBezTo>
                    <a:pt x="33" y="169"/>
                    <a:pt x="31" y="164"/>
                    <a:pt x="31" y="158"/>
                  </a:cubicBezTo>
                  <a:cubicBezTo>
                    <a:pt x="31" y="153"/>
                    <a:pt x="29" y="142"/>
                    <a:pt x="23" y="135"/>
                  </a:cubicBezTo>
                  <a:cubicBezTo>
                    <a:pt x="23" y="135"/>
                    <a:pt x="23" y="135"/>
                    <a:pt x="23" y="135"/>
                  </a:cubicBezTo>
                  <a:cubicBezTo>
                    <a:pt x="23" y="135"/>
                    <a:pt x="23" y="135"/>
                    <a:pt x="23" y="135"/>
                  </a:cubicBezTo>
                  <a:cubicBezTo>
                    <a:pt x="22" y="134"/>
                    <a:pt x="16" y="125"/>
                    <a:pt x="10" y="112"/>
                  </a:cubicBezTo>
                  <a:cubicBezTo>
                    <a:pt x="6" y="104"/>
                    <a:pt x="4" y="96"/>
                    <a:pt x="2" y="89"/>
                  </a:cubicBezTo>
                  <a:cubicBezTo>
                    <a:pt x="0" y="79"/>
                    <a:pt x="0" y="71"/>
                    <a:pt x="2" y="63"/>
                  </a:cubicBezTo>
                  <a:cubicBezTo>
                    <a:pt x="2" y="61"/>
                    <a:pt x="5" y="47"/>
                    <a:pt x="14" y="32"/>
                  </a:cubicBezTo>
                  <a:cubicBezTo>
                    <a:pt x="24" y="17"/>
                    <a:pt x="41" y="0"/>
                    <a:pt x="73" y="0"/>
                  </a:cubicBezTo>
                  <a:cubicBezTo>
                    <a:pt x="74" y="0"/>
                    <a:pt x="74" y="0"/>
                    <a:pt x="74" y="0"/>
                  </a:cubicBezTo>
                  <a:cubicBezTo>
                    <a:pt x="74" y="0"/>
                    <a:pt x="74" y="0"/>
                    <a:pt x="74" y="0"/>
                  </a:cubicBezTo>
                  <a:cubicBezTo>
                    <a:pt x="107" y="0"/>
                    <a:pt x="124" y="18"/>
                    <a:pt x="134" y="32"/>
                  </a:cubicBezTo>
                  <a:cubicBezTo>
                    <a:pt x="143" y="47"/>
                    <a:pt x="146" y="61"/>
                    <a:pt x="146" y="63"/>
                  </a:cubicBezTo>
                  <a:cubicBezTo>
                    <a:pt x="148" y="71"/>
                    <a:pt x="147" y="80"/>
                    <a:pt x="145" y="89"/>
                  </a:cubicBezTo>
                  <a:cubicBezTo>
                    <a:pt x="144" y="96"/>
                    <a:pt x="141" y="104"/>
                    <a:pt x="138" y="112"/>
                  </a:cubicBezTo>
                  <a:cubicBezTo>
                    <a:pt x="132" y="125"/>
                    <a:pt x="125" y="135"/>
                    <a:pt x="125" y="135"/>
                  </a:cubicBezTo>
                  <a:cubicBezTo>
                    <a:pt x="125" y="135"/>
                    <a:pt x="125" y="135"/>
                    <a:pt x="125" y="135"/>
                  </a:cubicBezTo>
                  <a:cubicBezTo>
                    <a:pt x="125" y="135"/>
                    <a:pt x="125" y="135"/>
                    <a:pt x="125" y="135"/>
                  </a:cubicBezTo>
                  <a:cubicBezTo>
                    <a:pt x="119" y="142"/>
                    <a:pt x="117" y="153"/>
                    <a:pt x="116" y="158"/>
                  </a:cubicBezTo>
                  <a:cubicBezTo>
                    <a:pt x="117" y="164"/>
                    <a:pt x="114" y="169"/>
                    <a:pt x="113" y="172"/>
                  </a:cubicBezTo>
                  <a:cubicBezTo>
                    <a:pt x="113" y="186"/>
                    <a:pt x="113" y="198"/>
                    <a:pt x="111" y="207"/>
                  </a:cubicBezTo>
                  <a:cubicBezTo>
                    <a:pt x="110" y="214"/>
                    <a:pt x="108" y="220"/>
                    <a:pt x="106" y="223"/>
                  </a:cubicBezTo>
                  <a:cubicBezTo>
                    <a:pt x="104" y="226"/>
                    <a:pt x="104" y="226"/>
                    <a:pt x="104" y="226"/>
                  </a:cubicBezTo>
                  <a:cubicBezTo>
                    <a:pt x="101" y="227"/>
                    <a:pt x="101" y="227"/>
                    <a:pt x="101" y="227"/>
                  </a:cubicBezTo>
                  <a:cubicBezTo>
                    <a:pt x="91" y="230"/>
                    <a:pt x="81" y="231"/>
                    <a:pt x="72" y="231"/>
                  </a:cubicBezTo>
                  <a:close/>
                  <a:moveTo>
                    <a:pt x="55" y="212"/>
                  </a:moveTo>
                  <a:cubicBezTo>
                    <a:pt x="58" y="213"/>
                    <a:pt x="64" y="214"/>
                    <a:pt x="72" y="214"/>
                  </a:cubicBezTo>
                  <a:cubicBezTo>
                    <a:pt x="79" y="214"/>
                    <a:pt x="86" y="213"/>
                    <a:pt x="93" y="211"/>
                  </a:cubicBezTo>
                  <a:cubicBezTo>
                    <a:pt x="95" y="207"/>
                    <a:pt x="97" y="196"/>
                    <a:pt x="96" y="170"/>
                  </a:cubicBezTo>
                  <a:cubicBezTo>
                    <a:pt x="95" y="167"/>
                    <a:pt x="95" y="167"/>
                    <a:pt x="95" y="167"/>
                  </a:cubicBezTo>
                  <a:cubicBezTo>
                    <a:pt x="98" y="165"/>
                    <a:pt x="98" y="165"/>
                    <a:pt x="98" y="165"/>
                  </a:cubicBezTo>
                  <a:cubicBezTo>
                    <a:pt x="98" y="164"/>
                    <a:pt x="100" y="161"/>
                    <a:pt x="100" y="158"/>
                  </a:cubicBezTo>
                  <a:cubicBezTo>
                    <a:pt x="99" y="157"/>
                    <a:pt x="99" y="157"/>
                    <a:pt x="99" y="157"/>
                  </a:cubicBezTo>
                  <a:cubicBezTo>
                    <a:pt x="100" y="157"/>
                    <a:pt x="100" y="157"/>
                    <a:pt x="100" y="157"/>
                  </a:cubicBezTo>
                  <a:cubicBezTo>
                    <a:pt x="100" y="156"/>
                    <a:pt x="100" y="152"/>
                    <a:pt x="102" y="146"/>
                  </a:cubicBezTo>
                  <a:cubicBezTo>
                    <a:pt x="104" y="137"/>
                    <a:pt x="107" y="130"/>
                    <a:pt x="111" y="125"/>
                  </a:cubicBezTo>
                  <a:cubicBezTo>
                    <a:pt x="113" y="122"/>
                    <a:pt x="134" y="91"/>
                    <a:pt x="130" y="66"/>
                  </a:cubicBezTo>
                  <a:cubicBezTo>
                    <a:pt x="130" y="66"/>
                    <a:pt x="130" y="66"/>
                    <a:pt x="130" y="66"/>
                  </a:cubicBezTo>
                  <a:cubicBezTo>
                    <a:pt x="129" y="65"/>
                    <a:pt x="127" y="53"/>
                    <a:pt x="119" y="41"/>
                  </a:cubicBezTo>
                  <a:cubicBezTo>
                    <a:pt x="109" y="25"/>
                    <a:pt x="94" y="17"/>
                    <a:pt x="74" y="17"/>
                  </a:cubicBezTo>
                  <a:cubicBezTo>
                    <a:pt x="74" y="17"/>
                    <a:pt x="74" y="17"/>
                    <a:pt x="74" y="17"/>
                  </a:cubicBezTo>
                  <a:cubicBezTo>
                    <a:pt x="74" y="17"/>
                    <a:pt x="74" y="17"/>
                    <a:pt x="74" y="17"/>
                  </a:cubicBezTo>
                  <a:cubicBezTo>
                    <a:pt x="74" y="17"/>
                    <a:pt x="74" y="17"/>
                    <a:pt x="74" y="17"/>
                  </a:cubicBezTo>
                  <a:cubicBezTo>
                    <a:pt x="74" y="17"/>
                    <a:pt x="74" y="17"/>
                    <a:pt x="73" y="17"/>
                  </a:cubicBezTo>
                  <a:cubicBezTo>
                    <a:pt x="54" y="17"/>
                    <a:pt x="39" y="25"/>
                    <a:pt x="29" y="41"/>
                  </a:cubicBezTo>
                  <a:cubicBezTo>
                    <a:pt x="21" y="53"/>
                    <a:pt x="18" y="65"/>
                    <a:pt x="18" y="66"/>
                  </a:cubicBezTo>
                  <a:cubicBezTo>
                    <a:pt x="18" y="66"/>
                    <a:pt x="18" y="66"/>
                    <a:pt x="18" y="66"/>
                  </a:cubicBezTo>
                  <a:cubicBezTo>
                    <a:pt x="18" y="66"/>
                    <a:pt x="18" y="66"/>
                    <a:pt x="18" y="66"/>
                  </a:cubicBezTo>
                  <a:cubicBezTo>
                    <a:pt x="16" y="79"/>
                    <a:pt x="21" y="94"/>
                    <a:pt x="25" y="105"/>
                  </a:cubicBezTo>
                  <a:cubicBezTo>
                    <a:pt x="30" y="116"/>
                    <a:pt x="35" y="124"/>
                    <a:pt x="36" y="125"/>
                  </a:cubicBezTo>
                  <a:cubicBezTo>
                    <a:pt x="41" y="130"/>
                    <a:pt x="44" y="137"/>
                    <a:pt x="46" y="146"/>
                  </a:cubicBezTo>
                  <a:cubicBezTo>
                    <a:pt x="48" y="152"/>
                    <a:pt x="48" y="156"/>
                    <a:pt x="48" y="157"/>
                  </a:cubicBezTo>
                  <a:cubicBezTo>
                    <a:pt x="48" y="157"/>
                    <a:pt x="48" y="157"/>
                    <a:pt x="48" y="157"/>
                  </a:cubicBezTo>
                  <a:cubicBezTo>
                    <a:pt x="48" y="158"/>
                    <a:pt x="48" y="158"/>
                    <a:pt x="48" y="158"/>
                  </a:cubicBezTo>
                  <a:cubicBezTo>
                    <a:pt x="48" y="162"/>
                    <a:pt x="50" y="165"/>
                    <a:pt x="50" y="165"/>
                  </a:cubicBezTo>
                  <a:cubicBezTo>
                    <a:pt x="52" y="167"/>
                    <a:pt x="52" y="167"/>
                    <a:pt x="52" y="167"/>
                  </a:cubicBezTo>
                  <a:cubicBezTo>
                    <a:pt x="52" y="170"/>
                    <a:pt x="52" y="170"/>
                    <a:pt x="52" y="170"/>
                  </a:cubicBezTo>
                  <a:cubicBezTo>
                    <a:pt x="51" y="197"/>
                    <a:pt x="53" y="208"/>
                    <a:pt x="55" y="212"/>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506"/>
            <p:cNvSpPr>
              <a:spLocks/>
            </p:cNvSpPr>
            <p:nvPr/>
          </p:nvSpPr>
          <p:spPr bwMode="auto">
            <a:xfrm>
              <a:off x="4704449" y="5692110"/>
              <a:ext cx="99978" cy="101460"/>
            </a:xfrm>
            <a:custGeom>
              <a:avLst/>
              <a:gdLst>
                <a:gd name="T0" fmla="*/ 1 w 57"/>
                <a:gd name="T1" fmla="*/ 1 h 58"/>
                <a:gd name="T2" fmla="*/ 57 w 57"/>
                <a:gd name="T3" fmla="*/ 0 h 58"/>
                <a:gd name="T4" fmla="*/ 52 w 57"/>
                <a:gd name="T5" fmla="*/ 48 h 58"/>
                <a:gd name="T6" fmla="*/ 26 w 57"/>
                <a:gd name="T7" fmla="*/ 58 h 58"/>
                <a:gd name="T8" fmla="*/ 0 w 57"/>
                <a:gd name="T9" fmla="*/ 45 h 58"/>
                <a:gd name="T10" fmla="*/ 1 w 57"/>
                <a:gd name="T11" fmla="*/ 1 h 58"/>
              </a:gdLst>
              <a:ahLst/>
              <a:cxnLst>
                <a:cxn ang="0">
                  <a:pos x="T0" y="T1"/>
                </a:cxn>
                <a:cxn ang="0">
                  <a:pos x="T2" y="T3"/>
                </a:cxn>
                <a:cxn ang="0">
                  <a:pos x="T4" y="T5"/>
                </a:cxn>
                <a:cxn ang="0">
                  <a:pos x="T6" y="T7"/>
                </a:cxn>
                <a:cxn ang="0">
                  <a:pos x="T8" y="T9"/>
                </a:cxn>
                <a:cxn ang="0">
                  <a:pos x="T10" y="T11"/>
                </a:cxn>
              </a:cxnLst>
              <a:rect l="0" t="0" r="r" b="b"/>
              <a:pathLst>
                <a:path w="57" h="58">
                  <a:moveTo>
                    <a:pt x="1" y="1"/>
                  </a:moveTo>
                  <a:cubicBezTo>
                    <a:pt x="1" y="1"/>
                    <a:pt x="22" y="12"/>
                    <a:pt x="57" y="0"/>
                  </a:cubicBezTo>
                  <a:cubicBezTo>
                    <a:pt x="52" y="48"/>
                    <a:pt x="52" y="48"/>
                    <a:pt x="52" y="48"/>
                  </a:cubicBezTo>
                  <a:cubicBezTo>
                    <a:pt x="26" y="58"/>
                    <a:pt x="26" y="58"/>
                    <a:pt x="26" y="58"/>
                  </a:cubicBezTo>
                  <a:cubicBezTo>
                    <a:pt x="0" y="45"/>
                    <a:pt x="0" y="45"/>
                    <a:pt x="0" y="45"/>
                  </a:cubicBezTo>
                  <a:lnTo>
                    <a:pt x="1" y="1"/>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507"/>
            <p:cNvSpPr>
              <a:spLocks/>
            </p:cNvSpPr>
            <p:nvPr/>
          </p:nvSpPr>
          <p:spPr bwMode="auto">
            <a:xfrm>
              <a:off x="4740737" y="5620274"/>
              <a:ext cx="28142" cy="128120"/>
            </a:xfrm>
            <a:custGeom>
              <a:avLst/>
              <a:gdLst>
                <a:gd name="T0" fmla="*/ 16 w 16"/>
                <a:gd name="T1" fmla="*/ 65 h 73"/>
                <a:gd name="T2" fmla="*/ 8 w 16"/>
                <a:gd name="T3" fmla="*/ 73 h 73"/>
                <a:gd name="T4" fmla="*/ 8 w 16"/>
                <a:gd name="T5" fmla="*/ 73 h 73"/>
                <a:gd name="T6" fmla="*/ 1 w 16"/>
                <a:gd name="T7" fmla="*/ 65 h 73"/>
                <a:gd name="T8" fmla="*/ 0 w 16"/>
                <a:gd name="T9" fmla="*/ 8 h 73"/>
                <a:gd name="T10" fmla="*/ 7 w 16"/>
                <a:gd name="T11" fmla="*/ 0 h 73"/>
                <a:gd name="T12" fmla="*/ 7 w 16"/>
                <a:gd name="T13" fmla="*/ 0 h 73"/>
                <a:gd name="T14" fmla="*/ 15 w 16"/>
                <a:gd name="T15" fmla="*/ 8 h 73"/>
                <a:gd name="T16" fmla="*/ 16 w 16"/>
                <a:gd name="T17"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73">
                  <a:moveTo>
                    <a:pt x="16" y="65"/>
                  </a:moveTo>
                  <a:cubicBezTo>
                    <a:pt x="16" y="69"/>
                    <a:pt x="12" y="73"/>
                    <a:pt x="8" y="73"/>
                  </a:cubicBezTo>
                  <a:cubicBezTo>
                    <a:pt x="8" y="73"/>
                    <a:pt x="8" y="73"/>
                    <a:pt x="8" y="73"/>
                  </a:cubicBezTo>
                  <a:cubicBezTo>
                    <a:pt x="4" y="73"/>
                    <a:pt x="1" y="69"/>
                    <a:pt x="1" y="65"/>
                  </a:cubicBezTo>
                  <a:cubicBezTo>
                    <a:pt x="0" y="8"/>
                    <a:pt x="0" y="8"/>
                    <a:pt x="0" y="8"/>
                  </a:cubicBezTo>
                  <a:cubicBezTo>
                    <a:pt x="0" y="4"/>
                    <a:pt x="3" y="1"/>
                    <a:pt x="7" y="0"/>
                  </a:cubicBezTo>
                  <a:cubicBezTo>
                    <a:pt x="7" y="0"/>
                    <a:pt x="7" y="0"/>
                    <a:pt x="7" y="0"/>
                  </a:cubicBezTo>
                  <a:cubicBezTo>
                    <a:pt x="11" y="0"/>
                    <a:pt x="15" y="4"/>
                    <a:pt x="15" y="8"/>
                  </a:cubicBezTo>
                  <a:lnTo>
                    <a:pt x="16" y="65"/>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508"/>
            <p:cNvSpPr>
              <a:spLocks/>
            </p:cNvSpPr>
            <p:nvPr/>
          </p:nvSpPr>
          <p:spPr bwMode="auto">
            <a:xfrm>
              <a:off x="4699265" y="5511408"/>
              <a:ext cx="102941" cy="143673"/>
            </a:xfrm>
            <a:custGeom>
              <a:avLst/>
              <a:gdLst>
                <a:gd name="T0" fmla="*/ 75 w 139"/>
                <a:gd name="T1" fmla="*/ 194 h 194"/>
                <a:gd name="T2" fmla="*/ 0 w 139"/>
                <a:gd name="T3" fmla="*/ 12 h 194"/>
                <a:gd name="T4" fmla="*/ 14 w 139"/>
                <a:gd name="T5" fmla="*/ 7 h 194"/>
                <a:gd name="T6" fmla="*/ 73 w 139"/>
                <a:gd name="T7" fmla="*/ 147 h 194"/>
                <a:gd name="T8" fmla="*/ 123 w 139"/>
                <a:gd name="T9" fmla="*/ 0 h 194"/>
                <a:gd name="T10" fmla="*/ 139 w 139"/>
                <a:gd name="T11" fmla="*/ 5 h 194"/>
                <a:gd name="T12" fmla="*/ 75 w 139"/>
                <a:gd name="T13" fmla="*/ 194 h 194"/>
              </a:gdLst>
              <a:ahLst/>
              <a:cxnLst>
                <a:cxn ang="0">
                  <a:pos x="T0" y="T1"/>
                </a:cxn>
                <a:cxn ang="0">
                  <a:pos x="T2" y="T3"/>
                </a:cxn>
                <a:cxn ang="0">
                  <a:pos x="T4" y="T5"/>
                </a:cxn>
                <a:cxn ang="0">
                  <a:pos x="T6" y="T7"/>
                </a:cxn>
                <a:cxn ang="0">
                  <a:pos x="T8" y="T9"/>
                </a:cxn>
                <a:cxn ang="0">
                  <a:pos x="T10" y="T11"/>
                </a:cxn>
                <a:cxn ang="0">
                  <a:pos x="T12" y="T13"/>
                </a:cxn>
              </a:cxnLst>
              <a:rect l="0" t="0" r="r" b="b"/>
              <a:pathLst>
                <a:path w="139" h="194">
                  <a:moveTo>
                    <a:pt x="75" y="194"/>
                  </a:moveTo>
                  <a:lnTo>
                    <a:pt x="0" y="12"/>
                  </a:lnTo>
                  <a:lnTo>
                    <a:pt x="14" y="7"/>
                  </a:lnTo>
                  <a:lnTo>
                    <a:pt x="73" y="147"/>
                  </a:lnTo>
                  <a:lnTo>
                    <a:pt x="123" y="0"/>
                  </a:lnTo>
                  <a:lnTo>
                    <a:pt x="139" y="5"/>
                  </a:lnTo>
                  <a:lnTo>
                    <a:pt x="75" y="194"/>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509"/>
            <p:cNvSpPr>
              <a:spLocks/>
            </p:cNvSpPr>
            <p:nvPr/>
          </p:nvSpPr>
          <p:spPr bwMode="auto">
            <a:xfrm>
              <a:off x="4704449" y="5494375"/>
              <a:ext cx="92573" cy="31104"/>
            </a:xfrm>
            <a:custGeom>
              <a:avLst/>
              <a:gdLst>
                <a:gd name="T0" fmla="*/ 0 w 53"/>
                <a:gd name="T1" fmla="*/ 15 h 18"/>
                <a:gd name="T2" fmla="*/ 6 w 53"/>
                <a:gd name="T3" fmla="*/ 9 h 18"/>
                <a:gd name="T4" fmla="*/ 7 w 53"/>
                <a:gd name="T5" fmla="*/ 17 h 18"/>
                <a:gd name="T6" fmla="*/ 9 w 53"/>
                <a:gd name="T7" fmla="*/ 9 h 18"/>
                <a:gd name="T8" fmla="*/ 17 w 53"/>
                <a:gd name="T9" fmla="*/ 14 h 18"/>
                <a:gd name="T10" fmla="*/ 13 w 53"/>
                <a:gd name="T11" fmla="*/ 15 h 18"/>
                <a:gd name="T12" fmla="*/ 16 w 53"/>
                <a:gd name="T13" fmla="*/ 9 h 18"/>
                <a:gd name="T14" fmla="*/ 24 w 53"/>
                <a:gd name="T15" fmla="*/ 7 h 18"/>
                <a:gd name="T16" fmla="*/ 24 w 53"/>
                <a:gd name="T17" fmla="*/ 15 h 18"/>
                <a:gd name="T18" fmla="*/ 21 w 53"/>
                <a:gd name="T19" fmla="*/ 11 h 18"/>
                <a:gd name="T20" fmla="*/ 36 w 53"/>
                <a:gd name="T21" fmla="*/ 12 h 18"/>
                <a:gd name="T22" fmla="*/ 30 w 53"/>
                <a:gd name="T23" fmla="*/ 14 h 18"/>
                <a:gd name="T24" fmla="*/ 36 w 53"/>
                <a:gd name="T25" fmla="*/ 6 h 18"/>
                <a:gd name="T26" fmla="*/ 40 w 53"/>
                <a:gd name="T27" fmla="*/ 16 h 18"/>
                <a:gd name="T28" fmla="*/ 41 w 53"/>
                <a:gd name="T29" fmla="*/ 9 h 18"/>
                <a:gd name="T30" fmla="*/ 51 w 53"/>
                <a:gd name="T31" fmla="*/ 8 h 18"/>
                <a:gd name="T32" fmla="*/ 50 w 53"/>
                <a:gd name="T33" fmla="*/ 16 h 18"/>
                <a:gd name="T34" fmla="*/ 48 w 53"/>
                <a:gd name="T35"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8">
                  <a:moveTo>
                    <a:pt x="0" y="15"/>
                  </a:moveTo>
                  <a:cubicBezTo>
                    <a:pt x="0" y="12"/>
                    <a:pt x="2" y="7"/>
                    <a:pt x="6" y="9"/>
                  </a:cubicBezTo>
                  <a:cubicBezTo>
                    <a:pt x="8" y="10"/>
                    <a:pt x="11" y="16"/>
                    <a:pt x="7" y="17"/>
                  </a:cubicBezTo>
                  <a:cubicBezTo>
                    <a:pt x="4" y="17"/>
                    <a:pt x="8" y="9"/>
                    <a:pt x="9" y="9"/>
                  </a:cubicBezTo>
                  <a:cubicBezTo>
                    <a:pt x="13" y="7"/>
                    <a:pt x="18" y="10"/>
                    <a:pt x="17" y="14"/>
                  </a:cubicBezTo>
                  <a:cubicBezTo>
                    <a:pt x="16" y="16"/>
                    <a:pt x="14" y="17"/>
                    <a:pt x="13" y="15"/>
                  </a:cubicBezTo>
                  <a:cubicBezTo>
                    <a:pt x="12" y="13"/>
                    <a:pt x="15" y="10"/>
                    <a:pt x="16" y="9"/>
                  </a:cubicBezTo>
                  <a:cubicBezTo>
                    <a:pt x="18" y="7"/>
                    <a:pt x="20" y="5"/>
                    <a:pt x="24" y="7"/>
                  </a:cubicBezTo>
                  <a:cubicBezTo>
                    <a:pt x="26" y="9"/>
                    <a:pt x="27" y="14"/>
                    <a:pt x="24" y="15"/>
                  </a:cubicBezTo>
                  <a:cubicBezTo>
                    <a:pt x="22" y="16"/>
                    <a:pt x="19" y="13"/>
                    <a:pt x="21" y="11"/>
                  </a:cubicBezTo>
                  <a:cubicBezTo>
                    <a:pt x="23" y="6"/>
                    <a:pt x="37" y="5"/>
                    <a:pt x="36" y="12"/>
                  </a:cubicBezTo>
                  <a:cubicBezTo>
                    <a:pt x="36" y="16"/>
                    <a:pt x="32" y="18"/>
                    <a:pt x="30" y="14"/>
                  </a:cubicBezTo>
                  <a:cubicBezTo>
                    <a:pt x="29" y="11"/>
                    <a:pt x="34" y="7"/>
                    <a:pt x="36" y="6"/>
                  </a:cubicBezTo>
                  <a:cubicBezTo>
                    <a:pt x="46" y="0"/>
                    <a:pt x="45" y="18"/>
                    <a:pt x="40" y="16"/>
                  </a:cubicBezTo>
                  <a:cubicBezTo>
                    <a:pt x="35" y="15"/>
                    <a:pt x="38" y="10"/>
                    <a:pt x="41" y="9"/>
                  </a:cubicBezTo>
                  <a:cubicBezTo>
                    <a:pt x="43" y="8"/>
                    <a:pt x="49" y="7"/>
                    <a:pt x="51" y="8"/>
                  </a:cubicBezTo>
                  <a:cubicBezTo>
                    <a:pt x="53" y="9"/>
                    <a:pt x="53" y="15"/>
                    <a:pt x="50" y="16"/>
                  </a:cubicBezTo>
                  <a:cubicBezTo>
                    <a:pt x="46" y="18"/>
                    <a:pt x="44" y="13"/>
                    <a:pt x="48" y="10"/>
                  </a:cubicBezTo>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510"/>
            <p:cNvSpPr>
              <a:spLocks/>
            </p:cNvSpPr>
            <p:nvPr/>
          </p:nvSpPr>
          <p:spPr bwMode="auto">
            <a:xfrm>
              <a:off x="4564479" y="5643232"/>
              <a:ext cx="85167" cy="85907"/>
            </a:xfrm>
            <a:custGeom>
              <a:avLst/>
              <a:gdLst>
                <a:gd name="T0" fmla="*/ 40 w 49"/>
                <a:gd name="T1" fmla="*/ 2 h 49"/>
                <a:gd name="T2" fmla="*/ 47 w 49"/>
                <a:gd name="T3" fmla="*/ 2 h 49"/>
                <a:gd name="T4" fmla="*/ 47 w 49"/>
                <a:gd name="T5" fmla="*/ 2 h 49"/>
                <a:gd name="T6" fmla="*/ 47 w 49"/>
                <a:gd name="T7" fmla="*/ 8 h 49"/>
                <a:gd name="T8" fmla="*/ 9 w 49"/>
                <a:gd name="T9" fmla="*/ 47 h 49"/>
                <a:gd name="T10" fmla="*/ 2 w 49"/>
                <a:gd name="T11" fmla="*/ 47 h 49"/>
                <a:gd name="T12" fmla="*/ 2 w 49"/>
                <a:gd name="T13" fmla="*/ 47 h 49"/>
                <a:gd name="T14" fmla="*/ 2 w 49"/>
                <a:gd name="T15" fmla="*/ 40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3"/>
                    <a:pt x="49" y="6"/>
                    <a:pt x="47" y="8"/>
                  </a:cubicBezTo>
                  <a:cubicBezTo>
                    <a:pt x="9" y="47"/>
                    <a:pt x="9" y="47"/>
                    <a:pt x="9" y="47"/>
                  </a:cubicBezTo>
                  <a:cubicBezTo>
                    <a:pt x="7" y="49"/>
                    <a:pt x="4" y="49"/>
                    <a:pt x="2" y="47"/>
                  </a:cubicBezTo>
                  <a:cubicBezTo>
                    <a:pt x="2" y="47"/>
                    <a:pt x="2" y="47"/>
                    <a:pt x="2" y="47"/>
                  </a:cubicBezTo>
                  <a:cubicBezTo>
                    <a:pt x="0" y="45"/>
                    <a:pt x="0" y="42"/>
                    <a:pt x="2" y="40"/>
                  </a:cubicBezTo>
                  <a:lnTo>
                    <a:pt x="40" y="2"/>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511"/>
            <p:cNvSpPr>
              <a:spLocks/>
            </p:cNvSpPr>
            <p:nvPr/>
          </p:nvSpPr>
          <p:spPr bwMode="auto">
            <a:xfrm>
              <a:off x="4862193" y="5340334"/>
              <a:ext cx="85907" cy="85907"/>
            </a:xfrm>
            <a:custGeom>
              <a:avLst/>
              <a:gdLst>
                <a:gd name="T0" fmla="*/ 40 w 49"/>
                <a:gd name="T1" fmla="*/ 2 h 49"/>
                <a:gd name="T2" fmla="*/ 47 w 49"/>
                <a:gd name="T3" fmla="*/ 2 h 49"/>
                <a:gd name="T4" fmla="*/ 47 w 49"/>
                <a:gd name="T5" fmla="*/ 2 h 49"/>
                <a:gd name="T6" fmla="*/ 47 w 49"/>
                <a:gd name="T7" fmla="*/ 9 h 49"/>
                <a:gd name="T8" fmla="*/ 9 w 49"/>
                <a:gd name="T9" fmla="*/ 47 h 49"/>
                <a:gd name="T10" fmla="*/ 2 w 49"/>
                <a:gd name="T11" fmla="*/ 47 h 49"/>
                <a:gd name="T12" fmla="*/ 2 w 49"/>
                <a:gd name="T13" fmla="*/ 47 h 49"/>
                <a:gd name="T14" fmla="*/ 2 w 49"/>
                <a:gd name="T15" fmla="*/ 41 h 49"/>
                <a:gd name="T16" fmla="*/ 40 w 49"/>
                <a:gd name="T17"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9">
                  <a:moveTo>
                    <a:pt x="40" y="2"/>
                  </a:moveTo>
                  <a:cubicBezTo>
                    <a:pt x="42" y="0"/>
                    <a:pt x="45" y="0"/>
                    <a:pt x="47" y="2"/>
                  </a:cubicBezTo>
                  <a:cubicBezTo>
                    <a:pt x="47" y="2"/>
                    <a:pt x="47" y="2"/>
                    <a:pt x="47" y="2"/>
                  </a:cubicBezTo>
                  <a:cubicBezTo>
                    <a:pt x="49" y="4"/>
                    <a:pt x="49" y="7"/>
                    <a:pt x="47" y="9"/>
                  </a:cubicBezTo>
                  <a:cubicBezTo>
                    <a:pt x="9" y="47"/>
                    <a:pt x="9" y="47"/>
                    <a:pt x="9" y="47"/>
                  </a:cubicBezTo>
                  <a:cubicBezTo>
                    <a:pt x="7" y="49"/>
                    <a:pt x="4" y="49"/>
                    <a:pt x="2" y="47"/>
                  </a:cubicBezTo>
                  <a:cubicBezTo>
                    <a:pt x="2" y="47"/>
                    <a:pt x="2" y="47"/>
                    <a:pt x="2" y="47"/>
                  </a:cubicBezTo>
                  <a:cubicBezTo>
                    <a:pt x="0" y="45"/>
                    <a:pt x="0" y="42"/>
                    <a:pt x="2" y="41"/>
                  </a:cubicBezTo>
                  <a:lnTo>
                    <a:pt x="40" y="2"/>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512"/>
            <p:cNvSpPr>
              <a:spLocks/>
            </p:cNvSpPr>
            <p:nvPr/>
          </p:nvSpPr>
          <p:spPr bwMode="auto">
            <a:xfrm>
              <a:off x="4555592" y="5350702"/>
              <a:ext cx="87388" cy="82204"/>
            </a:xfrm>
            <a:custGeom>
              <a:avLst/>
              <a:gdLst>
                <a:gd name="T0" fmla="*/ 48 w 50"/>
                <a:gd name="T1" fmla="*/ 38 h 47"/>
                <a:gd name="T2" fmla="*/ 49 w 50"/>
                <a:gd name="T3" fmla="*/ 45 h 47"/>
                <a:gd name="T4" fmla="*/ 49 w 50"/>
                <a:gd name="T5" fmla="*/ 45 h 47"/>
                <a:gd name="T6" fmla="*/ 42 w 50"/>
                <a:gd name="T7" fmla="*/ 45 h 47"/>
                <a:gd name="T8" fmla="*/ 2 w 50"/>
                <a:gd name="T9" fmla="*/ 9 h 47"/>
                <a:gd name="T10" fmla="*/ 2 w 50"/>
                <a:gd name="T11" fmla="*/ 2 h 47"/>
                <a:gd name="T12" fmla="*/ 2 w 50"/>
                <a:gd name="T13" fmla="*/ 2 h 47"/>
                <a:gd name="T14" fmla="*/ 8 w 50"/>
                <a:gd name="T15" fmla="*/ 1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9" y="45"/>
                  </a:cubicBezTo>
                  <a:cubicBezTo>
                    <a:pt x="49" y="45"/>
                    <a:pt x="49" y="45"/>
                    <a:pt x="49" y="45"/>
                  </a:cubicBezTo>
                  <a:cubicBezTo>
                    <a:pt x="47" y="47"/>
                    <a:pt x="44" y="47"/>
                    <a:pt x="42" y="45"/>
                  </a:cubicBezTo>
                  <a:cubicBezTo>
                    <a:pt x="2" y="9"/>
                    <a:pt x="2" y="9"/>
                    <a:pt x="2" y="9"/>
                  </a:cubicBezTo>
                  <a:cubicBezTo>
                    <a:pt x="0" y="7"/>
                    <a:pt x="0" y="4"/>
                    <a:pt x="2" y="2"/>
                  </a:cubicBezTo>
                  <a:cubicBezTo>
                    <a:pt x="2" y="2"/>
                    <a:pt x="2" y="2"/>
                    <a:pt x="2" y="2"/>
                  </a:cubicBezTo>
                  <a:cubicBezTo>
                    <a:pt x="3" y="0"/>
                    <a:pt x="6" y="0"/>
                    <a:pt x="8" y="1"/>
                  </a:cubicBezTo>
                  <a:lnTo>
                    <a:pt x="48" y="38"/>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13"/>
            <p:cNvSpPr>
              <a:spLocks/>
            </p:cNvSpPr>
            <p:nvPr/>
          </p:nvSpPr>
          <p:spPr bwMode="auto">
            <a:xfrm>
              <a:off x="4868858" y="5635826"/>
              <a:ext cx="87388" cy="82204"/>
            </a:xfrm>
            <a:custGeom>
              <a:avLst/>
              <a:gdLst>
                <a:gd name="T0" fmla="*/ 48 w 50"/>
                <a:gd name="T1" fmla="*/ 38 h 47"/>
                <a:gd name="T2" fmla="*/ 48 w 50"/>
                <a:gd name="T3" fmla="*/ 45 h 47"/>
                <a:gd name="T4" fmla="*/ 48 w 50"/>
                <a:gd name="T5" fmla="*/ 45 h 47"/>
                <a:gd name="T6" fmla="*/ 42 w 50"/>
                <a:gd name="T7" fmla="*/ 45 h 47"/>
                <a:gd name="T8" fmla="*/ 2 w 50"/>
                <a:gd name="T9" fmla="*/ 9 h 47"/>
                <a:gd name="T10" fmla="*/ 2 w 50"/>
                <a:gd name="T11" fmla="*/ 2 h 47"/>
                <a:gd name="T12" fmla="*/ 2 w 50"/>
                <a:gd name="T13" fmla="*/ 2 h 47"/>
                <a:gd name="T14" fmla="*/ 8 w 50"/>
                <a:gd name="T15" fmla="*/ 2 h 47"/>
                <a:gd name="T16" fmla="*/ 48 w 50"/>
                <a:gd name="T17" fmla="*/ 3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7">
                  <a:moveTo>
                    <a:pt x="48" y="38"/>
                  </a:moveTo>
                  <a:cubicBezTo>
                    <a:pt x="50" y="40"/>
                    <a:pt x="50" y="43"/>
                    <a:pt x="48" y="45"/>
                  </a:cubicBezTo>
                  <a:cubicBezTo>
                    <a:pt x="48" y="45"/>
                    <a:pt x="48" y="45"/>
                    <a:pt x="48" y="45"/>
                  </a:cubicBezTo>
                  <a:cubicBezTo>
                    <a:pt x="47" y="47"/>
                    <a:pt x="44" y="47"/>
                    <a:pt x="42" y="45"/>
                  </a:cubicBezTo>
                  <a:cubicBezTo>
                    <a:pt x="2" y="9"/>
                    <a:pt x="2" y="9"/>
                    <a:pt x="2" y="9"/>
                  </a:cubicBezTo>
                  <a:cubicBezTo>
                    <a:pt x="0" y="7"/>
                    <a:pt x="0" y="4"/>
                    <a:pt x="2" y="2"/>
                  </a:cubicBezTo>
                  <a:cubicBezTo>
                    <a:pt x="2" y="2"/>
                    <a:pt x="2" y="2"/>
                    <a:pt x="2" y="2"/>
                  </a:cubicBezTo>
                  <a:cubicBezTo>
                    <a:pt x="3" y="0"/>
                    <a:pt x="6" y="0"/>
                    <a:pt x="8" y="2"/>
                  </a:cubicBezTo>
                  <a:lnTo>
                    <a:pt x="48" y="38"/>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514"/>
            <p:cNvSpPr>
              <a:spLocks/>
            </p:cNvSpPr>
            <p:nvPr/>
          </p:nvSpPr>
          <p:spPr bwMode="auto">
            <a:xfrm>
              <a:off x="4488940" y="5525479"/>
              <a:ext cx="110346" cy="17774"/>
            </a:xfrm>
            <a:custGeom>
              <a:avLst/>
              <a:gdLst>
                <a:gd name="T0" fmla="*/ 58 w 63"/>
                <a:gd name="T1" fmla="*/ 0 h 10"/>
                <a:gd name="T2" fmla="*/ 63 w 63"/>
                <a:gd name="T3" fmla="*/ 5 h 10"/>
                <a:gd name="T4" fmla="*/ 63 w 63"/>
                <a:gd name="T5" fmla="*/ 5 h 10"/>
                <a:gd name="T6" fmla="*/ 58 w 63"/>
                <a:gd name="T7" fmla="*/ 10 h 10"/>
                <a:gd name="T8" fmla="*/ 4 w 63"/>
                <a:gd name="T9" fmla="*/ 10 h 10"/>
                <a:gd name="T10" fmla="*/ 0 w 63"/>
                <a:gd name="T11" fmla="*/ 5 h 10"/>
                <a:gd name="T12" fmla="*/ 0 w 63"/>
                <a:gd name="T13" fmla="*/ 5 h 10"/>
                <a:gd name="T14" fmla="*/ 4 w 63"/>
                <a:gd name="T15" fmla="*/ 0 h 10"/>
                <a:gd name="T16" fmla="*/ 58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8" y="0"/>
                  </a:moveTo>
                  <a:cubicBezTo>
                    <a:pt x="61" y="0"/>
                    <a:pt x="63" y="2"/>
                    <a:pt x="63" y="5"/>
                  </a:cubicBezTo>
                  <a:cubicBezTo>
                    <a:pt x="63" y="5"/>
                    <a:pt x="63" y="5"/>
                    <a:pt x="63" y="5"/>
                  </a:cubicBezTo>
                  <a:cubicBezTo>
                    <a:pt x="63" y="8"/>
                    <a:pt x="61" y="10"/>
                    <a:pt x="58" y="10"/>
                  </a:cubicBezTo>
                  <a:cubicBezTo>
                    <a:pt x="4" y="10"/>
                    <a:pt x="4" y="10"/>
                    <a:pt x="4" y="10"/>
                  </a:cubicBezTo>
                  <a:cubicBezTo>
                    <a:pt x="2" y="10"/>
                    <a:pt x="0" y="8"/>
                    <a:pt x="0" y="5"/>
                  </a:cubicBezTo>
                  <a:cubicBezTo>
                    <a:pt x="0" y="5"/>
                    <a:pt x="0" y="5"/>
                    <a:pt x="0" y="5"/>
                  </a:cubicBezTo>
                  <a:cubicBezTo>
                    <a:pt x="0" y="2"/>
                    <a:pt x="2" y="0"/>
                    <a:pt x="4" y="0"/>
                  </a:cubicBezTo>
                  <a:lnTo>
                    <a:pt x="58" y="0"/>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15"/>
            <p:cNvSpPr>
              <a:spLocks/>
            </p:cNvSpPr>
            <p:nvPr/>
          </p:nvSpPr>
          <p:spPr bwMode="auto">
            <a:xfrm>
              <a:off x="4912552" y="5525479"/>
              <a:ext cx="110346" cy="17774"/>
            </a:xfrm>
            <a:custGeom>
              <a:avLst/>
              <a:gdLst>
                <a:gd name="T0" fmla="*/ 59 w 63"/>
                <a:gd name="T1" fmla="*/ 0 h 10"/>
                <a:gd name="T2" fmla="*/ 63 w 63"/>
                <a:gd name="T3" fmla="*/ 5 h 10"/>
                <a:gd name="T4" fmla="*/ 63 w 63"/>
                <a:gd name="T5" fmla="*/ 5 h 10"/>
                <a:gd name="T6" fmla="*/ 59 w 63"/>
                <a:gd name="T7" fmla="*/ 10 h 10"/>
                <a:gd name="T8" fmla="*/ 5 w 63"/>
                <a:gd name="T9" fmla="*/ 10 h 10"/>
                <a:gd name="T10" fmla="*/ 0 w 63"/>
                <a:gd name="T11" fmla="*/ 5 h 10"/>
                <a:gd name="T12" fmla="*/ 0 w 63"/>
                <a:gd name="T13" fmla="*/ 5 h 10"/>
                <a:gd name="T14" fmla="*/ 5 w 63"/>
                <a:gd name="T15" fmla="*/ 0 h 10"/>
                <a:gd name="T16" fmla="*/ 59 w 63"/>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0">
                  <a:moveTo>
                    <a:pt x="59" y="0"/>
                  </a:moveTo>
                  <a:cubicBezTo>
                    <a:pt x="61" y="0"/>
                    <a:pt x="63" y="2"/>
                    <a:pt x="63" y="5"/>
                  </a:cubicBezTo>
                  <a:cubicBezTo>
                    <a:pt x="63" y="5"/>
                    <a:pt x="63" y="5"/>
                    <a:pt x="63" y="5"/>
                  </a:cubicBezTo>
                  <a:cubicBezTo>
                    <a:pt x="63" y="8"/>
                    <a:pt x="61" y="10"/>
                    <a:pt x="59" y="10"/>
                  </a:cubicBezTo>
                  <a:cubicBezTo>
                    <a:pt x="5" y="10"/>
                    <a:pt x="5" y="10"/>
                    <a:pt x="5" y="10"/>
                  </a:cubicBezTo>
                  <a:cubicBezTo>
                    <a:pt x="2" y="10"/>
                    <a:pt x="0" y="8"/>
                    <a:pt x="0" y="5"/>
                  </a:cubicBezTo>
                  <a:cubicBezTo>
                    <a:pt x="0" y="5"/>
                    <a:pt x="0" y="5"/>
                    <a:pt x="0" y="5"/>
                  </a:cubicBezTo>
                  <a:cubicBezTo>
                    <a:pt x="0" y="2"/>
                    <a:pt x="2" y="0"/>
                    <a:pt x="5" y="0"/>
                  </a:cubicBezTo>
                  <a:lnTo>
                    <a:pt x="59" y="0"/>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516"/>
            <p:cNvSpPr>
              <a:spLocks/>
            </p:cNvSpPr>
            <p:nvPr/>
          </p:nvSpPr>
          <p:spPr bwMode="auto">
            <a:xfrm>
              <a:off x="4748143" y="5289234"/>
              <a:ext cx="15552" cy="94794"/>
            </a:xfrm>
            <a:custGeom>
              <a:avLst/>
              <a:gdLst>
                <a:gd name="T0" fmla="*/ 9 w 9"/>
                <a:gd name="T1" fmla="*/ 50 h 54"/>
                <a:gd name="T2" fmla="*/ 4 w 9"/>
                <a:gd name="T3" fmla="*/ 54 h 54"/>
                <a:gd name="T4" fmla="*/ 4 w 9"/>
                <a:gd name="T5" fmla="*/ 54 h 54"/>
                <a:gd name="T6" fmla="*/ 0 w 9"/>
                <a:gd name="T7" fmla="*/ 50 h 54"/>
                <a:gd name="T8" fmla="*/ 0 w 9"/>
                <a:gd name="T9" fmla="*/ 4 h 54"/>
                <a:gd name="T10" fmla="*/ 4 w 9"/>
                <a:gd name="T11" fmla="*/ 0 h 54"/>
                <a:gd name="T12" fmla="*/ 4 w 9"/>
                <a:gd name="T13" fmla="*/ 0 h 54"/>
                <a:gd name="T14" fmla="*/ 9 w 9"/>
                <a:gd name="T15" fmla="*/ 4 h 54"/>
                <a:gd name="T16" fmla="*/ 9 w 9"/>
                <a:gd name="T17" fmla="*/ 5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54">
                  <a:moveTo>
                    <a:pt x="9" y="50"/>
                  </a:moveTo>
                  <a:cubicBezTo>
                    <a:pt x="9" y="52"/>
                    <a:pt x="7" y="54"/>
                    <a:pt x="4" y="54"/>
                  </a:cubicBezTo>
                  <a:cubicBezTo>
                    <a:pt x="4" y="54"/>
                    <a:pt x="4" y="54"/>
                    <a:pt x="4" y="54"/>
                  </a:cubicBezTo>
                  <a:cubicBezTo>
                    <a:pt x="2" y="54"/>
                    <a:pt x="0" y="52"/>
                    <a:pt x="0" y="50"/>
                  </a:cubicBezTo>
                  <a:cubicBezTo>
                    <a:pt x="0" y="4"/>
                    <a:pt x="0" y="4"/>
                    <a:pt x="0" y="4"/>
                  </a:cubicBezTo>
                  <a:cubicBezTo>
                    <a:pt x="0" y="1"/>
                    <a:pt x="2" y="0"/>
                    <a:pt x="4" y="0"/>
                  </a:cubicBezTo>
                  <a:cubicBezTo>
                    <a:pt x="4" y="0"/>
                    <a:pt x="4" y="0"/>
                    <a:pt x="4" y="0"/>
                  </a:cubicBezTo>
                  <a:cubicBezTo>
                    <a:pt x="7" y="0"/>
                    <a:pt x="9" y="1"/>
                    <a:pt x="9" y="4"/>
                  </a:cubicBezTo>
                  <a:lnTo>
                    <a:pt x="9" y="50"/>
                  </a:ln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517"/>
            <p:cNvSpPr>
              <a:spLocks/>
            </p:cNvSpPr>
            <p:nvPr/>
          </p:nvSpPr>
          <p:spPr bwMode="auto">
            <a:xfrm>
              <a:off x="4448949" y="5252205"/>
              <a:ext cx="610979" cy="609498"/>
            </a:xfrm>
            <a:custGeom>
              <a:avLst/>
              <a:gdLst>
                <a:gd name="T0" fmla="*/ 349 w 349"/>
                <a:gd name="T1" fmla="*/ 281 h 348"/>
                <a:gd name="T2" fmla="*/ 282 w 349"/>
                <a:gd name="T3" fmla="*/ 348 h 348"/>
                <a:gd name="T4" fmla="*/ 68 w 349"/>
                <a:gd name="T5" fmla="*/ 348 h 348"/>
                <a:gd name="T6" fmla="*/ 0 w 349"/>
                <a:gd name="T7" fmla="*/ 281 h 348"/>
                <a:gd name="T8" fmla="*/ 0 w 349"/>
                <a:gd name="T9" fmla="*/ 67 h 348"/>
                <a:gd name="T10" fmla="*/ 68 w 349"/>
                <a:gd name="T11" fmla="*/ 0 h 348"/>
                <a:gd name="T12" fmla="*/ 282 w 349"/>
                <a:gd name="T13" fmla="*/ 0 h 348"/>
                <a:gd name="T14" fmla="*/ 349 w 349"/>
                <a:gd name="T15" fmla="*/ 67 h 348"/>
                <a:gd name="T16" fmla="*/ 349 w 349"/>
                <a:gd name="T17" fmla="*/ 281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8">
                  <a:moveTo>
                    <a:pt x="349" y="281"/>
                  </a:moveTo>
                  <a:cubicBezTo>
                    <a:pt x="349" y="318"/>
                    <a:pt x="319" y="348"/>
                    <a:pt x="282" y="348"/>
                  </a:cubicBezTo>
                  <a:cubicBezTo>
                    <a:pt x="68" y="348"/>
                    <a:pt x="68" y="348"/>
                    <a:pt x="68" y="348"/>
                  </a:cubicBezTo>
                  <a:cubicBezTo>
                    <a:pt x="31" y="348"/>
                    <a:pt x="0" y="318"/>
                    <a:pt x="0" y="281"/>
                  </a:cubicBezTo>
                  <a:cubicBezTo>
                    <a:pt x="0" y="67"/>
                    <a:pt x="0" y="67"/>
                    <a:pt x="0" y="67"/>
                  </a:cubicBezTo>
                  <a:cubicBezTo>
                    <a:pt x="0" y="30"/>
                    <a:pt x="31" y="0"/>
                    <a:pt x="68" y="0"/>
                  </a:cubicBezTo>
                  <a:cubicBezTo>
                    <a:pt x="282" y="0"/>
                    <a:pt x="282" y="0"/>
                    <a:pt x="282" y="0"/>
                  </a:cubicBezTo>
                  <a:cubicBezTo>
                    <a:pt x="319" y="0"/>
                    <a:pt x="349" y="30"/>
                    <a:pt x="349" y="67"/>
                  </a:cubicBezTo>
                  <a:lnTo>
                    <a:pt x="349" y="281"/>
                  </a:lnTo>
                  <a:close/>
                </a:path>
              </a:pathLst>
            </a:custGeom>
            <a:noFill/>
            <a:ln w="68263" cap="flat">
              <a:solidFill>
                <a:schemeClr val="accent3"/>
              </a:solidFill>
              <a:prstDash val="solid"/>
              <a:miter lim="800000"/>
              <a:headEnd/>
              <a:tailEnd/>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5104769" y="2479768"/>
            <a:ext cx="1515473" cy="1515473"/>
            <a:chOff x="4247511" y="1566336"/>
            <a:chExt cx="2152126" cy="2152127"/>
          </a:xfrm>
        </p:grpSpPr>
        <p:sp>
          <p:nvSpPr>
            <p:cNvPr id="5" name="Freeform 490"/>
            <p:cNvSpPr>
              <a:spLocks noEditPoints="1"/>
            </p:cNvSpPr>
            <p:nvPr/>
          </p:nvSpPr>
          <p:spPr bwMode="auto">
            <a:xfrm>
              <a:off x="4247511" y="1566336"/>
              <a:ext cx="2152126" cy="2152127"/>
            </a:xfrm>
            <a:custGeom>
              <a:avLst/>
              <a:gdLst>
                <a:gd name="T0" fmla="*/ 1225 w 1229"/>
                <a:gd name="T1" fmla="*/ 665 h 1229"/>
                <a:gd name="T2" fmla="*/ 1201 w 1229"/>
                <a:gd name="T3" fmla="*/ 629 h 1229"/>
                <a:gd name="T4" fmla="*/ 1101 w 1229"/>
                <a:gd name="T5" fmla="*/ 598 h 1229"/>
                <a:gd name="T6" fmla="*/ 1039 w 1229"/>
                <a:gd name="T7" fmla="*/ 535 h 1229"/>
                <a:gd name="T8" fmla="*/ 1046 w 1229"/>
                <a:gd name="T9" fmla="*/ 447 h 1229"/>
                <a:gd name="T10" fmla="*/ 1146 w 1229"/>
                <a:gd name="T11" fmla="*/ 354 h 1229"/>
                <a:gd name="T12" fmla="*/ 1152 w 1229"/>
                <a:gd name="T13" fmla="*/ 314 h 1229"/>
                <a:gd name="T14" fmla="*/ 1082 w 1229"/>
                <a:gd name="T15" fmla="*/ 216 h 1229"/>
                <a:gd name="T16" fmla="*/ 1031 w 1229"/>
                <a:gd name="T17" fmla="*/ 209 h 1229"/>
                <a:gd name="T18" fmla="*/ 920 w 1229"/>
                <a:gd name="T19" fmla="*/ 266 h 1229"/>
                <a:gd name="T20" fmla="*/ 848 w 1229"/>
                <a:gd name="T21" fmla="*/ 253 h 1229"/>
                <a:gd name="T22" fmla="*/ 802 w 1229"/>
                <a:gd name="T23" fmla="*/ 206 h 1229"/>
                <a:gd name="T24" fmla="*/ 806 w 1229"/>
                <a:gd name="T25" fmla="*/ 53 h 1229"/>
                <a:gd name="T26" fmla="*/ 782 w 1229"/>
                <a:gd name="T27" fmla="*/ 24 h 1229"/>
                <a:gd name="T28" fmla="*/ 663 w 1229"/>
                <a:gd name="T29" fmla="*/ 4 h 1229"/>
                <a:gd name="T30" fmla="*/ 628 w 1229"/>
                <a:gd name="T31" fmla="*/ 29 h 1229"/>
                <a:gd name="T32" fmla="*/ 586 w 1229"/>
                <a:gd name="T33" fmla="*/ 164 h 1229"/>
                <a:gd name="T34" fmla="*/ 535 w 1229"/>
                <a:gd name="T35" fmla="*/ 192 h 1229"/>
                <a:gd name="T36" fmla="*/ 457 w 1229"/>
                <a:gd name="T37" fmla="*/ 192 h 1229"/>
                <a:gd name="T38" fmla="*/ 363 w 1229"/>
                <a:gd name="T39" fmla="*/ 90 h 1229"/>
                <a:gd name="T40" fmla="*/ 325 w 1229"/>
                <a:gd name="T41" fmla="*/ 79 h 1229"/>
                <a:gd name="T42" fmla="*/ 218 w 1229"/>
                <a:gd name="T43" fmla="*/ 152 h 1229"/>
                <a:gd name="T44" fmla="*/ 210 w 1229"/>
                <a:gd name="T45" fmla="*/ 202 h 1229"/>
                <a:gd name="T46" fmla="*/ 264 w 1229"/>
                <a:gd name="T47" fmla="*/ 309 h 1229"/>
                <a:gd name="T48" fmla="*/ 253 w 1229"/>
                <a:gd name="T49" fmla="*/ 389 h 1229"/>
                <a:gd name="T50" fmla="*/ 195 w 1229"/>
                <a:gd name="T51" fmla="*/ 431 h 1229"/>
                <a:gd name="T52" fmla="*/ 73 w 1229"/>
                <a:gd name="T53" fmla="*/ 421 h 1229"/>
                <a:gd name="T54" fmla="*/ 25 w 1229"/>
                <a:gd name="T55" fmla="*/ 459 h 1229"/>
                <a:gd name="T56" fmla="*/ 6 w 1229"/>
                <a:gd name="T57" fmla="*/ 563 h 1229"/>
                <a:gd name="T58" fmla="*/ 36 w 1229"/>
                <a:gd name="T59" fmla="*/ 607 h 1229"/>
                <a:gd name="T60" fmla="*/ 148 w 1229"/>
                <a:gd name="T61" fmla="*/ 644 h 1229"/>
                <a:gd name="T62" fmla="*/ 195 w 1229"/>
                <a:gd name="T63" fmla="*/ 714 h 1229"/>
                <a:gd name="T64" fmla="*/ 183 w 1229"/>
                <a:gd name="T65" fmla="*/ 783 h 1229"/>
                <a:gd name="T66" fmla="*/ 97 w 1229"/>
                <a:gd name="T67" fmla="*/ 865 h 1229"/>
                <a:gd name="T68" fmla="*/ 87 w 1229"/>
                <a:gd name="T69" fmla="*/ 920 h 1229"/>
                <a:gd name="T70" fmla="*/ 149 w 1229"/>
                <a:gd name="T71" fmla="*/ 1008 h 1229"/>
                <a:gd name="T72" fmla="*/ 201 w 1229"/>
                <a:gd name="T73" fmla="*/ 1021 h 1229"/>
                <a:gd name="T74" fmla="*/ 315 w 1229"/>
                <a:gd name="T75" fmla="*/ 963 h 1229"/>
                <a:gd name="T76" fmla="*/ 400 w 1229"/>
                <a:gd name="T77" fmla="*/ 987 h 1229"/>
                <a:gd name="T78" fmla="*/ 430 w 1229"/>
                <a:gd name="T79" fmla="*/ 1046 h 1229"/>
                <a:gd name="T80" fmla="*/ 425 w 1229"/>
                <a:gd name="T81" fmla="*/ 1163 h 1229"/>
                <a:gd name="T82" fmla="*/ 455 w 1229"/>
                <a:gd name="T83" fmla="*/ 1202 h 1229"/>
                <a:gd name="T84" fmla="*/ 566 w 1229"/>
                <a:gd name="T85" fmla="*/ 1221 h 1229"/>
                <a:gd name="T86" fmla="*/ 610 w 1229"/>
                <a:gd name="T87" fmla="*/ 1199 h 1229"/>
                <a:gd name="T88" fmla="*/ 649 w 1229"/>
                <a:gd name="T89" fmla="*/ 1075 h 1229"/>
                <a:gd name="T90" fmla="*/ 716 w 1229"/>
                <a:gd name="T91" fmla="*/ 1034 h 1229"/>
                <a:gd name="T92" fmla="*/ 794 w 1229"/>
                <a:gd name="T93" fmla="*/ 1054 h 1229"/>
                <a:gd name="T94" fmla="*/ 866 w 1229"/>
                <a:gd name="T95" fmla="*/ 1133 h 1229"/>
                <a:gd name="T96" fmla="*/ 911 w 1229"/>
                <a:gd name="T97" fmla="*/ 1147 h 1229"/>
                <a:gd name="T98" fmla="*/ 1015 w 1229"/>
                <a:gd name="T99" fmla="*/ 1076 h 1229"/>
                <a:gd name="T100" fmla="*/ 1024 w 1229"/>
                <a:gd name="T101" fmla="*/ 1032 h 1229"/>
                <a:gd name="T102" fmla="*/ 961 w 1229"/>
                <a:gd name="T103" fmla="*/ 895 h 1229"/>
                <a:gd name="T104" fmla="*/ 989 w 1229"/>
                <a:gd name="T105" fmla="*/ 831 h 1229"/>
                <a:gd name="T106" fmla="*/ 1045 w 1229"/>
                <a:gd name="T107" fmla="*/ 798 h 1229"/>
                <a:gd name="T108" fmla="*/ 1154 w 1229"/>
                <a:gd name="T109" fmla="*/ 801 h 1229"/>
                <a:gd name="T110" fmla="*/ 1197 w 1229"/>
                <a:gd name="T111" fmla="*/ 785 h 1229"/>
                <a:gd name="T112" fmla="*/ 1225 w 1229"/>
                <a:gd name="T113" fmla="*/ 665 h 1229"/>
                <a:gd name="T114" fmla="*/ 596 w 1229"/>
                <a:gd name="T115" fmla="*/ 729 h 1229"/>
                <a:gd name="T116" fmla="*/ 499 w 1229"/>
                <a:gd name="T117" fmla="*/ 592 h 1229"/>
                <a:gd name="T118" fmla="*/ 636 w 1229"/>
                <a:gd name="T119" fmla="*/ 495 h 1229"/>
                <a:gd name="T120" fmla="*/ 733 w 1229"/>
                <a:gd name="T121" fmla="*/ 632 h 1229"/>
                <a:gd name="T122" fmla="*/ 596 w 1229"/>
                <a:gd name="T123" fmla="*/ 729 h 1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9" h="1229">
                  <a:moveTo>
                    <a:pt x="1225" y="665"/>
                  </a:moveTo>
                  <a:cubicBezTo>
                    <a:pt x="1229" y="635"/>
                    <a:pt x="1201" y="629"/>
                    <a:pt x="1201" y="629"/>
                  </a:cubicBezTo>
                  <a:cubicBezTo>
                    <a:pt x="1201" y="629"/>
                    <a:pt x="1154" y="612"/>
                    <a:pt x="1101" y="598"/>
                  </a:cubicBezTo>
                  <a:cubicBezTo>
                    <a:pt x="1048" y="583"/>
                    <a:pt x="1039" y="535"/>
                    <a:pt x="1039" y="535"/>
                  </a:cubicBezTo>
                  <a:cubicBezTo>
                    <a:pt x="1013" y="473"/>
                    <a:pt x="1046" y="447"/>
                    <a:pt x="1046" y="447"/>
                  </a:cubicBezTo>
                  <a:cubicBezTo>
                    <a:pt x="1146" y="354"/>
                    <a:pt x="1146" y="354"/>
                    <a:pt x="1146" y="354"/>
                  </a:cubicBezTo>
                  <a:cubicBezTo>
                    <a:pt x="1166" y="334"/>
                    <a:pt x="1152" y="314"/>
                    <a:pt x="1152" y="314"/>
                  </a:cubicBezTo>
                  <a:cubicBezTo>
                    <a:pt x="1082" y="216"/>
                    <a:pt x="1082" y="216"/>
                    <a:pt x="1082" y="216"/>
                  </a:cubicBezTo>
                  <a:cubicBezTo>
                    <a:pt x="1062" y="189"/>
                    <a:pt x="1031" y="209"/>
                    <a:pt x="1031" y="209"/>
                  </a:cubicBezTo>
                  <a:cubicBezTo>
                    <a:pt x="920" y="266"/>
                    <a:pt x="920" y="266"/>
                    <a:pt x="920" y="266"/>
                  </a:cubicBezTo>
                  <a:cubicBezTo>
                    <a:pt x="899" y="275"/>
                    <a:pt x="848" y="253"/>
                    <a:pt x="848" y="253"/>
                  </a:cubicBezTo>
                  <a:cubicBezTo>
                    <a:pt x="818" y="239"/>
                    <a:pt x="802" y="206"/>
                    <a:pt x="802" y="206"/>
                  </a:cubicBezTo>
                  <a:cubicBezTo>
                    <a:pt x="806" y="53"/>
                    <a:pt x="806" y="53"/>
                    <a:pt x="806" y="53"/>
                  </a:cubicBezTo>
                  <a:cubicBezTo>
                    <a:pt x="807" y="32"/>
                    <a:pt x="782" y="24"/>
                    <a:pt x="782" y="24"/>
                  </a:cubicBezTo>
                  <a:cubicBezTo>
                    <a:pt x="663" y="4"/>
                    <a:pt x="663" y="4"/>
                    <a:pt x="663" y="4"/>
                  </a:cubicBezTo>
                  <a:cubicBezTo>
                    <a:pt x="635" y="0"/>
                    <a:pt x="628" y="29"/>
                    <a:pt x="628" y="29"/>
                  </a:cubicBezTo>
                  <a:cubicBezTo>
                    <a:pt x="626" y="35"/>
                    <a:pt x="586" y="164"/>
                    <a:pt x="586" y="164"/>
                  </a:cubicBezTo>
                  <a:cubicBezTo>
                    <a:pt x="578" y="177"/>
                    <a:pt x="535" y="192"/>
                    <a:pt x="535" y="192"/>
                  </a:cubicBezTo>
                  <a:cubicBezTo>
                    <a:pt x="494" y="211"/>
                    <a:pt x="457" y="192"/>
                    <a:pt x="457" y="192"/>
                  </a:cubicBezTo>
                  <a:cubicBezTo>
                    <a:pt x="363" y="90"/>
                    <a:pt x="363" y="90"/>
                    <a:pt x="363" y="90"/>
                  </a:cubicBezTo>
                  <a:cubicBezTo>
                    <a:pt x="350" y="72"/>
                    <a:pt x="325" y="79"/>
                    <a:pt x="325" y="79"/>
                  </a:cubicBezTo>
                  <a:cubicBezTo>
                    <a:pt x="218" y="152"/>
                    <a:pt x="218" y="152"/>
                    <a:pt x="218" y="152"/>
                  </a:cubicBezTo>
                  <a:cubicBezTo>
                    <a:pt x="196" y="170"/>
                    <a:pt x="210" y="202"/>
                    <a:pt x="210" y="202"/>
                  </a:cubicBezTo>
                  <a:cubicBezTo>
                    <a:pt x="264" y="309"/>
                    <a:pt x="264" y="309"/>
                    <a:pt x="264" y="309"/>
                  </a:cubicBezTo>
                  <a:cubicBezTo>
                    <a:pt x="284" y="340"/>
                    <a:pt x="253" y="389"/>
                    <a:pt x="253" y="389"/>
                  </a:cubicBezTo>
                  <a:cubicBezTo>
                    <a:pt x="235" y="421"/>
                    <a:pt x="195" y="431"/>
                    <a:pt x="195" y="431"/>
                  </a:cubicBezTo>
                  <a:cubicBezTo>
                    <a:pt x="73" y="421"/>
                    <a:pt x="73" y="421"/>
                    <a:pt x="73" y="421"/>
                  </a:cubicBezTo>
                  <a:cubicBezTo>
                    <a:pt x="30" y="419"/>
                    <a:pt x="25" y="459"/>
                    <a:pt x="25" y="459"/>
                  </a:cubicBezTo>
                  <a:cubicBezTo>
                    <a:pt x="6" y="563"/>
                    <a:pt x="6" y="563"/>
                    <a:pt x="6" y="563"/>
                  </a:cubicBezTo>
                  <a:cubicBezTo>
                    <a:pt x="0" y="600"/>
                    <a:pt x="36" y="607"/>
                    <a:pt x="36" y="607"/>
                  </a:cubicBezTo>
                  <a:cubicBezTo>
                    <a:pt x="148" y="644"/>
                    <a:pt x="148" y="644"/>
                    <a:pt x="148" y="644"/>
                  </a:cubicBezTo>
                  <a:cubicBezTo>
                    <a:pt x="189" y="655"/>
                    <a:pt x="195" y="714"/>
                    <a:pt x="195" y="714"/>
                  </a:cubicBezTo>
                  <a:cubicBezTo>
                    <a:pt x="208" y="764"/>
                    <a:pt x="183" y="783"/>
                    <a:pt x="183" y="783"/>
                  </a:cubicBezTo>
                  <a:cubicBezTo>
                    <a:pt x="97" y="865"/>
                    <a:pt x="97" y="865"/>
                    <a:pt x="97" y="865"/>
                  </a:cubicBezTo>
                  <a:cubicBezTo>
                    <a:pt x="67" y="888"/>
                    <a:pt x="87" y="920"/>
                    <a:pt x="87" y="920"/>
                  </a:cubicBezTo>
                  <a:cubicBezTo>
                    <a:pt x="149" y="1008"/>
                    <a:pt x="149" y="1008"/>
                    <a:pt x="149" y="1008"/>
                  </a:cubicBezTo>
                  <a:cubicBezTo>
                    <a:pt x="179" y="1038"/>
                    <a:pt x="201" y="1021"/>
                    <a:pt x="201" y="1021"/>
                  </a:cubicBezTo>
                  <a:cubicBezTo>
                    <a:pt x="315" y="963"/>
                    <a:pt x="315" y="963"/>
                    <a:pt x="315" y="963"/>
                  </a:cubicBezTo>
                  <a:cubicBezTo>
                    <a:pt x="356" y="943"/>
                    <a:pt x="400" y="987"/>
                    <a:pt x="400" y="987"/>
                  </a:cubicBezTo>
                  <a:cubicBezTo>
                    <a:pt x="437" y="1013"/>
                    <a:pt x="430" y="1046"/>
                    <a:pt x="430" y="1046"/>
                  </a:cubicBezTo>
                  <a:cubicBezTo>
                    <a:pt x="425" y="1163"/>
                    <a:pt x="425" y="1163"/>
                    <a:pt x="425" y="1163"/>
                  </a:cubicBezTo>
                  <a:cubicBezTo>
                    <a:pt x="422" y="1190"/>
                    <a:pt x="455" y="1202"/>
                    <a:pt x="455" y="1202"/>
                  </a:cubicBezTo>
                  <a:cubicBezTo>
                    <a:pt x="566" y="1221"/>
                    <a:pt x="566" y="1221"/>
                    <a:pt x="566" y="1221"/>
                  </a:cubicBezTo>
                  <a:cubicBezTo>
                    <a:pt x="605" y="1229"/>
                    <a:pt x="610" y="1199"/>
                    <a:pt x="610" y="1199"/>
                  </a:cubicBezTo>
                  <a:cubicBezTo>
                    <a:pt x="649" y="1075"/>
                    <a:pt x="649" y="1075"/>
                    <a:pt x="649" y="1075"/>
                  </a:cubicBezTo>
                  <a:cubicBezTo>
                    <a:pt x="661" y="1042"/>
                    <a:pt x="716" y="1034"/>
                    <a:pt x="716" y="1034"/>
                  </a:cubicBezTo>
                  <a:cubicBezTo>
                    <a:pt x="769" y="1019"/>
                    <a:pt x="794" y="1054"/>
                    <a:pt x="794" y="1054"/>
                  </a:cubicBezTo>
                  <a:cubicBezTo>
                    <a:pt x="866" y="1133"/>
                    <a:pt x="866" y="1133"/>
                    <a:pt x="866" y="1133"/>
                  </a:cubicBezTo>
                  <a:cubicBezTo>
                    <a:pt x="880" y="1157"/>
                    <a:pt x="911" y="1147"/>
                    <a:pt x="911" y="1147"/>
                  </a:cubicBezTo>
                  <a:cubicBezTo>
                    <a:pt x="1015" y="1076"/>
                    <a:pt x="1015" y="1076"/>
                    <a:pt x="1015" y="1076"/>
                  </a:cubicBezTo>
                  <a:cubicBezTo>
                    <a:pt x="1039" y="1054"/>
                    <a:pt x="1024" y="1032"/>
                    <a:pt x="1024" y="1032"/>
                  </a:cubicBezTo>
                  <a:cubicBezTo>
                    <a:pt x="961" y="895"/>
                    <a:pt x="961" y="895"/>
                    <a:pt x="961" y="895"/>
                  </a:cubicBezTo>
                  <a:cubicBezTo>
                    <a:pt x="952" y="871"/>
                    <a:pt x="989" y="831"/>
                    <a:pt x="989" y="831"/>
                  </a:cubicBezTo>
                  <a:cubicBezTo>
                    <a:pt x="1014" y="796"/>
                    <a:pt x="1045" y="798"/>
                    <a:pt x="1045" y="798"/>
                  </a:cubicBezTo>
                  <a:cubicBezTo>
                    <a:pt x="1154" y="801"/>
                    <a:pt x="1154" y="801"/>
                    <a:pt x="1154" y="801"/>
                  </a:cubicBezTo>
                  <a:cubicBezTo>
                    <a:pt x="1194" y="807"/>
                    <a:pt x="1197" y="785"/>
                    <a:pt x="1197" y="785"/>
                  </a:cubicBezTo>
                  <a:cubicBezTo>
                    <a:pt x="1197" y="785"/>
                    <a:pt x="1220" y="696"/>
                    <a:pt x="1225" y="665"/>
                  </a:cubicBezTo>
                  <a:close/>
                  <a:moveTo>
                    <a:pt x="596" y="729"/>
                  </a:moveTo>
                  <a:cubicBezTo>
                    <a:pt x="531" y="718"/>
                    <a:pt x="488" y="657"/>
                    <a:pt x="499" y="592"/>
                  </a:cubicBezTo>
                  <a:cubicBezTo>
                    <a:pt x="510" y="528"/>
                    <a:pt x="571" y="484"/>
                    <a:pt x="636" y="495"/>
                  </a:cubicBezTo>
                  <a:cubicBezTo>
                    <a:pt x="701" y="507"/>
                    <a:pt x="744" y="568"/>
                    <a:pt x="733" y="632"/>
                  </a:cubicBezTo>
                  <a:cubicBezTo>
                    <a:pt x="722" y="697"/>
                    <a:pt x="660" y="740"/>
                    <a:pt x="596" y="72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492"/>
            <p:cNvSpPr>
              <a:spLocks noEditPoints="1"/>
            </p:cNvSpPr>
            <p:nvPr/>
          </p:nvSpPr>
          <p:spPr bwMode="auto">
            <a:xfrm>
              <a:off x="4893297" y="2041048"/>
              <a:ext cx="288826" cy="294010"/>
            </a:xfrm>
            <a:custGeom>
              <a:avLst/>
              <a:gdLst>
                <a:gd name="T0" fmla="*/ 128 w 165"/>
                <a:gd name="T1" fmla="*/ 26 h 168"/>
                <a:gd name="T2" fmla="*/ 25 w 165"/>
                <a:gd name="T3" fmla="*/ 37 h 168"/>
                <a:gd name="T4" fmla="*/ 36 w 165"/>
                <a:gd name="T5" fmla="*/ 142 h 168"/>
                <a:gd name="T6" fmla="*/ 140 w 165"/>
                <a:gd name="T7" fmla="*/ 130 h 168"/>
                <a:gd name="T8" fmla="*/ 128 w 165"/>
                <a:gd name="T9" fmla="*/ 26 h 168"/>
                <a:gd name="T10" fmla="*/ 50 w 165"/>
                <a:gd name="T11" fmla="*/ 124 h 168"/>
                <a:gd name="T12" fmla="*/ 42 w 165"/>
                <a:gd name="T13" fmla="*/ 51 h 168"/>
                <a:gd name="T14" fmla="*/ 114 w 165"/>
                <a:gd name="T15" fmla="*/ 43 h 168"/>
                <a:gd name="T16" fmla="*/ 122 w 165"/>
                <a:gd name="T17" fmla="*/ 116 h 168"/>
                <a:gd name="T18" fmla="*/ 50 w 165"/>
                <a:gd name="T19"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8">
                  <a:moveTo>
                    <a:pt x="128" y="26"/>
                  </a:moveTo>
                  <a:cubicBezTo>
                    <a:pt x="97" y="0"/>
                    <a:pt x="50" y="5"/>
                    <a:pt x="25" y="37"/>
                  </a:cubicBezTo>
                  <a:cubicBezTo>
                    <a:pt x="0" y="69"/>
                    <a:pt x="5" y="116"/>
                    <a:pt x="36" y="142"/>
                  </a:cubicBezTo>
                  <a:cubicBezTo>
                    <a:pt x="68" y="168"/>
                    <a:pt x="114" y="163"/>
                    <a:pt x="140" y="130"/>
                  </a:cubicBezTo>
                  <a:cubicBezTo>
                    <a:pt x="165" y="98"/>
                    <a:pt x="160" y="51"/>
                    <a:pt x="128" y="26"/>
                  </a:cubicBezTo>
                  <a:close/>
                  <a:moveTo>
                    <a:pt x="50" y="124"/>
                  </a:moveTo>
                  <a:cubicBezTo>
                    <a:pt x="28" y="107"/>
                    <a:pt x="25" y="74"/>
                    <a:pt x="42" y="51"/>
                  </a:cubicBezTo>
                  <a:cubicBezTo>
                    <a:pt x="60" y="29"/>
                    <a:pt x="92" y="25"/>
                    <a:pt x="114" y="43"/>
                  </a:cubicBezTo>
                  <a:cubicBezTo>
                    <a:pt x="136" y="61"/>
                    <a:pt x="140" y="94"/>
                    <a:pt x="122" y="116"/>
                  </a:cubicBezTo>
                  <a:cubicBezTo>
                    <a:pt x="105" y="139"/>
                    <a:pt x="72" y="142"/>
                    <a:pt x="50" y="1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493"/>
            <p:cNvSpPr>
              <a:spLocks/>
            </p:cNvSpPr>
            <p:nvPr/>
          </p:nvSpPr>
          <p:spPr bwMode="auto">
            <a:xfrm>
              <a:off x="4888113" y="2272109"/>
              <a:ext cx="91091" cy="108865"/>
            </a:xfrm>
            <a:custGeom>
              <a:avLst/>
              <a:gdLst>
                <a:gd name="T0" fmla="*/ 20 w 52"/>
                <a:gd name="T1" fmla="*/ 56 h 62"/>
                <a:gd name="T2" fmla="*/ 5 w 52"/>
                <a:gd name="T3" fmla="*/ 58 h 62"/>
                <a:gd name="T4" fmla="*/ 5 w 52"/>
                <a:gd name="T5" fmla="*/ 58 h 62"/>
                <a:gd name="T6" fmla="*/ 3 w 52"/>
                <a:gd name="T7" fmla="*/ 43 h 62"/>
                <a:gd name="T8" fmla="*/ 31 w 52"/>
                <a:gd name="T9" fmla="*/ 6 h 62"/>
                <a:gd name="T10" fmla="*/ 46 w 52"/>
                <a:gd name="T11" fmla="*/ 4 h 62"/>
                <a:gd name="T12" fmla="*/ 46 w 52"/>
                <a:gd name="T13" fmla="*/ 4 h 62"/>
                <a:gd name="T14" fmla="*/ 48 w 52"/>
                <a:gd name="T15" fmla="*/ 20 h 62"/>
                <a:gd name="T16" fmla="*/ 20 w 52"/>
                <a:gd name="T17" fmla="*/ 5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2">
                  <a:moveTo>
                    <a:pt x="20" y="56"/>
                  </a:moveTo>
                  <a:cubicBezTo>
                    <a:pt x="17" y="61"/>
                    <a:pt x="10" y="62"/>
                    <a:pt x="5" y="58"/>
                  </a:cubicBezTo>
                  <a:cubicBezTo>
                    <a:pt x="5" y="58"/>
                    <a:pt x="5" y="58"/>
                    <a:pt x="5" y="58"/>
                  </a:cubicBezTo>
                  <a:cubicBezTo>
                    <a:pt x="0" y="54"/>
                    <a:pt x="0" y="47"/>
                    <a:pt x="3" y="43"/>
                  </a:cubicBezTo>
                  <a:cubicBezTo>
                    <a:pt x="31" y="6"/>
                    <a:pt x="31" y="6"/>
                    <a:pt x="31" y="6"/>
                  </a:cubicBezTo>
                  <a:cubicBezTo>
                    <a:pt x="35" y="1"/>
                    <a:pt x="42" y="0"/>
                    <a:pt x="46" y="4"/>
                  </a:cubicBezTo>
                  <a:cubicBezTo>
                    <a:pt x="46" y="4"/>
                    <a:pt x="46" y="4"/>
                    <a:pt x="46" y="4"/>
                  </a:cubicBezTo>
                  <a:cubicBezTo>
                    <a:pt x="51" y="8"/>
                    <a:pt x="52" y="15"/>
                    <a:pt x="48" y="20"/>
                  </a:cubicBezTo>
                  <a:lnTo>
                    <a:pt x="2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494"/>
            <p:cNvSpPr>
              <a:spLocks/>
            </p:cNvSpPr>
            <p:nvPr/>
          </p:nvSpPr>
          <p:spPr bwMode="auto">
            <a:xfrm>
              <a:off x="4975501" y="2106219"/>
              <a:ext cx="70355" cy="47397"/>
            </a:xfrm>
            <a:custGeom>
              <a:avLst/>
              <a:gdLst>
                <a:gd name="T0" fmla="*/ 8 w 40"/>
                <a:gd name="T1" fmla="*/ 26 h 27"/>
                <a:gd name="T2" fmla="*/ 9 w 40"/>
                <a:gd name="T3" fmla="*/ 25 h 27"/>
                <a:gd name="T4" fmla="*/ 34 w 40"/>
                <a:gd name="T5" fmla="*/ 10 h 27"/>
                <a:gd name="T6" fmla="*/ 32 w 40"/>
                <a:gd name="T7" fmla="*/ 1 h 27"/>
                <a:gd name="T8" fmla="*/ 32 w 40"/>
                <a:gd name="T9" fmla="*/ 0 h 27"/>
                <a:gd name="T10" fmla="*/ 2 w 40"/>
                <a:gd name="T11" fmla="*/ 19 h 27"/>
                <a:gd name="T12" fmla="*/ 1 w 40"/>
                <a:gd name="T13" fmla="*/ 19 h 27"/>
                <a:gd name="T14" fmla="*/ 8 w 40"/>
                <a:gd name="T15" fmla="*/ 26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27">
                  <a:moveTo>
                    <a:pt x="8" y="26"/>
                  </a:moveTo>
                  <a:cubicBezTo>
                    <a:pt x="9" y="26"/>
                    <a:pt x="9" y="25"/>
                    <a:pt x="9" y="25"/>
                  </a:cubicBezTo>
                  <a:cubicBezTo>
                    <a:pt x="16" y="17"/>
                    <a:pt x="25" y="12"/>
                    <a:pt x="34" y="10"/>
                  </a:cubicBezTo>
                  <a:cubicBezTo>
                    <a:pt x="40" y="4"/>
                    <a:pt x="32" y="1"/>
                    <a:pt x="32" y="1"/>
                  </a:cubicBezTo>
                  <a:cubicBezTo>
                    <a:pt x="32" y="1"/>
                    <a:pt x="32" y="1"/>
                    <a:pt x="32" y="0"/>
                  </a:cubicBezTo>
                  <a:cubicBezTo>
                    <a:pt x="21" y="3"/>
                    <a:pt x="10" y="9"/>
                    <a:pt x="2" y="19"/>
                  </a:cubicBezTo>
                  <a:cubicBezTo>
                    <a:pt x="2" y="19"/>
                    <a:pt x="1" y="19"/>
                    <a:pt x="1" y="19"/>
                  </a:cubicBezTo>
                  <a:cubicBezTo>
                    <a:pt x="0" y="27"/>
                    <a:pt x="8" y="26"/>
                    <a:pt x="8" y="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522"/>
            <p:cNvSpPr>
              <a:spLocks/>
            </p:cNvSpPr>
            <p:nvPr/>
          </p:nvSpPr>
          <p:spPr bwMode="auto">
            <a:xfrm>
              <a:off x="5487242" y="2869758"/>
              <a:ext cx="251797" cy="174777"/>
            </a:xfrm>
            <a:custGeom>
              <a:avLst/>
              <a:gdLst>
                <a:gd name="T0" fmla="*/ 296 w 340"/>
                <a:gd name="T1" fmla="*/ 96 h 236"/>
                <a:gd name="T2" fmla="*/ 319 w 340"/>
                <a:gd name="T3" fmla="*/ 52 h 236"/>
                <a:gd name="T4" fmla="*/ 340 w 340"/>
                <a:gd name="T5" fmla="*/ 4 h 236"/>
                <a:gd name="T6" fmla="*/ 286 w 340"/>
                <a:gd name="T7" fmla="*/ 2 h 236"/>
                <a:gd name="T8" fmla="*/ 232 w 340"/>
                <a:gd name="T9" fmla="*/ 0 h 236"/>
                <a:gd name="T10" fmla="*/ 253 w 340"/>
                <a:gd name="T11" fmla="*/ 26 h 236"/>
                <a:gd name="T12" fmla="*/ 2 w 340"/>
                <a:gd name="T13" fmla="*/ 175 h 236"/>
                <a:gd name="T14" fmla="*/ 0 w 340"/>
                <a:gd name="T15" fmla="*/ 236 h 236"/>
                <a:gd name="T16" fmla="*/ 272 w 340"/>
                <a:gd name="T17" fmla="*/ 66 h 236"/>
                <a:gd name="T18" fmla="*/ 296 w 340"/>
                <a:gd name="T19" fmla="*/ 9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0" h="236">
                  <a:moveTo>
                    <a:pt x="296" y="96"/>
                  </a:moveTo>
                  <a:lnTo>
                    <a:pt x="319" y="52"/>
                  </a:lnTo>
                  <a:lnTo>
                    <a:pt x="340" y="4"/>
                  </a:lnTo>
                  <a:lnTo>
                    <a:pt x="286" y="2"/>
                  </a:lnTo>
                  <a:lnTo>
                    <a:pt x="232" y="0"/>
                  </a:lnTo>
                  <a:lnTo>
                    <a:pt x="253" y="26"/>
                  </a:lnTo>
                  <a:lnTo>
                    <a:pt x="2" y="175"/>
                  </a:lnTo>
                  <a:lnTo>
                    <a:pt x="0" y="236"/>
                  </a:lnTo>
                  <a:lnTo>
                    <a:pt x="272" y="66"/>
                  </a:lnTo>
                  <a:lnTo>
                    <a:pt x="296"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523"/>
            <p:cNvSpPr>
              <a:spLocks/>
            </p:cNvSpPr>
            <p:nvPr/>
          </p:nvSpPr>
          <p:spPr bwMode="auto">
            <a:xfrm>
              <a:off x="5669425" y="2953443"/>
              <a:ext cx="68133" cy="239948"/>
            </a:xfrm>
            <a:custGeom>
              <a:avLst/>
              <a:gdLst>
                <a:gd name="T0" fmla="*/ 39 w 39"/>
                <a:gd name="T1" fmla="*/ 125 h 137"/>
                <a:gd name="T2" fmla="*/ 26 w 39"/>
                <a:gd name="T3" fmla="*/ 137 h 137"/>
                <a:gd name="T4" fmla="*/ 13 w 39"/>
                <a:gd name="T5" fmla="*/ 137 h 137"/>
                <a:gd name="T6" fmla="*/ 0 w 39"/>
                <a:gd name="T7" fmla="*/ 125 h 137"/>
                <a:gd name="T8" fmla="*/ 0 w 39"/>
                <a:gd name="T9" fmla="*/ 13 h 137"/>
                <a:gd name="T10" fmla="*/ 13 w 39"/>
                <a:gd name="T11" fmla="*/ 0 h 137"/>
                <a:gd name="T12" fmla="*/ 26 w 39"/>
                <a:gd name="T13" fmla="*/ 0 h 137"/>
                <a:gd name="T14" fmla="*/ 39 w 39"/>
                <a:gd name="T15" fmla="*/ 13 h 137"/>
                <a:gd name="T16" fmla="*/ 39 w 39"/>
                <a:gd name="T17" fmla="*/ 125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7">
                  <a:moveTo>
                    <a:pt x="39" y="125"/>
                  </a:moveTo>
                  <a:cubicBezTo>
                    <a:pt x="39" y="132"/>
                    <a:pt x="33" y="137"/>
                    <a:pt x="26" y="137"/>
                  </a:cubicBezTo>
                  <a:cubicBezTo>
                    <a:pt x="13" y="137"/>
                    <a:pt x="13" y="137"/>
                    <a:pt x="13" y="137"/>
                  </a:cubicBezTo>
                  <a:cubicBezTo>
                    <a:pt x="6" y="137"/>
                    <a:pt x="0" y="132"/>
                    <a:pt x="0" y="125"/>
                  </a:cubicBezTo>
                  <a:cubicBezTo>
                    <a:pt x="0" y="13"/>
                    <a:pt x="0" y="13"/>
                    <a:pt x="0" y="13"/>
                  </a:cubicBezTo>
                  <a:cubicBezTo>
                    <a:pt x="0" y="6"/>
                    <a:pt x="6" y="0"/>
                    <a:pt x="13" y="0"/>
                  </a:cubicBezTo>
                  <a:cubicBezTo>
                    <a:pt x="26" y="0"/>
                    <a:pt x="26" y="0"/>
                    <a:pt x="26" y="0"/>
                  </a:cubicBezTo>
                  <a:cubicBezTo>
                    <a:pt x="33" y="0"/>
                    <a:pt x="39" y="6"/>
                    <a:pt x="39" y="13"/>
                  </a:cubicBezTo>
                  <a:lnTo>
                    <a:pt x="39" y="1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524"/>
            <p:cNvSpPr>
              <a:spLocks/>
            </p:cNvSpPr>
            <p:nvPr/>
          </p:nvSpPr>
          <p:spPr bwMode="auto">
            <a:xfrm>
              <a:off x="5579815" y="3004543"/>
              <a:ext cx="66652" cy="188848"/>
            </a:xfrm>
            <a:custGeom>
              <a:avLst/>
              <a:gdLst>
                <a:gd name="T0" fmla="*/ 38 w 38"/>
                <a:gd name="T1" fmla="*/ 96 h 108"/>
                <a:gd name="T2" fmla="*/ 26 w 38"/>
                <a:gd name="T3" fmla="*/ 108 h 108"/>
                <a:gd name="T4" fmla="*/ 13 w 38"/>
                <a:gd name="T5" fmla="*/ 108 h 108"/>
                <a:gd name="T6" fmla="*/ 0 w 38"/>
                <a:gd name="T7" fmla="*/ 96 h 108"/>
                <a:gd name="T8" fmla="*/ 0 w 38"/>
                <a:gd name="T9" fmla="*/ 12 h 108"/>
                <a:gd name="T10" fmla="*/ 13 w 38"/>
                <a:gd name="T11" fmla="*/ 0 h 108"/>
                <a:gd name="T12" fmla="*/ 26 w 38"/>
                <a:gd name="T13" fmla="*/ 0 h 108"/>
                <a:gd name="T14" fmla="*/ 38 w 38"/>
                <a:gd name="T15" fmla="*/ 12 h 108"/>
                <a:gd name="T16" fmla="*/ 38 w 38"/>
                <a:gd name="T17"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08">
                  <a:moveTo>
                    <a:pt x="38" y="96"/>
                  </a:moveTo>
                  <a:cubicBezTo>
                    <a:pt x="38" y="103"/>
                    <a:pt x="33" y="108"/>
                    <a:pt x="26" y="108"/>
                  </a:cubicBezTo>
                  <a:cubicBezTo>
                    <a:pt x="13" y="108"/>
                    <a:pt x="13" y="108"/>
                    <a:pt x="13" y="108"/>
                  </a:cubicBezTo>
                  <a:cubicBezTo>
                    <a:pt x="6" y="108"/>
                    <a:pt x="0" y="103"/>
                    <a:pt x="0" y="96"/>
                  </a:cubicBezTo>
                  <a:cubicBezTo>
                    <a:pt x="0" y="12"/>
                    <a:pt x="0" y="12"/>
                    <a:pt x="0" y="12"/>
                  </a:cubicBezTo>
                  <a:cubicBezTo>
                    <a:pt x="0" y="6"/>
                    <a:pt x="6" y="0"/>
                    <a:pt x="13" y="0"/>
                  </a:cubicBezTo>
                  <a:cubicBezTo>
                    <a:pt x="26" y="0"/>
                    <a:pt x="26" y="0"/>
                    <a:pt x="26" y="0"/>
                  </a:cubicBezTo>
                  <a:cubicBezTo>
                    <a:pt x="33" y="0"/>
                    <a:pt x="38" y="6"/>
                    <a:pt x="38" y="12"/>
                  </a:cubicBezTo>
                  <a:lnTo>
                    <a:pt x="38"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525"/>
            <p:cNvSpPr>
              <a:spLocks/>
            </p:cNvSpPr>
            <p:nvPr/>
          </p:nvSpPr>
          <p:spPr bwMode="auto">
            <a:xfrm>
              <a:off x="5483540" y="3051200"/>
              <a:ext cx="79242" cy="148857"/>
            </a:xfrm>
            <a:custGeom>
              <a:avLst/>
              <a:gdLst>
                <a:gd name="T0" fmla="*/ 29 w 45"/>
                <a:gd name="T1" fmla="*/ 85 h 85"/>
                <a:gd name="T2" fmla="*/ 15 w 45"/>
                <a:gd name="T3" fmla="*/ 85 h 85"/>
                <a:gd name="T4" fmla="*/ 0 w 45"/>
                <a:gd name="T5" fmla="*/ 69 h 85"/>
                <a:gd name="T6" fmla="*/ 0 w 45"/>
                <a:gd name="T7" fmla="*/ 16 h 85"/>
                <a:gd name="T8" fmla="*/ 15 w 45"/>
                <a:gd name="T9" fmla="*/ 0 h 85"/>
                <a:gd name="T10" fmla="*/ 29 w 45"/>
                <a:gd name="T11" fmla="*/ 0 h 85"/>
                <a:gd name="T12" fmla="*/ 45 w 45"/>
                <a:gd name="T13" fmla="*/ 16 h 85"/>
                <a:gd name="T14" fmla="*/ 45 w 45"/>
                <a:gd name="T15" fmla="*/ 69 h 85"/>
                <a:gd name="T16" fmla="*/ 29 w 45"/>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85">
                  <a:moveTo>
                    <a:pt x="29" y="85"/>
                  </a:moveTo>
                  <a:cubicBezTo>
                    <a:pt x="15" y="85"/>
                    <a:pt x="15" y="85"/>
                    <a:pt x="15" y="85"/>
                  </a:cubicBezTo>
                  <a:cubicBezTo>
                    <a:pt x="7" y="85"/>
                    <a:pt x="0" y="78"/>
                    <a:pt x="0" y="69"/>
                  </a:cubicBezTo>
                  <a:cubicBezTo>
                    <a:pt x="0" y="16"/>
                    <a:pt x="0" y="16"/>
                    <a:pt x="0" y="16"/>
                  </a:cubicBezTo>
                  <a:cubicBezTo>
                    <a:pt x="0" y="7"/>
                    <a:pt x="7" y="0"/>
                    <a:pt x="15" y="0"/>
                  </a:cubicBezTo>
                  <a:cubicBezTo>
                    <a:pt x="29" y="0"/>
                    <a:pt x="29" y="0"/>
                    <a:pt x="29" y="0"/>
                  </a:cubicBezTo>
                  <a:cubicBezTo>
                    <a:pt x="37" y="0"/>
                    <a:pt x="45" y="7"/>
                    <a:pt x="45" y="16"/>
                  </a:cubicBezTo>
                  <a:cubicBezTo>
                    <a:pt x="45" y="69"/>
                    <a:pt x="45" y="69"/>
                    <a:pt x="45" y="69"/>
                  </a:cubicBezTo>
                  <a:cubicBezTo>
                    <a:pt x="45" y="78"/>
                    <a:pt x="37" y="85"/>
                    <a:pt x="29"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526"/>
            <p:cNvSpPr>
              <a:spLocks/>
            </p:cNvSpPr>
            <p:nvPr/>
          </p:nvSpPr>
          <p:spPr bwMode="auto">
            <a:xfrm>
              <a:off x="5722006" y="2144729"/>
              <a:ext cx="138489" cy="134786"/>
            </a:xfrm>
            <a:custGeom>
              <a:avLst/>
              <a:gdLst>
                <a:gd name="T0" fmla="*/ 41 w 79"/>
                <a:gd name="T1" fmla="*/ 76 h 77"/>
                <a:gd name="T2" fmla="*/ 78 w 79"/>
                <a:gd name="T3" fmla="*/ 37 h 77"/>
                <a:gd name="T4" fmla="*/ 38 w 79"/>
                <a:gd name="T5" fmla="*/ 0 h 77"/>
                <a:gd name="T6" fmla="*/ 1 w 79"/>
                <a:gd name="T7" fmla="*/ 40 h 77"/>
                <a:gd name="T8" fmla="*/ 41 w 79"/>
                <a:gd name="T9" fmla="*/ 76 h 77"/>
              </a:gdLst>
              <a:ahLst/>
              <a:cxnLst>
                <a:cxn ang="0">
                  <a:pos x="T0" y="T1"/>
                </a:cxn>
                <a:cxn ang="0">
                  <a:pos x="T2" y="T3"/>
                </a:cxn>
                <a:cxn ang="0">
                  <a:pos x="T4" y="T5"/>
                </a:cxn>
                <a:cxn ang="0">
                  <a:pos x="T6" y="T7"/>
                </a:cxn>
                <a:cxn ang="0">
                  <a:pos x="T8" y="T9"/>
                </a:cxn>
              </a:cxnLst>
              <a:rect l="0" t="0" r="r" b="b"/>
              <a:pathLst>
                <a:path w="79" h="77">
                  <a:moveTo>
                    <a:pt x="41" y="76"/>
                  </a:moveTo>
                  <a:cubicBezTo>
                    <a:pt x="62" y="76"/>
                    <a:pt x="79" y="58"/>
                    <a:pt x="78" y="37"/>
                  </a:cubicBezTo>
                  <a:cubicBezTo>
                    <a:pt x="78" y="16"/>
                    <a:pt x="60" y="0"/>
                    <a:pt x="38" y="0"/>
                  </a:cubicBezTo>
                  <a:cubicBezTo>
                    <a:pt x="17" y="1"/>
                    <a:pt x="0" y="19"/>
                    <a:pt x="1" y="40"/>
                  </a:cubicBezTo>
                  <a:cubicBezTo>
                    <a:pt x="2" y="61"/>
                    <a:pt x="20" y="77"/>
                    <a:pt x="41"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527"/>
            <p:cNvSpPr>
              <a:spLocks/>
            </p:cNvSpPr>
            <p:nvPr/>
          </p:nvSpPr>
          <p:spPr bwMode="auto">
            <a:xfrm>
              <a:off x="5655354" y="2288402"/>
              <a:ext cx="273274" cy="197735"/>
            </a:xfrm>
            <a:custGeom>
              <a:avLst/>
              <a:gdLst>
                <a:gd name="T0" fmla="*/ 119 w 156"/>
                <a:gd name="T1" fmla="*/ 0 h 113"/>
                <a:gd name="T2" fmla="*/ 80 w 156"/>
                <a:gd name="T3" fmla="*/ 46 h 113"/>
                <a:gd name="T4" fmla="*/ 37 w 156"/>
                <a:gd name="T5" fmla="*/ 1 h 113"/>
                <a:gd name="T6" fmla="*/ 1 w 156"/>
                <a:gd name="T7" fmla="*/ 50 h 113"/>
                <a:gd name="T8" fmla="*/ 3 w 156"/>
                <a:gd name="T9" fmla="*/ 113 h 113"/>
                <a:gd name="T10" fmla="*/ 156 w 156"/>
                <a:gd name="T11" fmla="*/ 113 h 113"/>
                <a:gd name="T12" fmla="*/ 154 w 156"/>
                <a:gd name="T13" fmla="*/ 45 h 113"/>
                <a:gd name="T14" fmla="*/ 119 w 156"/>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13">
                  <a:moveTo>
                    <a:pt x="119" y="0"/>
                  </a:moveTo>
                  <a:cubicBezTo>
                    <a:pt x="80" y="46"/>
                    <a:pt x="80" y="46"/>
                    <a:pt x="80" y="46"/>
                  </a:cubicBezTo>
                  <a:cubicBezTo>
                    <a:pt x="37" y="1"/>
                    <a:pt x="37" y="1"/>
                    <a:pt x="37" y="1"/>
                  </a:cubicBezTo>
                  <a:cubicBezTo>
                    <a:pt x="11" y="11"/>
                    <a:pt x="0" y="26"/>
                    <a:pt x="1" y="50"/>
                  </a:cubicBezTo>
                  <a:cubicBezTo>
                    <a:pt x="3" y="113"/>
                    <a:pt x="3" y="113"/>
                    <a:pt x="3" y="113"/>
                  </a:cubicBezTo>
                  <a:cubicBezTo>
                    <a:pt x="156" y="113"/>
                    <a:pt x="156" y="113"/>
                    <a:pt x="156" y="113"/>
                  </a:cubicBezTo>
                  <a:cubicBezTo>
                    <a:pt x="154" y="45"/>
                    <a:pt x="154" y="45"/>
                    <a:pt x="154" y="45"/>
                  </a:cubicBezTo>
                  <a:cubicBezTo>
                    <a:pt x="153" y="23"/>
                    <a:pt x="144" y="9"/>
                    <a:pt x="11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534"/>
            <p:cNvSpPr>
              <a:spLocks noEditPoints="1"/>
            </p:cNvSpPr>
            <p:nvPr/>
          </p:nvSpPr>
          <p:spPr bwMode="auto">
            <a:xfrm>
              <a:off x="4751846" y="2769779"/>
              <a:ext cx="159225" cy="268090"/>
            </a:xfrm>
            <a:custGeom>
              <a:avLst/>
              <a:gdLst>
                <a:gd name="T0" fmla="*/ 54 w 91"/>
                <a:gd name="T1" fmla="*/ 71 h 153"/>
                <a:gd name="T2" fmla="*/ 91 w 91"/>
                <a:gd name="T3" fmla="*/ 25 h 153"/>
                <a:gd name="T4" fmla="*/ 91 w 91"/>
                <a:gd name="T5" fmla="*/ 25 h 153"/>
                <a:gd name="T6" fmla="*/ 91 w 91"/>
                <a:gd name="T7" fmla="*/ 0 h 153"/>
                <a:gd name="T8" fmla="*/ 46 w 91"/>
                <a:gd name="T9" fmla="*/ 0 h 153"/>
                <a:gd name="T10" fmla="*/ 45 w 91"/>
                <a:gd name="T11" fmla="*/ 0 h 153"/>
                <a:gd name="T12" fmla="*/ 0 w 91"/>
                <a:gd name="T13" fmla="*/ 0 h 153"/>
                <a:gd name="T14" fmla="*/ 0 w 91"/>
                <a:gd name="T15" fmla="*/ 25 h 153"/>
                <a:gd name="T16" fmla="*/ 0 w 91"/>
                <a:gd name="T17" fmla="*/ 25 h 153"/>
                <a:gd name="T18" fmla="*/ 37 w 91"/>
                <a:gd name="T19" fmla="*/ 71 h 153"/>
                <a:gd name="T20" fmla="*/ 42 w 91"/>
                <a:gd name="T21" fmla="*/ 77 h 153"/>
                <a:gd name="T22" fmla="*/ 40 w 91"/>
                <a:gd name="T23" fmla="*/ 82 h 153"/>
                <a:gd name="T24" fmla="*/ 0 w 91"/>
                <a:gd name="T25" fmla="*/ 128 h 153"/>
                <a:gd name="T26" fmla="*/ 0 w 91"/>
                <a:gd name="T27" fmla="*/ 128 h 153"/>
                <a:gd name="T28" fmla="*/ 0 w 91"/>
                <a:gd name="T29" fmla="*/ 153 h 153"/>
                <a:gd name="T30" fmla="*/ 45 w 91"/>
                <a:gd name="T31" fmla="*/ 153 h 153"/>
                <a:gd name="T32" fmla="*/ 46 w 91"/>
                <a:gd name="T33" fmla="*/ 153 h 153"/>
                <a:gd name="T34" fmla="*/ 91 w 91"/>
                <a:gd name="T35" fmla="*/ 153 h 153"/>
                <a:gd name="T36" fmla="*/ 91 w 91"/>
                <a:gd name="T37" fmla="*/ 128 h 153"/>
                <a:gd name="T38" fmla="*/ 91 w 91"/>
                <a:gd name="T39" fmla="*/ 128 h 153"/>
                <a:gd name="T40" fmla="*/ 51 w 91"/>
                <a:gd name="T41" fmla="*/ 82 h 153"/>
                <a:gd name="T42" fmla="*/ 49 w 91"/>
                <a:gd name="T43" fmla="*/ 77 h 153"/>
                <a:gd name="T44" fmla="*/ 54 w 91"/>
                <a:gd name="T45" fmla="*/ 71 h 153"/>
                <a:gd name="T46" fmla="*/ 14 w 91"/>
                <a:gd name="T47" fmla="*/ 127 h 153"/>
                <a:gd name="T48" fmla="*/ 14 w 91"/>
                <a:gd name="T49" fmla="*/ 124 h 153"/>
                <a:gd name="T50" fmla="*/ 14 w 91"/>
                <a:gd name="T51" fmla="*/ 124 h 153"/>
                <a:gd name="T52" fmla="*/ 42 w 91"/>
                <a:gd name="T53" fmla="*/ 92 h 153"/>
                <a:gd name="T54" fmla="*/ 14 w 91"/>
                <a:gd name="T55" fmla="*/ 127 h 153"/>
                <a:gd name="T56" fmla="*/ 80 w 91"/>
                <a:gd name="T57" fmla="*/ 124 h 153"/>
                <a:gd name="T58" fmla="*/ 80 w 91"/>
                <a:gd name="T59" fmla="*/ 126 h 153"/>
                <a:gd name="T60" fmla="*/ 52 w 91"/>
                <a:gd name="T61" fmla="*/ 92 h 153"/>
                <a:gd name="T62" fmla="*/ 80 w 91"/>
                <a:gd name="T63" fmla="*/ 124 h 153"/>
                <a:gd name="T64" fmla="*/ 42 w 91"/>
                <a:gd name="T65" fmla="*/ 41 h 153"/>
                <a:gd name="T66" fmla="*/ 18 w 91"/>
                <a:gd name="T67" fmla="*/ 45 h 153"/>
                <a:gd name="T68" fmla="*/ 14 w 91"/>
                <a:gd name="T69" fmla="*/ 28 h 153"/>
                <a:gd name="T70" fmla="*/ 14 w 91"/>
                <a:gd name="T71" fmla="*/ 28 h 153"/>
                <a:gd name="T72" fmla="*/ 14 w 91"/>
                <a:gd name="T73" fmla="*/ 11 h 153"/>
                <a:gd name="T74" fmla="*/ 19 w 91"/>
                <a:gd name="T75" fmla="*/ 11 h 153"/>
                <a:gd name="T76" fmla="*/ 75 w 91"/>
                <a:gd name="T77" fmla="*/ 11 h 153"/>
                <a:gd name="T78" fmla="*/ 80 w 91"/>
                <a:gd name="T79" fmla="*/ 11 h 153"/>
                <a:gd name="T80" fmla="*/ 80 w 91"/>
                <a:gd name="T81" fmla="*/ 28 h 153"/>
                <a:gd name="T82" fmla="*/ 79 w 91"/>
                <a:gd name="T83" fmla="*/ 37 h 153"/>
                <a:gd name="T84" fmla="*/ 60 w 91"/>
                <a:gd name="T85" fmla="*/ 43 h 153"/>
                <a:gd name="T86" fmla="*/ 42 w 91"/>
                <a:gd name="T87" fmla="*/ 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 h="153">
                  <a:moveTo>
                    <a:pt x="54" y="71"/>
                  </a:moveTo>
                  <a:cubicBezTo>
                    <a:pt x="75" y="66"/>
                    <a:pt x="91" y="48"/>
                    <a:pt x="91" y="25"/>
                  </a:cubicBezTo>
                  <a:cubicBezTo>
                    <a:pt x="91" y="25"/>
                    <a:pt x="91" y="25"/>
                    <a:pt x="91" y="25"/>
                  </a:cubicBezTo>
                  <a:cubicBezTo>
                    <a:pt x="91" y="0"/>
                    <a:pt x="91" y="0"/>
                    <a:pt x="91" y="0"/>
                  </a:cubicBezTo>
                  <a:cubicBezTo>
                    <a:pt x="46" y="0"/>
                    <a:pt x="46" y="0"/>
                    <a:pt x="46" y="0"/>
                  </a:cubicBezTo>
                  <a:cubicBezTo>
                    <a:pt x="45" y="0"/>
                    <a:pt x="45" y="0"/>
                    <a:pt x="45" y="0"/>
                  </a:cubicBezTo>
                  <a:cubicBezTo>
                    <a:pt x="0" y="0"/>
                    <a:pt x="0" y="0"/>
                    <a:pt x="0" y="0"/>
                  </a:cubicBezTo>
                  <a:cubicBezTo>
                    <a:pt x="0" y="25"/>
                    <a:pt x="0" y="25"/>
                    <a:pt x="0" y="25"/>
                  </a:cubicBezTo>
                  <a:cubicBezTo>
                    <a:pt x="0" y="25"/>
                    <a:pt x="0" y="25"/>
                    <a:pt x="0" y="25"/>
                  </a:cubicBezTo>
                  <a:cubicBezTo>
                    <a:pt x="0" y="48"/>
                    <a:pt x="16" y="66"/>
                    <a:pt x="37" y="71"/>
                  </a:cubicBezTo>
                  <a:cubicBezTo>
                    <a:pt x="39" y="72"/>
                    <a:pt x="41" y="75"/>
                    <a:pt x="42" y="77"/>
                  </a:cubicBezTo>
                  <a:cubicBezTo>
                    <a:pt x="42" y="79"/>
                    <a:pt x="41" y="80"/>
                    <a:pt x="40" y="82"/>
                  </a:cubicBezTo>
                  <a:cubicBezTo>
                    <a:pt x="17" y="85"/>
                    <a:pt x="0" y="104"/>
                    <a:pt x="0" y="128"/>
                  </a:cubicBezTo>
                  <a:cubicBezTo>
                    <a:pt x="0" y="128"/>
                    <a:pt x="0" y="128"/>
                    <a:pt x="0" y="128"/>
                  </a:cubicBezTo>
                  <a:cubicBezTo>
                    <a:pt x="0" y="153"/>
                    <a:pt x="0" y="153"/>
                    <a:pt x="0" y="153"/>
                  </a:cubicBezTo>
                  <a:cubicBezTo>
                    <a:pt x="45" y="153"/>
                    <a:pt x="45" y="153"/>
                    <a:pt x="45" y="153"/>
                  </a:cubicBezTo>
                  <a:cubicBezTo>
                    <a:pt x="46" y="153"/>
                    <a:pt x="46" y="153"/>
                    <a:pt x="46" y="153"/>
                  </a:cubicBezTo>
                  <a:cubicBezTo>
                    <a:pt x="91" y="153"/>
                    <a:pt x="91" y="153"/>
                    <a:pt x="91" y="153"/>
                  </a:cubicBezTo>
                  <a:cubicBezTo>
                    <a:pt x="91" y="128"/>
                    <a:pt x="91" y="128"/>
                    <a:pt x="91" y="128"/>
                  </a:cubicBezTo>
                  <a:cubicBezTo>
                    <a:pt x="91" y="128"/>
                    <a:pt x="91" y="128"/>
                    <a:pt x="91" y="128"/>
                  </a:cubicBezTo>
                  <a:cubicBezTo>
                    <a:pt x="91" y="104"/>
                    <a:pt x="74" y="85"/>
                    <a:pt x="51" y="82"/>
                  </a:cubicBezTo>
                  <a:cubicBezTo>
                    <a:pt x="50" y="80"/>
                    <a:pt x="49" y="79"/>
                    <a:pt x="49" y="77"/>
                  </a:cubicBezTo>
                  <a:cubicBezTo>
                    <a:pt x="50" y="75"/>
                    <a:pt x="51" y="72"/>
                    <a:pt x="54" y="71"/>
                  </a:cubicBezTo>
                  <a:close/>
                  <a:moveTo>
                    <a:pt x="14" y="127"/>
                  </a:moveTo>
                  <a:cubicBezTo>
                    <a:pt x="14" y="124"/>
                    <a:pt x="14" y="124"/>
                    <a:pt x="14" y="124"/>
                  </a:cubicBezTo>
                  <a:cubicBezTo>
                    <a:pt x="14" y="124"/>
                    <a:pt x="14" y="124"/>
                    <a:pt x="14" y="124"/>
                  </a:cubicBezTo>
                  <a:cubicBezTo>
                    <a:pt x="14" y="108"/>
                    <a:pt x="26" y="95"/>
                    <a:pt x="42" y="92"/>
                  </a:cubicBezTo>
                  <a:cubicBezTo>
                    <a:pt x="41" y="98"/>
                    <a:pt x="38" y="114"/>
                    <a:pt x="14" y="127"/>
                  </a:cubicBezTo>
                  <a:close/>
                  <a:moveTo>
                    <a:pt x="80" y="124"/>
                  </a:moveTo>
                  <a:cubicBezTo>
                    <a:pt x="80" y="126"/>
                    <a:pt x="80" y="126"/>
                    <a:pt x="80" y="126"/>
                  </a:cubicBezTo>
                  <a:cubicBezTo>
                    <a:pt x="70" y="120"/>
                    <a:pt x="51" y="106"/>
                    <a:pt x="52" y="92"/>
                  </a:cubicBezTo>
                  <a:cubicBezTo>
                    <a:pt x="67" y="94"/>
                    <a:pt x="80" y="108"/>
                    <a:pt x="80" y="124"/>
                  </a:cubicBezTo>
                  <a:close/>
                  <a:moveTo>
                    <a:pt x="42" y="41"/>
                  </a:moveTo>
                  <a:cubicBezTo>
                    <a:pt x="32" y="37"/>
                    <a:pt x="23" y="42"/>
                    <a:pt x="18" y="45"/>
                  </a:cubicBezTo>
                  <a:cubicBezTo>
                    <a:pt x="16" y="40"/>
                    <a:pt x="14" y="34"/>
                    <a:pt x="14" y="28"/>
                  </a:cubicBezTo>
                  <a:cubicBezTo>
                    <a:pt x="14" y="28"/>
                    <a:pt x="14" y="28"/>
                    <a:pt x="14" y="28"/>
                  </a:cubicBezTo>
                  <a:cubicBezTo>
                    <a:pt x="14" y="11"/>
                    <a:pt x="14" y="11"/>
                    <a:pt x="14" y="11"/>
                  </a:cubicBezTo>
                  <a:cubicBezTo>
                    <a:pt x="19" y="11"/>
                    <a:pt x="19" y="11"/>
                    <a:pt x="19" y="11"/>
                  </a:cubicBezTo>
                  <a:cubicBezTo>
                    <a:pt x="75" y="11"/>
                    <a:pt x="75" y="11"/>
                    <a:pt x="75" y="11"/>
                  </a:cubicBezTo>
                  <a:cubicBezTo>
                    <a:pt x="80" y="11"/>
                    <a:pt x="80" y="11"/>
                    <a:pt x="80" y="11"/>
                  </a:cubicBezTo>
                  <a:cubicBezTo>
                    <a:pt x="80" y="28"/>
                    <a:pt x="80" y="28"/>
                    <a:pt x="80" y="28"/>
                  </a:cubicBezTo>
                  <a:cubicBezTo>
                    <a:pt x="80" y="31"/>
                    <a:pt x="79" y="34"/>
                    <a:pt x="79" y="37"/>
                  </a:cubicBezTo>
                  <a:cubicBezTo>
                    <a:pt x="73" y="37"/>
                    <a:pt x="63" y="41"/>
                    <a:pt x="60" y="43"/>
                  </a:cubicBezTo>
                  <a:cubicBezTo>
                    <a:pt x="55" y="45"/>
                    <a:pt x="55" y="47"/>
                    <a:pt x="42"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535"/>
            <p:cNvSpPr>
              <a:spLocks/>
            </p:cNvSpPr>
            <p:nvPr/>
          </p:nvSpPr>
          <p:spPr bwMode="auto">
            <a:xfrm>
              <a:off x="4735553" y="3046016"/>
              <a:ext cx="194773" cy="35548"/>
            </a:xfrm>
            <a:custGeom>
              <a:avLst/>
              <a:gdLst>
                <a:gd name="T0" fmla="*/ 103 w 111"/>
                <a:gd name="T1" fmla="*/ 0 h 20"/>
                <a:gd name="T2" fmla="*/ 7 w 111"/>
                <a:gd name="T3" fmla="*/ 0 h 20"/>
                <a:gd name="T4" fmla="*/ 0 w 111"/>
                <a:gd name="T5" fmla="*/ 10 h 20"/>
                <a:gd name="T6" fmla="*/ 7 w 111"/>
                <a:gd name="T7" fmla="*/ 20 h 20"/>
                <a:gd name="T8" fmla="*/ 103 w 111"/>
                <a:gd name="T9" fmla="*/ 20 h 20"/>
                <a:gd name="T10" fmla="*/ 111 w 111"/>
                <a:gd name="T11" fmla="*/ 10 h 20"/>
                <a:gd name="T12" fmla="*/ 103 w 11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103" y="0"/>
                  </a:moveTo>
                  <a:cubicBezTo>
                    <a:pt x="7" y="0"/>
                    <a:pt x="7" y="0"/>
                    <a:pt x="7" y="0"/>
                  </a:cubicBezTo>
                  <a:cubicBezTo>
                    <a:pt x="3" y="0"/>
                    <a:pt x="0" y="5"/>
                    <a:pt x="0" y="10"/>
                  </a:cubicBezTo>
                  <a:cubicBezTo>
                    <a:pt x="0" y="16"/>
                    <a:pt x="3" y="20"/>
                    <a:pt x="7" y="20"/>
                  </a:cubicBezTo>
                  <a:cubicBezTo>
                    <a:pt x="103" y="20"/>
                    <a:pt x="103" y="20"/>
                    <a:pt x="103" y="20"/>
                  </a:cubicBezTo>
                  <a:cubicBezTo>
                    <a:pt x="107" y="20"/>
                    <a:pt x="111" y="16"/>
                    <a:pt x="111" y="10"/>
                  </a:cubicBezTo>
                  <a:cubicBezTo>
                    <a:pt x="111" y="5"/>
                    <a:pt x="107" y="0"/>
                    <a:pt x="10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536"/>
            <p:cNvSpPr>
              <a:spLocks/>
            </p:cNvSpPr>
            <p:nvPr/>
          </p:nvSpPr>
          <p:spPr bwMode="auto">
            <a:xfrm>
              <a:off x="4735553" y="2723863"/>
              <a:ext cx="194773" cy="35548"/>
            </a:xfrm>
            <a:custGeom>
              <a:avLst/>
              <a:gdLst>
                <a:gd name="T0" fmla="*/ 7 w 111"/>
                <a:gd name="T1" fmla="*/ 20 h 20"/>
                <a:gd name="T2" fmla="*/ 103 w 111"/>
                <a:gd name="T3" fmla="*/ 20 h 20"/>
                <a:gd name="T4" fmla="*/ 111 w 111"/>
                <a:gd name="T5" fmla="*/ 10 h 20"/>
                <a:gd name="T6" fmla="*/ 103 w 111"/>
                <a:gd name="T7" fmla="*/ 0 h 20"/>
                <a:gd name="T8" fmla="*/ 7 w 111"/>
                <a:gd name="T9" fmla="*/ 0 h 20"/>
                <a:gd name="T10" fmla="*/ 0 w 111"/>
                <a:gd name="T11" fmla="*/ 10 h 20"/>
                <a:gd name="T12" fmla="*/ 7 w 111"/>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11" h="20">
                  <a:moveTo>
                    <a:pt x="7" y="20"/>
                  </a:moveTo>
                  <a:cubicBezTo>
                    <a:pt x="103" y="20"/>
                    <a:pt x="103" y="20"/>
                    <a:pt x="103" y="20"/>
                  </a:cubicBezTo>
                  <a:cubicBezTo>
                    <a:pt x="107" y="20"/>
                    <a:pt x="111" y="16"/>
                    <a:pt x="111" y="10"/>
                  </a:cubicBezTo>
                  <a:cubicBezTo>
                    <a:pt x="111" y="5"/>
                    <a:pt x="107" y="0"/>
                    <a:pt x="103" y="0"/>
                  </a:cubicBezTo>
                  <a:cubicBezTo>
                    <a:pt x="7" y="0"/>
                    <a:pt x="7" y="0"/>
                    <a:pt x="7" y="0"/>
                  </a:cubicBezTo>
                  <a:cubicBezTo>
                    <a:pt x="3" y="0"/>
                    <a:pt x="0" y="5"/>
                    <a:pt x="0" y="10"/>
                  </a:cubicBezTo>
                  <a:cubicBezTo>
                    <a:pt x="0" y="16"/>
                    <a:pt x="3" y="20"/>
                    <a:pt x="7"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37"/>
            <p:cNvSpPr>
              <a:spLocks noEditPoints="1"/>
            </p:cNvSpPr>
            <p:nvPr/>
          </p:nvSpPr>
          <p:spPr bwMode="auto">
            <a:xfrm>
              <a:off x="4893297" y="2823842"/>
              <a:ext cx="225877" cy="224396"/>
            </a:xfrm>
            <a:custGeom>
              <a:avLst/>
              <a:gdLst>
                <a:gd name="T0" fmla="*/ 65 w 129"/>
                <a:gd name="T1" fmla="*/ 0 h 128"/>
                <a:gd name="T2" fmla="*/ 0 w 129"/>
                <a:gd name="T3" fmla="*/ 64 h 128"/>
                <a:gd name="T4" fmla="*/ 65 w 129"/>
                <a:gd name="T5" fmla="*/ 128 h 128"/>
                <a:gd name="T6" fmla="*/ 129 w 129"/>
                <a:gd name="T7" fmla="*/ 64 h 128"/>
                <a:gd name="T8" fmla="*/ 65 w 129"/>
                <a:gd name="T9" fmla="*/ 0 h 128"/>
                <a:gd name="T10" fmla="*/ 65 w 129"/>
                <a:gd name="T11" fmla="*/ 114 h 128"/>
                <a:gd name="T12" fmla="*/ 14 w 129"/>
                <a:gd name="T13" fmla="*/ 64 h 128"/>
                <a:gd name="T14" fmla="*/ 65 w 129"/>
                <a:gd name="T15" fmla="*/ 13 h 128"/>
                <a:gd name="T16" fmla="*/ 115 w 129"/>
                <a:gd name="T17" fmla="*/ 64 h 128"/>
                <a:gd name="T18" fmla="*/ 65 w 129"/>
                <a:gd name="T19" fmla="*/ 11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8">
                  <a:moveTo>
                    <a:pt x="65" y="0"/>
                  </a:moveTo>
                  <a:cubicBezTo>
                    <a:pt x="29" y="0"/>
                    <a:pt x="0" y="28"/>
                    <a:pt x="0" y="64"/>
                  </a:cubicBezTo>
                  <a:cubicBezTo>
                    <a:pt x="0" y="99"/>
                    <a:pt x="29" y="128"/>
                    <a:pt x="65" y="128"/>
                  </a:cubicBezTo>
                  <a:cubicBezTo>
                    <a:pt x="100" y="128"/>
                    <a:pt x="129" y="99"/>
                    <a:pt x="129" y="64"/>
                  </a:cubicBezTo>
                  <a:cubicBezTo>
                    <a:pt x="129" y="28"/>
                    <a:pt x="100" y="0"/>
                    <a:pt x="65" y="0"/>
                  </a:cubicBezTo>
                  <a:close/>
                  <a:moveTo>
                    <a:pt x="65" y="114"/>
                  </a:moveTo>
                  <a:cubicBezTo>
                    <a:pt x="37" y="114"/>
                    <a:pt x="14" y="92"/>
                    <a:pt x="14" y="64"/>
                  </a:cubicBezTo>
                  <a:cubicBezTo>
                    <a:pt x="14" y="36"/>
                    <a:pt x="37" y="13"/>
                    <a:pt x="65" y="13"/>
                  </a:cubicBezTo>
                  <a:cubicBezTo>
                    <a:pt x="92" y="13"/>
                    <a:pt x="115" y="36"/>
                    <a:pt x="115" y="64"/>
                  </a:cubicBezTo>
                  <a:cubicBezTo>
                    <a:pt x="115" y="92"/>
                    <a:pt x="92" y="114"/>
                    <a:pt x="65" y="1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38"/>
            <p:cNvSpPr>
              <a:spLocks noEditPoints="1"/>
            </p:cNvSpPr>
            <p:nvPr/>
          </p:nvSpPr>
          <p:spPr bwMode="auto">
            <a:xfrm>
              <a:off x="4972539" y="2869758"/>
              <a:ext cx="69615" cy="132564"/>
            </a:xfrm>
            <a:custGeom>
              <a:avLst/>
              <a:gdLst>
                <a:gd name="T0" fmla="*/ 18 w 40"/>
                <a:gd name="T1" fmla="*/ 76 h 76"/>
                <a:gd name="T2" fmla="*/ 18 w 40"/>
                <a:gd name="T3" fmla="*/ 69 h 76"/>
                <a:gd name="T4" fmla="*/ 9 w 40"/>
                <a:gd name="T5" fmla="*/ 66 h 76"/>
                <a:gd name="T6" fmla="*/ 3 w 40"/>
                <a:gd name="T7" fmla="*/ 60 h 76"/>
                <a:gd name="T8" fmla="*/ 0 w 40"/>
                <a:gd name="T9" fmla="*/ 51 h 76"/>
                <a:gd name="T10" fmla="*/ 7 w 40"/>
                <a:gd name="T11" fmla="*/ 49 h 76"/>
                <a:gd name="T12" fmla="*/ 10 w 40"/>
                <a:gd name="T13" fmla="*/ 58 h 76"/>
                <a:gd name="T14" fmla="*/ 18 w 40"/>
                <a:gd name="T15" fmla="*/ 63 h 76"/>
                <a:gd name="T16" fmla="*/ 18 w 40"/>
                <a:gd name="T17" fmla="*/ 39 h 76"/>
                <a:gd name="T18" fmla="*/ 8 w 40"/>
                <a:gd name="T19" fmla="*/ 35 h 76"/>
                <a:gd name="T20" fmla="*/ 3 w 40"/>
                <a:gd name="T21" fmla="*/ 29 h 76"/>
                <a:gd name="T22" fmla="*/ 1 w 40"/>
                <a:gd name="T23" fmla="*/ 21 h 76"/>
                <a:gd name="T24" fmla="*/ 7 w 40"/>
                <a:gd name="T25" fmla="*/ 8 h 76"/>
                <a:gd name="T26" fmla="*/ 18 w 40"/>
                <a:gd name="T27" fmla="*/ 4 h 76"/>
                <a:gd name="T28" fmla="*/ 18 w 40"/>
                <a:gd name="T29" fmla="*/ 0 h 76"/>
                <a:gd name="T30" fmla="*/ 22 w 40"/>
                <a:gd name="T31" fmla="*/ 0 h 76"/>
                <a:gd name="T32" fmla="*/ 22 w 40"/>
                <a:gd name="T33" fmla="*/ 4 h 76"/>
                <a:gd name="T34" fmla="*/ 33 w 40"/>
                <a:gd name="T35" fmla="*/ 8 h 76"/>
                <a:gd name="T36" fmla="*/ 39 w 40"/>
                <a:gd name="T37" fmla="*/ 19 h 76"/>
                <a:gd name="T38" fmla="*/ 31 w 40"/>
                <a:gd name="T39" fmla="*/ 20 h 76"/>
                <a:gd name="T40" fmla="*/ 28 w 40"/>
                <a:gd name="T41" fmla="*/ 14 h 76"/>
                <a:gd name="T42" fmla="*/ 22 w 40"/>
                <a:gd name="T43" fmla="*/ 10 h 76"/>
                <a:gd name="T44" fmla="*/ 22 w 40"/>
                <a:gd name="T45" fmla="*/ 32 h 76"/>
                <a:gd name="T46" fmla="*/ 30 w 40"/>
                <a:gd name="T47" fmla="*/ 34 h 76"/>
                <a:gd name="T48" fmla="*/ 36 w 40"/>
                <a:gd name="T49" fmla="*/ 38 h 76"/>
                <a:gd name="T50" fmla="*/ 39 w 40"/>
                <a:gd name="T51" fmla="*/ 43 h 76"/>
                <a:gd name="T52" fmla="*/ 40 w 40"/>
                <a:gd name="T53" fmla="*/ 50 h 76"/>
                <a:gd name="T54" fmla="*/ 35 w 40"/>
                <a:gd name="T55" fmla="*/ 63 h 76"/>
                <a:gd name="T56" fmla="*/ 22 w 40"/>
                <a:gd name="T57" fmla="*/ 69 h 76"/>
                <a:gd name="T58" fmla="*/ 22 w 40"/>
                <a:gd name="T59" fmla="*/ 76 h 76"/>
                <a:gd name="T60" fmla="*/ 18 w 40"/>
                <a:gd name="T61" fmla="*/ 76 h 76"/>
                <a:gd name="T62" fmla="*/ 18 w 40"/>
                <a:gd name="T63" fmla="*/ 10 h 76"/>
                <a:gd name="T64" fmla="*/ 11 w 40"/>
                <a:gd name="T65" fmla="*/ 14 h 76"/>
                <a:gd name="T66" fmla="*/ 9 w 40"/>
                <a:gd name="T67" fmla="*/ 21 h 76"/>
                <a:gd name="T68" fmla="*/ 11 w 40"/>
                <a:gd name="T69" fmla="*/ 27 h 76"/>
                <a:gd name="T70" fmla="*/ 18 w 40"/>
                <a:gd name="T71" fmla="*/ 31 h 76"/>
                <a:gd name="T72" fmla="*/ 18 w 40"/>
                <a:gd name="T73" fmla="*/ 10 h 76"/>
                <a:gd name="T74" fmla="*/ 22 w 40"/>
                <a:gd name="T75" fmla="*/ 63 h 76"/>
                <a:gd name="T76" fmla="*/ 30 w 40"/>
                <a:gd name="T77" fmla="*/ 59 h 76"/>
                <a:gd name="T78" fmla="*/ 33 w 40"/>
                <a:gd name="T79" fmla="*/ 51 h 76"/>
                <a:gd name="T80" fmla="*/ 31 w 40"/>
                <a:gd name="T81" fmla="*/ 44 h 76"/>
                <a:gd name="T82" fmla="*/ 22 w 40"/>
                <a:gd name="T83" fmla="*/ 40 h 76"/>
                <a:gd name="T84" fmla="*/ 22 w 40"/>
                <a:gd name="T85" fmla="*/ 6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0" h="76">
                  <a:moveTo>
                    <a:pt x="18" y="76"/>
                  </a:moveTo>
                  <a:cubicBezTo>
                    <a:pt x="18" y="69"/>
                    <a:pt x="18" y="69"/>
                    <a:pt x="18" y="69"/>
                  </a:cubicBezTo>
                  <a:cubicBezTo>
                    <a:pt x="14" y="68"/>
                    <a:pt x="11" y="68"/>
                    <a:pt x="9" y="66"/>
                  </a:cubicBezTo>
                  <a:cubicBezTo>
                    <a:pt x="6" y="65"/>
                    <a:pt x="4" y="63"/>
                    <a:pt x="3" y="60"/>
                  </a:cubicBezTo>
                  <a:cubicBezTo>
                    <a:pt x="1" y="58"/>
                    <a:pt x="0" y="54"/>
                    <a:pt x="0" y="51"/>
                  </a:cubicBezTo>
                  <a:cubicBezTo>
                    <a:pt x="7" y="49"/>
                    <a:pt x="7" y="49"/>
                    <a:pt x="7" y="49"/>
                  </a:cubicBezTo>
                  <a:cubicBezTo>
                    <a:pt x="8" y="53"/>
                    <a:pt x="9" y="56"/>
                    <a:pt x="10" y="58"/>
                  </a:cubicBezTo>
                  <a:cubicBezTo>
                    <a:pt x="12" y="61"/>
                    <a:pt x="15" y="62"/>
                    <a:pt x="18" y="63"/>
                  </a:cubicBezTo>
                  <a:cubicBezTo>
                    <a:pt x="18" y="39"/>
                    <a:pt x="18" y="39"/>
                    <a:pt x="18" y="39"/>
                  </a:cubicBezTo>
                  <a:cubicBezTo>
                    <a:pt x="15" y="38"/>
                    <a:pt x="12" y="37"/>
                    <a:pt x="8" y="35"/>
                  </a:cubicBezTo>
                  <a:cubicBezTo>
                    <a:pt x="6" y="34"/>
                    <a:pt x="4" y="32"/>
                    <a:pt x="3" y="29"/>
                  </a:cubicBezTo>
                  <a:cubicBezTo>
                    <a:pt x="2" y="27"/>
                    <a:pt x="1" y="24"/>
                    <a:pt x="1" y="21"/>
                  </a:cubicBezTo>
                  <a:cubicBezTo>
                    <a:pt x="1" y="16"/>
                    <a:pt x="3" y="12"/>
                    <a:pt x="7" y="8"/>
                  </a:cubicBezTo>
                  <a:cubicBezTo>
                    <a:pt x="9" y="6"/>
                    <a:pt x="13" y="5"/>
                    <a:pt x="18" y="4"/>
                  </a:cubicBezTo>
                  <a:cubicBezTo>
                    <a:pt x="18" y="0"/>
                    <a:pt x="18" y="0"/>
                    <a:pt x="18" y="0"/>
                  </a:cubicBezTo>
                  <a:cubicBezTo>
                    <a:pt x="22" y="0"/>
                    <a:pt x="22" y="0"/>
                    <a:pt x="22" y="0"/>
                  </a:cubicBezTo>
                  <a:cubicBezTo>
                    <a:pt x="22" y="4"/>
                    <a:pt x="22" y="4"/>
                    <a:pt x="22" y="4"/>
                  </a:cubicBezTo>
                  <a:cubicBezTo>
                    <a:pt x="27" y="5"/>
                    <a:pt x="30" y="6"/>
                    <a:pt x="33" y="8"/>
                  </a:cubicBezTo>
                  <a:cubicBezTo>
                    <a:pt x="36" y="11"/>
                    <a:pt x="38" y="14"/>
                    <a:pt x="39" y="19"/>
                  </a:cubicBezTo>
                  <a:cubicBezTo>
                    <a:pt x="31" y="20"/>
                    <a:pt x="31" y="20"/>
                    <a:pt x="31" y="20"/>
                  </a:cubicBezTo>
                  <a:cubicBezTo>
                    <a:pt x="31" y="17"/>
                    <a:pt x="30" y="15"/>
                    <a:pt x="28" y="14"/>
                  </a:cubicBezTo>
                  <a:cubicBezTo>
                    <a:pt x="27" y="12"/>
                    <a:pt x="25" y="11"/>
                    <a:pt x="22" y="10"/>
                  </a:cubicBezTo>
                  <a:cubicBezTo>
                    <a:pt x="22" y="32"/>
                    <a:pt x="22" y="32"/>
                    <a:pt x="22" y="32"/>
                  </a:cubicBezTo>
                  <a:cubicBezTo>
                    <a:pt x="26" y="33"/>
                    <a:pt x="29" y="34"/>
                    <a:pt x="30" y="34"/>
                  </a:cubicBezTo>
                  <a:cubicBezTo>
                    <a:pt x="32" y="35"/>
                    <a:pt x="34" y="37"/>
                    <a:pt x="36" y="38"/>
                  </a:cubicBezTo>
                  <a:cubicBezTo>
                    <a:pt x="37" y="40"/>
                    <a:pt x="38" y="41"/>
                    <a:pt x="39" y="43"/>
                  </a:cubicBezTo>
                  <a:cubicBezTo>
                    <a:pt x="40" y="46"/>
                    <a:pt x="40" y="48"/>
                    <a:pt x="40" y="50"/>
                  </a:cubicBezTo>
                  <a:cubicBezTo>
                    <a:pt x="40" y="55"/>
                    <a:pt x="39" y="60"/>
                    <a:pt x="35" y="63"/>
                  </a:cubicBezTo>
                  <a:cubicBezTo>
                    <a:pt x="32" y="67"/>
                    <a:pt x="28" y="69"/>
                    <a:pt x="22" y="69"/>
                  </a:cubicBezTo>
                  <a:cubicBezTo>
                    <a:pt x="22" y="76"/>
                    <a:pt x="22" y="76"/>
                    <a:pt x="22" y="76"/>
                  </a:cubicBezTo>
                  <a:lnTo>
                    <a:pt x="18" y="76"/>
                  </a:lnTo>
                  <a:close/>
                  <a:moveTo>
                    <a:pt x="18" y="10"/>
                  </a:moveTo>
                  <a:cubicBezTo>
                    <a:pt x="15" y="11"/>
                    <a:pt x="13" y="12"/>
                    <a:pt x="11" y="14"/>
                  </a:cubicBezTo>
                  <a:cubicBezTo>
                    <a:pt x="9" y="16"/>
                    <a:pt x="9" y="18"/>
                    <a:pt x="9" y="21"/>
                  </a:cubicBezTo>
                  <a:cubicBezTo>
                    <a:pt x="9" y="23"/>
                    <a:pt x="9" y="25"/>
                    <a:pt x="11" y="27"/>
                  </a:cubicBezTo>
                  <a:cubicBezTo>
                    <a:pt x="12" y="29"/>
                    <a:pt x="15" y="30"/>
                    <a:pt x="18" y="31"/>
                  </a:cubicBezTo>
                  <a:lnTo>
                    <a:pt x="18" y="10"/>
                  </a:lnTo>
                  <a:close/>
                  <a:moveTo>
                    <a:pt x="22" y="63"/>
                  </a:moveTo>
                  <a:cubicBezTo>
                    <a:pt x="25" y="62"/>
                    <a:pt x="28" y="61"/>
                    <a:pt x="30" y="59"/>
                  </a:cubicBezTo>
                  <a:cubicBezTo>
                    <a:pt x="32" y="57"/>
                    <a:pt x="33" y="54"/>
                    <a:pt x="33" y="51"/>
                  </a:cubicBezTo>
                  <a:cubicBezTo>
                    <a:pt x="33" y="48"/>
                    <a:pt x="32" y="46"/>
                    <a:pt x="31" y="44"/>
                  </a:cubicBezTo>
                  <a:cubicBezTo>
                    <a:pt x="29" y="42"/>
                    <a:pt x="26" y="41"/>
                    <a:pt x="22" y="40"/>
                  </a:cubicBezTo>
                  <a:lnTo>
                    <a:pt x="22" y="6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61"/>
          <p:cNvGrpSpPr/>
          <p:nvPr/>
        </p:nvGrpSpPr>
        <p:grpSpPr>
          <a:xfrm>
            <a:off x="5703593" y="3841239"/>
            <a:ext cx="2102678" cy="2111024"/>
            <a:chOff x="4958468" y="3328177"/>
            <a:chExt cx="2986020" cy="2997870"/>
          </a:xfrm>
        </p:grpSpPr>
        <p:sp>
          <p:nvSpPr>
            <p:cNvPr id="6" name="Freeform 491"/>
            <p:cNvSpPr>
              <a:spLocks noEditPoints="1"/>
            </p:cNvSpPr>
            <p:nvPr/>
          </p:nvSpPr>
          <p:spPr bwMode="auto">
            <a:xfrm>
              <a:off x="4958468" y="3328177"/>
              <a:ext cx="2986020" cy="2997870"/>
            </a:xfrm>
            <a:custGeom>
              <a:avLst/>
              <a:gdLst>
                <a:gd name="T0" fmla="*/ 1407 w 1705"/>
                <a:gd name="T1" fmla="*/ 204 h 1712"/>
                <a:gd name="T2" fmla="*/ 1345 w 1705"/>
                <a:gd name="T3" fmla="*/ 201 h 1712"/>
                <a:gd name="T4" fmla="*/ 1229 w 1705"/>
                <a:gd name="T5" fmla="*/ 290 h 1712"/>
                <a:gd name="T6" fmla="*/ 1107 w 1705"/>
                <a:gd name="T7" fmla="*/ 310 h 1712"/>
                <a:gd name="T8" fmla="*/ 1012 w 1705"/>
                <a:gd name="T9" fmla="*/ 230 h 1712"/>
                <a:gd name="T10" fmla="*/ 986 w 1705"/>
                <a:gd name="T11" fmla="*/ 40 h 1712"/>
                <a:gd name="T12" fmla="*/ 946 w 1705"/>
                <a:gd name="T13" fmla="*/ 0 h 1712"/>
                <a:gd name="T14" fmla="*/ 777 w 1705"/>
                <a:gd name="T15" fmla="*/ 0 h 1712"/>
                <a:gd name="T16" fmla="*/ 728 w 1705"/>
                <a:gd name="T17" fmla="*/ 54 h 1712"/>
                <a:gd name="T18" fmla="*/ 702 w 1705"/>
                <a:gd name="T19" fmla="*/ 227 h 1712"/>
                <a:gd name="T20" fmla="*/ 628 w 1705"/>
                <a:gd name="T21" fmla="*/ 299 h 1712"/>
                <a:gd name="T22" fmla="*/ 537 w 1705"/>
                <a:gd name="T23" fmla="*/ 313 h 1712"/>
                <a:gd name="T24" fmla="*/ 365 w 1705"/>
                <a:gd name="T25" fmla="*/ 184 h 1712"/>
                <a:gd name="T26" fmla="*/ 312 w 1705"/>
                <a:gd name="T27" fmla="*/ 187 h 1712"/>
                <a:gd name="T28" fmla="*/ 193 w 1705"/>
                <a:gd name="T29" fmla="*/ 307 h 1712"/>
                <a:gd name="T30" fmla="*/ 193 w 1705"/>
                <a:gd name="T31" fmla="*/ 367 h 1712"/>
                <a:gd name="T32" fmla="*/ 314 w 1705"/>
                <a:gd name="T33" fmla="*/ 525 h 1712"/>
                <a:gd name="T34" fmla="*/ 304 w 1705"/>
                <a:gd name="T35" fmla="*/ 607 h 1712"/>
                <a:gd name="T36" fmla="*/ 241 w 1705"/>
                <a:gd name="T37" fmla="*/ 696 h 1712"/>
                <a:gd name="T38" fmla="*/ 46 w 1705"/>
                <a:gd name="T39" fmla="*/ 720 h 1712"/>
                <a:gd name="T40" fmla="*/ 4 w 1705"/>
                <a:gd name="T41" fmla="*/ 755 h 1712"/>
                <a:gd name="T42" fmla="*/ 0 w 1705"/>
                <a:gd name="T43" fmla="*/ 936 h 1712"/>
                <a:gd name="T44" fmla="*/ 51 w 1705"/>
                <a:gd name="T45" fmla="*/ 986 h 1712"/>
                <a:gd name="T46" fmla="*/ 217 w 1705"/>
                <a:gd name="T47" fmla="*/ 1012 h 1712"/>
                <a:gd name="T48" fmla="*/ 298 w 1705"/>
                <a:gd name="T49" fmla="*/ 1089 h 1712"/>
                <a:gd name="T50" fmla="*/ 300 w 1705"/>
                <a:gd name="T51" fmla="*/ 1189 h 1712"/>
                <a:gd name="T52" fmla="*/ 190 w 1705"/>
                <a:gd name="T53" fmla="*/ 1322 h 1712"/>
                <a:gd name="T54" fmla="*/ 194 w 1705"/>
                <a:gd name="T55" fmla="*/ 1407 h 1712"/>
                <a:gd name="T56" fmla="*/ 297 w 1705"/>
                <a:gd name="T57" fmla="*/ 1514 h 1712"/>
                <a:gd name="T58" fmla="*/ 372 w 1705"/>
                <a:gd name="T59" fmla="*/ 1515 h 1712"/>
                <a:gd name="T60" fmla="*/ 505 w 1705"/>
                <a:gd name="T61" fmla="*/ 1417 h 1712"/>
                <a:gd name="T62" fmla="*/ 623 w 1705"/>
                <a:gd name="T63" fmla="*/ 1421 h 1712"/>
                <a:gd name="T64" fmla="*/ 693 w 1705"/>
                <a:gd name="T65" fmla="*/ 1490 h 1712"/>
                <a:gd name="T66" fmla="*/ 716 w 1705"/>
                <a:gd name="T67" fmla="*/ 1655 h 1712"/>
                <a:gd name="T68" fmla="*/ 771 w 1705"/>
                <a:gd name="T69" fmla="*/ 1712 h 1712"/>
                <a:gd name="T70" fmla="*/ 922 w 1705"/>
                <a:gd name="T71" fmla="*/ 1712 h 1712"/>
                <a:gd name="T72" fmla="*/ 980 w 1705"/>
                <a:gd name="T73" fmla="*/ 1663 h 1712"/>
                <a:gd name="T74" fmla="*/ 1007 w 1705"/>
                <a:gd name="T75" fmla="*/ 1486 h 1712"/>
                <a:gd name="T76" fmla="*/ 1103 w 1705"/>
                <a:gd name="T77" fmla="*/ 1408 h 1712"/>
                <a:gd name="T78" fmla="*/ 1194 w 1705"/>
                <a:gd name="T79" fmla="*/ 1422 h 1712"/>
                <a:gd name="T80" fmla="*/ 1324 w 1705"/>
                <a:gd name="T81" fmla="*/ 1523 h 1712"/>
                <a:gd name="T82" fmla="*/ 1393 w 1705"/>
                <a:gd name="T83" fmla="*/ 1521 h 1712"/>
                <a:gd name="T84" fmla="*/ 1505 w 1705"/>
                <a:gd name="T85" fmla="*/ 1410 h 1712"/>
                <a:gd name="T86" fmla="*/ 1516 w 1705"/>
                <a:gd name="T87" fmla="*/ 1341 h 1712"/>
                <a:gd name="T88" fmla="*/ 1406 w 1705"/>
                <a:gd name="T89" fmla="*/ 1195 h 1712"/>
                <a:gd name="T90" fmla="*/ 1414 w 1705"/>
                <a:gd name="T91" fmla="*/ 1085 h 1712"/>
                <a:gd name="T92" fmla="*/ 1501 w 1705"/>
                <a:gd name="T93" fmla="*/ 1012 h 1712"/>
                <a:gd name="T94" fmla="*/ 1649 w 1705"/>
                <a:gd name="T95" fmla="*/ 995 h 1712"/>
                <a:gd name="T96" fmla="*/ 1701 w 1705"/>
                <a:gd name="T97" fmla="*/ 954 h 1712"/>
                <a:gd name="T98" fmla="*/ 1705 w 1705"/>
                <a:gd name="T99" fmla="*/ 778 h 1712"/>
                <a:gd name="T100" fmla="*/ 1662 w 1705"/>
                <a:gd name="T101" fmla="*/ 732 h 1712"/>
                <a:gd name="T102" fmla="*/ 1455 w 1705"/>
                <a:gd name="T103" fmla="*/ 692 h 1712"/>
                <a:gd name="T104" fmla="*/ 1404 w 1705"/>
                <a:gd name="T105" fmla="*/ 608 h 1712"/>
                <a:gd name="T106" fmla="*/ 1412 w 1705"/>
                <a:gd name="T107" fmla="*/ 517 h 1712"/>
                <a:gd name="T108" fmla="*/ 1504 w 1705"/>
                <a:gd name="T109" fmla="*/ 396 h 1712"/>
                <a:gd name="T110" fmla="*/ 1521 w 1705"/>
                <a:gd name="T111" fmla="*/ 332 h 1712"/>
                <a:gd name="T112" fmla="*/ 1407 w 1705"/>
                <a:gd name="T113" fmla="*/ 204 h 1712"/>
                <a:gd name="T114" fmla="*/ 996 w 1705"/>
                <a:gd name="T115" fmla="*/ 1003 h 1712"/>
                <a:gd name="T116" fmla="*/ 703 w 1705"/>
                <a:gd name="T117" fmla="*/ 1002 h 1712"/>
                <a:gd name="T118" fmla="*/ 705 w 1705"/>
                <a:gd name="T119" fmla="*/ 710 h 1712"/>
                <a:gd name="T120" fmla="*/ 997 w 1705"/>
                <a:gd name="T121" fmla="*/ 711 h 1712"/>
                <a:gd name="T122" fmla="*/ 996 w 1705"/>
                <a:gd name="T123" fmla="*/ 1003 h 1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5" h="1712">
                  <a:moveTo>
                    <a:pt x="1407" y="204"/>
                  </a:moveTo>
                  <a:cubicBezTo>
                    <a:pt x="1376" y="174"/>
                    <a:pt x="1345" y="201"/>
                    <a:pt x="1345" y="201"/>
                  </a:cubicBezTo>
                  <a:cubicBezTo>
                    <a:pt x="1345" y="201"/>
                    <a:pt x="1289" y="241"/>
                    <a:pt x="1229" y="290"/>
                  </a:cubicBezTo>
                  <a:cubicBezTo>
                    <a:pt x="1169" y="338"/>
                    <a:pt x="1107" y="310"/>
                    <a:pt x="1107" y="310"/>
                  </a:cubicBezTo>
                  <a:cubicBezTo>
                    <a:pt x="1015" y="289"/>
                    <a:pt x="1012" y="230"/>
                    <a:pt x="1012" y="230"/>
                  </a:cubicBezTo>
                  <a:cubicBezTo>
                    <a:pt x="986" y="40"/>
                    <a:pt x="986" y="40"/>
                    <a:pt x="986" y="40"/>
                  </a:cubicBezTo>
                  <a:cubicBezTo>
                    <a:pt x="980" y="1"/>
                    <a:pt x="946" y="0"/>
                    <a:pt x="946" y="0"/>
                  </a:cubicBezTo>
                  <a:cubicBezTo>
                    <a:pt x="777" y="0"/>
                    <a:pt x="777" y="0"/>
                    <a:pt x="777" y="0"/>
                  </a:cubicBezTo>
                  <a:cubicBezTo>
                    <a:pt x="730" y="2"/>
                    <a:pt x="728" y="54"/>
                    <a:pt x="728" y="54"/>
                  </a:cubicBezTo>
                  <a:cubicBezTo>
                    <a:pt x="702" y="227"/>
                    <a:pt x="702" y="227"/>
                    <a:pt x="702" y="227"/>
                  </a:cubicBezTo>
                  <a:cubicBezTo>
                    <a:pt x="696" y="258"/>
                    <a:pt x="628" y="299"/>
                    <a:pt x="628" y="299"/>
                  </a:cubicBezTo>
                  <a:cubicBezTo>
                    <a:pt x="589" y="322"/>
                    <a:pt x="537" y="313"/>
                    <a:pt x="537" y="313"/>
                  </a:cubicBezTo>
                  <a:cubicBezTo>
                    <a:pt x="365" y="184"/>
                    <a:pt x="365" y="184"/>
                    <a:pt x="365" y="184"/>
                  </a:cubicBezTo>
                  <a:cubicBezTo>
                    <a:pt x="342" y="166"/>
                    <a:pt x="312" y="187"/>
                    <a:pt x="312" y="187"/>
                  </a:cubicBezTo>
                  <a:cubicBezTo>
                    <a:pt x="193" y="307"/>
                    <a:pt x="193" y="307"/>
                    <a:pt x="193" y="307"/>
                  </a:cubicBezTo>
                  <a:cubicBezTo>
                    <a:pt x="165" y="336"/>
                    <a:pt x="193" y="367"/>
                    <a:pt x="193" y="367"/>
                  </a:cubicBezTo>
                  <a:cubicBezTo>
                    <a:pt x="199" y="374"/>
                    <a:pt x="314" y="525"/>
                    <a:pt x="314" y="525"/>
                  </a:cubicBezTo>
                  <a:cubicBezTo>
                    <a:pt x="322" y="545"/>
                    <a:pt x="304" y="607"/>
                    <a:pt x="304" y="607"/>
                  </a:cubicBezTo>
                  <a:cubicBezTo>
                    <a:pt x="292" y="669"/>
                    <a:pt x="241" y="696"/>
                    <a:pt x="241" y="696"/>
                  </a:cubicBezTo>
                  <a:cubicBezTo>
                    <a:pt x="46" y="720"/>
                    <a:pt x="46" y="720"/>
                    <a:pt x="46" y="720"/>
                  </a:cubicBezTo>
                  <a:cubicBezTo>
                    <a:pt x="16" y="720"/>
                    <a:pt x="4" y="755"/>
                    <a:pt x="4" y="755"/>
                  </a:cubicBezTo>
                  <a:cubicBezTo>
                    <a:pt x="0" y="936"/>
                    <a:pt x="0" y="936"/>
                    <a:pt x="0" y="936"/>
                  </a:cubicBezTo>
                  <a:cubicBezTo>
                    <a:pt x="2" y="977"/>
                    <a:pt x="51" y="986"/>
                    <a:pt x="51" y="986"/>
                  </a:cubicBezTo>
                  <a:cubicBezTo>
                    <a:pt x="217" y="1012"/>
                    <a:pt x="217" y="1012"/>
                    <a:pt x="217" y="1012"/>
                  </a:cubicBezTo>
                  <a:cubicBezTo>
                    <a:pt x="268" y="1014"/>
                    <a:pt x="298" y="1089"/>
                    <a:pt x="298" y="1089"/>
                  </a:cubicBezTo>
                  <a:cubicBezTo>
                    <a:pt x="321" y="1136"/>
                    <a:pt x="300" y="1189"/>
                    <a:pt x="300" y="1189"/>
                  </a:cubicBezTo>
                  <a:cubicBezTo>
                    <a:pt x="190" y="1322"/>
                    <a:pt x="190" y="1322"/>
                    <a:pt x="190" y="1322"/>
                  </a:cubicBezTo>
                  <a:cubicBezTo>
                    <a:pt x="152" y="1368"/>
                    <a:pt x="194" y="1407"/>
                    <a:pt x="194" y="1407"/>
                  </a:cubicBezTo>
                  <a:cubicBezTo>
                    <a:pt x="297" y="1514"/>
                    <a:pt x="297" y="1514"/>
                    <a:pt x="297" y="1514"/>
                  </a:cubicBezTo>
                  <a:cubicBezTo>
                    <a:pt x="335" y="1550"/>
                    <a:pt x="372" y="1515"/>
                    <a:pt x="372" y="1515"/>
                  </a:cubicBezTo>
                  <a:cubicBezTo>
                    <a:pt x="505" y="1417"/>
                    <a:pt x="505" y="1417"/>
                    <a:pt x="505" y="1417"/>
                  </a:cubicBezTo>
                  <a:cubicBezTo>
                    <a:pt x="551" y="1380"/>
                    <a:pt x="623" y="1421"/>
                    <a:pt x="623" y="1421"/>
                  </a:cubicBezTo>
                  <a:cubicBezTo>
                    <a:pt x="691" y="1446"/>
                    <a:pt x="693" y="1490"/>
                    <a:pt x="693" y="1490"/>
                  </a:cubicBezTo>
                  <a:cubicBezTo>
                    <a:pt x="716" y="1655"/>
                    <a:pt x="716" y="1655"/>
                    <a:pt x="716" y="1655"/>
                  </a:cubicBezTo>
                  <a:cubicBezTo>
                    <a:pt x="718" y="1709"/>
                    <a:pt x="771" y="1712"/>
                    <a:pt x="771" y="1712"/>
                  </a:cubicBezTo>
                  <a:cubicBezTo>
                    <a:pt x="922" y="1712"/>
                    <a:pt x="922" y="1712"/>
                    <a:pt x="922" y="1712"/>
                  </a:cubicBezTo>
                  <a:cubicBezTo>
                    <a:pt x="981" y="1703"/>
                    <a:pt x="980" y="1663"/>
                    <a:pt x="980" y="1663"/>
                  </a:cubicBezTo>
                  <a:cubicBezTo>
                    <a:pt x="1007" y="1486"/>
                    <a:pt x="1007" y="1486"/>
                    <a:pt x="1007" y="1486"/>
                  </a:cubicBezTo>
                  <a:cubicBezTo>
                    <a:pt x="1016" y="1422"/>
                    <a:pt x="1103" y="1408"/>
                    <a:pt x="1103" y="1408"/>
                  </a:cubicBezTo>
                  <a:cubicBezTo>
                    <a:pt x="1163" y="1387"/>
                    <a:pt x="1194" y="1422"/>
                    <a:pt x="1194" y="1422"/>
                  </a:cubicBezTo>
                  <a:cubicBezTo>
                    <a:pt x="1324" y="1523"/>
                    <a:pt x="1324" y="1523"/>
                    <a:pt x="1324" y="1523"/>
                  </a:cubicBezTo>
                  <a:cubicBezTo>
                    <a:pt x="1353" y="1549"/>
                    <a:pt x="1393" y="1521"/>
                    <a:pt x="1393" y="1521"/>
                  </a:cubicBezTo>
                  <a:cubicBezTo>
                    <a:pt x="1505" y="1410"/>
                    <a:pt x="1505" y="1410"/>
                    <a:pt x="1505" y="1410"/>
                  </a:cubicBezTo>
                  <a:cubicBezTo>
                    <a:pt x="1546" y="1372"/>
                    <a:pt x="1516" y="1341"/>
                    <a:pt x="1516" y="1341"/>
                  </a:cubicBezTo>
                  <a:cubicBezTo>
                    <a:pt x="1406" y="1195"/>
                    <a:pt x="1406" y="1195"/>
                    <a:pt x="1406" y="1195"/>
                  </a:cubicBezTo>
                  <a:cubicBezTo>
                    <a:pt x="1378" y="1154"/>
                    <a:pt x="1414" y="1085"/>
                    <a:pt x="1414" y="1085"/>
                  </a:cubicBezTo>
                  <a:cubicBezTo>
                    <a:pt x="1439" y="1013"/>
                    <a:pt x="1501" y="1012"/>
                    <a:pt x="1501" y="1012"/>
                  </a:cubicBezTo>
                  <a:cubicBezTo>
                    <a:pt x="1649" y="995"/>
                    <a:pt x="1649" y="995"/>
                    <a:pt x="1649" y="995"/>
                  </a:cubicBezTo>
                  <a:cubicBezTo>
                    <a:pt x="1688" y="998"/>
                    <a:pt x="1701" y="954"/>
                    <a:pt x="1701" y="954"/>
                  </a:cubicBezTo>
                  <a:cubicBezTo>
                    <a:pt x="1705" y="778"/>
                    <a:pt x="1705" y="778"/>
                    <a:pt x="1705" y="778"/>
                  </a:cubicBezTo>
                  <a:cubicBezTo>
                    <a:pt x="1700" y="733"/>
                    <a:pt x="1662" y="732"/>
                    <a:pt x="1662" y="732"/>
                  </a:cubicBezTo>
                  <a:cubicBezTo>
                    <a:pt x="1455" y="692"/>
                    <a:pt x="1455" y="692"/>
                    <a:pt x="1455" y="692"/>
                  </a:cubicBezTo>
                  <a:cubicBezTo>
                    <a:pt x="1420" y="683"/>
                    <a:pt x="1404" y="608"/>
                    <a:pt x="1404" y="608"/>
                  </a:cubicBezTo>
                  <a:cubicBezTo>
                    <a:pt x="1384" y="551"/>
                    <a:pt x="1412" y="517"/>
                    <a:pt x="1412" y="517"/>
                  </a:cubicBezTo>
                  <a:cubicBezTo>
                    <a:pt x="1504" y="396"/>
                    <a:pt x="1504" y="396"/>
                    <a:pt x="1504" y="396"/>
                  </a:cubicBezTo>
                  <a:cubicBezTo>
                    <a:pt x="1544" y="354"/>
                    <a:pt x="1521" y="332"/>
                    <a:pt x="1521" y="332"/>
                  </a:cubicBezTo>
                  <a:cubicBezTo>
                    <a:pt x="1521" y="332"/>
                    <a:pt x="1438" y="234"/>
                    <a:pt x="1407" y="204"/>
                  </a:cubicBezTo>
                  <a:close/>
                  <a:moveTo>
                    <a:pt x="996" y="1003"/>
                  </a:moveTo>
                  <a:cubicBezTo>
                    <a:pt x="915" y="1084"/>
                    <a:pt x="784" y="1083"/>
                    <a:pt x="703" y="1002"/>
                  </a:cubicBezTo>
                  <a:cubicBezTo>
                    <a:pt x="623" y="921"/>
                    <a:pt x="624" y="790"/>
                    <a:pt x="705" y="710"/>
                  </a:cubicBezTo>
                  <a:cubicBezTo>
                    <a:pt x="786" y="629"/>
                    <a:pt x="917" y="630"/>
                    <a:pt x="997" y="711"/>
                  </a:cubicBezTo>
                  <a:cubicBezTo>
                    <a:pt x="1077" y="792"/>
                    <a:pt x="1077" y="923"/>
                    <a:pt x="996" y="1003"/>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495"/>
            <p:cNvSpPr>
              <a:spLocks/>
            </p:cNvSpPr>
            <p:nvPr/>
          </p:nvSpPr>
          <p:spPr bwMode="auto">
            <a:xfrm>
              <a:off x="5791621" y="5558806"/>
              <a:ext cx="124417" cy="14071"/>
            </a:xfrm>
            <a:custGeom>
              <a:avLst/>
              <a:gdLst>
                <a:gd name="T0" fmla="*/ 68 w 71"/>
                <a:gd name="T1" fmla="*/ 0 h 8"/>
                <a:gd name="T2" fmla="*/ 2 w 71"/>
                <a:gd name="T3" fmla="*/ 0 h 8"/>
                <a:gd name="T4" fmla="*/ 0 w 71"/>
                <a:gd name="T5" fmla="*/ 4 h 8"/>
                <a:gd name="T6" fmla="*/ 4 w 71"/>
                <a:gd name="T7" fmla="*/ 7 h 8"/>
                <a:gd name="T8" fmla="*/ 8 w 71"/>
                <a:gd name="T9" fmla="*/ 7 h 8"/>
                <a:gd name="T10" fmla="*/ 8 w 71"/>
                <a:gd name="T11" fmla="*/ 7 h 8"/>
                <a:gd name="T12" fmla="*/ 62 w 71"/>
                <a:gd name="T13" fmla="*/ 7 h 8"/>
                <a:gd name="T14" fmla="*/ 68 w 71"/>
                <a:gd name="T15" fmla="*/ 7 h 8"/>
                <a:gd name="T16" fmla="*/ 71 w 71"/>
                <a:gd name="T17" fmla="*/ 4 h 8"/>
                <a:gd name="T18" fmla="*/ 68 w 71"/>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8">
                  <a:moveTo>
                    <a:pt x="68" y="0"/>
                  </a:moveTo>
                  <a:cubicBezTo>
                    <a:pt x="2" y="0"/>
                    <a:pt x="2" y="0"/>
                    <a:pt x="2" y="0"/>
                  </a:cubicBezTo>
                  <a:cubicBezTo>
                    <a:pt x="2" y="0"/>
                    <a:pt x="0" y="0"/>
                    <a:pt x="0" y="4"/>
                  </a:cubicBezTo>
                  <a:cubicBezTo>
                    <a:pt x="0" y="8"/>
                    <a:pt x="4" y="7"/>
                    <a:pt x="4" y="7"/>
                  </a:cubicBezTo>
                  <a:cubicBezTo>
                    <a:pt x="8" y="7"/>
                    <a:pt x="8" y="7"/>
                    <a:pt x="8" y="7"/>
                  </a:cubicBezTo>
                  <a:cubicBezTo>
                    <a:pt x="8" y="7"/>
                    <a:pt x="8" y="7"/>
                    <a:pt x="8" y="7"/>
                  </a:cubicBezTo>
                  <a:cubicBezTo>
                    <a:pt x="62" y="7"/>
                    <a:pt x="62" y="7"/>
                    <a:pt x="62" y="7"/>
                  </a:cubicBezTo>
                  <a:cubicBezTo>
                    <a:pt x="68" y="7"/>
                    <a:pt x="68" y="7"/>
                    <a:pt x="68" y="7"/>
                  </a:cubicBezTo>
                  <a:cubicBezTo>
                    <a:pt x="68" y="7"/>
                    <a:pt x="71" y="6"/>
                    <a:pt x="71" y="4"/>
                  </a:cubicBezTo>
                  <a:cubicBezTo>
                    <a:pt x="71" y="1"/>
                    <a:pt x="68" y="0"/>
                    <a:pt x="6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496"/>
            <p:cNvSpPr>
              <a:spLocks/>
            </p:cNvSpPr>
            <p:nvPr/>
          </p:nvSpPr>
          <p:spPr bwMode="auto">
            <a:xfrm>
              <a:off x="5784956" y="5539550"/>
              <a:ext cx="136267" cy="14071"/>
            </a:xfrm>
            <a:custGeom>
              <a:avLst/>
              <a:gdLst>
                <a:gd name="T0" fmla="*/ 75 w 78"/>
                <a:gd name="T1" fmla="*/ 0 h 8"/>
                <a:gd name="T2" fmla="*/ 3 w 78"/>
                <a:gd name="T3" fmla="*/ 0 h 8"/>
                <a:gd name="T4" fmla="*/ 0 w 78"/>
                <a:gd name="T5" fmla="*/ 4 h 8"/>
                <a:gd name="T6" fmla="*/ 6 w 78"/>
                <a:gd name="T7" fmla="*/ 7 h 8"/>
                <a:gd name="T8" fmla="*/ 72 w 78"/>
                <a:gd name="T9" fmla="*/ 7 h 8"/>
                <a:gd name="T10" fmla="*/ 75 w 78"/>
                <a:gd name="T11" fmla="*/ 7 h 8"/>
                <a:gd name="T12" fmla="*/ 78 w 78"/>
                <a:gd name="T13" fmla="*/ 3 h 8"/>
                <a:gd name="T14" fmla="*/ 75 w 78"/>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8">
                  <a:moveTo>
                    <a:pt x="75" y="0"/>
                  </a:moveTo>
                  <a:cubicBezTo>
                    <a:pt x="3" y="0"/>
                    <a:pt x="3" y="0"/>
                    <a:pt x="3" y="0"/>
                  </a:cubicBezTo>
                  <a:cubicBezTo>
                    <a:pt x="3" y="0"/>
                    <a:pt x="0" y="0"/>
                    <a:pt x="0" y="4"/>
                  </a:cubicBezTo>
                  <a:cubicBezTo>
                    <a:pt x="0" y="8"/>
                    <a:pt x="6" y="7"/>
                    <a:pt x="6" y="7"/>
                  </a:cubicBezTo>
                  <a:cubicBezTo>
                    <a:pt x="72" y="7"/>
                    <a:pt x="72" y="7"/>
                    <a:pt x="72" y="7"/>
                  </a:cubicBezTo>
                  <a:cubicBezTo>
                    <a:pt x="75" y="7"/>
                    <a:pt x="75" y="7"/>
                    <a:pt x="75" y="7"/>
                  </a:cubicBezTo>
                  <a:cubicBezTo>
                    <a:pt x="75" y="7"/>
                    <a:pt x="78" y="7"/>
                    <a:pt x="78" y="3"/>
                  </a:cubicBezTo>
                  <a:cubicBezTo>
                    <a:pt x="78" y="0"/>
                    <a:pt x="75" y="0"/>
                    <a:pt x="7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497"/>
            <p:cNvSpPr>
              <a:spLocks/>
            </p:cNvSpPr>
            <p:nvPr/>
          </p:nvSpPr>
          <p:spPr bwMode="auto">
            <a:xfrm>
              <a:off x="5784956" y="5501040"/>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498"/>
            <p:cNvSpPr>
              <a:spLocks/>
            </p:cNvSpPr>
            <p:nvPr/>
          </p:nvSpPr>
          <p:spPr bwMode="auto">
            <a:xfrm>
              <a:off x="5784956" y="5520295"/>
              <a:ext cx="136267" cy="12590"/>
            </a:xfrm>
            <a:custGeom>
              <a:avLst/>
              <a:gdLst>
                <a:gd name="T0" fmla="*/ 76 w 78"/>
                <a:gd name="T1" fmla="*/ 0 h 7"/>
                <a:gd name="T2" fmla="*/ 3 w 78"/>
                <a:gd name="T3" fmla="*/ 0 h 7"/>
                <a:gd name="T4" fmla="*/ 0 w 78"/>
                <a:gd name="T5" fmla="*/ 4 h 7"/>
                <a:gd name="T6" fmla="*/ 3 w 78"/>
                <a:gd name="T7" fmla="*/ 7 h 7"/>
                <a:gd name="T8" fmla="*/ 75 w 78"/>
                <a:gd name="T9" fmla="*/ 7 h 7"/>
                <a:gd name="T10" fmla="*/ 78 w 78"/>
                <a:gd name="T11" fmla="*/ 3 h 7"/>
                <a:gd name="T12" fmla="*/ 76 w 78"/>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78" h="7">
                  <a:moveTo>
                    <a:pt x="76" y="0"/>
                  </a:moveTo>
                  <a:cubicBezTo>
                    <a:pt x="3" y="0"/>
                    <a:pt x="3" y="0"/>
                    <a:pt x="3" y="0"/>
                  </a:cubicBezTo>
                  <a:cubicBezTo>
                    <a:pt x="3" y="0"/>
                    <a:pt x="0" y="1"/>
                    <a:pt x="0" y="4"/>
                  </a:cubicBezTo>
                  <a:cubicBezTo>
                    <a:pt x="0" y="7"/>
                    <a:pt x="3" y="7"/>
                    <a:pt x="3" y="7"/>
                  </a:cubicBezTo>
                  <a:cubicBezTo>
                    <a:pt x="75" y="7"/>
                    <a:pt x="75" y="7"/>
                    <a:pt x="75" y="7"/>
                  </a:cubicBezTo>
                  <a:cubicBezTo>
                    <a:pt x="75" y="7"/>
                    <a:pt x="78" y="7"/>
                    <a:pt x="78" y="3"/>
                  </a:cubicBezTo>
                  <a:cubicBezTo>
                    <a:pt x="78" y="0"/>
                    <a:pt x="76" y="0"/>
                    <a:pt x="7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499"/>
            <p:cNvSpPr>
              <a:spLocks noEditPoints="1"/>
            </p:cNvSpPr>
            <p:nvPr/>
          </p:nvSpPr>
          <p:spPr bwMode="auto">
            <a:xfrm>
              <a:off x="5690161" y="5090018"/>
              <a:ext cx="324374" cy="402135"/>
            </a:xfrm>
            <a:custGeom>
              <a:avLst/>
              <a:gdLst>
                <a:gd name="T0" fmla="*/ 94 w 185"/>
                <a:gd name="T1" fmla="*/ 0 h 230"/>
                <a:gd name="T2" fmla="*/ 87 w 185"/>
                <a:gd name="T3" fmla="*/ 0 h 230"/>
                <a:gd name="T4" fmla="*/ 8 w 185"/>
                <a:gd name="T5" fmla="*/ 51 h 230"/>
                <a:gd name="T6" fmla="*/ 0 w 185"/>
                <a:gd name="T7" fmla="*/ 92 h 230"/>
                <a:gd name="T8" fmla="*/ 9 w 185"/>
                <a:gd name="T9" fmla="*/ 133 h 230"/>
                <a:gd name="T10" fmla="*/ 25 w 185"/>
                <a:gd name="T11" fmla="*/ 163 h 230"/>
                <a:gd name="T12" fmla="*/ 40 w 185"/>
                <a:gd name="T13" fmla="*/ 193 h 230"/>
                <a:gd name="T14" fmla="*/ 43 w 185"/>
                <a:gd name="T15" fmla="*/ 213 h 230"/>
                <a:gd name="T16" fmla="*/ 55 w 185"/>
                <a:gd name="T17" fmla="*/ 230 h 230"/>
                <a:gd name="T18" fmla="*/ 134 w 185"/>
                <a:gd name="T19" fmla="*/ 229 h 230"/>
                <a:gd name="T20" fmla="*/ 145 w 185"/>
                <a:gd name="T21" fmla="*/ 193 h 230"/>
                <a:gd name="T22" fmla="*/ 160 w 185"/>
                <a:gd name="T23" fmla="*/ 163 h 230"/>
                <a:gd name="T24" fmla="*/ 185 w 185"/>
                <a:gd name="T25" fmla="*/ 92 h 230"/>
                <a:gd name="T26" fmla="*/ 185 w 185"/>
                <a:gd name="T27" fmla="*/ 89 h 230"/>
                <a:gd name="T28" fmla="*/ 176 w 185"/>
                <a:gd name="T29" fmla="*/ 92 h 230"/>
                <a:gd name="T30" fmla="*/ 152 w 185"/>
                <a:gd name="T31" fmla="*/ 158 h 230"/>
                <a:gd name="T32" fmla="*/ 148 w 185"/>
                <a:gd name="T33" fmla="*/ 164 h 230"/>
                <a:gd name="T34" fmla="*/ 148 w 185"/>
                <a:gd name="T35" fmla="*/ 141 h 230"/>
                <a:gd name="T36" fmla="*/ 141 w 185"/>
                <a:gd name="T37" fmla="*/ 122 h 230"/>
                <a:gd name="T38" fmla="*/ 107 w 185"/>
                <a:gd name="T39" fmla="*/ 101 h 230"/>
                <a:gd name="T40" fmla="*/ 101 w 185"/>
                <a:gd name="T41" fmla="*/ 137 h 230"/>
                <a:gd name="T42" fmla="*/ 97 w 185"/>
                <a:gd name="T43" fmla="*/ 117 h 230"/>
                <a:gd name="T44" fmla="*/ 89 w 185"/>
                <a:gd name="T45" fmla="*/ 126 h 230"/>
                <a:gd name="T46" fmla="*/ 85 w 185"/>
                <a:gd name="T47" fmla="*/ 141 h 230"/>
                <a:gd name="T48" fmla="*/ 80 w 185"/>
                <a:gd name="T49" fmla="*/ 101 h 230"/>
                <a:gd name="T50" fmla="*/ 93 w 185"/>
                <a:gd name="T51" fmla="*/ 113 h 230"/>
                <a:gd name="T52" fmla="*/ 107 w 185"/>
                <a:gd name="T53" fmla="*/ 101 h 230"/>
                <a:gd name="T54" fmla="*/ 110 w 185"/>
                <a:gd name="T55" fmla="*/ 85 h 230"/>
                <a:gd name="T56" fmla="*/ 90 w 185"/>
                <a:gd name="T57" fmla="*/ 44 h 230"/>
                <a:gd name="T58" fmla="*/ 77 w 185"/>
                <a:gd name="T59" fmla="*/ 83 h 230"/>
                <a:gd name="T60" fmla="*/ 80 w 185"/>
                <a:gd name="T61" fmla="*/ 99 h 230"/>
                <a:gd name="T62" fmla="*/ 47 w 185"/>
                <a:gd name="T63" fmla="*/ 119 h 230"/>
                <a:gd name="T64" fmla="*/ 38 w 185"/>
                <a:gd name="T65" fmla="*/ 141 h 230"/>
                <a:gd name="T66" fmla="*/ 36 w 185"/>
                <a:gd name="T67" fmla="*/ 159 h 230"/>
                <a:gd name="T68" fmla="*/ 33 w 185"/>
                <a:gd name="T69" fmla="*/ 159 h 230"/>
                <a:gd name="T70" fmla="*/ 17 w 185"/>
                <a:gd name="T71" fmla="*/ 129 h 230"/>
                <a:gd name="T72" fmla="*/ 9 w 185"/>
                <a:gd name="T73" fmla="*/ 87 h 230"/>
                <a:gd name="T74" fmla="*/ 33 w 185"/>
                <a:gd name="T75" fmla="*/ 33 h 230"/>
                <a:gd name="T76" fmla="*/ 93 w 185"/>
                <a:gd name="T77" fmla="*/ 9 h 230"/>
                <a:gd name="T78" fmla="*/ 176 w 185"/>
                <a:gd name="T79" fmla="*/ 9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5" h="230">
                  <a:moveTo>
                    <a:pt x="158" y="26"/>
                  </a:moveTo>
                  <a:cubicBezTo>
                    <a:pt x="142" y="10"/>
                    <a:pt x="120" y="1"/>
                    <a:pt x="94" y="0"/>
                  </a:cubicBezTo>
                  <a:cubicBezTo>
                    <a:pt x="94" y="0"/>
                    <a:pt x="94" y="0"/>
                    <a:pt x="93" y="0"/>
                  </a:cubicBezTo>
                  <a:cubicBezTo>
                    <a:pt x="87" y="0"/>
                    <a:pt x="87" y="0"/>
                    <a:pt x="87" y="0"/>
                  </a:cubicBezTo>
                  <a:cubicBezTo>
                    <a:pt x="63" y="0"/>
                    <a:pt x="44" y="9"/>
                    <a:pt x="27" y="26"/>
                  </a:cubicBezTo>
                  <a:cubicBezTo>
                    <a:pt x="20" y="33"/>
                    <a:pt x="13" y="40"/>
                    <a:pt x="8" y="51"/>
                  </a:cubicBezTo>
                  <a:cubicBezTo>
                    <a:pt x="3" y="62"/>
                    <a:pt x="0" y="74"/>
                    <a:pt x="0" y="87"/>
                  </a:cubicBezTo>
                  <a:cubicBezTo>
                    <a:pt x="0" y="92"/>
                    <a:pt x="0" y="92"/>
                    <a:pt x="0" y="92"/>
                  </a:cubicBezTo>
                  <a:cubicBezTo>
                    <a:pt x="0" y="93"/>
                    <a:pt x="0" y="93"/>
                    <a:pt x="0" y="93"/>
                  </a:cubicBezTo>
                  <a:cubicBezTo>
                    <a:pt x="1" y="109"/>
                    <a:pt x="4" y="122"/>
                    <a:pt x="9" y="133"/>
                  </a:cubicBezTo>
                  <a:cubicBezTo>
                    <a:pt x="13" y="142"/>
                    <a:pt x="18" y="151"/>
                    <a:pt x="23" y="160"/>
                  </a:cubicBezTo>
                  <a:cubicBezTo>
                    <a:pt x="25" y="163"/>
                    <a:pt x="25" y="163"/>
                    <a:pt x="25" y="163"/>
                  </a:cubicBezTo>
                  <a:cubicBezTo>
                    <a:pt x="26" y="165"/>
                    <a:pt x="27" y="167"/>
                    <a:pt x="28" y="169"/>
                  </a:cubicBezTo>
                  <a:cubicBezTo>
                    <a:pt x="33" y="177"/>
                    <a:pt x="37" y="184"/>
                    <a:pt x="40" y="193"/>
                  </a:cubicBezTo>
                  <a:cubicBezTo>
                    <a:pt x="41" y="197"/>
                    <a:pt x="41" y="201"/>
                    <a:pt x="42" y="205"/>
                  </a:cubicBezTo>
                  <a:cubicBezTo>
                    <a:pt x="42" y="208"/>
                    <a:pt x="42" y="210"/>
                    <a:pt x="43" y="213"/>
                  </a:cubicBezTo>
                  <a:cubicBezTo>
                    <a:pt x="44" y="220"/>
                    <a:pt x="49" y="225"/>
                    <a:pt x="52" y="229"/>
                  </a:cubicBezTo>
                  <a:cubicBezTo>
                    <a:pt x="53" y="230"/>
                    <a:pt x="54" y="230"/>
                    <a:pt x="55" y="230"/>
                  </a:cubicBezTo>
                  <a:cubicBezTo>
                    <a:pt x="130" y="230"/>
                    <a:pt x="130" y="230"/>
                    <a:pt x="130" y="230"/>
                  </a:cubicBezTo>
                  <a:cubicBezTo>
                    <a:pt x="132" y="230"/>
                    <a:pt x="133" y="230"/>
                    <a:pt x="134" y="229"/>
                  </a:cubicBezTo>
                  <a:cubicBezTo>
                    <a:pt x="140" y="223"/>
                    <a:pt x="141" y="214"/>
                    <a:pt x="142" y="205"/>
                  </a:cubicBezTo>
                  <a:cubicBezTo>
                    <a:pt x="143" y="201"/>
                    <a:pt x="144" y="197"/>
                    <a:pt x="145" y="193"/>
                  </a:cubicBezTo>
                  <a:cubicBezTo>
                    <a:pt x="148" y="185"/>
                    <a:pt x="152" y="176"/>
                    <a:pt x="156" y="168"/>
                  </a:cubicBezTo>
                  <a:cubicBezTo>
                    <a:pt x="158" y="166"/>
                    <a:pt x="159" y="164"/>
                    <a:pt x="160" y="163"/>
                  </a:cubicBezTo>
                  <a:cubicBezTo>
                    <a:pt x="161" y="160"/>
                    <a:pt x="162" y="157"/>
                    <a:pt x="164" y="155"/>
                  </a:cubicBezTo>
                  <a:cubicBezTo>
                    <a:pt x="173" y="137"/>
                    <a:pt x="184" y="119"/>
                    <a:pt x="185" y="92"/>
                  </a:cubicBezTo>
                  <a:cubicBezTo>
                    <a:pt x="185" y="92"/>
                    <a:pt x="185" y="92"/>
                    <a:pt x="185" y="92"/>
                  </a:cubicBezTo>
                  <a:cubicBezTo>
                    <a:pt x="185" y="89"/>
                    <a:pt x="185" y="89"/>
                    <a:pt x="185" y="89"/>
                  </a:cubicBezTo>
                  <a:cubicBezTo>
                    <a:pt x="184" y="64"/>
                    <a:pt x="175" y="43"/>
                    <a:pt x="158" y="26"/>
                  </a:cubicBezTo>
                  <a:close/>
                  <a:moveTo>
                    <a:pt x="176" y="92"/>
                  </a:moveTo>
                  <a:cubicBezTo>
                    <a:pt x="174" y="116"/>
                    <a:pt x="165" y="133"/>
                    <a:pt x="156" y="150"/>
                  </a:cubicBezTo>
                  <a:cubicBezTo>
                    <a:pt x="154" y="153"/>
                    <a:pt x="153" y="156"/>
                    <a:pt x="152" y="158"/>
                  </a:cubicBezTo>
                  <a:cubicBezTo>
                    <a:pt x="151" y="160"/>
                    <a:pt x="149" y="162"/>
                    <a:pt x="148" y="164"/>
                  </a:cubicBezTo>
                  <a:cubicBezTo>
                    <a:pt x="148" y="164"/>
                    <a:pt x="148" y="164"/>
                    <a:pt x="148" y="164"/>
                  </a:cubicBezTo>
                  <a:cubicBezTo>
                    <a:pt x="148" y="161"/>
                    <a:pt x="148" y="159"/>
                    <a:pt x="149" y="154"/>
                  </a:cubicBezTo>
                  <a:cubicBezTo>
                    <a:pt x="150" y="148"/>
                    <a:pt x="148" y="144"/>
                    <a:pt x="148" y="141"/>
                  </a:cubicBezTo>
                  <a:cubicBezTo>
                    <a:pt x="147" y="137"/>
                    <a:pt x="145" y="129"/>
                    <a:pt x="145" y="129"/>
                  </a:cubicBezTo>
                  <a:cubicBezTo>
                    <a:pt x="145" y="120"/>
                    <a:pt x="141" y="122"/>
                    <a:pt x="141" y="122"/>
                  </a:cubicBezTo>
                  <a:cubicBezTo>
                    <a:pt x="139" y="118"/>
                    <a:pt x="117" y="110"/>
                    <a:pt x="117" y="110"/>
                  </a:cubicBezTo>
                  <a:cubicBezTo>
                    <a:pt x="107" y="101"/>
                    <a:pt x="107" y="101"/>
                    <a:pt x="107" y="101"/>
                  </a:cubicBezTo>
                  <a:cubicBezTo>
                    <a:pt x="109" y="103"/>
                    <a:pt x="109" y="103"/>
                    <a:pt x="109" y="103"/>
                  </a:cubicBezTo>
                  <a:cubicBezTo>
                    <a:pt x="109" y="111"/>
                    <a:pt x="101" y="137"/>
                    <a:pt x="101" y="137"/>
                  </a:cubicBezTo>
                  <a:cubicBezTo>
                    <a:pt x="102" y="134"/>
                    <a:pt x="96" y="124"/>
                    <a:pt x="96" y="124"/>
                  </a:cubicBezTo>
                  <a:cubicBezTo>
                    <a:pt x="95" y="123"/>
                    <a:pt x="97" y="117"/>
                    <a:pt x="97" y="117"/>
                  </a:cubicBezTo>
                  <a:cubicBezTo>
                    <a:pt x="90" y="109"/>
                    <a:pt x="86" y="118"/>
                    <a:pt x="86" y="118"/>
                  </a:cubicBezTo>
                  <a:cubicBezTo>
                    <a:pt x="85" y="120"/>
                    <a:pt x="89" y="126"/>
                    <a:pt x="89" y="126"/>
                  </a:cubicBezTo>
                  <a:cubicBezTo>
                    <a:pt x="88" y="127"/>
                    <a:pt x="88" y="133"/>
                    <a:pt x="88" y="133"/>
                  </a:cubicBezTo>
                  <a:cubicBezTo>
                    <a:pt x="87" y="135"/>
                    <a:pt x="85" y="141"/>
                    <a:pt x="85" y="141"/>
                  </a:cubicBezTo>
                  <a:cubicBezTo>
                    <a:pt x="80" y="128"/>
                    <a:pt x="78" y="103"/>
                    <a:pt x="78" y="103"/>
                  </a:cubicBezTo>
                  <a:cubicBezTo>
                    <a:pt x="77" y="102"/>
                    <a:pt x="80" y="101"/>
                    <a:pt x="80" y="101"/>
                  </a:cubicBezTo>
                  <a:cubicBezTo>
                    <a:pt x="82" y="104"/>
                    <a:pt x="82" y="104"/>
                    <a:pt x="82" y="104"/>
                  </a:cubicBezTo>
                  <a:cubicBezTo>
                    <a:pt x="84" y="108"/>
                    <a:pt x="93" y="113"/>
                    <a:pt x="93" y="113"/>
                  </a:cubicBezTo>
                  <a:cubicBezTo>
                    <a:pt x="102" y="107"/>
                    <a:pt x="102" y="107"/>
                    <a:pt x="102" y="107"/>
                  </a:cubicBezTo>
                  <a:cubicBezTo>
                    <a:pt x="108" y="104"/>
                    <a:pt x="107" y="101"/>
                    <a:pt x="107" y="101"/>
                  </a:cubicBezTo>
                  <a:cubicBezTo>
                    <a:pt x="106" y="100"/>
                    <a:pt x="106" y="94"/>
                    <a:pt x="106" y="94"/>
                  </a:cubicBezTo>
                  <a:cubicBezTo>
                    <a:pt x="107" y="93"/>
                    <a:pt x="110" y="85"/>
                    <a:pt x="110" y="85"/>
                  </a:cubicBezTo>
                  <a:cubicBezTo>
                    <a:pt x="114" y="80"/>
                    <a:pt x="113" y="71"/>
                    <a:pt x="113" y="71"/>
                  </a:cubicBezTo>
                  <a:cubicBezTo>
                    <a:pt x="119" y="41"/>
                    <a:pt x="90" y="44"/>
                    <a:pt x="90" y="44"/>
                  </a:cubicBezTo>
                  <a:cubicBezTo>
                    <a:pt x="69" y="46"/>
                    <a:pt x="75" y="72"/>
                    <a:pt x="75" y="72"/>
                  </a:cubicBezTo>
                  <a:cubicBezTo>
                    <a:pt x="72" y="73"/>
                    <a:pt x="77" y="83"/>
                    <a:pt x="77" y="83"/>
                  </a:cubicBezTo>
                  <a:cubicBezTo>
                    <a:pt x="76" y="84"/>
                    <a:pt x="79" y="91"/>
                    <a:pt x="79" y="91"/>
                  </a:cubicBezTo>
                  <a:cubicBezTo>
                    <a:pt x="80" y="99"/>
                    <a:pt x="80" y="99"/>
                    <a:pt x="80" y="99"/>
                  </a:cubicBezTo>
                  <a:cubicBezTo>
                    <a:pt x="78" y="100"/>
                    <a:pt x="71" y="109"/>
                    <a:pt x="71" y="109"/>
                  </a:cubicBezTo>
                  <a:cubicBezTo>
                    <a:pt x="59" y="109"/>
                    <a:pt x="47" y="119"/>
                    <a:pt x="47" y="119"/>
                  </a:cubicBezTo>
                  <a:cubicBezTo>
                    <a:pt x="40" y="118"/>
                    <a:pt x="41" y="123"/>
                    <a:pt x="41" y="129"/>
                  </a:cubicBezTo>
                  <a:cubicBezTo>
                    <a:pt x="41" y="134"/>
                    <a:pt x="41" y="133"/>
                    <a:pt x="38" y="141"/>
                  </a:cubicBezTo>
                  <a:cubicBezTo>
                    <a:pt x="35" y="148"/>
                    <a:pt x="39" y="144"/>
                    <a:pt x="37" y="148"/>
                  </a:cubicBezTo>
                  <a:cubicBezTo>
                    <a:pt x="36" y="151"/>
                    <a:pt x="36" y="154"/>
                    <a:pt x="36" y="159"/>
                  </a:cubicBezTo>
                  <a:cubicBezTo>
                    <a:pt x="36" y="160"/>
                    <a:pt x="36" y="162"/>
                    <a:pt x="36" y="163"/>
                  </a:cubicBezTo>
                  <a:cubicBezTo>
                    <a:pt x="35" y="162"/>
                    <a:pt x="34" y="160"/>
                    <a:pt x="33" y="159"/>
                  </a:cubicBezTo>
                  <a:cubicBezTo>
                    <a:pt x="31" y="155"/>
                    <a:pt x="31" y="155"/>
                    <a:pt x="31" y="155"/>
                  </a:cubicBezTo>
                  <a:cubicBezTo>
                    <a:pt x="26" y="147"/>
                    <a:pt x="21" y="138"/>
                    <a:pt x="17" y="129"/>
                  </a:cubicBezTo>
                  <a:cubicBezTo>
                    <a:pt x="12" y="119"/>
                    <a:pt x="10" y="108"/>
                    <a:pt x="9" y="92"/>
                  </a:cubicBezTo>
                  <a:cubicBezTo>
                    <a:pt x="9" y="87"/>
                    <a:pt x="9" y="87"/>
                    <a:pt x="9" y="87"/>
                  </a:cubicBezTo>
                  <a:cubicBezTo>
                    <a:pt x="10" y="75"/>
                    <a:pt x="12" y="65"/>
                    <a:pt x="17" y="55"/>
                  </a:cubicBezTo>
                  <a:cubicBezTo>
                    <a:pt x="21" y="46"/>
                    <a:pt x="27" y="39"/>
                    <a:pt x="33" y="33"/>
                  </a:cubicBezTo>
                  <a:cubicBezTo>
                    <a:pt x="48" y="17"/>
                    <a:pt x="66" y="10"/>
                    <a:pt x="87" y="9"/>
                  </a:cubicBezTo>
                  <a:cubicBezTo>
                    <a:pt x="93" y="9"/>
                    <a:pt x="93" y="9"/>
                    <a:pt x="93" y="9"/>
                  </a:cubicBezTo>
                  <a:cubicBezTo>
                    <a:pt x="117" y="10"/>
                    <a:pt x="137" y="18"/>
                    <a:pt x="151" y="32"/>
                  </a:cubicBezTo>
                  <a:cubicBezTo>
                    <a:pt x="167" y="48"/>
                    <a:pt x="175" y="67"/>
                    <a:pt x="176" y="90"/>
                  </a:cubicBezTo>
                  <a:lnTo>
                    <a:pt x="176"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500"/>
            <p:cNvSpPr>
              <a:spLocks/>
            </p:cNvSpPr>
            <p:nvPr/>
          </p:nvSpPr>
          <p:spPr bwMode="auto">
            <a:xfrm>
              <a:off x="6883236" y="5084093"/>
              <a:ext cx="430277" cy="369550"/>
            </a:xfrm>
            <a:custGeom>
              <a:avLst/>
              <a:gdLst>
                <a:gd name="T0" fmla="*/ 164 w 246"/>
                <a:gd name="T1" fmla="*/ 0 h 211"/>
                <a:gd name="T2" fmla="*/ 81 w 246"/>
                <a:gd name="T3" fmla="*/ 0 h 211"/>
                <a:gd name="T4" fmla="*/ 0 w 246"/>
                <a:gd name="T5" fmla="*/ 68 h 211"/>
                <a:gd name="T6" fmla="*/ 25 w 246"/>
                <a:gd name="T7" fmla="*/ 68 h 211"/>
                <a:gd name="T8" fmla="*/ 84 w 246"/>
                <a:gd name="T9" fmla="*/ 23 h 211"/>
                <a:gd name="T10" fmla="*/ 161 w 246"/>
                <a:gd name="T11" fmla="*/ 23 h 211"/>
                <a:gd name="T12" fmla="*/ 222 w 246"/>
                <a:gd name="T13" fmla="*/ 85 h 211"/>
                <a:gd name="T14" fmla="*/ 161 w 246"/>
                <a:gd name="T15" fmla="*/ 146 h 211"/>
                <a:gd name="T16" fmla="*/ 123 w 246"/>
                <a:gd name="T17" fmla="*/ 146 h 211"/>
                <a:gd name="T18" fmla="*/ 123 w 246"/>
                <a:gd name="T19" fmla="*/ 155 h 211"/>
                <a:gd name="T20" fmla="*/ 123 w 246"/>
                <a:gd name="T21" fmla="*/ 160 h 211"/>
                <a:gd name="T22" fmla="*/ 123 w 246"/>
                <a:gd name="T23" fmla="*/ 168 h 211"/>
                <a:gd name="T24" fmla="*/ 139 w 246"/>
                <a:gd name="T25" fmla="*/ 168 h 211"/>
                <a:gd name="T26" fmla="*/ 189 w 246"/>
                <a:gd name="T27" fmla="*/ 211 h 211"/>
                <a:gd name="T28" fmla="*/ 186 w 246"/>
                <a:gd name="T29" fmla="*/ 165 h 211"/>
                <a:gd name="T30" fmla="*/ 246 w 246"/>
                <a:gd name="T31" fmla="*/ 86 h 211"/>
                <a:gd name="T32" fmla="*/ 246 w 246"/>
                <a:gd name="T33" fmla="*/ 82 h 211"/>
                <a:gd name="T34" fmla="*/ 164 w 246"/>
                <a:gd name="T35"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211">
                  <a:moveTo>
                    <a:pt x="164" y="0"/>
                  </a:moveTo>
                  <a:cubicBezTo>
                    <a:pt x="81" y="0"/>
                    <a:pt x="81" y="0"/>
                    <a:pt x="81" y="0"/>
                  </a:cubicBezTo>
                  <a:cubicBezTo>
                    <a:pt x="41" y="0"/>
                    <a:pt x="7" y="29"/>
                    <a:pt x="0" y="68"/>
                  </a:cubicBezTo>
                  <a:cubicBezTo>
                    <a:pt x="25" y="68"/>
                    <a:pt x="25" y="68"/>
                    <a:pt x="25" y="68"/>
                  </a:cubicBezTo>
                  <a:cubicBezTo>
                    <a:pt x="33" y="42"/>
                    <a:pt x="56" y="23"/>
                    <a:pt x="84" y="23"/>
                  </a:cubicBezTo>
                  <a:cubicBezTo>
                    <a:pt x="161" y="23"/>
                    <a:pt x="161" y="23"/>
                    <a:pt x="161" y="23"/>
                  </a:cubicBezTo>
                  <a:cubicBezTo>
                    <a:pt x="195" y="23"/>
                    <a:pt x="222" y="51"/>
                    <a:pt x="222" y="85"/>
                  </a:cubicBezTo>
                  <a:cubicBezTo>
                    <a:pt x="222" y="119"/>
                    <a:pt x="195" y="146"/>
                    <a:pt x="161" y="146"/>
                  </a:cubicBezTo>
                  <a:cubicBezTo>
                    <a:pt x="123" y="146"/>
                    <a:pt x="123" y="146"/>
                    <a:pt x="123" y="146"/>
                  </a:cubicBezTo>
                  <a:cubicBezTo>
                    <a:pt x="123" y="149"/>
                    <a:pt x="123" y="152"/>
                    <a:pt x="123" y="155"/>
                  </a:cubicBezTo>
                  <a:cubicBezTo>
                    <a:pt x="123" y="160"/>
                    <a:pt x="123" y="160"/>
                    <a:pt x="123" y="160"/>
                  </a:cubicBezTo>
                  <a:cubicBezTo>
                    <a:pt x="123" y="162"/>
                    <a:pt x="123" y="165"/>
                    <a:pt x="123" y="168"/>
                  </a:cubicBezTo>
                  <a:cubicBezTo>
                    <a:pt x="139" y="168"/>
                    <a:pt x="139" y="168"/>
                    <a:pt x="139" y="168"/>
                  </a:cubicBezTo>
                  <a:cubicBezTo>
                    <a:pt x="189" y="211"/>
                    <a:pt x="189" y="211"/>
                    <a:pt x="189" y="211"/>
                  </a:cubicBezTo>
                  <a:cubicBezTo>
                    <a:pt x="186" y="165"/>
                    <a:pt x="186" y="165"/>
                    <a:pt x="186" y="165"/>
                  </a:cubicBezTo>
                  <a:cubicBezTo>
                    <a:pt x="220" y="156"/>
                    <a:pt x="246" y="124"/>
                    <a:pt x="246" y="86"/>
                  </a:cubicBezTo>
                  <a:cubicBezTo>
                    <a:pt x="246" y="82"/>
                    <a:pt x="246" y="82"/>
                    <a:pt x="246" y="82"/>
                  </a:cubicBezTo>
                  <a:cubicBezTo>
                    <a:pt x="246" y="37"/>
                    <a:pt x="210" y="0"/>
                    <a:pt x="16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501"/>
            <p:cNvSpPr>
              <a:spLocks/>
            </p:cNvSpPr>
            <p:nvPr/>
          </p:nvSpPr>
          <p:spPr bwMode="auto">
            <a:xfrm>
              <a:off x="6866944" y="5366255"/>
              <a:ext cx="17774" cy="39991"/>
            </a:xfrm>
            <a:custGeom>
              <a:avLst/>
              <a:gdLst>
                <a:gd name="T0" fmla="*/ 0 w 10"/>
                <a:gd name="T1" fmla="*/ 0 h 23"/>
                <a:gd name="T2" fmla="*/ 0 w 10"/>
                <a:gd name="T3" fmla="*/ 23 h 23"/>
                <a:gd name="T4" fmla="*/ 8 w 10"/>
                <a:gd name="T5" fmla="*/ 19 h 23"/>
                <a:gd name="T6" fmla="*/ 10 w 10"/>
                <a:gd name="T7" fmla="*/ 11 h 23"/>
                <a:gd name="T8" fmla="*/ 8 w 10"/>
                <a:gd name="T9" fmla="*/ 4 h 23"/>
                <a:gd name="T10" fmla="*/ 0 w 10"/>
                <a:gd name="T11" fmla="*/ 0 h 23"/>
              </a:gdLst>
              <a:ahLst/>
              <a:cxnLst>
                <a:cxn ang="0">
                  <a:pos x="T0" y="T1"/>
                </a:cxn>
                <a:cxn ang="0">
                  <a:pos x="T2" y="T3"/>
                </a:cxn>
                <a:cxn ang="0">
                  <a:pos x="T4" y="T5"/>
                </a:cxn>
                <a:cxn ang="0">
                  <a:pos x="T6" y="T7"/>
                </a:cxn>
                <a:cxn ang="0">
                  <a:pos x="T8" y="T9"/>
                </a:cxn>
                <a:cxn ang="0">
                  <a:pos x="T10" y="T11"/>
                </a:cxn>
              </a:cxnLst>
              <a:rect l="0" t="0" r="r" b="b"/>
              <a:pathLst>
                <a:path w="10" h="23">
                  <a:moveTo>
                    <a:pt x="0" y="0"/>
                  </a:moveTo>
                  <a:cubicBezTo>
                    <a:pt x="0" y="23"/>
                    <a:pt x="0" y="23"/>
                    <a:pt x="0" y="23"/>
                  </a:cubicBezTo>
                  <a:cubicBezTo>
                    <a:pt x="3" y="22"/>
                    <a:pt x="6" y="21"/>
                    <a:pt x="8" y="19"/>
                  </a:cubicBezTo>
                  <a:cubicBezTo>
                    <a:pt x="9" y="17"/>
                    <a:pt x="10" y="14"/>
                    <a:pt x="10" y="11"/>
                  </a:cubicBezTo>
                  <a:cubicBezTo>
                    <a:pt x="10" y="8"/>
                    <a:pt x="10" y="6"/>
                    <a:pt x="8" y="4"/>
                  </a:cubicBezTo>
                  <a:cubicBezTo>
                    <a:pt x="7" y="3"/>
                    <a:pt x="4" y="1"/>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502"/>
            <p:cNvSpPr>
              <a:spLocks noEditPoints="1"/>
            </p:cNvSpPr>
            <p:nvPr/>
          </p:nvSpPr>
          <p:spPr bwMode="auto">
            <a:xfrm>
              <a:off x="6775852" y="5277385"/>
              <a:ext cx="174036" cy="173296"/>
            </a:xfrm>
            <a:custGeom>
              <a:avLst/>
              <a:gdLst>
                <a:gd name="T0" fmla="*/ 50 w 99"/>
                <a:gd name="T1" fmla="*/ 0 h 99"/>
                <a:gd name="T2" fmla="*/ 0 w 99"/>
                <a:gd name="T3" fmla="*/ 49 h 99"/>
                <a:gd name="T4" fmla="*/ 50 w 99"/>
                <a:gd name="T5" fmla="*/ 99 h 99"/>
                <a:gd name="T6" fmla="*/ 99 w 99"/>
                <a:gd name="T7" fmla="*/ 49 h 99"/>
                <a:gd name="T8" fmla="*/ 50 w 99"/>
                <a:gd name="T9" fmla="*/ 0 h 99"/>
                <a:gd name="T10" fmla="*/ 65 w 99"/>
                <a:gd name="T11" fmla="*/ 74 h 99"/>
                <a:gd name="T12" fmla="*/ 52 w 99"/>
                <a:gd name="T13" fmla="*/ 80 h 99"/>
                <a:gd name="T14" fmla="*/ 52 w 99"/>
                <a:gd name="T15" fmla="*/ 87 h 99"/>
                <a:gd name="T16" fmla="*/ 48 w 99"/>
                <a:gd name="T17" fmla="*/ 87 h 99"/>
                <a:gd name="T18" fmla="*/ 48 w 99"/>
                <a:gd name="T19" fmla="*/ 80 h 99"/>
                <a:gd name="T20" fmla="*/ 39 w 99"/>
                <a:gd name="T21" fmla="*/ 77 h 99"/>
                <a:gd name="T22" fmla="*/ 33 w 99"/>
                <a:gd name="T23" fmla="*/ 72 h 99"/>
                <a:gd name="T24" fmla="*/ 30 w 99"/>
                <a:gd name="T25" fmla="*/ 62 h 99"/>
                <a:gd name="T26" fmla="*/ 38 w 99"/>
                <a:gd name="T27" fmla="*/ 60 h 99"/>
                <a:gd name="T28" fmla="*/ 41 w 99"/>
                <a:gd name="T29" fmla="*/ 69 h 99"/>
                <a:gd name="T30" fmla="*/ 48 w 99"/>
                <a:gd name="T31" fmla="*/ 74 h 99"/>
                <a:gd name="T32" fmla="*/ 48 w 99"/>
                <a:gd name="T33" fmla="*/ 50 h 99"/>
                <a:gd name="T34" fmla="*/ 39 w 99"/>
                <a:gd name="T35" fmla="*/ 47 h 99"/>
                <a:gd name="T36" fmla="*/ 33 w 99"/>
                <a:gd name="T37" fmla="*/ 41 h 99"/>
                <a:gd name="T38" fmla="*/ 31 w 99"/>
                <a:gd name="T39" fmla="*/ 33 h 99"/>
                <a:gd name="T40" fmla="*/ 37 w 99"/>
                <a:gd name="T41" fmla="*/ 20 h 99"/>
                <a:gd name="T42" fmla="*/ 48 w 99"/>
                <a:gd name="T43" fmla="*/ 16 h 99"/>
                <a:gd name="T44" fmla="*/ 48 w 99"/>
                <a:gd name="T45" fmla="*/ 13 h 99"/>
                <a:gd name="T46" fmla="*/ 52 w 99"/>
                <a:gd name="T47" fmla="*/ 13 h 99"/>
                <a:gd name="T48" fmla="*/ 52 w 99"/>
                <a:gd name="T49" fmla="*/ 16 h 99"/>
                <a:gd name="T50" fmla="*/ 63 w 99"/>
                <a:gd name="T51" fmla="*/ 20 h 99"/>
                <a:gd name="T52" fmla="*/ 68 w 99"/>
                <a:gd name="T53" fmla="*/ 31 h 99"/>
                <a:gd name="T54" fmla="*/ 61 w 99"/>
                <a:gd name="T55" fmla="*/ 32 h 99"/>
                <a:gd name="T56" fmla="*/ 58 w 99"/>
                <a:gd name="T57" fmla="*/ 26 h 99"/>
                <a:gd name="T58" fmla="*/ 52 w 99"/>
                <a:gd name="T59" fmla="*/ 23 h 99"/>
                <a:gd name="T60" fmla="*/ 52 w 99"/>
                <a:gd name="T61" fmla="*/ 44 h 99"/>
                <a:gd name="T62" fmla="*/ 60 w 99"/>
                <a:gd name="T63" fmla="*/ 46 h 99"/>
                <a:gd name="T64" fmla="*/ 65 w 99"/>
                <a:gd name="T65" fmla="*/ 50 h 99"/>
                <a:gd name="T66" fmla="*/ 69 w 99"/>
                <a:gd name="T67" fmla="*/ 55 h 99"/>
                <a:gd name="T68" fmla="*/ 70 w 99"/>
                <a:gd name="T69" fmla="*/ 61 h 99"/>
                <a:gd name="T70" fmla="*/ 65 w 99"/>
                <a:gd name="T71" fmla="*/ 7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9" h="99">
                  <a:moveTo>
                    <a:pt x="50" y="0"/>
                  </a:moveTo>
                  <a:cubicBezTo>
                    <a:pt x="22" y="0"/>
                    <a:pt x="0" y="22"/>
                    <a:pt x="0" y="49"/>
                  </a:cubicBezTo>
                  <a:cubicBezTo>
                    <a:pt x="0" y="77"/>
                    <a:pt x="22" y="99"/>
                    <a:pt x="50" y="99"/>
                  </a:cubicBezTo>
                  <a:cubicBezTo>
                    <a:pt x="77" y="99"/>
                    <a:pt x="99" y="77"/>
                    <a:pt x="99" y="49"/>
                  </a:cubicBezTo>
                  <a:cubicBezTo>
                    <a:pt x="99" y="22"/>
                    <a:pt x="77" y="0"/>
                    <a:pt x="50" y="0"/>
                  </a:cubicBezTo>
                  <a:close/>
                  <a:moveTo>
                    <a:pt x="65" y="74"/>
                  </a:moveTo>
                  <a:cubicBezTo>
                    <a:pt x="62" y="78"/>
                    <a:pt x="58" y="79"/>
                    <a:pt x="52" y="80"/>
                  </a:cubicBezTo>
                  <a:cubicBezTo>
                    <a:pt x="52" y="87"/>
                    <a:pt x="52" y="87"/>
                    <a:pt x="52" y="87"/>
                  </a:cubicBezTo>
                  <a:cubicBezTo>
                    <a:pt x="48" y="87"/>
                    <a:pt x="48" y="87"/>
                    <a:pt x="48" y="87"/>
                  </a:cubicBezTo>
                  <a:cubicBezTo>
                    <a:pt x="48" y="80"/>
                    <a:pt x="48" y="80"/>
                    <a:pt x="48" y="80"/>
                  </a:cubicBezTo>
                  <a:cubicBezTo>
                    <a:pt x="44" y="79"/>
                    <a:pt x="41" y="79"/>
                    <a:pt x="39" y="77"/>
                  </a:cubicBezTo>
                  <a:cubicBezTo>
                    <a:pt x="37" y="76"/>
                    <a:pt x="35" y="74"/>
                    <a:pt x="33" y="72"/>
                  </a:cubicBezTo>
                  <a:cubicBezTo>
                    <a:pt x="31" y="69"/>
                    <a:pt x="30" y="66"/>
                    <a:pt x="30" y="62"/>
                  </a:cubicBezTo>
                  <a:cubicBezTo>
                    <a:pt x="38" y="60"/>
                    <a:pt x="38" y="60"/>
                    <a:pt x="38" y="60"/>
                  </a:cubicBezTo>
                  <a:cubicBezTo>
                    <a:pt x="38" y="64"/>
                    <a:pt x="39" y="67"/>
                    <a:pt x="41" y="69"/>
                  </a:cubicBezTo>
                  <a:cubicBezTo>
                    <a:pt x="43" y="72"/>
                    <a:pt x="45" y="73"/>
                    <a:pt x="48" y="74"/>
                  </a:cubicBezTo>
                  <a:cubicBezTo>
                    <a:pt x="48" y="50"/>
                    <a:pt x="48" y="50"/>
                    <a:pt x="48" y="50"/>
                  </a:cubicBezTo>
                  <a:cubicBezTo>
                    <a:pt x="45" y="49"/>
                    <a:pt x="42" y="48"/>
                    <a:pt x="39" y="47"/>
                  </a:cubicBezTo>
                  <a:cubicBezTo>
                    <a:pt x="36" y="45"/>
                    <a:pt x="35" y="43"/>
                    <a:pt x="33" y="41"/>
                  </a:cubicBezTo>
                  <a:cubicBezTo>
                    <a:pt x="32" y="39"/>
                    <a:pt x="31" y="36"/>
                    <a:pt x="31" y="33"/>
                  </a:cubicBezTo>
                  <a:cubicBezTo>
                    <a:pt x="31" y="28"/>
                    <a:pt x="33" y="24"/>
                    <a:pt x="37" y="20"/>
                  </a:cubicBezTo>
                  <a:cubicBezTo>
                    <a:pt x="39" y="18"/>
                    <a:pt x="43" y="17"/>
                    <a:pt x="48" y="16"/>
                  </a:cubicBezTo>
                  <a:cubicBezTo>
                    <a:pt x="48" y="13"/>
                    <a:pt x="48" y="13"/>
                    <a:pt x="48" y="13"/>
                  </a:cubicBezTo>
                  <a:cubicBezTo>
                    <a:pt x="52" y="13"/>
                    <a:pt x="52" y="13"/>
                    <a:pt x="52" y="13"/>
                  </a:cubicBezTo>
                  <a:cubicBezTo>
                    <a:pt x="52" y="16"/>
                    <a:pt x="52" y="16"/>
                    <a:pt x="52" y="16"/>
                  </a:cubicBezTo>
                  <a:cubicBezTo>
                    <a:pt x="57" y="17"/>
                    <a:pt x="60" y="18"/>
                    <a:pt x="63" y="20"/>
                  </a:cubicBezTo>
                  <a:cubicBezTo>
                    <a:pt x="66" y="23"/>
                    <a:pt x="68" y="26"/>
                    <a:pt x="68" y="31"/>
                  </a:cubicBezTo>
                  <a:cubicBezTo>
                    <a:pt x="61" y="32"/>
                    <a:pt x="61" y="32"/>
                    <a:pt x="61" y="32"/>
                  </a:cubicBezTo>
                  <a:cubicBezTo>
                    <a:pt x="60" y="29"/>
                    <a:pt x="59" y="27"/>
                    <a:pt x="58" y="26"/>
                  </a:cubicBezTo>
                  <a:cubicBezTo>
                    <a:pt x="57" y="24"/>
                    <a:pt x="55" y="23"/>
                    <a:pt x="52" y="23"/>
                  </a:cubicBezTo>
                  <a:cubicBezTo>
                    <a:pt x="52" y="44"/>
                    <a:pt x="52" y="44"/>
                    <a:pt x="52" y="44"/>
                  </a:cubicBezTo>
                  <a:cubicBezTo>
                    <a:pt x="56" y="45"/>
                    <a:pt x="59" y="46"/>
                    <a:pt x="60" y="46"/>
                  </a:cubicBezTo>
                  <a:cubicBezTo>
                    <a:pt x="62" y="47"/>
                    <a:pt x="64" y="48"/>
                    <a:pt x="65" y="50"/>
                  </a:cubicBezTo>
                  <a:cubicBezTo>
                    <a:pt x="67" y="51"/>
                    <a:pt x="68" y="53"/>
                    <a:pt x="69" y="55"/>
                  </a:cubicBezTo>
                  <a:cubicBezTo>
                    <a:pt x="70" y="57"/>
                    <a:pt x="70" y="59"/>
                    <a:pt x="70" y="61"/>
                  </a:cubicBezTo>
                  <a:cubicBezTo>
                    <a:pt x="70" y="67"/>
                    <a:pt x="68" y="71"/>
                    <a:pt x="65"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503"/>
            <p:cNvSpPr>
              <a:spLocks/>
            </p:cNvSpPr>
            <p:nvPr/>
          </p:nvSpPr>
          <p:spPr bwMode="auto">
            <a:xfrm>
              <a:off x="6844726" y="5315895"/>
              <a:ext cx="15552" cy="36288"/>
            </a:xfrm>
            <a:custGeom>
              <a:avLst/>
              <a:gdLst>
                <a:gd name="T0" fmla="*/ 0 w 9"/>
                <a:gd name="T1" fmla="*/ 11 h 21"/>
                <a:gd name="T2" fmla="*/ 2 w 9"/>
                <a:gd name="T3" fmla="*/ 17 h 21"/>
                <a:gd name="T4" fmla="*/ 9 w 9"/>
                <a:gd name="T5" fmla="*/ 21 h 21"/>
                <a:gd name="T6" fmla="*/ 9 w 9"/>
                <a:gd name="T7" fmla="*/ 0 h 21"/>
                <a:gd name="T8" fmla="*/ 2 w 9"/>
                <a:gd name="T9" fmla="*/ 4 h 21"/>
                <a:gd name="T10" fmla="*/ 0 w 9"/>
                <a:gd name="T11" fmla="*/ 11 h 21"/>
              </a:gdLst>
              <a:ahLst/>
              <a:cxnLst>
                <a:cxn ang="0">
                  <a:pos x="T0" y="T1"/>
                </a:cxn>
                <a:cxn ang="0">
                  <a:pos x="T2" y="T3"/>
                </a:cxn>
                <a:cxn ang="0">
                  <a:pos x="T4" y="T5"/>
                </a:cxn>
                <a:cxn ang="0">
                  <a:pos x="T6" y="T7"/>
                </a:cxn>
                <a:cxn ang="0">
                  <a:pos x="T8" y="T9"/>
                </a:cxn>
                <a:cxn ang="0">
                  <a:pos x="T10" y="T11"/>
                </a:cxn>
              </a:cxnLst>
              <a:rect l="0" t="0" r="r" b="b"/>
              <a:pathLst>
                <a:path w="9" h="21">
                  <a:moveTo>
                    <a:pt x="0" y="11"/>
                  </a:moveTo>
                  <a:cubicBezTo>
                    <a:pt x="0" y="13"/>
                    <a:pt x="0" y="15"/>
                    <a:pt x="2" y="17"/>
                  </a:cubicBezTo>
                  <a:cubicBezTo>
                    <a:pt x="3" y="19"/>
                    <a:pt x="6" y="20"/>
                    <a:pt x="9" y="21"/>
                  </a:cubicBezTo>
                  <a:cubicBezTo>
                    <a:pt x="9" y="0"/>
                    <a:pt x="9" y="0"/>
                    <a:pt x="9" y="0"/>
                  </a:cubicBezTo>
                  <a:cubicBezTo>
                    <a:pt x="6" y="1"/>
                    <a:pt x="4" y="2"/>
                    <a:pt x="2" y="4"/>
                  </a:cubicBezTo>
                  <a:cubicBezTo>
                    <a:pt x="1" y="6"/>
                    <a:pt x="0" y="8"/>
                    <a:pt x="0" y="1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504"/>
            <p:cNvSpPr>
              <a:spLocks noEditPoints="1"/>
            </p:cNvSpPr>
            <p:nvPr/>
          </p:nvSpPr>
          <p:spPr bwMode="auto">
            <a:xfrm>
              <a:off x="6649954" y="5215917"/>
              <a:ext cx="432499" cy="369550"/>
            </a:xfrm>
            <a:custGeom>
              <a:avLst/>
              <a:gdLst>
                <a:gd name="T0" fmla="*/ 165 w 247"/>
                <a:gd name="T1" fmla="*/ 0 h 211"/>
                <a:gd name="T2" fmla="*/ 82 w 247"/>
                <a:gd name="T3" fmla="*/ 0 h 211"/>
                <a:gd name="T4" fmla="*/ 0 w 247"/>
                <a:gd name="T5" fmla="*/ 82 h 211"/>
                <a:gd name="T6" fmla="*/ 0 w 247"/>
                <a:gd name="T7" fmla="*/ 86 h 211"/>
                <a:gd name="T8" fmla="*/ 61 w 247"/>
                <a:gd name="T9" fmla="*/ 165 h 211"/>
                <a:gd name="T10" fmla="*/ 58 w 247"/>
                <a:gd name="T11" fmla="*/ 211 h 211"/>
                <a:gd name="T12" fmla="*/ 107 w 247"/>
                <a:gd name="T13" fmla="*/ 168 h 211"/>
                <a:gd name="T14" fmla="*/ 165 w 247"/>
                <a:gd name="T15" fmla="*/ 168 h 211"/>
                <a:gd name="T16" fmla="*/ 247 w 247"/>
                <a:gd name="T17" fmla="*/ 86 h 211"/>
                <a:gd name="T18" fmla="*/ 247 w 247"/>
                <a:gd name="T19" fmla="*/ 82 h 211"/>
                <a:gd name="T20" fmla="*/ 165 w 247"/>
                <a:gd name="T21" fmla="*/ 0 h 211"/>
                <a:gd name="T22" fmla="*/ 122 w 247"/>
                <a:gd name="T23" fmla="*/ 147 h 211"/>
                <a:gd name="T24" fmla="*/ 59 w 247"/>
                <a:gd name="T25" fmla="*/ 84 h 211"/>
                <a:gd name="T26" fmla="*/ 122 w 247"/>
                <a:gd name="T27" fmla="*/ 22 h 211"/>
                <a:gd name="T28" fmla="*/ 184 w 247"/>
                <a:gd name="T29" fmla="*/ 84 h 211"/>
                <a:gd name="T30" fmla="*/ 122 w 247"/>
                <a:gd name="T31" fmla="*/ 14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11">
                  <a:moveTo>
                    <a:pt x="165" y="0"/>
                  </a:moveTo>
                  <a:cubicBezTo>
                    <a:pt x="82" y="0"/>
                    <a:pt x="82" y="0"/>
                    <a:pt x="82" y="0"/>
                  </a:cubicBezTo>
                  <a:cubicBezTo>
                    <a:pt x="37" y="0"/>
                    <a:pt x="0" y="37"/>
                    <a:pt x="0" y="82"/>
                  </a:cubicBezTo>
                  <a:cubicBezTo>
                    <a:pt x="0" y="86"/>
                    <a:pt x="0" y="86"/>
                    <a:pt x="0" y="86"/>
                  </a:cubicBezTo>
                  <a:cubicBezTo>
                    <a:pt x="0" y="124"/>
                    <a:pt x="26" y="156"/>
                    <a:pt x="61" y="165"/>
                  </a:cubicBezTo>
                  <a:cubicBezTo>
                    <a:pt x="58" y="211"/>
                    <a:pt x="58" y="211"/>
                    <a:pt x="58" y="211"/>
                  </a:cubicBezTo>
                  <a:cubicBezTo>
                    <a:pt x="107" y="168"/>
                    <a:pt x="107" y="168"/>
                    <a:pt x="107" y="168"/>
                  </a:cubicBezTo>
                  <a:cubicBezTo>
                    <a:pt x="165" y="168"/>
                    <a:pt x="165" y="168"/>
                    <a:pt x="165" y="168"/>
                  </a:cubicBezTo>
                  <a:cubicBezTo>
                    <a:pt x="211" y="168"/>
                    <a:pt x="247" y="131"/>
                    <a:pt x="247" y="86"/>
                  </a:cubicBezTo>
                  <a:cubicBezTo>
                    <a:pt x="247" y="82"/>
                    <a:pt x="247" y="82"/>
                    <a:pt x="247" y="82"/>
                  </a:cubicBezTo>
                  <a:cubicBezTo>
                    <a:pt x="247" y="37"/>
                    <a:pt x="211" y="0"/>
                    <a:pt x="165" y="0"/>
                  </a:cubicBezTo>
                  <a:close/>
                  <a:moveTo>
                    <a:pt x="122" y="147"/>
                  </a:moveTo>
                  <a:cubicBezTo>
                    <a:pt x="87" y="147"/>
                    <a:pt x="59" y="119"/>
                    <a:pt x="59" y="84"/>
                  </a:cubicBezTo>
                  <a:cubicBezTo>
                    <a:pt x="59" y="50"/>
                    <a:pt x="87" y="22"/>
                    <a:pt x="122" y="22"/>
                  </a:cubicBezTo>
                  <a:cubicBezTo>
                    <a:pt x="156" y="22"/>
                    <a:pt x="184" y="50"/>
                    <a:pt x="184" y="84"/>
                  </a:cubicBezTo>
                  <a:cubicBezTo>
                    <a:pt x="184" y="119"/>
                    <a:pt x="156" y="147"/>
                    <a:pt x="122" y="1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528"/>
            <p:cNvSpPr>
              <a:spLocks/>
            </p:cNvSpPr>
            <p:nvPr/>
          </p:nvSpPr>
          <p:spPr bwMode="auto">
            <a:xfrm>
              <a:off x="6725493" y="4091716"/>
              <a:ext cx="94794" cy="94794"/>
            </a:xfrm>
            <a:custGeom>
              <a:avLst/>
              <a:gdLst>
                <a:gd name="T0" fmla="*/ 28 w 54"/>
                <a:gd name="T1" fmla="*/ 53 h 54"/>
                <a:gd name="T2" fmla="*/ 54 w 54"/>
                <a:gd name="T3" fmla="*/ 26 h 54"/>
                <a:gd name="T4" fmla="*/ 26 w 54"/>
                <a:gd name="T5" fmla="*/ 1 h 54"/>
                <a:gd name="T6" fmla="*/ 1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2" y="1"/>
                    <a:pt x="0" y="14"/>
                    <a:pt x="1"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529"/>
            <p:cNvSpPr>
              <a:spLocks/>
            </p:cNvSpPr>
            <p:nvPr/>
          </p:nvSpPr>
          <p:spPr bwMode="auto">
            <a:xfrm>
              <a:off x="6679577" y="4191694"/>
              <a:ext cx="187367" cy="134786"/>
            </a:xfrm>
            <a:custGeom>
              <a:avLst/>
              <a:gdLst>
                <a:gd name="T0" fmla="*/ 82 w 107"/>
                <a:gd name="T1" fmla="*/ 0 h 77"/>
                <a:gd name="T2" fmla="*/ 55 w 107"/>
                <a:gd name="T3" fmla="*/ 31 h 77"/>
                <a:gd name="T4" fmla="*/ 25 w 107"/>
                <a:gd name="T5" fmla="*/ 1 h 77"/>
                <a:gd name="T6" fmla="*/ 1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5" y="31"/>
                    <a:pt x="55" y="31"/>
                    <a:pt x="55" y="31"/>
                  </a:cubicBezTo>
                  <a:cubicBezTo>
                    <a:pt x="25" y="1"/>
                    <a:pt x="25" y="1"/>
                    <a:pt x="25" y="1"/>
                  </a:cubicBezTo>
                  <a:cubicBezTo>
                    <a:pt x="8" y="8"/>
                    <a:pt x="0" y="18"/>
                    <a:pt x="1" y="34"/>
                  </a:cubicBezTo>
                  <a:cubicBezTo>
                    <a:pt x="2" y="77"/>
                    <a:pt x="2" y="77"/>
                    <a:pt x="2" y="77"/>
                  </a:cubicBezTo>
                  <a:cubicBezTo>
                    <a:pt x="107" y="77"/>
                    <a:pt x="107" y="77"/>
                    <a:pt x="107" y="77"/>
                  </a:cubicBezTo>
                  <a:cubicBezTo>
                    <a:pt x="105" y="31"/>
                    <a:pt x="105" y="31"/>
                    <a:pt x="105" y="31"/>
                  </a:cubicBezTo>
                  <a:cubicBezTo>
                    <a:pt x="105" y="15"/>
                    <a:pt x="99"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530"/>
            <p:cNvSpPr>
              <a:spLocks/>
            </p:cNvSpPr>
            <p:nvPr/>
          </p:nvSpPr>
          <p:spPr bwMode="auto">
            <a:xfrm>
              <a:off x="6895086" y="4095418"/>
              <a:ext cx="139970" cy="136267"/>
            </a:xfrm>
            <a:custGeom>
              <a:avLst/>
              <a:gdLst>
                <a:gd name="T0" fmla="*/ 41 w 80"/>
                <a:gd name="T1" fmla="*/ 78 h 78"/>
                <a:gd name="T2" fmla="*/ 79 w 80"/>
                <a:gd name="T3" fmla="*/ 38 h 78"/>
                <a:gd name="T4" fmla="*/ 38 w 80"/>
                <a:gd name="T5" fmla="*/ 0 h 78"/>
                <a:gd name="T6" fmla="*/ 0 w 80"/>
                <a:gd name="T7" fmla="*/ 40 h 78"/>
                <a:gd name="T8" fmla="*/ 41 w 80"/>
                <a:gd name="T9" fmla="*/ 78 h 78"/>
              </a:gdLst>
              <a:ahLst/>
              <a:cxnLst>
                <a:cxn ang="0">
                  <a:pos x="T0" y="T1"/>
                </a:cxn>
                <a:cxn ang="0">
                  <a:pos x="T2" y="T3"/>
                </a:cxn>
                <a:cxn ang="0">
                  <a:pos x="T4" y="T5"/>
                </a:cxn>
                <a:cxn ang="0">
                  <a:pos x="T6" y="T7"/>
                </a:cxn>
                <a:cxn ang="0">
                  <a:pos x="T8" y="T9"/>
                </a:cxn>
              </a:cxnLst>
              <a:rect l="0" t="0" r="r" b="b"/>
              <a:pathLst>
                <a:path w="80" h="78">
                  <a:moveTo>
                    <a:pt x="41" y="78"/>
                  </a:moveTo>
                  <a:cubicBezTo>
                    <a:pt x="63" y="77"/>
                    <a:pt x="80" y="59"/>
                    <a:pt x="79" y="38"/>
                  </a:cubicBezTo>
                  <a:cubicBezTo>
                    <a:pt x="78" y="16"/>
                    <a:pt x="60" y="0"/>
                    <a:pt x="38" y="0"/>
                  </a:cubicBezTo>
                  <a:cubicBezTo>
                    <a:pt x="17" y="1"/>
                    <a:pt x="0" y="19"/>
                    <a:pt x="0" y="40"/>
                  </a:cubicBezTo>
                  <a:cubicBezTo>
                    <a:pt x="1" y="62"/>
                    <a:pt x="19" y="78"/>
                    <a:pt x="41"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531"/>
            <p:cNvSpPr>
              <a:spLocks/>
            </p:cNvSpPr>
            <p:nvPr/>
          </p:nvSpPr>
          <p:spPr bwMode="auto">
            <a:xfrm>
              <a:off x="6826952" y="4238351"/>
              <a:ext cx="276977" cy="203660"/>
            </a:xfrm>
            <a:custGeom>
              <a:avLst/>
              <a:gdLst>
                <a:gd name="T0" fmla="*/ 121 w 158"/>
                <a:gd name="T1" fmla="*/ 1 h 116"/>
                <a:gd name="T2" fmla="*/ 156 w 158"/>
                <a:gd name="T3" fmla="*/ 47 h 116"/>
                <a:gd name="T4" fmla="*/ 158 w 158"/>
                <a:gd name="T5" fmla="*/ 116 h 116"/>
                <a:gd name="T6" fmla="*/ 3 w 158"/>
                <a:gd name="T7" fmla="*/ 116 h 116"/>
                <a:gd name="T8" fmla="*/ 1 w 158"/>
                <a:gd name="T9" fmla="*/ 52 h 116"/>
                <a:gd name="T10" fmla="*/ 38 w 158"/>
                <a:gd name="T11" fmla="*/ 3 h 116"/>
                <a:gd name="T12" fmla="*/ 57 w 158"/>
                <a:gd name="T13" fmla="*/ 0 h 116"/>
                <a:gd name="T14" fmla="*/ 77 w 158"/>
                <a:gd name="T15" fmla="*/ 22 h 116"/>
                <a:gd name="T16" fmla="*/ 67 w 158"/>
                <a:gd name="T17" fmla="*/ 114 h 116"/>
                <a:gd name="T18" fmla="*/ 101 w 158"/>
                <a:gd name="T19" fmla="*/ 115 h 116"/>
                <a:gd name="T20" fmla="*/ 85 w 158"/>
                <a:gd name="T21" fmla="*/ 22 h 116"/>
                <a:gd name="T22" fmla="*/ 103 w 158"/>
                <a:gd name="T23" fmla="*/ 1 h 116"/>
                <a:gd name="T24" fmla="*/ 121 w 158"/>
                <a:gd name="T25" fmla="*/ 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16">
                  <a:moveTo>
                    <a:pt x="121" y="1"/>
                  </a:moveTo>
                  <a:cubicBezTo>
                    <a:pt x="146" y="11"/>
                    <a:pt x="155" y="24"/>
                    <a:pt x="156" y="47"/>
                  </a:cubicBezTo>
                  <a:cubicBezTo>
                    <a:pt x="158" y="116"/>
                    <a:pt x="158" y="116"/>
                    <a:pt x="158" y="116"/>
                  </a:cubicBezTo>
                  <a:cubicBezTo>
                    <a:pt x="3" y="116"/>
                    <a:pt x="3" y="116"/>
                    <a:pt x="3" y="116"/>
                  </a:cubicBezTo>
                  <a:cubicBezTo>
                    <a:pt x="1" y="52"/>
                    <a:pt x="1" y="52"/>
                    <a:pt x="1" y="52"/>
                  </a:cubicBezTo>
                  <a:cubicBezTo>
                    <a:pt x="0" y="28"/>
                    <a:pt x="11" y="13"/>
                    <a:pt x="38" y="3"/>
                  </a:cubicBezTo>
                  <a:cubicBezTo>
                    <a:pt x="57" y="0"/>
                    <a:pt x="57" y="0"/>
                    <a:pt x="57" y="0"/>
                  </a:cubicBezTo>
                  <a:cubicBezTo>
                    <a:pt x="57" y="0"/>
                    <a:pt x="78" y="20"/>
                    <a:pt x="77" y="22"/>
                  </a:cubicBezTo>
                  <a:cubicBezTo>
                    <a:pt x="76" y="24"/>
                    <a:pt x="67" y="114"/>
                    <a:pt x="67" y="114"/>
                  </a:cubicBezTo>
                  <a:cubicBezTo>
                    <a:pt x="101" y="115"/>
                    <a:pt x="101" y="115"/>
                    <a:pt x="101" y="115"/>
                  </a:cubicBezTo>
                  <a:cubicBezTo>
                    <a:pt x="85" y="22"/>
                    <a:pt x="85" y="22"/>
                    <a:pt x="85" y="22"/>
                  </a:cubicBezTo>
                  <a:cubicBezTo>
                    <a:pt x="103" y="1"/>
                    <a:pt x="103" y="1"/>
                    <a:pt x="103" y="1"/>
                  </a:cubicBezTo>
                  <a:lnTo>
                    <a:pt x="12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532"/>
            <p:cNvSpPr>
              <a:spLocks/>
            </p:cNvSpPr>
            <p:nvPr/>
          </p:nvSpPr>
          <p:spPr bwMode="auto">
            <a:xfrm>
              <a:off x="7115779" y="4091716"/>
              <a:ext cx="94794" cy="94794"/>
            </a:xfrm>
            <a:custGeom>
              <a:avLst/>
              <a:gdLst>
                <a:gd name="T0" fmla="*/ 28 w 54"/>
                <a:gd name="T1" fmla="*/ 53 h 54"/>
                <a:gd name="T2" fmla="*/ 54 w 54"/>
                <a:gd name="T3" fmla="*/ 26 h 54"/>
                <a:gd name="T4" fmla="*/ 26 w 54"/>
                <a:gd name="T5" fmla="*/ 1 h 54"/>
                <a:gd name="T6" fmla="*/ 0 w 54"/>
                <a:gd name="T7" fmla="*/ 28 h 54"/>
                <a:gd name="T8" fmla="*/ 28 w 54"/>
                <a:gd name="T9" fmla="*/ 53 h 54"/>
              </a:gdLst>
              <a:ahLst/>
              <a:cxnLst>
                <a:cxn ang="0">
                  <a:pos x="T0" y="T1"/>
                </a:cxn>
                <a:cxn ang="0">
                  <a:pos x="T2" y="T3"/>
                </a:cxn>
                <a:cxn ang="0">
                  <a:pos x="T4" y="T5"/>
                </a:cxn>
                <a:cxn ang="0">
                  <a:pos x="T6" y="T7"/>
                </a:cxn>
                <a:cxn ang="0">
                  <a:pos x="T8" y="T9"/>
                </a:cxn>
              </a:cxnLst>
              <a:rect l="0" t="0" r="r" b="b"/>
              <a:pathLst>
                <a:path w="54" h="54">
                  <a:moveTo>
                    <a:pt x="28" y="53"/>
                  </a:moveTo>
                  <a:cubicBezTo>
                    <a:pt x="43" y="53"/>
                    <a:pt x="54" y="41"/>
                    <a:pt x="54" y="26"/>
                  </a:cubicBezTo>
                  <a:cubicBezTo>
                    <a:pt x="53" y="12"/>
                    <a:pt x="41" y="0"/>
                    <a:pt x="26" y="1"/>
                  </a:cubicBezTo>
                  <a:cubicBezTo>
                    <a:pt x="11" y="1"/>
                    <a:pt x="0" y="14"/>
                    <a:pt x="0" y="28"/>
                  </a:cubicBezTo>
                  <a:cubicBezTo>
                    <a:pt x="1" y="42"/>
                    <a:pt x="13" y="54"/>
                    <a:pt x="28"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33"/>
            <p:cNvSpPr>
              <a:spLocks/>
            </p:cNvSpPr>
            <p:nvPr/>
          </p:nvSpPr>
          <p:spPr bwMode="auto">
            <a:xfrm>
              <a:off x="7070603" y="4191694"/>
              <a:ext cx="187367" cy="134786"/>
            </a:xfrm>
            <a:custGeom>
              <a:avLst/>
              <a:gdLst>
                <a:gd name="T0" fmla="*/ 82 w 107"/>
                <a:gd name="T1" fmla="*/ 0 h 77"/>
                <a:gd name="T2" fmla="*/ 54 w 107"/>
                <a:gd name="T3" fmla="*/ 31 h 77"/>
                <a:gd name="T4" fmla="*/ 25 w 107"/>
                <a:gd name="T5" fmla="*/ 1 h 77"/>
                <a:gd name="T6" fmla="*/ 0 w 107"/>
                <a:gd name="T7" fmla="*/ 34 h 77"/>
                <a:gd name="T8" fmla="*/ 2 w 107"/>
                <a:gd name="T9" fmla="*/ 77 h 77"/>
                <a:gd name="T10" fmla="*/ 107 w 107"/>
                <a:gd name="T11" fmla="*/ 77 h 77"/>
                <a:gd name="T12" fmla="*/ 105 w 107"/>
                <a:gd name="T13" fmla="*/ 31 h 77"/>
                <a:gd name="T14" fmla="*/ 82 w 107"/>
                <a:gd name="T15" fmla="*/ 0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77">
                  <a:moveTo>
                    <a:pt x="82" y="0"/>
                  </a:moveTo>
                  <a:cubicBezTo>
                    <a:pt x="54" y="31"/>
                    <a:pt x="54" y="31"/>
                    <a:pt x="54" y="31"/>
                  </a:cubicBezTo>
                  <a:cubicBezTo>
                    <a:pt x="25" y="1"/>
                    <a:pt x="25" y="1"/>
                    <a:pt x="25" y="1"/>
                  </a:cubicBezTo>
                  <a:cubicBezTo>
                    <a:pt x="7" y="8"/>
                    <a:pt x="0" y="18"/>
                    <a:pt x="0" y="34"/>
                  </a:cubicBezTo>
                  <a:cubicBezTo>
                    <a:pt x="2" y="77"/>
                    <a:pt x="2" y="77"/>
                    <a:pt x="2" y="77"/>
                  </a:cubicBezTo>
                  <a:cubicBezTo>
                    <a:pt x="107" y="77"/>
                    <a:pt x="107" y="77"/>
                    <a:pt x="107" y="77"/>
                  </a:cubicBezTo>
                  <a:cubicBezTo>
                    <a:pt x="105" y="31"/>
                    <a:pt x="105" y="31"/>
                    <a:pt x="105" y="31"/>
                  </a:cubicBezTo>
                  <a:cubicBezTo>
                    <a:pt x="104" y="15"/>
                    <a:pt x="98" y="6"/>
                    <a:pt x="8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39"/>
            <p:cNvSpPr>
              <a:spLocks/>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40"/>
            <p:cNvSpPr>
              <a:spLocks/>
            </p:cNvSpPr>
            <p:nvPr/>
          </p:nvSpPr>
          <p:spPr bwMode="auto">
            <a:xfrm>
              <a:off x="5760517" y="4082829"/>
              <a:ext cx="301416" cy="345111"/>
            </a:xfrm>
            <a:custGeom>
              <a:avLst/>
              <a:gdLst>
                <a:gd name="T0" fmla="*/ 162 w 172"/>
                <a:gd name="T1" fmla="*/ 165 h 197"/>
                <a:gd name="T2" fmla="*/ 158 w 172"/>
                <a:gd name="T3" fmla="*/ 165 h 197"/>
                <a:gd name="T4" fmla="*/ 157 w 172"/>
                <a:gd name="T5" fmla="*/ 152 h 197"/>
                <a:gd name="T6" fmla="*/ 137 w 172"/>
                <a:gd name="T7" fmla="*/ 129 h 197"/>
                <a:gd name="T8" fmla="*/ 137 w 172"/>
                <a:gd name="T9" fmla="*/ 57 h 197"/>
                <a:gd name="T10" fmla="*/ 152 w 172"/>
                <a:gd name="T11" fmla="*/ 44 h 197"/>
                <a:gd name="T12" fmla="*/ 161 w 172"/>
                <a:gd name="T13" fmla="*/ 34 h 197"/>
                <a:gd name="T14" fmla="*/ 161 w 172"/>
                <a:gd name="T15" fmla="*/ 24 h 197"/>
                <a:gd name="T16" fmla="*/ 161 w 172"/>
                <a:gd name="T17" fmla="*/ 20 h 197"/>
                <a:gd name="T18" fmla="*/ 161 w 172"/>
                <a:gd name="T19" fmla="*/ 10 h 197"/>
                <a:gd name="T20" fmla="*/ 151 w 172"/>
                <a:gd name="T21" fmla="*/ 0 h 197"/>
                <a:gd name="T22" fmla="*/ 134 w 172"/>
                <a:gd name="T23" fmla="*/ 0 h 197"/>
                <a:gd name="T24" fmla="*/ 125 w 172"/>
                <a:gd name="T25" fmla="*/ 10 h 197"/>
                <a:gd name="T26" fmla="*/ 125 w 172"/>
                <a:gd name="T27" fmla="*/ 14 h 197"/>
                <a:gd name="T28" fmla="*/ 104 w 172"/>
                <a:gd name="T29" fmla="*/ 14 h 197"/>
                <a:gd name="T30" fmla="*/ 104 w 172"/>
                <a:gd name="T31" fmla="*/ 10 h 197"/>
                <a:gd name="T32" fmla="*/ 95 w 172"/>
                <a:gd name="T33" fmla="*/ 0 h 197"/>
                <a:gd name="T34" fmla="*/ 78 w 172"/>
                <a:gd name="T35" fmla="*/ 0 h 197"/>
                <a:gd name="T36" fmla="*/ 68 w 172"/>
                <a:gd name="T37" fmla="*/ 10 h 197"/>
                <a:gd name="T38" fmla="*/ 68 w 172"/>
                <a:gd name="T39" fmla="*/ 14 h 197"/>
                <a:gd name="T40" fmla="*/ 45 w 172"/>
                <a:gd name="T41" fmla="*/ 14 h 197"/>
                <a:gd name="T42" fmla="*/ 45 w 172"/>
                <a:gd name="T43" fmla="*/ 10 h 197"/>
                <a:gd name="T44" fmla="*/ 35 w 172"/>
                <a:gd name="T45" fmla="*/ 0 h 197"/>
                <a:gd name="T46" fmla="*/ 19 w 172"/>
                <a:gd name="T47" fmla="*/ 0 h 197"/>
                <a:gd name="T48" fmla="*/ 9 w 172"/>
                <a:gd name="T49" fmla="*/ 10 h 197"/>
                <a:gd name="T50" fmla="*/ 9 w 172"/>
                <a:gd name="T51" fmla="*/ 20 h 197"/>
                <a:gd name="T52" fmla="*/ 9 w 172"/>
                <a:gd name="T53" fmla="*/ 24 h 197"/>
                <a:gd name="T54" fmla="*/ 9 w 172"/>
                <a:gd name="T55" fmla="*/ 34 h 197"/>
                <a:gd name="T56" fmla="*/ 13 w 172"/>
                <a:gd name="T57" fmla="*/ 43 h 197"/>
                <a:gd name="T58" fmla="*/ 13 w 172"/>
                <a:gd name="T59" fmla="*/ 43 h 197"/>
                <a:gd name="T60" fmla="*/ 34 w 172"/>
                <a:gd name="T61" fmla="*/ 58 h 197"/>
                <a:gd name="T62" fmla="*/ 33 w 172"/>
                <a:gd name="T63" fmla="*/ 129 h 197"/>
                <a:gd name="T64" fmla="*/ 13 w 172"/>
                <a:gd name="T65" fmla="*/ 151 h 197"/>
                <a:gd name="T66" fmla="*/ 13 w 172"/>
                <a:gd name="T67" fmla="*/ 165 h 197"/>
                <a:gd name="T68" fmla="*/ 10 w 172"/>
                <a:gd name="T69" fmla="*/ 165 h 197"/>
                <a:gd name="T70" fmla="*/ 0 w 172"/>
                <a:gd name="T71" fmla="*/ 176 h 197"/>
                <a:gd name="T72" fmla="*/ 0 w 172"/>
                <a:gd name="T73" fmla="*/ 186 h 197"/>
                <a:gd name="T74" fmla="*/ 10 w 172"/>
                <a:gd name="T75" fmla="*/ 197 h 197"/>
                <a:gd name="T76" fmla="*/ 162 w 172"/>
                <a:gd name="T77" fmla="*/ 197 h 197"/>
                <a:gd name="T78" fmla="*/ 172 w 172"/>
                <a:gd name="T79" fmla="*/ 186 h 197"/>
                <a:gd name="T80" fmla="*/ 172 w 172"/>
                <a:gd name="T81" fmla="*/ 176 h 197"/>
                <a:gd name="T82" fmla="*/ 162 w 172"/>
                <a:gd name="T83" fmla="*/ 16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2" h="197">
                  <a:moveTo>
                    <a:pt x="162" y="165"/>
                  </a:moveTo>
                  <a:cubicBezTo>
                    <a:pt x="158" y="165"/>
                    <a:pt x="158" y="165"/>
                    <a:pt x="158" y="165"/>
                  </a:cubicBezTo>
                  <a:cubicBezTo>
                    <a:pt x="157" y="152"/>
                    <a:pt x="157" y="152"/>
                    <a:pt x="157" y="152"/>
                  </a:cubicBezTo>
                  <a:cubicBezTo>
                    <a:pt x="137" y="129"/>
                    <a:pt x="137" y="129"/>
                    <a:pt x="137" y="129"/>
                  </a:cubicBezTo>
                  <a:cubicBezTo>
                    <a:pt x="137" y="57"/>
                    <a:pt x="137" y="57"/>
                    <a:pt x="137" y="57"/>
                  </a:cubicBezTo>
                  <a:cubicBezTo>
                    <a:pt x="152" y="44"/>
                    <a:pt x="152" y="44"/>
                    <a:pt x="152" y="44"/>
                  </a:cubicBezTo>
                  <a:cubicBezTo>
                    <a:pt x="157" y="44"/>
                    <a:pt x="161" y="40"/>
                    <a:pt x="161" y="34"/>
                  </a:cubicBezTo>
                  <a:cubicBezTo>
                    <a:pt x="161" y="24"/>
                    <a:pt x="161" y="24"/>
                    <a:pt x="161" y="24"/>
                  </a:cubicBezTo>
                  <a:cubicBezTo>
                    <a:pt x="161" y="20"/>
                    <a:pt x="161" y="20"/>
                    <a:pt x="161" y="20"/>
                  </a:cubicBezTo>
                  <a:cubicBezTo>
                    <a:pt x="161" y="10"/>
                    <a:pt x="161" y="10"/>
                    <a:pt x="161" y="10"/>
                  </a:cubicBezTo>
                  <a:cubicBezTo>
                    <a:pt x="161" y="4"/>
                    <a:pt x="157" y="0"/>
                    <a:pt x="151" y="0"/>
                  </a:cubicBezTo>
                  <a:cubicBezTo>
                    <a:pt x="134" y="0"/>
                    <a:pt x="134" y="0"/>
                    <a:pt x="134" y="0"/>
                  </a:cubicBezTo>
                  <a:cubicBezTo>
                    <a:pt x="129" y="0"/>
                    <a:pt x="125" y="4"/>
                    <a:pt x="125" y="10"/>
                  </a:cubicBezTo>
                  <a:cubicBezTo>
                    <a:pt x="125" y="14"/>
                    <a:pt x="125" y="14"/>
                    <a:pt x="125" y="14"/>
                  </a:cubicBezTo>
                  <a:cubicBezTo>
                    <a:pt x="104" y="14"/>
                    <a:pt x="104" y="14"/>
                    <a:pt x="104" y="14"/>
                  </a:cubicBezTo>
                  <a:cubicBezTo>
                    <a:pt x="104" y="10"/>
                    <a:pt x="104" y="10"/>
                    <a:pt x="104" y="10"/>
                  </a:cubicBezTo>
                  <a:cubicBezTo>
                    <a:pt x="104" y="4"/>
                    <a:pt x="100" y="0"/>
                    <a:pt x="95" y="0"/>
                  </a:cubicBezTo>
                  <a:cubicBezTo>
                    <a:pt x="78" y="0"/>
                    <a:pt x="78" y="0"/>
                    <a:pt x="78" y="0"/>
                  </a:cubicBezTo>
                  <a:cubicBezTo>
                    <a:pt x="72" y="0"/>
                    <a:pt x="68" y="4"/>
                    <a:pt x="68" y="10"/>
                  </a:cubicBezTo>
                  <a:cubicBezTo>
                    <a:pt x="68" y="14"/>
                    <a:pt x="68" y="14"/>
                    <a:pt x="68" y="14"/>
                  </a:cubicBezTo>
                  <a:cubicBezTo>
                    <a:pt x="45" y="14"/>
                    <a:pt x="45" y="14"/>
                    <a:pt x="45" y="14"/>
                  </a:cubicBezTo>
                  <a:cubicBezTo>
                    <a:pt x="45" y="10"/>
                    <a:pt x="45" y="10"/>
                    <a:pt x="45" y="10"/>
                  </a:cubicBezTo>
                  <a:cubicBezTo>
                    <a:pt x="45" y="4"/>
                    <a:pt x="41" y="0"/>
                    <a:pt x="35" y="0"/>
                  </a:cubicBezTo>
                  <a:cubicBezTo>
                    <a:pt x="19" y="0"/>
                    <a:pt x="19" y="0"/>
                    <a:pt x="19" y="0"/>
                  </a:cubicBezTo>
                  <a:cubicBezTo>
                    <a:pt x="13" y="0"/>
                    <a:pt x="9" y="4"/>
                    <a:pt x="9" y="10"/>
                  </a:cubicBezTo>
                  <a:cubicBezTo>
                    <a:pt x="9" y="20"/>
                    <a:pt x="9" y="20"/>
                    <a:pt x="9" y="20"/>
                  </a:cubicBezTo>
                  <a:cubicBezTo>
                    <a:pt x="9" y="24"/>
                    <a:pt x="9" y="24"/>
                    <a:pt x="9" y="24"/>
                  </a:cubicBezTo>
                  <a:cubicBezTo>
                    <a:pt x="9" y="34"/>
                    <a:pt x="9" y="34"/>
                    <a:pt x="9" y="34"/>
                  </a:cubicBezTo>
                  <a:cubicBezTo>
                    <a:pt x="9" y="38"/>
                    <a:pt x="11" y="41"/>
                    <a:pt x="13" y="43"/>
                  </a:cubicBezTo>
                  <a:cubicBezTo>
                    <a:pt x="13" y="43"/>
                    <a:pt x="13" y="43"/>
                    <a:pt x="13" y="43"/>
                  </a:cubicBezTo>
                  <a:cubicBezTo>
                    <a:pt x="34" y="58"/>
                    <a:pt x="34" y="58"/>
                    <a:pt x="34" y="58"/>
                  </a:cubicBezTo>
                  <a:cubicBezTo>
                    <a:pt x="33" y="129"/>
                    <a:pt x="33" y="129"/>
                    <a:pt x="33" y="129"/>
                  </a:cubicBezTo>
                  <a:cubicBezTo>
                    <a:pt x="13" y="151"/>
                    <a:pt x="13" y="151"/>
                    <a:pt x="13" y="151"/>
                  </a:cubicBezTo>
                  <a:cubicBezTo>
                    <a:pt x="13" y="165"/>
                    <a:pt x="13" y="165"/>
                    <a:pt x="13" y="165"/>
                  </a:cubicBezTo>
                  <a:cubicBezTo>
                    <a:pt x="10" y="165"/>
                    <a:pt x="10" y="165"/>
                    <a:pt x="10" y="165"/>
                  </a:cubicBezTo>
                  <a:cubicBezTo>
                    <a:pt x="5" y="165"/>
                    <a:pt x="0" y="170"/>
                    <a:pt x="0" y="176"/>
                  </a:cubicBezTo>
                  <a:cubicBezTo>
                    <a:pt x="0" y="186"/>
                    <a:pt x="0" y="186"/>
                    <a:pt x="0" y="186"/>
                  </a:cubicBezTo>
                  <a:cubicBezTo>
                    <a:pt x="0" y="192"/>
                    <a:pt x="5" y="197"/>
                    <a:pt x="10" y="197"/>
                  </a:cubicBezTo>
                  <a:cubicBezTo>
                    <a:pt x="162" y="197"/>
                    <a:pt x="162" y="197"/>
                    <a:pt x="162" y="197"/>
                  </a:cubicBezTo>
                  <a:cubicBezTo>
                    <a:pt x="167" y="197"/>
                    <a:pt x="172" y="192"/>
                    <a:pt x="172" y="186"/>
                  </a:cubicBezTo>
                  <a:cubicBezTo>
                    <a:pt x="172" y="176"/>
                    <a:pt x="172" y="176"/>
                    <a:pt x="172" y="176"/>
                  </a:cubicBezTo>
                  <a:cubicBezTo>
                    <a:pt x="172" y="170"/>
                    <a:pt x="167" y="165"/>
                    <a:pt x="162" y="1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58"/>
          <p:cNvGrpSpPr/>
          <p:nvPr/>
        </p:nvGrpSpPr>
        <p:grpSpPr>
          <a:xfrm>
            <a:off x="6851920" y="2733158"/>
            <a:ext cx="559550" cy="560228"/>
            <a:chOff x="6557381" y="2464660"/>
            <a:chExt cx="610979" cy="611720"/>
          </a:xfrm>
          <a:solidFill>
            <a:schemeClr val="accent1"/>
          </a:solidFill>
        </p:grpSpPr>
        <p:sp>
          <p:nvSpPr>
            <p:cNvPr id="52" name="Freeform 541"/>
            <p:cNvSpPr>
              <a:spLocks/>
            </p:cNvSpPr>
            <p:nvPr/>
          </p:nvSpPr>
          <p:spPr bwMode="auto">
            <a:xfrm>
              <a:off x="6557381" y="2464660"/>
              <a:ext cx="610979" cy="611720"/>
            </a:xfrm>
            <a:custGeom>
              <a:avLst/>
              <a:gdLst>
                <a:gd name="T0" fmla="*/ 349 w 349"/>
                <a:gd name="T1" fmla="*/ 282 h 349"/>
                <a:gd name="T2" fmla="*/ 282 w 349"/>
                <a:gd name="T3" fmla="*/ 349 h 349"/>
                <a:gd name="T4" fmla="*/ 68 w 349"/>
                <a:gd name="T5" fmla="*/ 349 h 349"/>
                <a:gd name="T6" fmla="*/ 0 w 349"/>
                <a:gd name="T7" fmla="*/ 282 h 349"/>
                <a:gd name="T8" fmla="*/ 0 w 349"/>
                <a:gd name="T9" fmla="*/ 68 h 349"/>
                <a:gd name="T10" fmla="*/ 68 w 349"/>
                <a:gd name="T11" fmla="*/ 0 h 349"/>
                <a:gd name="T12" fmla="*/ 282 w 349"/>
                <a:gd name="T13" fmla="*/ 0 h 349"/>
                <a:gd name="T14" fmla="*/ 349 w 349"/>
                <a:gd name="T15" fmla="*/ 68 h 349"/>
                <a:gd name="T16" fmla="*/ 349 w 349"/>
                <a:gd name="T17" fmla="*/ 28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349">
                  <a:moveTo>
                    <a:pt x="349" y="282"/>
                  </a:moveTo>
                  <a:cubicBezTo>
                    <a:pt x="349" y="319"/>
                    <a:pt x="319" y="349"/>
                    <a:pt x="282" y="349"/>
                  </a:cubicBezTo>
                  <a:cubicBezTo>
                    <a:pt x="68" y="349"/>
                    <a:pt x="68" y="349"/>
                    <a:pt x="68" y="349"/>
                  </a:cubicBezTo>
                  <a:cubicBezTo>
                    <a:pt x="30" y="349"/>
                    <a:pt x="0" y="319"/>
                    <a:pt x="0" y="282"/>
                  </a:cubicBezTo>
                  <a:cubicBezTo>
                    <a:pt x="0" y="68"/>
                    <a:pt x="0" y="68"/>
                    <a:pt x="0" y="68"/>
                  </a:cubicBezTo>
                  <a:cubicBezTo>
                    <a:pt x="0" y="31"/>
                    <a:pt x="30" y="0"/>
                    <a:pt x="68" y="0"/>
                  </a:cubicBezTo>
                  <a:cubicBezTo>
                    <a:pt x="282" y="0"/>
                    <a:pt x="282" y="0"/>
                    <a:pt x="282" y="0"/>
                  </a:cubicBezTo>
                  <a:cubicBezTo>
                    <a:pt x="319" y="0"/>
                    <a:pt x="349" y="31"/>
                    <a:pt x="349" y="68"/>
                  </a:cubicBezTo>
                  <a:lnTo>
                    <a:pt x="349" y="282"/>
                  </a:lnTo>
                  <a:close/>
                </a:path>
              </a:pathLst>
            </a:custGeom>
            <a:solidFill>
              <a:srgbClr val="FFFFFF"/>
            </a:solidFill>
            <a:ln w="68263" cap="flat">
              <a:solidFill>
                <a:schemeClr val="accent1"/>
              </a:solidFill>
              <a:prstDash val="solid"/>
              <a:miter lim="800000"/>
              <a:headEnd/>
              <a:tailEnd/>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42"/>
            <p:cNvSpPr>
              <a:spLocks noEditPoints="1"/>
            </p:cNvSpPr>
            <p:nvPr/>
          </p:nvSpPr>
          <p:spPr bwMode="auto">
            <a:xfrm>
              <a:off x="6704757" y="2572044"/>
              <a:ext cx="309563" cy="385102"/>
            </a:xfrm>
            <a:custGeom>
              <a:avLst/>
              <a:gdLst>
                <a:gd name="T0" fmla="*/ 106 w 177"/>
                <a:gd name="T1" fmla="*/ 39 h 220"/>
                <a:gd name="T2" fmla="*/ 119 w 177"/>
                <a:gd name="T3" fmla="*/ 12 h 220"/>
                <a:gd name="T4" fmla="*/ 99 w 177"/>
                <a:gd name="T5" fmla="*/ 6 h 220"/>
                <a:gd name="T6" fmla="*/ 51 w 177"/>
                <a:gd name="T7" fmla="*/ 6 h 220"/>
                <a:gd name="T8" fmla="*/ 55 w 177"/>
                <a:gd name="T9" fmla="*/ 24 h 220"/>
                <a:gd name="T10" fmla="*/ 67 w 177"/>
                <a:gd name="T11" fmla="*/ 39 h 220"/>
                <a:gd name="T12" fmla="*/ 1 w 177"/>
                <a:gd name="T13" fmla="*/ 177 h 220"/>
                <a:gd name="T14" fmla="*/ 3 w 177"/>
                <a:gd name="T15" fmla="*/ 202 h 220"/>
                <a:gd name="T16" fmla="*/ 23 w 177"/>
                <a:gd name="T17" fmla="*/ 220 h 220"/>
                <a:gd name="T18" fmla="*/ 153 w 177"/>
                <a:gd name="T19" fmla="*/ 217 h 220"/>
                <a:gd name="T20" fmla="*/ 175 w 177"/>
                <a:gd name="T21" fmla="*/ 201 h 220"/>
                <a:gd name="T22" fmla="*/ 176 w 177"/>
                <a:gd name="T23" fmla="*/ 195 h 220"/>
                <a:gd name="T24" fmla="*/ 176 w 177"/>
                <a:gd name="T25" fmla="*/ 193 h 220"/>
                <a:gd name="T26" fmla="*/ 176 w 177"/>
                <a:gd name="T27" fmla="*/ 174 h 220"/>
                <a:gd name="T28" fmla="*/ 106 w 177"/>
                <a:gd name="T29" fmla="*/ 39 h 220"/>
                <a:gd name="T30" fmla="*/ 112 w 177"/>
                <a:gd name="T31" fmla="*/ 168 h 220"/>
                <a:gd name="T32" fmla="*/ 92 w 177"/>
                <a:gd name="T33" fmla="*/ 178 h 220"/>
                <a:gd name="T34" fmla="*/ 92 w 177"/>
                <a:gd name="T35" fmla="*/ 190 h 220"/>
                <a:gd name="T36" fmla="*/ 85 w 177"/>
                <a:gd name="T37" fmla="*/ 190 h 220"/>
                <a:gd name="T38" fmla="*/ 85 w 177"/>
                <a:gd name="T39" fmla="*/ 178 h 220"/>
                <a:gd name="T40" fmla="*/ 70 w 177"/>
                <a:gd name="T41" fmla="*/ 174 h 220"/>
                <a:gd name="T42" fmla="*/ 60 w 177"/>
                <a:gd name="T43" fmla="*/ 165 h 220"/>
                <a:gd name="T44" fmla="*/ 55 w 177"/>
                <a:gd name="T45" fmla="*/ 149 h 220"/>
                <a:gd name="T46" fmla="*/ 67 w 177"/>
                <a:gd name="T47" fmla="*/ 147 h 220"/>
                <a:gd name="T48" fmla="*/ 72 w 177"/>
                <a:gd name="T49" fmla="*/ 161 h 220"/>
                <a:gd name="T50" fmla="*/ 85 w 177"/>
                <a:gd name="T51" fmla="*/ 168 h 220"/>
                <a:gd name="T52" fmla="*/ 84 w 177"/>
                <a:gd name="T53" fmla="*/ 130 h 220"/>
                <a:gd name="T54" fmla="*/ 69 w 177"/>
                <a:gd name="T55" fmla="*/ 124 h 220"/>
                <a:gd name="T56" fmla="*/ 60 w 177"/>
                <a:gd name="T57" fmla="*/ 116 h 220"/>
                <a:gd name="T58" fmla="*/ 57 w 177"/>
                <a:gd name="T59" fmla="*/ 103 h 220"/>
                <a:gd name="T60" fmla="*/ 65 w 177"/>
                <a:gd name="T61" fmla="*/ 82 h 220"/>
                <a:gd name="T62" fmla="*/ 83 w 177"/>
                <a:gd name="T63" fmla="*/ 75 h 220"/>
                <a:gd name="T64" fmla="*/ 83 w 177"/>
                <a:gd name="T65" fmla="*/ 69 h 220"/>
                <a:gd name="T66" fmla="*/ 90 w 177"/>
                <a:gd name="T67" fmla="*/ 69 h 220"/>
                <a:gd name="T68" fmla="*/ 90 w 177"/>
                <a:gd name="T69" fmla="*/ 75 h 220"/>
                <a:gd name="T70" fmla="*/ 107 w 177"/>
                <a:gd name="T71" fmla="*/ 81 h 220"/>
                <a:gd name="T72" fmla="*/ 116 w 177"/>
                <a:gd name="T73" fmla="*/ 99 h 220"/>
                <a:gd name="T74" fmla="*/ 104 w 177"/>
                <a:gd name="T75" fmla="*/ 101 h 220"/>
                <a:gd name="T76" fmla="*/ 100 w 177"/>
                <a:gd name="T77" fmla="*/ 90 h 220"/>
                <a:gd name="T78" fmla="*/ 90 w 177"/>
                <a:gd name="T79" fmla="*/ 85 h 220"/>
                <a:gd name="T80" fmla="*/ 91 w 177"/>
                <a:gd name="T81" fmla="*/ 120 h 220"/>
                <a:gd name="T82" fmla="*/ 103 w 177"/>
                <a:gd name="T83" fmla="*/ 123 h 220"/>
                <a:gd name="T84" fmla="*/ 112 w 177"/>
                <a:gd name="T85" fmla="*/ 129 h 220"/>
                <a:gd name="T86" fmla="*/ 118 w 177"/>
                <a:gd name="T87" fmla="*/ 137 h 220"/>
                <a:gd name="T88" fmla="*/ 120 w 177"/>
                <a:gd name="T89" fmla="*/ 147 h 220"/>
                <a:gd name="T90" fmla="*/ 112 w 177"/>
                <a:gd name="T91" fmla="*/ 16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220">
                  <a:moveTo>
                    <a:pt x="106" y="39"/>
                  </a:moveTo>
                  <a:cubicBezTo>
                    <a:pt x="107" y="30"/>
                    <a:pt x="111" y="19"/>
                    <a:pt x="119" y="12"/>
                  </a:cubicBezTo>
                  <a:cubicBezTo>
                    <a:pt x="131" y="3"/>
                    <a:pt x="112" y="4"/>
                    <a:pt x="99" y="6"/>
                  </a:cubicBezTo>
                  <a:cubicBezTo>
                    <a:pt x="86" y="7"/>
                    <a:pt x="57" y="0"/>
                    <a:pt x="51" y="6"/>
                  </a:cubicBezTo>
                  <a:cubicBezTo>
                    <a:pt x="45" y="11"/>
                    <a:pt x="48" y="20"/>
                    <a:pt x="55" y="24"/>
                  </a:cubicBezTo>
                  <a:cubicBezTo>
                    <a:pt x="59" y="27"/>
                    <a:pt x="64" y="34"/>
                    <a:pt x="67" y="39"/>
                  </a:cubicBezTo>
                  <a:cubicBezTo>
                    <a:pt x="28" y="54"/>
                    <a:pt x="0" y="110"/>
                    <a:pt x="1" y="177"/>
                  </a:cubicBezTo>
                  <a:cubicBezTo>
                    <a:pt x="1" y="185"/>
                    <a:pt x="2" y="194"/>
                    <a:pt x="3" y="202"/>
                  </a:cubicBezTo>
                  <a:cubicBezTo>
                    <a:pt x="5" y="207"/>
                    <a:pt x="10" y="220"/>
                    <a:pt x="23" y="220"/>
                  </a:cubicBezTo>
                  <a:cubicBezTo>
                    <a:pt x="40" y="219"/>
                    <a:pt x="153" y="217"/>
                    <a:pt x="153" y="217"/>
                  </a:cubicBezTo>
                  <a:cubicBezTo>
                    <a:pt x="153" y="217"/>
                    <a:pt x="172" y="217"/>
                    <a:pt x="175" y="201"/>
                  </a:cubicBezTo>
                  <a:cubicBezTo>
                    <a:pt x="175" y="199"/>
                    <a:pt x="176" y="197"/>
                    <a:pt x="176" y="195"/>
                  </a:cubicBezTo>
                  <a:cubicBezTo>
                    <a:pt x="176" y="194"/>
                    <a:pt x="176" y="194"/>
                    <a:pt x="176" y="193"/>
                  </a:cubicBezTo>
                  <a:cubicBezTo>
                    <a:pt x="176" y="187"/>
                    <a:pt x="177" y="180"/>
                    <a:pt x="176" y="174"/>
                  </a:cubicBezTo>
                  <a:cubicBezTo>
                    <a:pt x="175" y="107"/>
                    <a:pt x="145" y="52"/>
                    <a:pt x="106" y="39"/>
                  </a:cubicBezTo>
                  <a:close/>
                  <a:moveTo>
                    <a:pt x="112" y="168"/>
                  </a:moveTo>
                  <a:cubicBezTo>
                    <a:pt x="107" y="174"/>
                    <a:pt x="100" y="177"/>
                    <a:pt x="92" y="178"/>
                  </a:cubicBezTo>
                  <a:cubicBezTo>
                    <a:pt x="92" y="190"/>
                    <a:pt x="92" y="190"/>
                    <a:pt x="92" y="190"/>
                  </a:cubicBezTo>
                  <a:cubicBezTo>
                    <a:pt x="85" y="190"/>
                    <a:pt x="85" y="190"/>
                    <a:pt x="85" y="190"/>
                  </a:cubicBezTo>
                  <a:cubicBezTo>
                    <a:pt x="85" y="178"/>
                    <a:pt x="85" y="178"/>
                    <a:pt x="85" y="178"/>
                  </a:cubicBezTo>
                  <a:cubicBezTo>
                    <a:pt x="79" y="177"/>
                    <a:pt x="74" y="176"/>
                    <a:pt x="70" y="174"/>
                  </a:cubicBezTo>
                  <a:cubicBezTo>
                    <a:pt x="66" y="172"/>
                    <a:pt x="63" y="169"/>
                    <a:pt x="60" y="165"/>
                  </a:cubicBezTo>
                  <a:cubicBezTo>
                    <a:pt x="58" y="161"/>
                    <a:pt x="56" y="155"/>
                    <a:pt x="55" y="149"/>
                  </a:cubicBezTo>
                  <a:cubicBezTo>
                    <a:pt x="67" y="147"/>
                    <a:pt x="67" y="147"/>
                    <a:pt x="67" y="147"/>
                  </a:cubicBezTo>
                  <a:cubicBezTo>
                    <a:pt x="68" y="153"/>
                    <a:pt x="70" y="158"/>
                    <a:pt x="72" y="161"/>
                  </a:cubicBezTo>
                  <a:cubicBezTo>
                    <a:pt x="76" y="165"/>
                    <a:pt x="80" y="167"/>
                    <a:pt x="85" y="168"/>
                  </a:cubicBezTo>
                  <a:cubicBezTo>
                    <a:pt x="84" y="130"/>
                    <a:pt x="84" y="130"/>
                    <a:pt x="84" y="130"/>
                  </a:cubicBezTo>
                  <a:cubicBezTo>
                    <a:pt x="79" y="129"/>
                    <a:pt x="74" y="127"/>
                    <a:pt x="69" y="124"/>
                  </a:cubicBezTo>
                  <a:cubicBezTo>
                    <a:pt x="65" y="122"/>
                    <a:pt x="62" y="119"/>
                    <a:pt x="60" y="116"/>
                  </a:cubicBezTo>
                  <a:cubicBezTo>
                    <a:pt x="58" y="112"/>
                    <a:pt x="57" y="108"/>
                    <a:pt x="57" y="103"/>
                  </a:cubicBezTo>
                  <a:cubicBezTo>
                    <a:pt x="56" y="94"/>
                    <a:pt x="59" y="87"/>
                    <a:pt x="65" y="82"/>
                  </a:cubicBezTo>
                  <a:cubicBezTo>
                    <a:pt x="69" y="78"/>
                    <a:pt x="75" y="76"/>
                    <a:pt x="83" y="75"/>
                  </a:cubicBezTo>
                  <a:cubicBezTo>
                    <a:pt x="83" y="69"/>
                    <a:pt x="83" y="69"/>
                    <a:pt x="83" y="69"/>
                  </a:cubicBezTo>
                  <a:cubicBezTo>
                    <a:pt x="90" y="69"/>
                    <a:pt x="90" y="69"/>
                    <a:pt x="90" y="69"/>
                  </a:cubicBezTo>
                  <a:cubicBezTo>
                    <a:pt x="90" y="75"/>
                    <a:pt x="90" y="75"/>
                    <a:pt x="90" y="75"/>
                  </a:cubicBezTo>
                  <a:cubicBezTo>
                    <a:pt x="97" y="76"/>
                    <a:pt x="103" y="78"/>
                    <a:pt x="107" y="81"/>
                  </a:cubicBezTo>
                  <a:cubicBezTo>
                    <a:pt x="112" y="85"/>
                    <a:pt x="115" y="91"/>
                    <a:pt x="116" y="99"/>
                  </a:cubicBezTo>
                  <a:cubicBezTo>
                    <a:pt x="104" y="101"/>
                    <a:pt x="104" y="101"/>
                    <a:pt x="104" y="101"/>
                  </a:cubicBezTo>
                  <a:cubicBezTo>
                    <a:pt x="103" y="96"/>
                    <a:pt x="102" y="92"/>
                    <a:pt x="100" y="90"/>
                  </a:cubicBezTo>
                  <a:cubicBezTo>
                    <a:pt x="97" y="87"/>
                    <a:pt x="94" y="86"/>
                    <a:pt x="90" y="85"/>
                  </a:cubicBezTo>
                  <a:cubicBezTo>
                    <a:pt x="91" y="120"/>
                    <a:pt x="91" y="120"/>
                    <a:pt x="91" y="120"/>
                  </a:cubicBezTo>
                  <a:cubicBezTo>
                    <a:pt x="97" y="121"/>
                    <a:pt x="101" y="122"/>
                    <a:pt x="103" y="123"/>
                  </a:cubicBezTo>
                  <a:cubicBezTo>
                    <a:pt x="107" y="124"/>
                    <a:pt x="110" y="126"/>
                    <a:pt x="112" y="129"/>
                  </a:cubicBezTo>
                  <a:cubicBezTo>
                    <a:pt x="114" y="131"/>
                    <a:pt x="116" y="134"/>
                    <a:pt x="118" y="137"/>
                  </a:cubicBezTo>
                  <a:cubicBezTo>
                    <a:pt x="119" y="140"/>
                    <a:pt x="120" y="144"/>
                    <a:pt x="120" y="147"/>
                  </a:cubicBezTo>
                  <a:cubicBezTo>
                    <a:pt x="120" y="156"/>
                    <a:pt x="117" y="163"/>
                    <a:pt x="112" y="168"/>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543"/>
            <p:cNvSpPr>
              <a:spLocks/>
            </p:cNvSpPr>
            <p:nvPr/>
          </p:nvSpPr>
          <p:spPr bwMode="auto">
            <a:xfrm>
              <a:off x="6863981" y="2800884"/>
              <a:ext cx="28142" cy="65171"/>
            </a:xfrm>
            <a:custGeom>
              <a:avLst/>
              <a:gdLst>
                <a:gd name="T0" fmla="*/ 0 w 16"/>
                <a:gd name="T1" fmla="*/ 0 h 37"/>
                <a:gd name="T2" fmla="*/ 1 w 16"/>
                <a:gd name="T3" fmla="*/ 37 h 37"/>
                <a:gd name="T4" fmla="*/ 12 w 16"/>
                <a:gd name="T5" fmla="*/ 30 h 37"/>
                <a:gd name="T6" fmla="*/ 16 w 16"/>
                <a:gd name="T7" fmla="*/ 17 h 37"/>
                <a:gd name="T8" fmla="*/ 13 w 16"/>
                <a:gd name="T9" fmla="*/ 7 h 37"/>
                <a:gd name="T10" fmla="*/ 0 w 16"/>
                <a:gd name="T11" fmla="*/ 0 h 37"/>
              </a:gdLst>
              <a:ahLst/>
              <a:cxnLst>
                <a:cxn ang="0">
                  <a:pos x="T0" y="T1"/>
                </a:cxn>
                <a:cxn ang="0">
                  <a:pos x="T2" y="T3"/>
                </a:cxn>
                <a:cxn ang="0">
                  <a:pos x="T4" y="T5"/>
                </a:cxn>
                <a:cxn ang="0">
                  <a:pos x="T6" y="T7"/>
                </a:cxn>
                <a:cxn ang="0">
                  <a:pos x="T8" y="T9"/>
                </a:cxn>
                <a:cxn ang="0">
                  <a:pos x="T10" y="T11"/>
                </a:cxn>
              </a:cxnLst>
              <a:rect l="0" t="0" r="r" b="b"/>
              <a:pathLst>
                <a:path w="16" h="37">
                  <a:moveTo>
                    <a:pt x="0" y="0"/>
                  </a:moveTo>
                  <a:cubicBezTo>
                    <a:pt x="1" y="37"/>
                    <a:pt x="1" y="37"/>
                    <a:pt x="1" y="37"/>
                  </a:cubicBezTo>
                  <a:cubicBezTo>
                    <a:pt x="5" y="36"/>
                    <a:pt x="9" y="34"/>
                    <a:pt x="12" y="30"/>
                  </a:cubicBezTo>
                  <a:cubicBezTo>
                    <a:pt x="15" y="27"/>
                    <a:pt x="16" y="23"/>
                    <a:pt x="16" y="17"/>
                  </a:cubicBezTo>
                  <a:cubicBezTo>
                    <a:pt x="16" y="13"/>
                    <a:pt x="15" y="10"/>
                    <a:pt x="13" y="7"/>
                  </a:cubicBezTo>
                  <a:cubicBezTo>
                    <a:pt x="11" y="4"/>
                    <a:pt x="6" y="2"/>
                    <a:pt x="0" y="0"/>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544"/>
            <p:cNvSpPr>
              <a:spLocks/>
            </p:cNvSpPr>
            <p:nvPr/>
          </p:nvSpPr>
          <p:spPr bwMode="auto">
            <a:xfrm>
              <a:off x="6823249" y="2720901"/>
              <a:ext cx="28142" cy="57765"/>
            </a:xfrm>
            <a:custGeom>
              <a:avLst/>
              <a:gdLst>
                <a:gd name="T0" fmla="*/ 1 w 16"/>
                <a:gd name="T1" fmla="*/ 17 h 33"/>
                <a:gd name="T2" fmla="*/ 4 w 16"/>
                <a:gd name="T3" fmla="*/ 27 h 33"/>
                <a:gd name="T4" fmla="*/ 16 w 16"/>
                <a:gd name="T5" fmla="*/ 33 h 33"/>
                <a:gd name="T6" fmla="*/ 15 w 16"/>
                <a:gd name="T7" fmla="*/ 0 h 33"/>
                <a:gd name="T8" fmla="*/ 4 w 16"/>
                <a:gd name="T9" fmla="*/ 6 h 33"/>
                <a:gd name="T10" fmla="*/ 1 w 16"/>
                <a:gd name="T11" fmla="*/ 17 h 33"/>
              </a:gdLst>
              <a:ahLst/>
              <a:cxnLst>
                <a:cxn ang="0">
                  <a:pos x="T0" y="T1"/>
                </a:cxn>
                <a:cxn ang="0">
                  <a:pos x="T2" y="T3"/>
                </a:cxn>
                <a:cxn ang="0">
                  <a:pos x="T4" y="T5"/>
                </a:cxn>
                <a:cxn ang="0">
                  <a:pos x="T6" y="T7"/>
                </a:cxn>
                <a:cxn ang="0">
                  <a:pos x="T8" y="T9"/>
                </a:cxn>
                <a:cxn ang="0">
                  <a:pos x="T10" y="T11"/>
                </a:cxn>
              </a:cxnLst>
              <a:rect l="0" t="0" r="r" b="b"/>
              <a:pathLst>
                <a:path w="16" h="33">
                  <a:moveTo>
                    <a:pt x="1" y="17"/>
                  </a:moveTo>
                  <a:cubicBezTo>
                    <a:pt x="1" y="21"/>
                    <a:pt x="2" y="24"/>
                    <a:pt x="4" y="27"/>
                  </a:cubicBezTo>
                  <a:cubicBezTo>
                    <a:pt x="6" y="30"/>
                    <a:pt x="10" y="32"/>
                    <a:pt x="16" y="33"/>
                  </a:cubicBezTo>
                  <a:cubicBezTo>
                    <a:pt x="15" y="0"/>
                    <a:pt x="15" y="0"/>
                    <a:pt x="15" y="0"/>
                  </a:cubicBezTo>
                  <a:cubicBezTo>
                    <a:pt x="11" y="1"/>
                    <a:pt x="7" y="3"/>
                    <a:pt x="4" y="6"/>
                  </a:cubicBezTo>
                  <a:cubicBezTo>
                    <a:pt x="2" y="9"/>
                    <a:pt x="0" y="13"/>
                    <a:pt x="1" y="17"/>
                  </a:cubicBezTo>
                  <a:close/>
                </a:path>
              </a:pathLst>
            </a:custGeom>
            <a:grp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8" name="Group 57"/>
          <p:cNvGrpSpPr/>
          <p:nvPr/>
        </p:nvGrpSpPr>
        <p:grpSpPr>
          <a:xfrm>
            <a:off x="7662328" y="2467054"/>
            <a:ext cx="3206968" cy="559484"/>
            <a:chOff x="7813899" y="2232029"/>
            <a:chExt cx="3501728" cy="610908"/>
          </a:xfrm>
        </p:grpSpPr>
        <p:sp>
          <p:nvSpPr>
            <p:cNvPr id="56" name="Rectangle 55"/>
            <p:cNvSpPr/>
            <p:nvPr/>
          </p:nvSpPr>
          <p:spPr>
            <a:xfrm>
              <a:off x="7813899" y="2534177"/>
              <a:ext cx="3501728" cy="30876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7890898" y="2232029"/>
              <a:ext cx="1372265" cy="282294"/>
            </a:xfrm>
            <a:prstGeom prst="rect">
              <a:avLst/>
            </a:prstGeom>
            <a:noFill/>
          </p:spPr>
          <p:txBody>
            <a:bodyPr wrap="non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7" name="Group 66"/>
          <p:cNvGrpSpPr/>
          <p:nvPr/>
        </p:nvGrpSpPr>
        <p:grpSpPr>
          <a:xfrm flipH="1">
            <a:off x="1888237" y="5090712"/>
            <a:ext cx="2854350" cy="559484"/>
            <a:chOff x="7813899" y="2232029"/>
            <a:chExt cx="3116698" cy="610905"/>
          </a:xfrm>
        </p:grpSpPr>
        <p:sp>
          <p:nvSpPr>
            <p:cNvPr id="68" name="Rectangle 67"/>
            <p:cNvSpPr/>
            <p:nvPr/>
          </p:nvSpPr>
          <p:spPr>
            <a:xfrm>
              <a:off x="7813899" y="2534175"/>
              <a:ext cx="3116698" cy="30875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7815154" y="2232029"/>
              <a:ext cx="1372264" cy="282293"/>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7906200" y="4650599"/>
            <a:ext cx="2980192" cy="1126447"/>
            <a:chOff x="8451972" y="4944509"/>
            <a:chExt cx="3254106" cy="1229981"/>
          </a:xfrm>
        </p:grpSpPr>
        <p:sp>
          <p:nvSpPr>
            <p:cNvPr id="74" name="Rectangle 73"/>
            <p:cNvSpPr/>
            <p:nvPr/>
          </p:nvSpPr>
          <p:spPr>
            <a:xfrm>
              <a:off x="8451972" y="4944509"/>
              <a:ext cx="3254106" cy="12299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Rectangle 74"/>
            <p:cNvSpPr/>
            <p:nvPr/>
          </p:nvSpPr>
          <p:spPr>
            <a:xfrm>
              <a:off x="9680532" y="5292856"/>
              <a:ext cx="1892127"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8746102" y="5312787"/>
              <a:ext cx="591965" cy="380944"/>
            </a:xfrm>
            <a:prstGeom prst="rect">
              <a:avLst/>
            </a:prstGeom>
            <a:noFill/>
          </p:spPr>
          <p:txBody>
            <a:bodyPr wrap="none" rtlCol="0">
              <a:spAutoFit/>
            </a:bodyPr>
            <a:lstStyle/>
            <a:p>
              <a:pPr algn="just">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8526417" y="5570149"/>
              <a:ext cx="1083808" cy="282294"/>
            </a:xfrm>
            <a:prstGeom prst="rect">
              <a:avLst/>
            </a:prstGeom>
            <a:noFill/>
          </p:spPr>
          <p:txBody>
            <a:bodyPr wrap="none" rtlCol="0">
              <a:spAutoFit/>
            </a:bodyPr>
            <a:lstStyle/>
            <a:p>
              <a:pPr algn="just">
                <a:lnSpc>
                  <a:spcPct val="120000"/>
                </a:lnSpc>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2091984" y="2620965"/>
            <a:ext cx="2980192" cy="1126447"/>
            <a:chOff x="741238" y="2041048"/>
            <a:chExt cx="3254106" cy="1229981"/>
          </a:xfrm>
        </p:grpSpPr>
        <p:sp>
          <p:nvSpPr>
            <p:cNvPr id="78" name="Rectangle 77"/>
            <p:cNvSpPr/>
            <p:nvPr/>
          </p:nvSpPr>
          <p:spPr>
            <a:xfrm>
              <a:off x="741238" y="2041048"/>
              <a:ext cx="3254106" cy="12299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Rectangle 78"/>
            <p:cNvSpPr/>
            <p:nvPr/>
          </p:nvSpPr>
          <p:spPr>
            <a:xfrm>
              <a:off x="1945131" y="2373746"/>
              <a:ext cx="1892127"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1068609" y="2416106"/>
              <a:ext cx="591965" cy="380944"/>
            </a:xfrm>
            <a:prstGeom prst="rect">
              <a:avLst/>
            </a:prstGeom>
            <a:noFill/>
          </p:spPr>
          <p:txBody>
            <a:bodyPr wrap="none" rtlCol="0">
              <a:spAutoFit/>
            </a:bodyPr>
            <a:lstStyle/>
            <a:p>
              <a:pPr algn="ctr">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822687" y="2662067"/>
              <a:ext cx="1083808" cy="282294"/>
            </a:xfrm>
            <a:prstGeom prst="rect">
              <a:avLst/>
            </a:prstGeom>
            <a:noFill/>
          </p:spPr>
          <p:txBody>
            <a:bodyPr wrap="none" rtlCol="0">
              <a:spAutoFit/>
            </a:bodyPr>
            <a:lstStyle/>
            <a:p>
              <a:pPr algn="just">
                <a:lnSpc>
                  <a:spcPct val="120000"/>
                </a:lnSpc>
              </a:pPr>
              <a:r>
                <a:rPr lang="zh-CN" alt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66068389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2"/>
                                        </p:tgtEl>
                                        <p:attrNameLst>
                                          <p:attrName>style.visibility</p:attrName>
                                        </p:attrNameLst>
                                      </p:cBhvr>
                                      <p:to>
                                        <p:strVal val="visible"/>
                                      </p:to>
                                    </p:set>
                                    <p:anim calcmode="lin" valueType="num">
                                      <p:cBhvr>
                                        <p:cTn id="13" dur="500" fill="hold"/>
                                        <p:tgtEl>
                                          <p:spTgt spid="62"/>
                                        </p:tgtEl>
                                        <p:attrNameLst>
                                          <p:attrName>ppt_w</p:attrName>
                                        </p:attrNameLst>
                                      </p:cBhvr>
                                      <p:tavLst>
                                        <p:tav tm="0">
                                          <p:val>
                                            <p:fltVal val="0"/>
                                          </p:val>
                                        </p:tav>
                                        <p:tav tm="100000">
                                          <p:val>
                                            <p:strVal val="#ppt_w"/>
                                          </p:val>
                                        </p:tav>
                                      </p:tavLst>
                                    </p:anim>
                                    <p:anim calcmode="lin" valueType="num">
                                      <p:cBhvr>
                                        <p:cTn id="14" dur="500" fill="hold"/>
                                        <p:tgtEl>
                                          <p:spTgt spid="62"/>
                                        </p:tgtEl>
                                        <p:attrNameLst>
                                          <p:attrName>ppt_h</p:attrName>
                                        </p:attrNameLst>
                                      </p:cBhvr>
                                      <p:tavLst>
                                        <p:tav tm="0">
                                          <p:val>
                                            <p:fltVal val="0"/>
                                          </p:val>
                                        </p:tav>
                                        <p:tav tm="100000">
                                          <p:val>
                                            <p:strVal val="#ppt_h"/>
                                          </p:val>
                                        </p:tav>
                                      </p:tavLst>
                                    </p:anim>
                                    <p:animEffect transition="in" filter="fade">
                                      <p:cBhvr>
                                        <p:cTn id="15" dur="500"/>
                                        <p:tgtEl>
                                          <p:spTgt spid="6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59"/>
                                        </p:tgtEl>
                                        <p:attrNameLst>
                                          <p:attrName>style.visibility</p:attrName>
                                        </p:attrNameLst>
                                      </p:cBhvr>
                                      <p:to>
                                        <p:strVal val="visible"/>
                                      </p:to>
                                    </p:set>
                                    <p:anim calcmode="lin" valueType="num">
                                      <p:cBhvr>
                                        <p:cTn id="19" dur="500" fill="hold"/>
                                        <p:tgtEl>
                                          <p:spTgt spid="59"/>
                                        </p:tgtEl>
                                        <p:attrNameLst>
                                          <p:attrName>ppt_w</p:attrName>
                                        </p:attrNameLst>
                                      </p:cBhvr>
                                      <p:tavLst>
                                        <p:tav tm="0">
                                          <p:val>
                                            <p:fltVal val="0"/>
                                          </p:val>
                                        </p:tav>
                                        <p:tav tm="100000">
                                          <p:val>
                                            <p:strVal val="#ppt_w"/>
                                          </p:val>
                                        </p:tav>
                                      </p:tavLst>
                                    </p:anim>
                                    <p:anim calcmode="lin" valueType="num">
                                      <p:cBhvr>
                                        <p:cTn id="20" dur="500" fill="hold"/>
                                        <p:tgtEl>
                                          <p:spTgt spid="59"/>
                                        </p:tgtEl>
                                        <p:attrNameLst>
                                          <p:attrName>ppt_h</p:attrName>
                                        </p:attrNameLst>
                                      </p:cBhvr>
                                      <p:tavLst>
                                        <p:tav tm="0">
                                          <p:val>
                                            <p:fltVal val="0"/>
                                          </p:val>
                                        </p:tav>
                                        <p:tav tm="100000">
                                          <p:val>
                                            <p:strVal val="#ppt_h"/>
                                          </p:val>
                                        </p:tav>
                                      </p:tavLst>
                                    </p:anim>
                                    <p:animEffect transition="in" filter="fade">
                                      <p:cBhvr>
                                        <p:cTn id="21" dur="500"/>
                                        <p:tgtEl>
                                          <p:spTgt spid="59"/>
                                        </p:tgtEl>
                                      </p:cBhvr>
                                    </p:animEffect>
                                  </p:childTnLst>
                                </p:cTn>
                              </p:par>
                            </p:childTnLst>
                          </p:cTn>
                        </p:par>
                        <p:par>
                          <p:cTn id="22" fill="hold">
                            <p:stCondLst>
                              <p:cond delay="1500"/>
                            </p:stCondLst>
                            <p:childTnLst>
                              <p:par>
                                <p:cTn id="23" presetID="12" presetClass="entr" presetSubtype="8" fill="hold" nodeType="after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500"/>
                                        <p:tgtEl>
                                          <p:spTgt spid="58"/>
                                        </p:tgtEl>
                                        <p:attrNameLst>
                                          <p:attrName>ppt_x</p:attrName>
                                        </p:attrNameLst>
                                      </p:cBhvr>
                                      <p:tavLst>
                                        <p:tav tm="0">
                                          <p:val>
                                            <p:strVal val="#ppt_x-#ppt_w*1.125000"/>
                                          </p:val>
                                        </p:tav>
                                        <p:tav tm="100000">
                                          <p:val>
                                            <p:strVal val="#ppt_x"/>
                                          </p:val>
                                        </p:tav>
                                      </p:tavLst>
                                    </p:anim>
                                    <p:animEffect transition="in" filter="wipe(right)">
                                      <p:cBhvr>
                                        <p:cTn id="26" dur="500"/>
                                        <p:tgtEl>
                                          <p:spTgt spid="58"/>
                                        </p:tgtEl>
                                      </p:cBhvr>
                                    </p:animEffect>
                                  </p:childTnLst>
                                </p:cTn>
                              </p:par>
                            </p:childTnLst>
                          </p:cTn>
                        </p:par>
                        <p:par>
                          <p:cTn id="27" fill="hold">
                            <p:stCondLst>
                              <p:cond delay="2000"/>
                            </p:stCondLst>
                            <p:childTnLst>
                              <p:par>
                                <p:cTn id="28" presetID="53" presetClass="entr" presetSubtype="16" fill="hold" nodeType="afterEffect">
                                  <p:stCondLst>
                                    <p:cond delay="0"/>
                                  </p:stCondLst>
                                  <p:childTnLst>
                                    <p:set>
                                      <p:cBhvr>
                                        <p:cTn id="29" dur="1" fill="hold">
                                          <p:stCondLst>
                                            <p:cond delay="0"/>
                                          </p:stCondLst>
                                        </p:cTn>
                                        <p:tgtEl>
                                          <p:spTgt spid="61"/>
                                        </p:tgtEl>
                                        <p:attrNameLst>
                                          <p:attrName>style.visibility</p:attrName>
                                        </p:attrNameLst>
                                      </p:cBhvr>
                                      <p:to>
                                        <p:strVal val="visible"/>
                                      </p:to>
                                    </p:set>
                                    <p:anim calcmode="lin" valueType="num">
                                      <p:cBhvr>
                                        <p:cTn id="30" dur="500" fill="hold"/>
                                        <p:tgtEl>
                                          <p:spTgt spid="61"/>
                                        </p:tgtEl>
                                        <p:attrNameLst>
                                          <p:attrName>ppt_w</p:attrName>
                                        </p:attrNameLst>
                                      </p:cBhvr>
                                      <p:tavLst>
                                        <p:tav tm="0">
                                          <p:val>
                                            <p:fltVal val="0"/>
                                          </p:val>
                                        </p:tav>
                                        <p:tav tm="100000">
                                          <p:val>
                                            <p:strVal val="#ppt_w"/>
                                          </p:val>
                                        </p:tav>
                                      </p:tavLst>
                                    </p:anim>
                                    <p:anim calcmode="lin" valueType="num">
                                      <p:cBhvr>
                                        <p:cTn id="31" dur="500" fill="hold"/>
                                        <p:tgtEl>
                                          <p:spTgt spid="61"/>
                                        </p:tgtEl>
                                        <p:attrNameLst>
                                          <p:attrName>ppt_h</p:attrName>
                                        </p:attrNameLst>
                                      </p:cBhvr>
                                      <p:tavLst>
                                        <p:tav tm="0">
                                          <p:val>
                                            <p:fltVal val="0"/>
                                          </p:val>
                                        </p:tav>
                                        <p:tav tm="100000">
                                          <p:val>
                                            <p:strVal val="#ppt_h"/>
                                          </p:val>
                                        </p:tav>
                                      </p:tavLst>
                                    </p:anim>
                                    <p:animEffect transition="in" filter="fade">
                                      <p:cBhvr>
                                        <p:cTn id="32" dur="500"/>
                                        <p:tgtEl>
                                          <p:spTgt spid="61"/>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additive="base">
                                        <p:cTn id="36" dur="500"/>
                                        <p:tgtEl>
                                          <p:spTgt spid="67"/>
                                        </p:tgtEl>
                                        <p:attrNameLst>
                                          <p:attrName>ppt_x</p:attrName>
                                        </p:attrNameLst>
                                      </p:cBhvr>
                                      <p:tavLst>
                                        <p:tav tm="0">
                                          <p:val>
                                            <p:strVal val="#ppt_x+#ppt_w*1.125000"/>
                                          </p:val>
                                        </p:tav>
                                        <p:tav tm="100000">
                                          <p:val>
                                            <p:strVal val="#ppt_x"/>
                                          </p:val>
                                        </p:tav>
                                      </p:tavLst>
                                    </p:anim>
                                    <p:animEffect transition="in" filter="wipe(left)">
                                      <p:cBhvr>
                                        <p:cTn id="37" dur="500"/>
                                        <p:tgtEl>
                                          <p:spTgt spid="67"/>
                                        </p:tgtEl>
                                      </p:cBhvr>
                                    </p:animEffect>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1000"/>
                                        <p:tgtEl>
                                          <p:spTgt spid="4"/>
                                        </p:tgtEl>
                                      </p:cBhvr>
                                    </p:animEffect>
                                    <p:anim calcmode="lin" valueType="num">
                                      <p:cBhvr>
                                        <p:cTn id="42" dur="1000" fill="hold"/>
                                        <p:tgtEl>
                                          <p:spTgt spid="4"/>
                                        </p:tgtEl>
                                        <p:attrNameLst>
                                          <p:attrName>ppt_x</p:attrName>
                                        </p:attrNameLst>
                                      </p:cBhvr>
                                      <p:tavLst>
                                        <p:tav tm="0">
                                          <p:val>
                                            <p:strVal val="#ppt_x"/>
                                          </p:val>
                                        </p:tav>
                                        <p:tav tm="100000">
                                          <p:val>
                                            <p:strVal val="#ppt_x"/>
                                          </p:val>
                                        </p:tav>
                                      </p:tavLst>
                                    </p:anim>
                                    <p:anim calcmode="lin" valueType="num">
                                      <p:cBhvr>
                                        <p:cTn id="43" dur="1000" fill="hold"/>
                                        <p:tgtEl>
                                          <p:spTgt spid="4"/>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1000"/>
                                        <p:tgtEl>
                                          <p:spTgt spid="63"/>
                                        </p:tgtEl>
                                      </p:cBhvr>
                                    </p:animEffect>
                                    <p:anim calcmode="lin" valueType="num">
                                      <p:cBhvr>
                                        <p:cTn id="48" dur="1000" fill="hold"/>
                                        <p:tgtEl>
                                          <p:spTgt spid="63"/>
                                        </p:tgtEl>
                                        <p:attrNameLst>
                                          <p:attrName>ppt_x</p:attrName>
                                        </p:attrNameLst>
                                      </p:cBhvr>
                                      <p:tavLst>
                                        <p:tav tm="0">
                                          <p:val>
                                            <p:strVal val="#ppt_x"/>
                                          </p:val>
                                        </p:tav>
                                        <p:tav tm="100000">
                                          <p:val>
                                            <p:strVal val="#ppt_x"/>
                                          </p:val>
                                        </p:tav>
                                      </p:tavLst>
                                    </p:anim>
                                    <p:anim calcmode="lin" valueType="num">
                                      <p:cBhvr>
                                        <p:cTn id="49"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32399"/>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5037"/>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03761050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207" y="1485813"/>
            <a:ext cx="5095364"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613" y="1485813"/>
            <a:ext cx="2201063"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169" y="2698157"/>
            <a:ext cx="1826109" cy="18261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517" y="3088054"/>
            <a:ext cx="1513416" cy="1046312"/>
          </a:xfrm>
          <a:prstGeom prst="rect">
            <a:avLst/>
          </a:prstGeom>
          <a:noFill/>
        </p:spPr>
        <p:txBody>
          <a:bodyPr wrap="square" lIns="0" tIns="0" rIns="0" bIns="0" rtlCol="0" anchor="ctr" anchorCtr="0">
            <a:spAutoFit/>
          </a:bodyPr>
          <a:lstStyle/>
          <a:p>
            <a:pPr algn="ctr"/>
            <a:r>
              <a:rPr lang="en-US" altLang="zh-CN" sz="47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a:p>
            <a:pPr algn="ctr"/>
            <a:r>
              <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197" y="3256869"/>
            <a:ext cx="3184233"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1" name="TextBox 11"/>
          <p:cNvSpPr txBox="1"/>
          <p:nvPr/>
        </p:nvSpPr>
        <p:spPr>
          <a:xfrm>
            <a:off x="6465351" y="3677848"/>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850" y="3677848"/>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1" y="395066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850" y="395066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2966842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4514" y="2980162"/>
            <a:ext cx="4956699" cy="1348764"/>
            <a:chOff x="-939773" y="2734405"/>
            <a:chExt cx="5411981" cy="1472650"/>
          </a:xfrm>
        </p:grpSpPr>
        <p:grpSp>
          <p:nvGrpSpPr>
            <p:cNvPr id="15" name="Group 14"/>
            <p:cNvGrpSpPr/>
            <p:nvPr/>
          </p:nvGrpSpPr>
          <p:grpSpPr>
            <a:xfrm>
              <a:off x="-939773" y="2734405"/>
              <a:ext cx="5411981" cy="1472650"/>
              <a:chOff x="-939773" y="2903219"/>
              <a:chExt cx="5411981" cy="1472650"/>
            </a:xfrm>
          </p:grpSpPr>
          <p:sp>
            <p:nvSpPr>
              <p:cNvPr id="13" name="Rectangle 12"/>
              <p:cNvSpPr/>
              <p:nvPr/>
            </p:nvSpPr>
            <p:spPr>
              <a:xfrm>
                <a:off x="-939773" y="2903219"/>
                <a:ext cx="4653644" cy="147265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2999558" y="2903219"/>
                <a:ext cx="1472650" cy="147265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Oval 15"/>
            <p:cNvSpPr/>
            <p:nvPr/>
          </p:nvSpPr>
          <p:spPr>
            <a:xfrm>
              <a:off x="3127350" y="2862197"/>
              <a:ext cx="1217066" cy="121706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17"/>
            <p:cNvSpPr>
              <a:spLocks/>
            </p:cNvSpPr>
            <p:nvPr/>
          </p:nvSpPr>
          <p:spPr bwMode="auto">
            <a:xfrm>
              <a:off x="3456664" y="3238832"/>
              <a:ext cx="561856" cy="46379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69" hangingPunct="0">
                <a:lnSpc>
                  <a:spcPct val="120000"/>
                </a:lnSpc>
              </a:pPr>
              <a:endParaRPr lang="en-US" sz="8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394416" y="2862197"/>
              <a:ext cx="2475011" cy="913704"/>
              <a:chOff x="578142" y="3091663"/>
              <a:chExt cx="2475011" cy="913704"/>
            </a:xfrm>
          </p:grpSpPr>
          <p:sp>
            <p:nvSpPr>
              <p:cNvPr id="23" name="TextBox 22"/>
              <p:cNvSpPr txBox="1"/>
              <p:nvPr/>
            </p:nvSpPr>
            <p:spPr>
              <a:xfrm>
                <a:off x="578142" y="3091663"/>
                <a:ext cx="1573817" cy="383092"/>
              </a:xfrm>
              <a:prstGeom prst="rect">
                <a:avLst/>
              </a:prstGeom>
              <a:noFill/>
            </p:spPr>
            <p:txBody>
              <a:bodyPr wrap="none" rtlCol="0">
                <a:spAutoFit/>
              </a:bodyPr>
              <a:lstStyle/>
              <a:p>
                <a:pPr>
                  <a:lnSpc>
                    <a:spcPct val="120000"/>
                  </a:lnSpc>
                </a:pPr>
                <a:r>
                  <a:rPr lang="zh-CN" alt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578142" y="3434509"/>
                <a:ext cx="2475011" cy="57085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0" name="Group 29"/>
          <p:cNvGrpSpPr/>
          <p:nvPr/>
        </p:nvGrpSpPr>
        <p:grpSpPr>
          <a:xfrm>
            <a:off x="488634" y="1145184"/>
            <a:ext cx="9756306" cy="5018726"/>
            <a:chOff x="0" y="730879"/>
            <a:chExt cx="10652441" cy="5479705"/>
          </a:xfrm>
        </p:grpSpPr>
        <p:grpSp>
          <p:nvGrpSpPr>
            <p:cNvPr id="5" name="Group 4"/>
            <p:cNvGrpSpPr/>
            <p:nvPr/>
          </p:nvGrpSpPr>
          <p:grpSpPr>
            <a:xfrm>
              <a:off x="0" y="730879"/>
              <a:ext cx="10652441" cy="5479705"/>
              <a:chOff x="-4093176" y="-217744"/>
              <a:chExt cx="14178398" cy="7293488"/>
            </a:xfrm>
          </p:grpSpPr>
          <p:sp>
            <p:nvSpPr>
              <p:cNvPr id="6" name="Block Arc 5"/>
              <p:cNvSpPr/>
              <p:nvPr/>
            </p:nvSpPr>
            <p:spPr>
              <a:xfrm>
                <a:off x="-4093176" y="-217744"/>
                <a:ext cx="7293488" cy="7293488"/>
              </a:xfrm>
              <a:prstGeom prst="blockArc">
                <a:avLst>
                  <a:gd name="adj1" fmla="val 18900000"/>
                  <a:gd name="adj2" fmla="val 2700000"/>
                  <a:gd name="adj3" fmla="val 296"/>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p:nvPr/>
            </p:nvSpPr>
            <p:spPr>
              <a:xfrm>
                <a:off x="2784110" y="12615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2106777" y="1126066"/>
                <a:ext cx="1354666" cy="1354666"/>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a:xfrm>
                <a:off x="3178048" y="2887132"/>
                <a:ext cx="6907174" cy="1083733"/>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9"/>
              <p:cNvSpPr/>
              <p:nvPr/>
            </p:nvSpPr>
            <p:spPr>
              <a:xfrm>
                <a:off x="2500714" y="2751666"/>
                <a:ext cx="1354666" cy="1354666"/>
              </a:xfrm>
              <a:prstGeom prst="ellipse">
                <a:avLst/>
              </a:prstGeom>
              <a:ln>
                <a:solidFill>
                  <a:schemeClr val="accent2"/>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a:xfrm>
                <a:off x="2784110" y="45127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87848" tIns="130274" rIns="130274" bIns="130274" numCol="1" spcCol="1270" anchor="ctr" anchorCtr="0">
                <a:noAutofit/>
              </a:bodyPr>
              <a:lstStyle/>
              <a:p>
                <a:pPr algn="just" defTabSz="2279793">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11"/>
              <p:cNvSpPr/>
              <p:nvPr/>
            </p:nvSpPr>
            <p:spPr>
              <a:xfrm>
                <a:off x="2106777" y="4377266"/>
                <a:ext cx="1354666" cy="1354666"/>
              </a:xfrm>
              <a:prstGeom prst="ellipse">
                <a:avLst/>
              </a:prstGeom>
              <a:ln>
                <a:solidFill>
                  <a:schemeClr val="accent4"/>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just">
                  <a:lnSpc>
                    <a:spcPct val="120000"/>
                  </a:lnSpc>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18"/>
            <p:cNvSpPr txBox="1"/>
            <p:nvPr/>
          </p:nvSpPr>
          <p:spPr>
            <a:xfrm>
              <a:off x="4911576" y="2036133"/>
              <a:ext cx="481666" cy="463744"/>
            </a:xfrm>
            <a:prstGeom prst="rect">
              <a:avLst/>
            </a:prstGeom>
            <a:noFill/>
          </p:spPr>
          <p:txBody>
            <a:bodyPr wrap="none" rtlCol="0">
              <a:spAutoFit/>
            </a:bodyPr>
            <a:lstStyle/>
            <a:p>
              <a:pPr algn="ctr">
                <a:lnSpc>
                  <a:spcPct val="120000"/>
                </a:lnSpc>
              </a:pPr>
              <a:r>
                <a:rPr lang="en-US"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b="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5221217" y="3261651"/>
              <a:ext cx="481666" cy="463744"/>
            </a:xfrm>
            <a:prstGeom prst="rect">
              <a:avLst/>
            </a:prstGeom>
            <a:noFill/>
          </p:spPr>
          <p:txBody>
            <a:bodyPr wrap="none" rtlCol="0">
              <a:spAutoFit/>
            </a:bodyPr>
            <a:lstStyle/>
            <a:p>
              <a:pPr algn="ctr">
                <a:lnSpc>
                  <a:spcPct val="120000"/>
                </a:lnSpc>
              </a:pPr>
              <a:r>
                <a:rPr lang="en-US"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4925247" y="4478807"/>
              <a:ext cx="481666" cy="463744"/>
            </a:xfrm>
            <a:prstGeom prst="rect">
              <a:avLst/>
            </a:prstGeom>
            <a:noFill/>
          </p:spPr>
          <p:txBody>
            <a:bodyPr wrap="none" rtlCol="0">
              <a:spAutoFit/>
            </a:bodyPr>
            <a:lstStyle/>
            <a:p>
              <a:pPr algn="ctr">
                <a:lnSpc>
                  <a:spcPct val="120000"/>
                </a:lnSpc>
              </a:pPr>
              <a:r>
                <a:rPr lang="en-US"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098114" y="1985453"/>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6098114" y="3175850"/>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6098114" y="4428125"/>
              <a:ext cx="3988456" cy="423418"/>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Rectangle 28"/>
          <p:cNvSpPr/>
          <p:nvPr/>
        </p:nvSpPr>
        <p:spPr>
          <a:xfrm>
            <a:off x="2520131" y="5602816"/>
            <a:ext cx="7724808" cy="387798"/>
          </a:xfrm>
          <a:prstGeom prst="rect">
            <a:avLst/>
          </a:prstGeom>
        </p:spPr>
        <p:txBody>
          <a:bodyPr wrap="square">
            <a:spAutoFit/>
          </a:bodyPr>
          <a:lstStyle/>
          <a:p>
            <a:pPr algn="just">
              <a:lnSpc>
                <a:spcPct val="120000"/>
              </a:lnSpc>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89366166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Freeform 68"/>
          <p:cNvSpPr/>
          <p:nvPr/>
        </p:nvSpPr>
        <p:spPr>
          <a:xfrm>
            <a:off x="2385204"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a:p>
            <a:pPr marL="321457" lvl="1" indent="-321457" defTabSz="1375123">
              <a:lnSpc>
                <a:spcPct val="120000"/>
              </a:lnSpc>
              <a:spcAft>
                <a:spcPct val="15000"/>
              </a:spcAft>
              <a:buChar char="••"/>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a:spLocks/>
          </p:cNvSpPr>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a:spLocks/>
          </p:cNvSpPr>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a:spLocks/>
          </p:cNvSpPr>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a:spLocks/>
          </p:cNvSpPr>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a:spLocks/>
          </p:cNvSpPr>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a:spLocks/>
          </p:cNvSpPr>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zh-CN" altLang="en-US" sz="1400" b="1"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r>
            <a:b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04</a:t>
            </a: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629">
              <a:lnSpc>
                <a:spcPct val="120000"/>
              </a:lnSpc>
              <a:spcAft>
                <a:spcPct val="35000"/>
              </a:spcAft>
            </a:pPr>
            <a:r>
              <a:rPr lang="en-US" sz="2000" dirty="0">
                <a:latin typeface="Arial" panose="020B0604020202020204" pitchFamily="34" charset="0"/>
                <a:ea typeface="微软雅黑" panose="020B0503020204020204" pitchFamily="34" charset="-122"/>
                <a:cs typeface="+mn-ea"/>
                <a:sym typeface="Arial" panose="020B0604020202020204" pitchFamily="34" charset="0"/>
              </a:rPr>
              <a:t>06</a:t>
            </a:r>
          </a:p>
        </p:txBody>
      </p:sp>
      <p:sp>
        <p:nvSpPr>
          <p:cNvPr id="29"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90941916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p:stCondLst>
                              <p:cond delay="3500"/>
                            </p:stCondLst>
                            <p:childTnLst>
                              <p:par>
                                <p:cTn id="37" presetID="53" presetClass="entr" presetSubtype="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p:stCondLst>
                              <p:cond delay="5500"/>
                            </p:stCondLst>
                            <p:childTnLst>
                              <p:par>
                                <p:cTn id="56" presetID="53" presetClass="entr" presetSubtype="0"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p:stCondLst>
                              <p:cond delay="8000"/>
                            </p:stCondLst>
                            <p:childTnLst>
                              <p:par>
                                <p:cTn id="79" presetID="53" presetClass="entr" presetSubtype="0"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p:stCondLst>
                              <p:cond delay="10000"/>
                            </p:stCondLst>
                            <p:childTnLst>
                              <p:par>
                                <p:cTn id="98" presetID="53" presetClass="entr" presetSubtype="0"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p:stCondLst>
                              <p:cond delay="12500"/>
                            </p:stCondLst>
                            <p:childTnLst>
                              <p:par>
                                <p:cTn id="121" presetID="53" presetClass="entr" presetSubtype="0"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13338886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
          <p:cNvSpPr>
            <a:spLocks/>
          </p:cNvSpPr>
          <p:nvPr/>
        </p:nvSpPr>
        <p:spPr bwMode="auto">
          <a:xfrm>
            <a:off x="5074369" y="3915453"/>
            <a:ext cx="2803768" cy="2797072"/>
          </a:xfrm>
          <a:custGeom>
            <a:avLst/>
            <a:gdLst>
              <a:gd name="T0" fmla="*/ 627 w 1256"/>
              <a:gd name="T1" fmla="*/ 0 h 1253"/>
              <a:gd name="T2" fmla="*/ 1256 w 1256"/>
              <a:gd name="T3" fmla="*/ 626 h 1253"/>
              <a:gd name="T4" fmla="*/ 627 w 1256"/>
              <a:gd name="T5" fmla="*/ 1253 h 1253"/>
              <a:gd name="T6" fmla="*/ 0 w 1256"/>
              <a:gd name="T7" fmla="*/ 626 h 1253"/>
              <a:gd name="T8" fmla="*/ 627 w 1256"/>
              <a:gd name="T9" fmla="*/ 0 h 1253"/>
            </a:gdLst>
            <a:ahLst/>
            <a:cxnLst>
              <a:cxn ang="0">
                <a:pos x="T0" y="T1"/>
              </a:cxn>
              <a:cxn ang="0">
                <a:pos x="T2" y="T3"/>
              </a:cxn>
              <a:cxn ang="0">
                <a:pos x="T4" y="T5"/>
              </a:cxn>
              <a:cxn ang="0">
                <a:pos x="T6" y="T7"/>
              </a:cxn>
              <a:cxn ang="0">
                <a:pos x="T8" y="T9"/>
              </a:cxn>
            </a:cxnLst>
            <a:rect l="0" t="0" r="r" b="b"/>
            <a:pathLst>
              <a:path w="1256" h="1253">
                <a:moveTo>
                  <a:pt x="627" y="0"/>
                </a:moveTo>
                <a:lnTo>
                  <a:pt x="1256" y="626"/>
                </a:lnTo>
                <a:lnTo>
                  <a:pt x="627" y="1253"/>
                </a:lnTo>
                <a:lnTo>
                  <a:pt x="0" y="626"/>
                </a:lnTo>
                <a:lnTo>
                  <a:pt x="627"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8" name="Freeform 8"/>
          <p:cNvSpPr>
            <a:spLocks/>
          </p:cNvSpPr>
          <p:nvPr/>
        </p:nvSpPr>
        <p:spPr bwMode="auto">
          <a:xfrm>
            <a:off x="5761917" y="2252390"/>
            <a:ext cx="1424207" cy="1421975"/>
          </a:xfrm>
          <a:custGeom>
            <a:avLst/>
            <a:gdLst>
              <a:gd name="T0" fmla="*/ 319 w 638"/>
              <a:gd name="T1" fmla="*/ 0 h 637"/>
              <a:gd name="T2" fmla="*/ 638 w 638"/>
              <a:gd name="T3" fmla="*/ 319 h 637"/>
              <a:gd name="T4" fmla="*/ 319 w 638"/>
              <a:gd name="T5" fmla="*/ 637 h 637"/>
              <a:gd name="T6" fmla="*/ 0 w 638"/>
              <a:gd name="T7" fmla="*/ 319 h 637"/>
              <a:gd name="T8" fmla="*/ 319 w 638"/>
              <a:gd name="T9" fmla="*/ 0 h 637"/>
            </a:gdLst>
            <a:ahLst/>
            <a:cxnLst>
              <a:cxn ang="0">
                <a:pos x="T0" y="T1"/>
              </a:cxn>
              <a:cxn ang="0">
                <a:pos x="T2" y="T3"/>
              </a:cxn>
              <a:cxn ang="0">
                <a:pos x="T4" y="T5"/>
              </a:cxn>
              <a:cxn ang="0">
                <a:pos x="T6" y="T7"/>
              </a:cxn>
              <a:cxn ang="0">
                <a:pos x="T8" y="T9"/>
              </a:cxn>
            </a:cxnLst>
            <a:rect l="0" t="0" r="r" b="b"/>
            <a:pathLst>
              <a:path w="638" h="637">
                <a:moveTo>
                  <a:pt x="319" y="0"/>
                </a:moveTo>
                <a:lnTo>
                  <a:pt x="638" y="319"/>
                </a:lnTo>
                <a:lnTo>
                  <a:pt x="319" y="637"/>
                </a:lnTo>
                <a:lnTo>
                  <a:pt x="0" y="319"/>
                </a:lnTo>
                <a:lnTo>
                  <a:pt x="319"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p>
        </p:txBody>
      </p:sp>
      <p:sp>
        <p:nvSpPr>
          <p:cNvPr id="9" name="Freeform 9"/>
          <p:cNvSpPr>
            <a:spLocks/>
          </p:cNvSpPr>
          <p:nvPr/>
        </p:nvSpPr>
        <p:spPr bwMode="auto">
          <a:xfrm>
            <a:off x="7244165" y="2649740"/>
            <a:ext cx="633973" cy="629508"/>
          </a:xfrm>
          <a:custGeom>
            <a:avLst/>
            <a:gdLst>
              <a:gd name="T0" fmla="*/ 143 w 284"/>
              <a:gd name="T1" fmla="*/ 0 h 282"/>
              <a:gd name="T2" fmla="*/ 284 w 284"/>
              <a:gd name="T3" fmla="*/ 141 h 282"/>
              <a:gd name="T4" fmla="*/ 143 w 284"/>
              <a:gd name="T5" fmla="*/ 282 h 282"/>
              <a:gd name="T6" fmla="*/ 0 w 284"/>
              <a:gd name="T7" fmla="*/ 141 h 282"/>
              <a:gd name="T8" fmla="*/ 143 w 284"/>
              <a:gd name="T9" fmla="*/ 0 h 282"/>
            </a:gdLst>
            <a:ahLst/>
            <a:cxnLst>
              <a:cxn ang="0">
                <a:pos x="T0" y="T1"/>
              </a:cxn>
              <a:cxn ang="0">
                <a:pos x="T2" y="T3"/>
              </a:cxn>
              <a:cxn ang="0">
                <a:pos x="T4" y="T5"/>
              </a:cxn>
              <a:cxn ang="0">
                <a:pos x="T6" y="T7"/>
              </a:cxn>
              <a:cxn ang="0">
                <a:pos x="T8" y="T9"/>
              </a:cxn>
            </a:cxnLst>
            <a:rect l="0" t="0" r="r" b="b"/>
            <a:pathLst>
              <a:path w="284" h="282">
                <a:moveTo>
                  <a:pt x="143" y="0"/>
                </a:moveTo>
                <a:lnTo>
                  <a:pt x="284" y="141"/>
                </a:lnTo>
                <a:lnTo>
                  <a:pt x="143" y="282"/>
                </a:lnTo>
                <a:lnTo>
                  <a:pt x="0" y="141"/>
                </a:lnTo>
                <a:lnTo>
                  <a:pt x="143" y="0"/>
                </a:lnTo>
                <a:close/>
              </a:path>
            </a:pathLst>
          </a:custGeom>
          <a:solidFill>
            <a:schemeClr val="bg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solidFill>
                <a:schemeClr val="accent1"/>
              </a:solidFill>
            </a:endParaRPr>
          </a:p>
        </p:txBody>
      </p:sp>
      <p:sp>
        <p:nvSpPr>
          <p:cNvPr id="10" name="Freeform 10"/>
          <p:cNvSpPr>
            <a:spLocks/>
          </p:cNvSpPr>
          <p:nvPr/>
        </p:nvSpPr>
        <p:spPr bwMode="auto">
          <a:xfrm>
            <a:off x="-59920" y="2232"/>
            <a:ext cx="6464739" cy="7237116"/>
          </a:xfrm>
          <a:custGeom>
            <a:avLst/>
            <a:gdLst>
              <a:gd name="T0" fmla="*/ 0 w 2896"/>
              <a:gd name="T1" fmla="*/ 0 h 3242"/>
              <a:gd name="T2" fmla="*/ 1194 w 2896"/>
              <a:gd name="T3" fmla="*/ 0 h 3242"/>
              <a:gd name="T4" fmla="*/ 2896 w 2896"/>
              <a:gd name="T5" fmla="*/ 1700 h 3242"/>
              <a:gd name="T6" fmla="*/ 1351 w 2896"/>
              <a:gd name="T7" fmla="*/ 3242 h 3242"/>
              <a:gd name="T8" fmla="*/ 0 w 2896"/>
              <a:gd name="T9" fmla="*/ 3242 h 3242"/>
              <a:gd name="T10" fmla="*/ 0 w 2896"/>
              <a:gd name="T11" fmla="*/ 0 h 3242"/>
            </a:gdLst>
            <a:ahLst/>
            <a:cxnLst>
              <a:cxn ang="0">
                <a:pos x="T0" y="T1"/>
              </a:cxn>
              <a:cxn ang="0">
                <a:pos x="T2" y="T3"/>
              </a:cxn>
              <a:cxn ang="0">
                <a:pos x="T4" y="T5"/>
              </a:cxn>
              <a:cxn ang="0">
                <a:pos x="T6" y="T7"/>
              </a:cxn>
              <a:cxn ang="0">
                <a:pos x="T8" y="T9"/>
              </a:cxn>
              <a:cxn ang="0">
                <a:pos x="T10" y="T11"/>
              </a:cxn>
            </a:cxnLst>
            <a:rect l="0" t="0" r="r" b="b"/>
            <a:pathLst>
              <a:path w="2896" h="3242">
                <a:moveTo>
                  <a:pt x="0" y="0"/>
                </a:moveTo>
                <a:lnTo>
                  <a:pt x="1194" y="0"/>
                </a:lnTo>
                <a:lnTo>
                  <a:pt x="2896" y="1700"/>
                </a:lnTo>
                <a:lnTo>
                  <a:pt x="1351" y="3242"/>
                </a:lnTo>
                <a:lnTo>
                  <a:pt x="0" y="3242"/>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r>
              <a:rPr lang="en-US" altLang="zh-CN" dirty="0" smtClean="0"/>
              <a:t>                                          </a:t>
            </a:r>
            <a:endParaRPr lang="zh-CN" altLang="en-US" dirty="0"/>
          </a:p>
        </p:txBody>
      </p:sp>
      <p:sp>
        <p:nvSpPr>
          <p:cNvPr id="14" name="文本框 13"/>
          <p:cNvSpPr txBox="1">
            <a:spLocks noChangeArrowheads="1"/>
          </p:cNvSpPr>
          <p:nvPr/>
        </p:nvSpPr>
        <p:spPr bwMode="auto">
          <a:xfrm>
            <a:off x="8671101" y="3279248"/>
            <a:ext cx="377595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a:lnSpc>
                <a:spcPct val="150000"/>
              </a:lnSpc>
            </a:pPr>
            <a:r>
              <a:rPr lang="zh-CN" altLang="en-US" sz="800" dirty="0">
                <a:solidFill>
                  <a:schemeClr val="accent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8671100" y="1672109"/>
            <a:ext cx="3775957" cy="1508105"/>
          </a:xfrm>
          <a:prstGeom prst="rect">
            <a:avLst/>
          </a:prstGeom>
          <a:noFill/>
        </p:spPr>
        <p:txBody>
          <a:bodyPr wrap="square">
            <a:spAutoFit/>
          </a:bodyPr>
          <a:lstStyle/>
          <a:p>
            <a:r>
              <a:rPr lang="en-US" altLang="zh-CN" sz="4400" dirty="0">
                <a:solidFill>
                  <a:schemeClr val="accent1"/>
                </a:solidFill>
                <a:ea typeface="Cambria Math" panose="02040503050406030204" pitchFamily="18" charset="0"/>
              </a:rPr>
              <a:t>ADD RELATED</a:t>
            </a:r>
          </a:p>
          <a:p>
            <a:r>
              <a:rPr lang="en-US" altLang="zh-CN" sz="4800" dirty="0">
                <a:solidFill>
                  <a:schemeClr val="accent1"/>
                </a:solidFill>
                <a:latin typeface="Impact" panose="020B0806030902050204" pitchFamily="34" charset="0"/>
                <a:ea typeface="Cambria Math" panose="02040503050406030204" pitchFamily="18" charset="0"/>
              </a:rPr>
              <a:t>TITLE WORDS</a:t>
            </a:r>
            <a:endParaRPr lang="zh-CN" altLang="en-US" sz="4800" dirty="0">
              <a:solidFill>
                <a:schemeClr val="accent1"/>
              </a:solidFill>
              <a:latin typeface="Impact" panose="020B0806030902050204" pitchFamily="34" charset="0"/>
              <a:ea typeface="DFMincho-SU" panose="02010609010101010101" pitchFamily="1" charset="-128"/>
              <a:cs typeface="Arial" panose="020B0604020202020204" pitchFamily="34" charset="0"/>
            </a:endParaRPr>
          </a:p>
        </p:txBody>
      </p:sp>
      <p:sp>
        <p:nvSpPr>
          <p:cNvPr id="11"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414982351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15"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000"/>
                            </p:stCondLst>
                            <p:childTnLst>
                              <p:par>
                                <p:cTn id="19" presetID="15"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1500"/>
                            </p:stCondLst>
                            <p:childTnLst>
                              <p:par>
                                <p:cTn id="26" presetID="15"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 calcmode="lin" valueType="num">
                                      <p:cBhvr>
                                        <p:cTn id="30"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000"/>
                            </p:stCondLst>
                            <p:childTnLst>
                              <p:par>
                                <p:cTn id="33" presetID="22" presetClass="entr" presetSubtype="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up)">
                                      <p:cBhvr>
                                        <p:cTn id="35" dur="500"/>
                                        <p:tgtEl>
                                          <p:spTgt spid="15"/>
                                        </p:tgtEl>
                                      </p:cBhvr>
                                    </p:animEffect>
                                  </p:childTnLst>
                                </p:cTn>
                              </p:par>
                            </p:childTnLst>
                          </p:cTn>
                        </p:par>
                        <p:par>
                          <p:cTn id="36" fill="hold">
                            <p:stCondLst>
                              <p:cond delay="2500"/>
                            </p:stCondLst>
                            <p:childTnLst>
                              <p:par>
                                <p:cTn id="37" presetID="4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anim calcmode="lin" valueType="num">
                                      <p:cBhvr>
                                        <p:cTn id="40" dur="500" fill="hold"/>
                                        <p:tgtEl>
                                          <p:spTgt spid="14"/>
                                        </p:tgtEl>
                                        <p:attrNameLst>
                                          <p:attrName>ppt_x</p:attrName>
                                        </p:attrNameLst>
                                      </p:cBhvr>
                                      <p:tavLst>
                                        <p:tav tm="0">
                                          <p:val>
                                            <p:strVal val="#ppt_x"/>
                                          </p:val>
                                        </p:tav>
                                        <p:tav tm="100000">
                                          <p:val>
                                            <p:strVal val="#ppt_x"/>
                                          </p:val>
                                        </p:tav>
                                      </p:tavLst>
                                    </p:anim>
                                    <p:anim calcmode="lin" valueType="num">
                                      <p:cBhvr>
                                        <p:cTn id="41"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207" y="1485813"/>
            <a:ext cx="5095364"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613" y="1485813"/>
            <a:ext cx="2201063"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169" y="2698157"/>
            <a:ext cx="1826109" cy="18261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517" y="3088054"/>
            <a:ext cx="1513416" cy="1046312"/>
          </a:xfrm>
          <a:prstGeom prst="rect">
            <a:avLst/>
          </a:prstGeom>
          <a:noFill/>
        </p:spPr>
        <p:txBody>
          <a:bodyPr wrap="square" lIns="0" tIns="0" rIns="0" bIns="0" rtlCol="0" anchor="ctr" anchorCtr="0">
            <a:spAutoFit/>
          </a:bodyPr>
          <a:lstStyle/>
          <a:p>
            <a:pPr algn="ctr"/>
            <a:r>
              <a:rPr lang="en-US" altLang="zh-CN" sz="47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a:p>
            <a:pPr algn="ctr"/>
            <a:r>
              <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197" y="3256869"/>
            <a:ext cx="3184233"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11" name="TextBox 11"/>
          <p:cNvSpPr txBox="1"/>
          <p:nvPr/>
        </p:nvSpPr>
        <p:spPr>
          <a:xfrm>
            <a:off x="6465351" y="3677848"/>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850" y="3677848"/>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1" y="395066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850" y="395066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6463484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5710386" y="2562285"/>
            <a:ext cx="4537939" cy="2923503"/>
            <a:chOff x="6598556" y="1837747"/>
            <a:chExt cx="4954757" cy="3192032"/>
          </a:xfrm>
        </p:grpSpPr>
        <p:sp>
          <p:nvSpPr>
            <p:cNvPr id="21" name="Rounded Rectangle 20"/>
            <p:cNvSpPr/>
            <p:nvPr/>
          </p:nvSpPr>
          <p:spPr>
            <a:xfrm>
              <a:off x="6598556" y="1837747"/>
              <a:ext cx="393496" cy="319203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ounded Rectangle 21"/>
            <p:cNvSpPr/>
            <p:nvPr/>
          </p:nvSpPr>
          <p:spPr>
            <a:xfrm>
              <a:off x="7476919" y="1837747"/>
              <a:ext cx="393496" cy="319203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a:off x="8440056" y="1837747"/>
              <a:ext cx="393496" cy="319203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ounded Rectangle 23"/>
            <p:cNvSpPr/>
            <p:nvPr/>
          </p:nvSpPr>
          <p:spPr>
            <a:xfrm>
              <a:off x="9318419" y="1837747"/>
              <a:ext cx="393496" cy="319203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ounded Rectangle 24"/>
            <p:cNvSpPr/>
            <p:nvPr/>
          </p:nvSpPr>
          <p:spPr>
            <a:xfrm>
              <a:off x="10281454" y="1837747"/>
              <a:ext cx="393496" cy="319203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ed Rectangle 25"/>
            <p:cNvSpPr/>
            <p:nvPr/>
          </p:nvSpPr>
          <p:spPr>
            <a:xfrm>
              <a:off x="11159817" y="1837747"/>
              <a:ext cx="393496" cy="319203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 name="Rounded Rectangle 2"/>
          <p:cNvSpPr/>
          <p:nvPr/>
        </p:nvSpPr>
        <p:spPr>
          <a:xfrm>
            <a:off x="5710383" y="4276661"/>
            <a:ext cx="360580" cy="1215504"/>
          </a:xfrm>
          <a:prstGeom prst="roundRect">
            <a:avLst>
              <a:gd name="adj" fmla="val 50000"/>
            </a:avLst>
          </a:prstGeom>
          <a:gradFill flip="none" rotWithShape="1">
            <a:gsLst>
              <a:gs pos="0">
                <a:schemeClr val="accent1"/>
              </a:gs>
              <a:gs pos="100000">
                <a:schemeClr val="accent1">
                  <a:lumMod val="75000"/>
                  <a:alpha val="73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TextBox 3"/>
          <p:cNvSpPr txBox="1"/>
          <p:nvPr/>
        </p:nvSpPr>
        <p:spPr>
          <a:xfrm>
            <a:off x="5422272"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a:off x="6512964" y="3843965"/>
            <a:ext cx="360580" cy="1648200"/>
          </a:xfrm>
          <a:prstGeom prst="roundRect">
            <a:avLst>
              <a:gd name="adj" fmla="val 50000"/>
            </a:avLst>
          </a:prstGeom>
          <a:gradFill>
            <a:gsLst>
              <a:gs pos="0">
                <a:schemeClr val="accent2"/>
              </a:gs>
              <a:gs pos="100000">
                <a:schemeClr val="accent2">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6224853"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ounded Rectangle 6"/>
          <p:cNvSpPr/>
          <p:nvPr/>
        </p:nvSpPr>
        <p:spPr>
          <a:xfrm>
            <a:off x="7396780" y="4723315"/>
            <a:ext cx="360580" cy="768850"/>
          </a:xfrm>
          <a:prstGeom prst="roundRect">
            <a:avLst>
              <a:gd name="adj" fmla="val 50000"/>
            </a:avLst>
          </a:prstGeom>
          <a:gradFill>
            <a:gsLst>
              <a:gs pos="0">
                <a:schemeClr val="accent3"/>
              </a:gs>
              <a:gs pos="100000">
                <a:schemeClr val="accent3">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7"/>
          <p:cNvSpPr txBox="1"/>
          <p:nvPr/>
        </p:nvSpPr>
        <p:spPr>
          <a:xfrm>
            <a:off x="7108669"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ounded Rectangle 8"/>
          <p:cNvSpPr/>
          <p:nvPr/>
        </p:nvSpPr>
        <p:spPr>
          <a:xfrm>
            <a:off x="8199361" y="4409261"/>
            <a:ext cx="360580" cy="1082903"/>
          </a:xfrm>
          <a:prstGeom prst="roundRect">
            <a:avLst>
              <a:gd name="adj" fmla="val 50000"/>
            </a:avLst>
          </a:prstGeom>
          <a:gradFill>
            <a:gsLst>
              <a:gs pos="0">
                <a:schemeClr val="accent4"/>
              </a:gs>
              <a:gs pos="100000">
                <a:schemeClr val="accent4">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7911251"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ounded Rectangle 10"/>
          <p:cNvSpPr/>
          <p:nvPr/>
        </p:nvSpPr>
        <p:spPr>
          <a:xfrm>
            <a:off x="9083177" y="3292626"/>
            <a:ext cx="360580" cy="2199538"/>
          </a:xfrm>
          <a:prstGeom prst="roundRect">
            <a:avLst>
              <a:gd name="adj" fmla="val 50000"/>
            </a:avLst>
          </a:prstGeom>
          <a:gradFill>
            <a:gsLst>
              <a:gs pos="0">
                <a:schemeClr val="accent5"/>
              </a:gs>
              <a:gs pos="100000">
                <a:schemeClr val="accent5">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8795067"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9885759" y="3892818"/>
            <a:ext cx="360580" cy="1599347"/>
          </a:xfrm>
          <a:prstGeom prst="roundRect">
            <a:avLst>
              <a:gd name="adj" fmla="val 50000"/>
            </a:avLst>
          </a:prstGeom>
          <a:gradFill>
            <a:gsLst>
              <a:gs pos="0">
                <a:schemeClr val="accent6"/>
              </a:gs>
              <a:gs pos="100000">
                <a:schemeClr val="accent6">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9597648"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2120199" y="3409697"/>
            <a:ext cx="2725951" cy="162506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2120198" y="3063857"/>
            <a:ext cx="1880044" cy="258532"/>
          </a:xfrm>
          <a:prstGeom prst="rect">
            <a:avLst/>
          </a:prstGeom>
          <a:noFill/>
        </p:spPr>
        <p:txBody>
          <a:bodyPr wrap="square" lIns="0" tIns="0" rIns="0" bIns="0" rtlCol="0">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5247442" y="2678313"/>
            <a:ext cx="5493" cy="3003915"/>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92251318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500"/>
                                        <p:tgtEl>
                                          <p:spTgt spid="45"/>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childTnLst>
                          </p:cTn>
                        </p:par>
                        <p:par>
                          <p:cTn id="53" fill="hold">
                            <p:stCondLst>
                              <p:cond delay="2000"/>
                            </p:stCondLst>
                            <p:childTnLst>
                              <p:par>
                                <p:cTn id="54" presetID="16" presetClass="entr" presetSubtype="42"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barn(outHorizontal)">
                                      <p:cBhvr>
                                        <p:cTn id="5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P spid="9" grpId="0" animBg="1"/>
      <p:bldP spid="10" grpId="0"/>
      <p:bldP spid="11" grpId="0" animBg="1"/>
      <p:bldP spid="12" grpId="0"/>
      <p:bldP spid="13" grpId="0" animBg="1"/>
      <p:bldP spid="14" grpId="0"/>
      <p:bldP spid="43"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a:spLocks/>
          </p:cNvSpPr>
          <p:nvPr/>
        </p:nvSpPr>
        <p:spPr bwMode="auto">
          <a:xfrm>
            <a:off x="-28208" y="1485813"/>
            <a:ext cx="6129086"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20" name="MH_Number_1"/>
          <p:cNvSpPr/>
          <p:nvPr>
            <p:custDataLst>
              <p:tags r:id="rId1"/>
            </p:custDataLst>
          </p:nvPr>
        </p:nvSpPr>
        <p:spPr>
          <a:xfrm>
            <a:off x="6655460" y="2104241"/>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7360418" y="2043807"/>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199"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199"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6655460" y="2973710"/>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7360418" y="2913277"/>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199" dirty="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199"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6655460" y="3843178"/>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7360418" y="3782745"/>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199" dirty="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199"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6655460" y="4712647"/>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7360418" y="4652212"/>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53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199" dirty="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199"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2713367" y="1719134"/>
            <a:ext cx="1769715" cy="3794384"/>
          </a:xfrm>
          <a:prstGeom prst="rect">
            <a:avLst/>
          </a:prstGeom>
          <a:noFill/>
        </p:spPr>
        <p:txBody>
          <a:bodyPr vert="eaVert" wrap="square" lIns="0" tIns="0" rIns="0" bIns="0" rtlCol="0" anchor="ctr" anchorCtr="0">
            <a:spAutoFit/>
          </a:bodyPr>
          <a:lstStyle/>
          <a:p>
            <a:pPr algn="ctr"/>
            <a:r>
              <a:rPr lang="zh-CN" altLang="en-US" sz="115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19" name="MH_Others_2"/>
          <p:cNvSpPr txBox="1"/>
          <p:nvPr>
            <p:custDataLst>
              <p:tags r:id="rId10"/>
            </p:custDataLst>
          </p:nvPr>
        </p:nvSpPr>
        <p:spPr>
          <a:xfrm rot="5400000">
            <a:off x="865734" y="3277772"/>
            <a:ext cx="3299115" cy="677108"/>
          </a:xfrm>
          <a:prstGeom prst="rect">
            <a:avLst/>
          </a:prstGeom>
          <a:noFill/>
        </p:spPr>
        <p:txBody>
          <a:bodyPr wrap="square" lIns="0" tIns="0" rIns="0" bIns="0">
            <a:spAutoFit/>
          </a:bodyPr>
          <a:lstStyle/>
          <a:p>
            <a:pPr algn="ctr">
              <a:defRPr/>
            </a:pPr>
            <a:r>
              <a:rPr lang="en-US" altLang="zh-CN" sz="44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15"/>
          <p:cNvSpPr>
            <a:spLocks/>
          </p:cNvSpPr>
          <p:nvPr/>
        </p:nvSpPr>
        <p:spPr bwMode="auto">
          <a:xfrm>
            <a:off x="10677613" y="1485813"/>
            <a:ext cx="2201063"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81147687"/>
      </p:ext>
    </p:extLst>
  </p:cSld>
  <p:clrMapOvr>
    <a:masterClrMapping/>
  </p:clrMapOvr>
  <mc:AlternateContent xmlns:mc="http://schemas.openxmlformats.org/markup-compatibility/2006" xmlns:p14="http://schemas.microsoft.com/office/powerpoint/2010/main">
    <mc:Choice Requires="p14">
      <p:transition spd="slow" p14:dur="1400" advTm="4000">
        <p14:doors dir="vert"/>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18"/>
                                        </p:tgtEl>
                                        <p:attrNameLst>
                                          <p:attrName>style.visibility</p:attrName>
                                        </p:attrNameLst>
                                      </p:cBhvr>
                                      <p:to>
                                        <p:strVal val="visible"/>
                                      </p:to>
                                    </p:set>
                                    <p:anim by="(-#ppt_w*2)" calcmode="lin" valueType="num">
                                      <p:cBhvr rctx="PPT">
                                        <p:cTn id="19" dur="500" autoRev="1" fill="hold">
                                          <p:stCondLst>
                                            <p:cond delay="0"/>
                                          </p:stCondLst>
                                        </p:cTn>
                                        <p:tgtEl>
                                          <p:spTgt spid="18"/>
                                        </p:tgtEl>
                                        <p:attrNameLst>
                                          <p:attrName>ppt_w</p:attrName>
                                        </p:attrNameLst>
                                      </p:cBhvr>
                                    </p:anim>
                                    <p:anim by="(#ppt_w*0.50)" calcmode="lin" valueType="num">
                                      <p:cBhvr>
                                        <p:cTn id="20" dur="500" decel="50000" autoRev="1" fill="hold">
                                          <p:stCondLst>
                                            <p:cond delay="0"/>
                                          </p:stCondLst>
                                        </p:cTn>
                                        <p:tgtEl>
                                          <p:spTgt spid="18"/>
                                        </p:tgtEl>
                                        <p:attrNameLst>
                                          <p:attrName>ppt_x</p:attrName>
                                        </p:attrNameLst>
                                      </p:cBhvr>
                                    </p:anim>
                                    <p:anim from="(-#ppt_h/2)" to="(#ppt_y)" calcmode="lin" valueType="num">
                                      <p:cBhvr>
                                        <p:cTn id="21" dur="1000" fill="hold">
                                          <p:stCondLst>
                                            <p:cond delay="0"/>
                                          </p:stCondLst>
                                        </p:cTn>
                                        <p:tgtEl>
                                          <p:spTgt spid="18"/>
                                        </p:tgtEl>
                                        <p:attrNameLst>
                                          <p:attrName>ppt_y</p:attrName>
                                        </p:attrNameLst>
                                      </p:cBhvr>
                                    </p:anim>
                                    <p:animRot by="21600000">
                                      <p:cBhvr>
                                        <p:cTn id="22" dur="1000" fill="hold">
                                          <p:stCondLst>
                                            <p:cond delay="0"/>
                                          </p:stCondLst>
                                        </p:cTn>
                                        <p:tgtEl>
                                          <p:spTgt spid="18"/>
                                        </p:tgtEl>
                                        <p:attrNameLst>
                                          <p:attrName>r</p:attrName>
                                        </p:attrNameLst>
                                      </p:cBhvr>
                                    </p:animRot>
                                  </p:childTnLst>
                                </p:cTn>
                              </p:par>
                              <p:par>
                                <p:cTn id="23" presetID="56" presetClass="entr" presetSubtype="0" fill="hold" grpId="0" nodeType="withEffect">
                                  <p:stCondLst>
                                    <p:cond delay="0"/>
                                  </p:stCondLst>
                                  <p:iterate type="lt">
                                    <p:tmPct val="10000"/>
                                  </p:iterate>
                                  <p:childTnLst>
                                    <p:set>
                                      <p:cBhvr>
                                        <p:cTn id="24" dur="1" fill="hold">
                                          <p:stCondLst>
                                            <p:cond delay="0"/>
                                          </p:stCondLst>
                                        </p:cTn>
                                        <p:tgtEl>
                                          <p:spTgt spid="19"/>
                                        </p:tgtEl>
                                        <p:attrNameLst>
                                          <p:attrName>style.visibility</p:attrName>
                                        </p:attrNameLst>
                                      </p:cBhvr>
                                      <p:to>
                                        <p:strVal val="visible"/>
                                      </p:to>
                                    </p:set>
                                    <p:anim by="(-#ppt_w*2)" calcmode="lin" valueType="num">
                                      <p:cBhvr rctx="PPT">
                                        <p:cTn id="25" dur="500" autoRev="1" fill="hold">
                                          <p:stCondLst>
                                            <p:cond delay="0"/>
                                          </p:stCondLst>
                                        </p:cTn>
                                        <p:tgtEl>
                                          <p:spTgt spid="19"/>
                                        </p:tgtEl>
                                        <p:attrNameLst>
                                          <p:attrName>ppt_w</p:attrName>
                                        </p:attrNameLst>
                                      </p:cBhvr>
                                    </p:anim>
                                    <p:anim by="(#ppt_w*0.50)" calcmode="lin" valueType="num">
                                      <p:cBhvr>
                                        <p:cTn id="26" dur="500" decel="50000" autoRev="1" fill="hold">
                                          <p:stCondLst>
                                            <p:cond delay="0"/>
                                          </p:stCondLst>
                                        </p:cTn>
                                        <p:tgtEl>
                                          <p:spTgt spid="19"/>
                                        </p:tgtEl>
                                        <p:attrNameLst>
                                          <p:attrName>ppt_x</p:attrName>
                                        </p:attrNameLst>
                                      </p:cBhvr>
                                    </p:anim>
                                    <p:anim from="(-#ppt_h/2)" to="(#ppt_y)" calcmode="lin" valueType="num">
                                      <p:cBhvr>
                                        <p:cTn id="27" dur="1000" fill="hold">
                                          <p:stCondLst>
                                            <p:cond delay="0"/>
                                          </p:stCondLst>
                                        </p:cTn>
                                        <p:tgtEl>
                                          <p:spTgt spid="19"/>
                                        </p:tgtEl>
                                        <p:attrNameLst>
                                          <p:attrName>ppt_y</p:attrName>
                                        </p:attrNameLst>
                                      </p:cBhvr>
                                    </p:anim>
                                    <p:animRot by="21600000">
                                      <p:cBhvr>
                                        <p:cTn id="28" dur="1000" fill="hold">
                                          <p:stCondLst>
                                            <p:cond delay="0"/>
                                          </p:stCondLst>
                                        </p:cTn>
                                        <p:tgtEl>
                                          <p:spTgt spid="19"/>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p:cTn id="48" dur="500" fill="hold"/>
                                        <p:tgtEl>
                                          <p:spTgt spid="26"/>
                                        </p:tgtEl>
                                        <p:attrNameLst>
                                          <p:attrName>ppt_w</p:attrName>
                                        </p:attrNameLst>
                                      </p:cBhvr>
                                      <p:tavLst>
                                        <p:tav tm="0">
                                          <p:val>
                                            <p:fltVal val="0"/>
                                          </p:val>
                                        </p:tav>
                                        <p:tav tm="100000">
                                          <p:val>
                                            <p:strVal val="#ppt_w"/>
                                          </p:val>
                                        </p:tav>
                                      </p:tavLst>
                                    </p:anim>
                                    <p:anim calcmode="lin" valueType="num">
                                      <p:cBhvr>
                                        <p:cTn id="49" dur="500" fill="hold"/>
                                        <p:tgtEl>
                                          <p:spTgt spid="26"/>
                                        </p:tgtEl>
                                        <p:attrNameLst>
                                          <p:attrName>ppt_h</p:attrName>
                                        </p:attrNameLst>
                                      </p:cBhvr>
                                      <p:tavLst>
                                        <p:tav tm="0">
                                          <p:val>
                                            <p:fltVal val="0"/>
                                          </p:val>
                                        </p:tav>
                                        <p:tav tm="100000">
                                          <p:val>
                                            <p:strVal val="#ppt_h"/>
                                          </p:val>
                                        </p:tav>
                                      </p:tavLst>
                                    </p:anim>
                                    <p:animEffect transition="in" filter="fade">
                                      <p:cBhvr>
                                        <p:cTn id="50" dur="500"/>
                                        <p:tgtEl>
                                          <p:spTgt spid="26"/>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down)">
                                      <p:cBhvr>
                                        <p:cTn id="55" dur="500"/>
                                        <p:tgtEl>
                                          <p:spTgt spid="21"/>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down)">
                                      <p:cBhvr>
                                        <p:cTn id="58" dur="500"/>
                                        <p:tgtEl>
                                          <p:spTgt spid="23"/>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wipe(down)">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down)">
                                      <p:cBhvr>
                                        <p:cTn id="6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P spid="21" grpId="0"/>
      <p:bldP spid="22" grpId="0" animBg="1"/>
      <p:bldP spid="23" grpId="0"/>
      <p:bldP spid="24" grpId="0" animBg="1"/>
      <p:bldP spid="25" grpId="0"/>
      <p:bldP spid="26" grpId="0" animBg="1"/>
      <p:bldP spid="27" grpId="0"/>
      <p:bldP spid="18" grpId="0"/>
      <p:bldP spid="19" grpId="0"/>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926979" y="2062424"/>
            <a:ext cx="3837672" cy="3837673"/>
            <a:chOff x="7115266" y="1299207"/>
            <a:chExt cx="3142800" cy="3142800"/>
          </a:xfrm>
        </p:grpSpPr>
        <p:sp>
          <p:nvSpPr>
            <p:cNvPr id="5" name="Oval 18"/>
            <p:cNvSpPr/>
            <p:nvPr/>
          </p:nvSpPr>
          <p:spPr>
            <a:xfrm>
              <a:off x="7115266" y="1299207"/>
              <a:ext cx="3142800" cy="31428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52834" y="3037533"/>
              <a:ext cx="1660924" cy="72590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8067735" y="2039519"/>
              <a:ext cx="1261556" cy="823989"/>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86%</a:t>
              </a:r>
            </a:p>
          </p:txBody>
        </p:sp>
        <p:sp>
          <p:nvSpPr>
            <p:cNvPr id="8" name="TextBox 7"/>
            <p:cNvSpPr txBox="1"/>
            <p:nvPr/>
          </p:nvSpPr>
          <p:spPr>
            <a:xfrm>
              <a:off x="7996956" y="2826600"/>
              <a:ext cx="1323256" cy="193448"/>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18" name="组合 17"/>
          <p:cNvGrpSpPr/>
          <p:nvPr/>
        </p:nvGrpSpPr>
        <p:grpSpPr>
          <a:xfrm>
            <a:off x="1956812" y="1991695"/>
            <a:ext cx="3061272" cy="3061272"/>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1493333" y="2719586"/>
              <a:ext cx="1334504" cy="483934"/>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1543224" y="1670330"/>
              <a:ext cx="1261557" cy="907376"/>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76%</a:t>
              </a:r>
            </a:p>
          </p:txBody>
        </p:sp>
        <p:sp>
          <p:nvSpPr>
            <p:cNvPr id="11" name="TextBox 10"/>
            <p:cNvSpPr txBox="1"/>
            <p:nvPr/>
          </p:nvSpPr>
          <p:spPr>
            <a:xfrm>
              <a:off x="1506525" y="2514843"/>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0" name="组合 19"/>
          <p:cNvGrpSpPr/>
          <p:nvPr/>
        </p:nvGrpSpPr>
        <p:grpSpPr>
          <a:xfrm>
            <a:off x="4416929" y="3681890"/>
            <a:ext cx="2484376" cy="2484376"/>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3330550" y="3682938"/>
              <a:ext cx="1252095"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531689" y="2940341"/>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53%</a:t>
              </a:r>
            </a:p>
          </p:txBody>
        </p:sp>
        <p:sp>
          <p:nvSpPr>
            <p:cNvPr id="14" name="TextBox 13"/>
            <p:cNvSpPr txBox="1"/>
            <p:nvPr/>
          </p:nvSpPr>
          <p:spPr>
            <a:xfrm>
              <a:off x="3286979" y="3501194"/>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1" name="组合 20"/>
          <p:cNvGrpSpPr/>
          <p:nvPr/>
        </p:nvGrpSpPr>
        <p:grpSpPr>
          <a:xfrm>
            <a:off x="5417174" y="1882135"/>
            <a:ext cx="2031400" cy="2031400"/>
            <a:chOff x="3743074" y="1151562"/>
            <a:chExt cx="1663582" cy="1663582"/>
          </a:xfrm>
        </p:grpSpPr>
        <p:sp>
          <p:nvSpPr>
            <p:cNvPr id="4" name="Oval 17"/>
            <p:cNvSpPr/>
            <p:nvPr/>
          </p:nvSpPr>
          <p:spPr>
            <a:xfrm>
              <a:off x="3743074" y="1151562"/>
              <a:ext cx="1663582" cy="1663582"/>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3957464" y="2007393"/>
              <a:ext cx="1262607"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4164998" y="1314546"/>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38%</a:t>
              </a:r>
            </a:p>
          </p:txBody>
        </p:sp>
        <p:sp>
          <p:nvSpPr>
            <p:cNvPr id="17" name="TextBox 16"/>
            <p:cNvSpPr txBox="1"/>
            <p:nvPr/>
          </p:nvSpPr>
          <p:spPr>
            <a:xfrm>
              <a:off x="4091855" y="1847189"/>
              <a:ext cx="992442" cy="158790"/>
            </a:xfrm>
            <a:prstGeom prst="rect">
              <a:avLst/>
            </a:prstGeom>
            <a:noFill/>
          </p:spPr>
          <p:txBody>
            <a:bodyPr wrap="none" lIns="0" tIns="0" rIns="0" bIns="0" rtlCol="0">
              <a:spAutoFit/>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sp>
        <p:nvSpPr>
          <p:cNvPr id="2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45213363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55"/>
          <p:cNvGrpSpPr/>
          <p:nvPr/>
        </p:nvGrpSpPr>
        <p:grpSpPr>
          <a:xfrm>
            <a:off x="1575380" y="2616525"/>
            <a:ext cx="5176130" cy="2982307"/>
            <a:chOff x="803822" y="1016361"/>
            <a:chExt cx="7536357" cy="2044618"/>
          </a:xfrm>
        </p:grpSpPr>
        <p:cxnSp>
          <p:nvCxnSpPr>
            <p:cNvPr id="149" name="Straight Connector 148"/>
            <p:cNvCxnSpPr/>
            <p:nvPr/>
          </p:nvCxnSpPr>
          <p:spPr>
            <a:xfrm>
              <a:off x="803822" y="101636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803822" y="135713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803822" y="169790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803822" y="203867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803822" y="237944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803822" y="2720211"/>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803822" y="3060979"/>
              <a:ext cx="7536357" cy="0"/>
            </a:xfrm>
            <a:prstGeom prst="line">
              <a:avLst/>
            </a:prstGeom>
            <a:ln>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5" name="Group 279"/>
          <p:cNvGrpSpPr/>
          <p:nvPr/>
        </p:nvGrpSpPr>
        <p:grpSpPr>
          <a:xfrm>
            <a:off x="2028556" y="3174810"/>
            <a:ext cx="678703" cy="678698"/>
            <a:chOff x="846989" y="1401020"/>
            <a:chExt cx="877416" cy="877416"/>
          </a:xfrm>
          <a:effectLst/>
        </p:grpSpPr>
        <p:sp>
          <p:nvSpPr>
            <p:cNvPr id="102" name="Teardrop 101"/>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Oval 104"/>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p>
          </p:txBody>
        </p:sp>
      </p:grpSp>
      <p:grpSp>
        <p:nvGrpSpPr>
          <p:cNvPr id="6" name="Group 279"/>
          <p:cNvGrpSpPr/>
          <p:nvPr/>
        </p:nvGrpSpPr>
        <p:grpSpPr>
          <a:xfrm>
            <a:off x="2819507" y="2236715"/>
            <a:ext cx="678703" cy="678698"/>
            <a:chOff x="846989" y="1401020"/>
            <a:chExt cx="877416" cy="877416"/>
          </a:xfrm>
          <a:effectLst/>
        </p:grpSpPr>
        <p:sp>
          <p:nvSpPr>
            <p:cNvPr id="109" name="Teardrop 108"/>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Oval 11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grpSp>
      <p:grpSp>
        <p:nvGrpSpPr>
          <p:cNvPr id="7" name="Group 279"/>
          <p:cNvGrpSpPr/>
          <p:nvPr/>
        </p:nvGrpSpPr>
        <p:grpSpPr>
          <a:xfrm>
            <a:off x="3750035" y="1899397"/>
            <a:ext cx="678703" cy="678698"/>
            <a:chOff x="846989" y="1401020"/>
            <a:chExt cx="877416" cy="877416"/>
          </a:xfrm>
          <a:effectLst/>
        </p:grpSpPr>
        <p:sp>
          <p:nvSpPr>
            <p:cNvPr id="118" name="Teardrop 117"/>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Oval 12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sp>
        <p:nvSpPr>
          <p:cNvPr id="65" name="TextBox 64"/>
          <p:cNvSpPr txBox="1"/>
          <p:nvPr/>
        </p:nvSpPr>
        <p:spPr>
          <a:xfrm>
            <a:off x="2064895" y="5741859"/>
            <a:ext cx="615553" cy="221599"/>
          </a:xfrm>
          <a:prstGeom prst="rect">
            <a:avLst/>
          </a:prstGeom>
          <a:noFill/>
        </p:spPr>
        <p:txBody>
          <a:bodyPr wrap="none" lIns="0" tIns="0" rIns="0" bIns="0" rtlCol="0" anchor="t">
            <a:spAutoFit/>
          </a:bodyPr>
          <a:lstStyle/>
          <a:p>
            <a:pPr algn="ctr">
              <a:lnSpc>
                <a:spcPct val="120000"/>
              </a:lnSpc>
            </a:pPr>
            <a:r>
              <a:rPr lang="zh-CN" altLang="en-US" sz="12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2931779"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3798662"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Freeform 6"/>
          <p:cNvSpPr>
            <a:spLocks/>
          </p:cNvSpPr>
          <p:nvPr/>
        </p:nvSpPr>
        <p:spPr bwMode="auto">
          <a:xfrm>
            <a:off x="2242485" y="3027263"/>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6"/>
          <p:cNvSpPr>
            <a:spLocks/>
          </p:cNvSpPr>
          <p:nvPr/>
        </p:nvSpPr>
        <p:spPr bwMode="auto">
          <a:xfrm>
            <a:off x="3998369" y="3027263"/>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6"/>
          <p:cNvSpPr>
            <a:spLocks/>
          </p:cNvSpPr>
          <p:nvPr/>
        </p:nvSpPr>
        <p:spPr bwMode="auto">
          <a:xfrm>
            <a:off x="1678340" y="3987021"/>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6"/>
          <p:cNvSpPr>
            <a:spLocks/>
          </p:cNvSpPr>
          <p:nvPr/>
        </p:nvSpPr>
        <p:spPr bwMode="auto">
          <a:xfrm>
            <a:off x="3066998" y="2707344"/>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6"/>
          <p:cNvSpPr>
            <a:spLocks/>
          </p:cNvSpPr>
          <p:nvPr/>
        </p:nvSpPr>
        <p:spPr bwMode="auto">
          <a:xfrm>
            <a:off x="4928898" y="3471760"/>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6" name="Group 279"/>
          <p:cNvGrpSpPr/>
          <p:nvPr/>
        </p:nvGrpSpPr>
        <p:grpSpPr>
          <a:xfrm>
            <a:off x="4577914" y="2232646"/>
            <a:ext cx="678703" cy="678697"/>
            <a:chOff x="846989" y="1401020"/>
            <a:chExt cx="877416" cy="877416"/>
          </a:xfrm>
          <a:effectLst/>
        </p:grpSpPr>
        <p:sp>
          <p:nvSpPr>
            <p:cNvPr id="167" name="Teardrop 166"/>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Oval 16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grpSp>
        <p:nvGrpSpPr>
          <p:cNvPr id="170" name="Group 279"/>
          <p:cNvGrpSpPr/>
          <p:nvPr/>
        </p:nvGrpSpPr>
        <p:grpSpPr>
          <a:xfrm>
            <a:off x="5506410" y="2639753"/>
            <a:ext cx="678703" cy="678697"/>
            <a:chOff x="846989" y="1401020"/>
            <a:chExt cx="877416" cy="877416"/>
          </a:xfrm>
          <a:effectLst/>
        </p:grpSpPr>
        <p:sp>
          <p:nvSpPr>
            <p:cNvPr id="171" name="Teardrop 170"/>
            <p:cNvSpPr/>
            <p:nvPr/>
          </p:nvSpPr>
          <p:spPr>
            <a:xfrm rot="8100000">
              <a:off x="846989" y="1401020"/>
              <a:ext cx="877416" cy="877416"/>
            </a:xfrm>
            <a:prstGeom prst="teardrop">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Oval 171"/>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grpSp>
      <p:sp>
        <p:nvSpPr>
          <p:cNvPr id="173" name="TextBox 172"/>
          <p:cNvSpPr txBox="1"/>
          <p:nvPr/>
        </p:nvSpPr>
        <p:spPr>
          <a:xfrm>
            <a:off x="4665545"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TextBox 173"/>
          <p:cNvSpPr txBox="1"/>
          <p:nvPr/>
        </p:nvSpPr>
        <p:spPr>
          <a:xfrm>
            <a:off x="5532430" y="5741859"/>
            <a:ext cx="615553" cy="202491"/>
          </a:xfrm>
          <a:prstGeom prst="rect">
            <a:avLst/>
          </a:prstGeom>
          <a:noFill/>
        </p:spPr>
        <p:txBody>
          <a:bodyPr wrap="none" lIns="0" tIns="0" rIns="0" bIns="0" rtlCol="0" anchor="t">
            <a:spAutoFit/>
          </a:bodyPr>
          <a:lstStyle/>
          <a:p>
            <a:pPr algn="ctr">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Rectangle 164"/>
          <p:cNvSpPr/>
          <p:nvPr/>
        </p:nvSpPr>
        <p:spPr>
          <a:xfrm>
            <a:off x="10350845" y="5198226"/>
            <a:ext cx="714939" cy="513217"/>
          </a:xfrm>
          <a:prstGeom prst="rect">
            <a:avLst/>
          </a:prstGeom>
        </p:spPr>
        <p:txBody>
          <a:bodyPr wrap="none" lIns="0" tIns="0" rIns="0" bIns="0">
            <a:spAutoFit/>
          </a:bodyPr>
          <a:lstStyle/>
          <a:p>
            <a:pPr>
              <a:lnSpc>
                <a:spcPct val="120000"/>
              </a:lnSpc>
            </a:pPr>
            <a:r>
              <a:rPr lang="en-US" sz="2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69" name="Rectangle 165"/>
          <p:cNvSpPr/>
          <p:nvPr/>
        </p:nvSpPr>
        <p:spPr>
          <a:xfrm>
            <a:off x="10350845" y="4267697"/>
            <a:ext cx="714939" cy="513217"/>
          </a:xfrm>
          <a:prstGeom prst="rect">
            <a:avLst/>
          </a:prstGeom>
        </p:spPr>
        <p:txBody>
          <a:bodyPr wrap="none" lIns="0" tIns="0" rIns="0" bIns="0">
            <a:spAutoFit/>
          </a:bodyPr>
          <a:lstStyle/>
          <a:p>
            <a:pPr>
              <a:lnSpc>
                <a:spcPct val="120000"/>
              </a:lnSpc>
            </a:pPr>
            <a:r>
              <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grpSp>
        <p:nvGrpSpPr>
          <p:cNvPr id="175" name="Group 87"/>
          <p:cNvGrpSpPr/>
          <p:nvPr/>
        </p:nvGrpSpPr>
        <p:grpSpPr>
          <a:xfrm>
            <a:off x="7009043" y="5097283"/>
            <a:ext cx="3133741" cy="659261"/>
            <a:chOff x="609600" y="2841943"/>
            <a:chExt cx="2660838" cy="559774"/>
          </a:xfrm>
        </p:grpSpPr>
        <p:grpSp>
          <p:nvGrpSpPr>
            <p:cNvPr id="176" name="Group 184"/>
            <p:cNvGrpSpPr/>
            <p:nvPr/>
          </p:nvGrpSpPr>
          <p:grpSpPr>
            <a:xfrm>
              <a:off x="609600" y="2841943"/>
              <a:ext cx="260742" cy="559774"/>
              <a:chOff x="6213475" y="1668463"/>
              <a:chExt cx="227013" cy="487362"/>
            </a:xfrm>
            <a:solidFill>
              <a:schemeClr val="accent1"/>
            </a:solidFill>
          </p:grpSpPr>
          <p:sp>
            <p:nvSpPr>
              <p:cNvPr id="204"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7" name="Group 184"/>
            <p:cNvGrpSpPr/>
            <p:nvPr/>
          </p:nvGrpSpPr>
          <p:grpSpPr>
            <a:xfrm>
              <a:off x="876277" y="2841943"/>
              <a:ext cx="260742" cy="559774"/>
              <a:chOff x="6213475" y="1668463"/>
              <a:chExt cx="227013" cy="487362"/>
            </a:xfrm>
            <a:solidFill>
              <a:schemeClr val="accent1"/>
            </a:solidFill>
          </p:grpSpPr>
          <p:sp>
            <p:nvSpPr>
              <p:cNvPr id="202"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8" name="Group 184"/>
            <p:cNvGrpSpPr/>
            <p:nvPr/>
          </p:nvGrpSpPr>
          <p:grpSpPr>
            <a:xfrm>
              <a:off x="1142954" y="2841943"/>
              <a:ext cx="260742" cy="559774"/>
              <a:chOff x="6213475" y="1668463"/>
              <a:chExt cx="227013" cy="487362"/>
            </a:xfrm>
            <a:solidFill>
              <a:schemeClr val="accent1"/>
            </a:solidFill>
          </p:grpSpPr>
          <p:sp>
            <p:nvSpPr>
              <p:cNvPr id="200"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79" name="Group 184"/>
            <p:cNvGrpSpPr/>
            <p:nvPr/>
          </p:nvGrpSpPr>
          <p:grpSpPr>
            <a:xfrm>
              <a:off x="1409631" y="2841943"/>
              <a:ext cx="260742" cy="559774"/>
              <a:chOff x="6213475" y="1668463"/>
              <a:chExt cx="227013" cy="487362"/>
            </a:xfrm>
            <a:solidFill>
              <a:schemeClr val="accent1"/>
            </a:solidFill>
          </p:grpSpPr>
          <p:sp>
            <p:nvSpPr>
              <p:cNvPr id="198"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0" name="Group 184"/>
            <p:cNvGrpSpPr/>
            <p:nvPr/>
          </p:nvGrpSpPr>
          <p:grpSpPr>
            <a:xfrm>
              <a:off x="1676308" y="2841943"/>
              <a:ext cx="260742" cy="559774"/>
              <a:chOff x="6213475" y="1668463"/>
              <a:chExt cx="227013" cy="487362"/>
            </a:xfrm>
            <a:solidFill>
              <a:schemeClr val="accent1"/>
            </a:solidFill>
          </p:grpSpPr>
          <p:sp>
            <p:nvSpPr>
              <p:cNvPr id="196"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1" name="Group 184"/>
            <p:cNvGrpSpPr/>
            <p:nvPr/>
          </p:nvGrpSpPr>
          <p:grpSpPr>
            <a:xfrm>
              <a:off x="1942985" y="2841943"/>
              <a:ext cx="260742" cy="559774"/>
              <a:chOff x="6213475" y="1668463"/>
              <a:chExt cx="227013" cy="487362"/>
            </a:xfrm>
            <a:solidFill>
              <a:schemeClr val="accent1"/>
            </a:solidFill>
          </p:grpSpPr>
          <p:sp>
            <p:nvSpPr>
              <p:cNvPr id="194"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2" name="Group 184"/>
            <p:cNvGrpSpPr/>
            <p:nvPr/>
          </p:nvGrpSpPr>
          <p:grpSpPr>
            <a:xfrm>
              <a:off x="2209662" y="2841943"/>
              <a:ext cx="260742" cy="559774"/>
              <a:chOff x="6213475" y="1668463"/>
              <a:chExt cx="227013" cy="487362"/>
            </a:xfrm>
            <a:solidFill>
              <a:schemeClr val="accent1"/>
            </a:solidFill>
          </p:grpSpPr>
          <p:sp>
            <p:nvSpPr>
              <p:cNvPr id="192"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3" name="Group 184"/>
            <p:cNvGrpSpPr/>
            <p:nvPr/>
          </p:nvGrpSpPr>
          <p:grpSpPr>
            <a:xfrm>
              <a:off x="2476339" y="2841943"/>
              <a:ext cx="260742" cy="559774"/>
              <a:chOff x="6213475" y="1668463"/>
              <a:chExt cx="227013" cy="487362"/>
            </a:xfrm>
            <a:solidFill>
              <a:schemeClr val="accent1"/>
            </a:solidFill>
          </p:grpSpPr>
          <p:sp>
            <p:nvSpPr>
              <p:cNvPr id="190"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4" name="Group 184"/>
            <p:cNvGrpSpPr/>
            <p:nvPr/>
          </p:nvGrpSpPr>
          <p:grpSpPr>
            <a:xfrm>
              <a:off x="2743016" y="2841943"/>
              <a:ext cx="260742" cy="559774"/>
              <a:chOff x="6213475" y="1668463"/>
              <a:chExt cx="227013" cy="487362"/>
            </a:xfrm>
            <a:solidFill>
              <a:schemeClr val="bg1">
                <a:lumMod val="75000"/>
              </a:schemeClr>
            </a:solidFill>
          </p:grpSpPr>
          <p:sp>
            <p:nvSpPr>
              <p:cNvPr id="188"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5" name="Group 184"/>
            <p:cNvGrpSpPr/>
            <p:nvPr/>
          </p:nvGrpSpPr>
          <p:grpSpPr>
            <a:xfrm>
              <a:off x="3009696" y="2841943"/>
              <a:ext cx="260742" cy="559774"/>
              <a:chOff x="6213475" y="1668463"/>
              <a:chExt cx="227013" cy="487362"/>
            </a:xfrm>
            <a:solidFill>
              <a:schemeClr val="bg1">
                <a:lumMod val="75000"/>
              </a:schemeClr>
            </a:solidFill>
          </p:grpSpPr>
          <p:sp>
            <p:nvSpPr>
              <p:cNvPr id="18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06" name="Group 212"/>
          <p:cNvGrpSpPr/>
          <p:nvPr/>
        </p:nvGrpSpPr>
        <p:grpSpPr>
          <a:xfrm>
            <a:off x="7054050" y="4174643"/>
            <a:ext cx="3030666" cy="697708"/>
            <a:chOff x="5932686" y="2855964"/>
            <a:chExt cx="2449314" cy="563870"/>
          </a:xfrm>
        </p:grpSpPr>
        <p:grpSp>
          <p:nvGrpSpPr>
            <p:cNvPr id="207" name="Group 179"/>
            <p:cNvGrpSpPr/>
            <p:nvPr/>
          </p:nvGrpSpPr>
          <p:grpSpPr>
            <a:xfrm>
              <a:off x="5932686" y="2855964"/>
              <a:ext cx="220321" cy="563870"/>
              <a:chOff x="5054600" y="1652588"/>
              <a:chExt cx="187325" cy="479424"/>
            </a:xfrm>
            <a:solidFill>
              <a:schemeClr val="accent4"/>
            </a:solidFill>
          </p:grpSpPr>
          <p:sp>
            <p:nvSpPr>
              <p:cNvPr id="23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6"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Group 179"/>
            <p:cNvGrpSpPr/>
            <p:nvPr/>
          </p:nvGrpSpPr>
          <p:grpSpPr>
            <a:xfrm>
              <a:off x="6180352" y="2855964"/>
              <a:ext cx="220321" cy="563870"/>
              <a:chOff x="5054600" y="1652588"/>
              <a:chExt cx="187325" cy="479424"/>
            </a:xfrm>
            <a:solidFill>
              <a:schemeClr val="accent4"/>
            </a:solidFill>
          </p:grpSpPr>
          <p:sp>
            <p:nvSpPr>
              <p:cNvPr id="23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4"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Group 179"/>
            <p:cNvGrpSpPr/>
            <p:nvPr/>
          </p:nvGrpSpPr>
          <p:grpSpPr>
            <a:xfrm>
              <a:off x="6428018" y="2855964"/>
              <a:ext cx="220321" cy="563870"/>
              <a:chOff x="5054600" y="1652588"/>
              <a:chExt cx="187325" cy="479424"/>
            </a:xfrm>
            <a:solidFill>
              <a:schemeClr val="accent4"/>
            </a:solidFill>
          </p:grpSpPr>
          <p:sp>
            <p:nvSpPr>
              <p:cNvPr id="23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2"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Group 179"/>
            <p:cNvGrpSpPr/>
            <p:nvPr/>
          </p:nvGrpSpPr>
          <p:grpSpPr>
            <a:xfrm>
              <a:off x="6675684" y="2855964"/>
              <a:ext cx="220321" cy="563870"/>
              <a:chOff x="5054600" y="1652588"/>
              <a:chExt cx="187325" cy="479424"/>
            </a:xfrm>
            <a:solidFill>
              <a:schemeClr val="accent4"/>
            </a:solidFill>
          </p:grpSpPr>
          <p:sp>
            <p:nvSpPr>
              <p:cNvPr id="22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1" name="Group 179"/>
            <p:cNvGrpSpPr/>
            <p:nvPr/>
          </p:nvGrpSpPr>
          <p:grpSpPr>
            <a:xfrm>
              <a:off x="6923350" y="2855964"/>
              <a:ext cx="220321" cy="563870"/>
              <a:chOff x="5054600" y="1652588"/>
              <a:chExt cx="187325" cy="479424"/>
            </a:xfrm>
            <a:solidFill>
              <a:schemeClr val="accent4"/>
            </a:solidFill>
          </p:grpSpPr>
          <p:sp>
            <p:nvSpPr>
              <p:cNvPr id="22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8"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2" name="Group 179"/>
            <p:cNvGrpSpPr/>
            <p:nvPr/>
          </p:nvGrpSpPr>
          <p:grpSpPr>
            <a:xfrm>
              <a:off x="7171017" y="2855964"/>
              <a:ext cx="220321" cy="563870"/>
              <a:chOff x="5054600" y="1652588"/>
              <a:chExt cx="187325" cy="479424"/>
            </a:xfrm>
            <a:solidFill>
              <a:schemeClr val="bg1">
                <a:lumMod val="75000"/>
              </a:schemeClr>
            </a:solidFill>
          </p:grpSpPr>
          <p:sp>
            <p:nvSpPr>
              <p:cNvPr id="22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3" name="Group 179"/>
            <p:cNvGrpSpPr/>
            <p:nvPr/>
          </p:nvGrpSpPr>
          <p:grpSpPr>
            <a:xfrm>
              <a:off x="7418683" y="2855964"/>
              <a:ext cx="220321" cy="563870"/>
              <a:chOff x="5054600" y="1652588"/>
              <a:chExt cx="187325" cy="479424"/>
            </a:xfrm>
            <a:solidFill>
              <a:schemeClr val="bg1">
                <a:lumMod val="75000"/>
              </a:schemeClr>
            </a:solidFill>
          </p:grpSpPr>
          <p:sp>
            <p:nvSpPr>
              <p:cNvPr id="22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4" name="Group 179"/>
            <p:cNvGrpSpPr/>
            <p:nvPr/>
          </p:nvGrpSpPr>
          <p:grpSpPr>
            <a:xfrm>
              <a:off x="7666349" y="2855964"/>
              <a:ext cx="220321" cy="563870"/>
              <a:chOff x="5054600" y="1652588"/>
              <a:chExt cx="187325" cy="479424"/>
            </a:xfrm>
            <a:solidFill>
              <a:schemeClr val="bg1">
                <a:lumMod val="75000"/>
              </a:schemeClr>
            </a:solidFill>
          </p:grpSpPr>
          <p:sp>
            <p:nvSpPr>
              <p:cNvPr id="22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5" name="Group 179"/>
            <p:cNvGrpSpPr/>
            <p:nvPr/>
          </p:nvGrpSpPr>
          <p:grpSpPr>
            <a:xfrm>
              <a:off x="7914015" y="2855964"/>
              <a:ext cx="220321" cy="563870"/>
              <a:chOff x="5054600" y="1652588"/>
              <a:chExt cx="187325" cy="479424"/>
            </a:xfrm>
            <a:solidFill>
              <a:schemeClr val="bg1">
                <a:lumMod val="75000"/>
              </a:schemeClr>
            </a:solidFill>
          </p:grpSpPr>
          <p:sp>
            <p:nvSpPr>
              <p:cNvPr id="21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6" name="Group 179"/>
            <p:cNvGrpSpPr/>
            <p:nvPr/>
          </p:nvGrpSpPr>
          <p:grpSpPr>
            <a:xfrm>
              <a:off x="8161679" y="2855964"/>
              <a:ext cx="220321" cy="563870"/>
              <a:chOff x="5054600" y="1652588"/>
              <a:chExt cx="187325" cy="479424"/>
            </a:xfrm>
            <a:solidFill>
              <a:schemeClr val="bg1">
                <a:lumMod val="75000"/>
              </a:schemeClr>
            </a:solidFill>
          </p:grpSpPr>
          <p:sp>
            <p:nvSpPr>
              <p:cNvPr id="21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1664" tIns="55832" rIns="111664" bIns="55832"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37" name="TextBox 228"/>
          <p:cNvSpPr txBox="1"/>
          <p:nvPr/>
        </p:nvSpPr>
        <p:spPr>
          <a:xfrm>
            <a:off x="7749855" y="2547483"/>
            <a:ext cx="3527513" cy="429605"/>
          </a:xfrm>
          <a:prstGeom prst="rect">
            <a:avLst/>
          </a:prstGeom>
          <a:noFill/>
        </p:spPr>
        <p:txBody>
          <a:bodyPr wrap="square" lIns="0" tIns="0" rIns="0" bIns="0" rtlCol="0">
            <a:spAutoFit/>
          </a:bodyPr>
          <a:lstStyle/>
          <a:p>
            <a:pPr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8" name="TextBox 229"/>
          <p:cNvSpPr txBox="1"/>
          <p:nvPr/>
        </p:nvSpPr>
        <p:spPr>
          <a:xfrm>
            <a:off x="7033656" y="2196931"/>
            <a:ext cx="1883658" cy="258532"/>
          </a:xfrm>
          <a:prstGeom prst="rect">
            <a:avLst/>
          </a:prstGeom>
          <a:noFill/>
        </p:spPr>
        <p:txBody>
          <a:bodyPr wrap="square" lIns="0" tIns="0" rIns="0" bIns="0" rtlCol="0" anchor="t">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9" name="Rectangle 230"/>
          <p:cNvSpPr/>
          <p:nvPr/>
        </p:nvSpPr>
        <p:spPr>
          <a:xfrm>
            <a:off x="7011955" y="2537846"/>
            <a:ext cx="714939" cy="513217"/>
          </a:xfrm>
          <a:prstGeom prst="rect">
            <a:avLst/>
          </a:prstGeom>
        </p:spPr>
        <p:txBody>
          <a:bodyPr wrap="none" lIns="0" tIns="0" rIns="0" bIns="0">
            <a:spAutoFit/>
          </a:bodyPr>
          <a:lstStyle/>
          <a:p>
            <a:pPr>
              <a:lnSpc>
                <a:spcPct val="120000"/>
              </a:lnSpc>
            </a:pPr>
            <a:r>
              <a:rPr lang="en-US" sz="2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240" name="TextBox 231"/>
          <p:cNvSpPr txBox="1"/>
          <p:nvPr/>
        </p:nvSpPr>
        <p:spPr>
          <a:xfrm>
            <a:off x="7011955" y="3295994"/>
            <a:ext cx="4265413" cy="578235"/>
          </a:xfrm>
          <a:prstGeom prst="rect">
            <a:avLst/>
          </a:prstGeom>
          <a:noFill/>
        </p:spPr>
        <p:txBody>
          <a:bodyPr wrap="square" lIns="0" tIns="0" rIns="0" bIns="0" rtlCol="0">
            <a:spAutoFit/>
          </a:bodyPr>
          <a:lstStyle/>
          <a:p>
            <a:pPr defTabSz="1116686">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187721150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Right)">
                                      <p:cBhvr>
                                        <p:cTn id="7" dur="500"/>
                                        <p:tgtEl>
                                          <p:spTgt spid="3"/>
                                        </p:tgtEl>
                                      </p:cBhvr>
                                    </p:animEffect>
                                  </p:childTnLst>
                                </p:cTn>
                              </p:par>
                            </p:childTnLst>
                          </p:cTn>
                        </p:par>
                        <p:par>
                          <p:cTn id="8" fill="hold">
                            <p:stCondLst>
                              <p:cond delay="500"/>
                            </p:stCondLst>
                            <p:childTnLst>
                              <p:par>
                                <p:cTn id="9" presetID="2" presetClass="entr" presetSubtype="4" accel="50000" decel="50000" fill="hold" grpId="0" nodeType="afterEffect">
                                  <p:stCondLst>
                                    <p:cond delay="0"/>
                                  </p:stCondLst>
                                  <p:childTnLst>
                                    <p:set>
                                      <p:cBhvr>
                                        <p:cTn id="10" dur="1" fill="hold">
                                          <p:stCondLst>
                                            <p:cond delay="0"/>
                                          </p:stCondLst>
                                        </p:cTn>
                                        <p:tgtEl>
                                          <p:spTgt spid="163"/>
                                        </p:tgtEl>
                                        <p:attrNameLst>
                                          <p:attrName>style.visibility</p:attrName>
                                        </p:attrNameLst>
                                      </p:cBhvr>
                                      <p:to>
                                        <p:strVal val="visible"/>
                                      </p:to>
                                    </p:set>
                                    <p:anim calcmode="lin" valueType="num">
                                      <p:cBhvr additive="base">
                                        <p:cTn id="11" dur="500" fill="hold"/>
                                        <p:tgtEl>
                                          <p:spTgt spid="163"/>
                                        </p:tgtEl>
                                        <p:attrNameLst>
                                          <p:attrName>ppt_x</p:attrName>
                                        </p:attrNameLst>
                                      </p:cBhvr>
                                      <p:tavLst>
                                        <p:tav tm="0">
                                          <p:val>
                                            <p:strVal val="#ppt_x"/>
                                          </p:val>
                                        </p:tav>
                                        <p:tav tm="100000">
                                          <p:val>
                                            <p:strVal val="#ppt_x"/>
                                          </p:val>
                                        </p:tav>
                                      </p:tavLst>
                                    </p:anim>
                                    <p:anim calcmode="lin" valueType="num">
                                      <p:cBhvr additive="base">
                                        <p:cTn id="12" dur="500" fill="hold"/>
                                        <p:tgtEl>
                                          <p:spTgt spid="16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 accel="50000" decel="5000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65"/>
                                        </p:tgtEl>
                                        <p:attrNameLst>
                                          <p:attrName>style.visibility</p:attrName>
                                        </p:attrNameLst>
                                      </p:cBhvr>
                                      <p:to>
                                        <p:strVal val="visible"/>
                                      </p:to>
                                    </p:set>
                                    <p:animEffect transition="in" filter="wipe(down)">
                                      <p:cBhvr>
                                        <p:cTn id="22" dur="500"/>
                                        <p:tgtEl>
                                          <p:spTgt spid="65"/>
                                        </p:tgtEl>
                                      </p:cBhvr>
                                    </p:animEffect>
                                  </p:childTnLst>
                                </p:cTn>
                              </p:par>
                            </p:childTnLst>
                          </p:cTn>
                        </p:par>
                        <p:par>
                          <p:cTn id="23" fill="hold">
                            <p:stCondLst>
                              <p:cond delay="500"/>
                            </p:stCondLst>
                            <p:childTnLst>
                              <p:par>
                                <p:cTn id="24" presetID="2" presetClass="entr" presetSubtype="4" accel="50000" decel="50000" fill="hold" grpId="0" nodeType="afterEffect">
                                  <p:stCondLst>
                                    <p:cond delay="0"/>
                                  </p:stCondLst>
                                  <p:childTnLst>
                                    <p:set>
                                      <p:cBhvr>
                                        <p:cTn id="25" dur="1" fill="hold">
                                          <p:stCondLst>
                                            <p:cond delay="0"/>
                                          </p:stCondLst>
                                        </p:cTn>
                                        <p:tgtEl>
                                          <p:spTgt spid="161"/>
                                        </p:tgtEl>
                                        <p:attrNameLst>
                                          <p:attrName>style.visibility</p:attrName>
                                        </p:attrNameLst>
                                      </p:cBhvr>
                                      <p:to>
                                        <p:strVal val="visible"/>
                                      </p:to>
                                    </p:set>
                                    <p:anim calcmode="lin" valueType="num">
                                      <p:cBhvr additive="base">
                                        <p:cTn id="26" dur="500" fill="hold"/>
                                        <p:tgtEl>
                                          <p:spTgt spid="161"/>
                                        </p:tgtEl>
                                        <p:attrNameLst>
                                          <p:attrName>ppt_x</p:attrName>
                                        </p:attrNameLst>
                                      </p:cBhvr>
                                      <p:tavLst>
                                        <p:tav tm="0">
                                          <p:val>
                                            <p:strVal val="#ppt_x"/>
                                          </p:val>
                                        </p:tav>
                                        <p:tav tm="100000">
                                          <p:val>
                                            <p:strVal val="#ppt_x"/>
                                          </p:val>
                                        </p:tav>
                                      </p:tavLst>
                                    </p:anim>
                                    <p:anim calcmode="lin" valueType="num">
                                      <p:cBhvr additive="base">
                                        <p:cTn id="27" dur="500" fill="hold"/>
                                        <p:tgtEl>
                                          <p:spTgt spid="161"/>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1" accel="50000" decel="5000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down)">
                                      <p:cBhvr>
                                        <p:cTn id="37" dur="500"/>
                                        <p:tgtEl>
                                          <p:spTgt spid="73"/>
                                        </p:tgtEl>
                                      </p:cBhvr>
                                    </p:animEffect>
                                  </p:childTnLst>
                                </p:cTn>
                              </p:par>
                            </p:childTnLst>
                          </p:cTn>
                        </p:par>
                        <p:par>
                          <p:cTn id="38" fill="hold">
                            <p:stCondLst>
                              <p:cond delay="5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164"/>
                                        </p:tgtEl>
                                        <p:attrNameLst>
                                          <p:attrName>style.visibility</p:attrName>
                                        </p:attrNameLst>
                                      </p:cBhvr>
                                      <p:to>
                                        <p:strVal val="visible"/>
                                      </p:to>
                                    </p:set>
                                    <p:anim calcmode="lin" valueType="num">
                                      <p:cBhvr additive="base">
                                        <p:cTn id="41" dur="500" fill="hold"/>
                                        <p:tgtEl>
                                          <p:spTgt spid="164"/>
                                        </p:tgtEl>
                                        <p:attrNameLst>
                                          <p:attrName>ppt_x</p:attrName>
                                        </p:attrNameLst>
                                      </p:cBhvr>
                                      <p:tavLst>
                                        <p:tav tm="0">
                                          <p:val>
                                            <p:strVal val="#ppt_x"/>
                                          </p:val>
                                        </p:tav>
                                        <p:tav tm="100000">
                                          <p:val>
                                            <p:strVal val="#ppt_x"/>
                                          </p:val>
                                        </p:tav>
                                      </p:tavLst>
                                    </p:anim>
                                    <p:anim calcmode="lin" valueType="num">
                                      <p:cBhvr additive="base">
                                        <p:cTn id="42" dur="500" fill="hold"/>
                                        <p:tgtEl>
                                          <p:spTgt spid="16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1" accel="50000" decel="5000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ppt_x"/>
                                          </p:val>
                                        </p:tav>
                                        <p:tav tm="100000">
                                          <p:val>
                                            <p:strVal val="#ppt_x"/>
                                          </p:val>
                                        </p:tav>
                                      </p:tavLst>
                                    </p:anim>
                                    <p:anim calcmode="lin" valueType="num">
                                      <p:cBhvr additive="base">
                                        <p:cTn id="47"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wipe(down)">
                                      <p:cBhvr>
                                        <p:cTn id="52" dur="500"/>
                                        <p:tgtEl>
                                          <p:spTgt spid="77"/>
                                        </p:tgtEl>
                                      </p:cBhvr>
                                    </p:animEffect>
                                  </p:childTnLst>
                                </p:cTn>
                              </p:par>
                            </p:childTnLst>
                          </p:cTn>
                        </p:par>
                        <p:par>
                          <p:cTn id="53" fill="hold">
                            <p:stCondLst>
                              <p:cond delay="500"/>
                            </p:stCondLst>
                            <p:childTnLst>
                              <p:par>
                                <p:cTn id="54" presetID="2" presetClass="entr" presetSubtype="4" accel="50000" decel="50000" fill="hold" grpId="0" nodeType="afterEffect">
                                  <p:stCondLst>
                                    <p:cond delay="0"/>
                                  </p:stCondLst>
                                  <p:childTnLst>
                                    <p:set>
                                      <p:cBhvr>
                                        <p:cTn id="55" dur="1" fill="hold">
                                          <p:stCondLst>
                                            <p:cond delay="0"/>
                                          </p:stCondLst>
                                        </p:cTn>
                                        <p:tgtEl>
                                          <p:spTgt spid="162"/>
                                        </p:tgtEl>
                                        <p:attrNameLst>
                                          <p:attrName>style.visibility</p:attrName>
                                        </p:attrNameLst>
                                      </p:cBhvr>
                                      <p:to>
                                        <p:strVal val="visible"/>
                                      </p:to>
                                    </p:set>
                                    <p:anim calcmode="lin" valueType="num">
                                      <p:cBhvr additive="base">
                                        <p:cTn id="56" dur="500" fill="hold"/>
                                        <p:tgtEl>
                                          <p:spTgt spid="162"/>
                                        </p:tgtEl>
                                        <p:attrNameLst>
                                          <p:attrName>ppt_x</p:attrName>
                                        </p:attrNameLst>
                                      </p:cBhvr>
                                      <p:tavLst>
                                        <p:tav tm="0">
                                          <p:val>
                                            <p:strVal val="#ppt_x"/>
                                          </p:val>
                                        </p:tav>
                                        <p:tav tm="100000">
                                          <p:val>
                                            <p:strVal val="#ppt_x"/>
                                          </p:val>
                                        </p:tav>
                                      </p:tavLst>
                                    </p:anim>
                                    <p:anim calcmode="lin" valueType="num">
                                      <p:cBhvr additive="base">
                                        <p:cTn id="57" dur="500" fill="hold"/>
                                        <p:tgtEl>
                                          <p:spTgt spid="162"/>
                                        </p:tgtEl>
                                        <p:attrNameLst>
                                          <p:attrName>ppt_y</p:attrName>
                                        </p:attrNameLst>
                                      </p:cBhvr>
                                      <p:tavLst>
                                        <p:tav tm="0">
                                          <p:val>
                                            <p:strVal val="1+#ppt_h/2"/>
                                          </p:val>
                                        </p:tav>
                                        <p:tav tm="100000">
                                          <p:val>
                                            <p:strVal val="#ppt_y"/>
                                          </p:val>
                                        </p:tav>
                                      </p:tavLst>
                                    </p:anim>
                                  </p:childTnLst>
                                </p:cTn>
                              </p:par>
                            </p:childTnLst>
                          </p:cTn>
                        </p:par>
                        <p:par>
                          <p:cTn id="58" fill="hold">
                            <p:stCondLst>
                              <p:cond delay="1000"/>
                            </p:stCondLst>
                            <p:childTnLst>
                              <p:par>
                                <p:cTn id="59" presetID="2" presetClass="entr" presetSubtype="1" accel="50000" decel="50000" fill="hold" nodeType="afterEffect">
                                  <p:stCondLst>
                                    <p:cond delay="0"/>
                                  </p:stCondLst>
                                  <p:childTnLst>
                                    <p:set>
                                      <p:cBhvr>
                                        <p:cTn id="60" dur="1" fill="hold">
                                          <p:stCondLst>
                                            <p:cond delay="0"/>
                                          </p:stCondLst>
                                        </p:cTn>
                                        <p:tgtEl>
                                          <p:spTgt spid="166"/>
                                        </p:tgtEl>
                                        <p:attrNameLst>
                                          <p:attrName>style.visibility</p:attrName>
                                        </p:attrNameLst>
                                      </p:cBhvr>
                                      <p:to>
                                        <p:strVal val="visible"/>
                                      </p:to>
                                    </p:set>
                                    <p:anim calcmode="lin" valueType="num">
                                      <p:cBhvr additive="base">
                                        <p:cTn id="61" dur="500" fill="hold"/>
                                        <p:tgtEl>
                                          <p:spTgt spid="166"/>
                                        </p:tgtEl>
                                        <p:attrNameLst>
                                          <p:attrName>ppt_x</p:attrName>
                                        </p:attrNameLst>
                                      </p:cBhvr>
                                      <p:tavLst>
                                        <p:tav tm="0">
                                          <p:val>
                                            <p:strVal val="#ppt_x"/>
                                          </p:val>
                                        </p:tav>
                                        <p:tav tm="100000">
                                          <p:val>
                                            <p:strVal val="#ppt_x"/>
                                          </p:val>
                                        </p:tav>
                                      </p:tavLst>
                                    </p:anim>
                                    <p:anim calcmode="lin" valueType="num">
                                      <p:cBhvr additive="base">
                                        <p:cTn id="62" dur="500" fill="hold"/>
                                        <p:tgtEl>
                                          <p:spTgt spid="166"/>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wipe(down)">
                                      <p:cBhvr>
                                        <p:cTn id="67" dur="500"/>
                                        <p:tgtEl>
                                          <p:spTgt spid="173"/>
                                        </p:tgtEl>
                                      </p:cBhvr>
                                    </p:animEffect>
                                  </p:childTnLst>
                                </p:cTn>
                              </p:par>
                            </p:childTnLst>
                          </p:cTn>
                        </p:par>
                        <p:par>
                          <p:cTn id="68" fill="hold">
                            <p:stCondLst>
                              <p:cond delay="500"/>
                            </p:stCondLst>
                            <p:childTnLst>
                              <p:par>
                                <p:cTn id="69" presetID="2" presetClass="entr" presetSubtype="4" accel="50000" decel="50000" fill="hold" grpId="0" nodeType="afterEffect">
                                  <p:stCondLst>
                                    <p:cond delay="0"/>
                                  </p:stCondLst>
                                  <p:childTnLst>
                                    <p:set>
                                      <p:cBhvr>
                                        <p:cTn id="70" dur="1" fill="hold">
                                          <p:stCondLst>
                                            <p:cond delay="0"/>
                                          </p:stCondLst>
                                        </p:cTn>
                                        <p:tgtEl>
                                          <p:spTgt spid="165"/>
                                        </p:tgtEl>
                                        <p:attrNameLst>
                                          <p:attrName>style.visibility</p:attrName>
                                        </p:attrNameLst>
                                      </p:cBhvr>
                                      <p:to>
                                        <p:strVal val="visible"/>
                                      </p:to>
                                    </p:set>
                                    <p:anim calcmode="lin" valueType="num">
                                      <p:cBhvr additive="base">
                                        <p:cTn id="71" dur="500" fill="hold"/>
                                        <p:tgtEl>
                                          <p:spTgt spid="165"/>
                                        </p:tgtEl>
                                        <p:attrNameLst>
                                          <p:attrName>ppt_x</p:attrName>
                                        </p:attrNameLst>
                                      </p:cBhvr>
                                      <p:tavLst>
                                        <p:tav tm="0">
                                          <p:val>
                                            <p:strVal val="#ppt_x"/>
                                          </p:val>
                                        </p:tav>
                                        <p:tav tm="100000">
                                          <p:val>
                                            <p:strVal val="#ppt_x"/>
                                          </p:val>
                                        </p:tav>
                                      </p:tavLst>
                                    </p:anim>
                                    <p:anim calcmode="lin" valueType="num">
                                      <p:cBhvr additive="base">
                                        <p:cTn id="72" dur="500" fill="hold"/>
                                        <p:tgtEl>
                                          <p:spTgt spid="165"/>
                                        </p:tgtEl>
                                        <p:attrNameLst>
                                          <p:attrName>ppt_y</p:attrName>
                                        </p:attrNameLst>
                                      </p:cBhvr>
                                      <p:tavLst>
                                        <p:tav tm="0">
                                          <p:val>
                                            <p:strVal val="1+#ppt_h/2"/>
                                          </p:val>
                                        </p:tav>
                                        <p:tav tm="100000">
                                          <p:val>
                                            <p:strVal val="#ppt_y"/>
                                          </p:val>
                                        </p:tav>
                                      </p:tavLst>
                                    </p:anim>
                                  </p:childTnLst>
                                </p:cTn>
                              </p:par>
                            </p:childTnLst>
                          </p:cTn>
                        </p:par>
                        <p:par>
                          <p:cTn id="73" fill="hold">
                            <p:stCondLst>
                              <p:cond delay="1000"/>
                            </p:stCondLst>
                            <p:childTnLst>
                              <p:par>
                                <p:cTn id="74" presetID="2" presetClass="entr" presetSubtype="1" accel="50000" decel="50000" fill="hold" nodeType="afterEffect">
                                  <p:stCondLst>
                                    <p:cond delay="0"/>
                                  </p:stCondLst>
                                  <p:childTnLst>
                                    <p:set>
                                      <p:cBhvr>
                                        <p:cTn id="75" dur="1" fill="hold">
                                          <p:stCondLst>
                                            <p:cond delay="0"/>
                                          </p:stCondLst>
                                        </p:cTn>
                                        <p:tgtEl>
                                          <p:spTgt spid="170"/>
                                        </p:tgtEl>
                                        <p:attrNameLst>
                                          <p:attrName>style.visibility</p:attrName>
                                        </p:attrNameLst>
                                      </p:cBhvr>
                                      <p:to>
                                        <p:strVal val="visible"/>
                                      </p:to>
                                    </p:set>
                                    <p:anim calcmode="lin" valueType="num">
                                      <p:cBhvr additive="base">
                                        <p:cTn id="76" dur="500" fill="hold"/>
                                        <p:tgtEl>
                                          <p:spTgt spid="170"/>
                                        </p:tgtEl>
                                        <p:attrNameLst>
                                          <p:attrName>ppt_x</p:attrName>
                                        </p:attrNameLst>
                                      </p:cBhvr>
                                      <p:tavLst>
                                        <p:tav tm="0">
                                          <p:val>
                                            <p:strVal val="#ppt_x"/>
                                          </p:val>
                                        </p:tav>
                                        <p:tav tm="100000">
                                          <p:val>
                                            <p:strVal val="#ppt_x"/>
                                          </p:val>
                                        </p:tav>
                                      </p:tavLst>
                                    </p:anim>
                                    <p:anim calcmode="lin" valueType="num">
                                      <p:cBhvr additive="base">
                                        <p:cTn id="77" dur="500" fill="hold"/>
                                        <p:tgtEl>
                                          <p:spTgt spid="170"/>
                                        </p:tgtEl>
                                        <p:attrNameLst>
                                          <p:attrName>ppt_y</p:attrName>
                                        </p:attrNameLst>
                                      </p:cBhvr>
                                      <p:tavLst>
                                        <p:tav tm="0">
                                          <p:val>
                                            <p:strVal val="0-#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74"/>
                                        </p:tgtEl>
                                        <p:attrNameLst>
                                          <p:attrName>style.visibility</p:attrName>
                                        </p:attrNameLst>
                                      </p:cBhvr>
                                      <p:to>
                                        <p:strVal val="visible"/>
                                      </p:to>
                                    </p:set>
                                    <p:animEffect transition="in" filter="wipe(down)">
                                      <p:cBhvr>
                                        <p:cTn id="82" dur="500"/>
                                        <p:tgtEl>
                                          <p:spTgt spid="174"/>
                                        </p:tgtEl>
                                      </p:cBhvr>
                                    </p:animEffect>
                                  </p:childTnLst>
                                </p:cTn>
                              </p:par>
                            </p:childTnLst>
                          </p:cTn>
                        </p:par>
                        <p:par>
                          <p:cTn id="83" fill="hold">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38"/>
                                        </p:tgtEl>
                                        <p:attrNameLst>
                                          <p:attrName>style.visibility</p:attrName>
                                        </p:attrNameLst>
                                      </p:cBhvr>
                                      <p:to>
                                        <p:strVal val="visible"/>
                                      </p:to>
                                    </p:set>
                                    <p:animEffect transition="in" filter="wipe(left)">
                                      <p:cBhvr>
                                        <p:cTn id="86" dur="500"/>
                                        <p:tgtEl>
                                          <p:spTgt spid="238"/>
                                        </p:tgtEl>
                                      </p:cBhvr>
                                    </p:animEffect>
                                  </p:childTnLst>
                                </p:cTn>
                              </p:par>
                            </p:childTnLst>
                          </p:cTn>
                        </p:par>
                        <p:par>
                          <p:cTn id="87" fill="hold">
                            <p:stCondLst>
                              <p:cond delay="1000"/>
                            </p:stCondLst>
                            <p:childTnLst>
                              <p:par>
                                <p:cTn id="88" presetID="22" presetClass="entr" presetSubtype="4" fill="hold" grpId="0" nodeType="afterEffect">
                                  <p:stCondLst>
                                    <p:cond delay="0"/>
                                  </p:stCondLst>
                                  <p:childTnLst>
                                    <p:set>
                                      <p:cBhvr>
                                        <p:cTn id="89" dur="1" fill="hold">
                                          <p:stCondLst>
                                            <p:cond delay="0"/>
                                          </p:stCondLst>
                                        </p:cTn>
                                        <p:tgtEl>
                                          <p:spTgt spid="239"/>
                                        </p:tgtEl>
                                        <p:attrNameLst>
                                          <p:attrName>style.visibility</p:attrName>
                                        </p:attrNameLst>
                                      </p:cBhvr>
                                      <p:to>
                                        <p:strVal val="visible"/>
                                      </p:to>
                                    </p:set>
                                    <p:animEffect transition="in" filter="wipe(down)">
                                      <p:cBhvr>
                                        <p:cTn id="90" dur="500"/>
                                        <p:tgtEl>
                                          <p:spTgt spid="239"/>
                                        </p:tgtEl>
                                      </p:cBhvr>
                                    </p:animEffect>
                                  </p:childTnLst>
                                </p:cTn>
                              </p:par>
                            </p:childTnLst>
                          </p:cTn>
                        </p:par>
                        <p:par>
                          <p:cTn id="91" fill="hold">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237"/>
                                        </p:tgtEl>
                                        <p:attrNameLst>
                                          <p:attrName>style.visibility</p:attrName>
                                        </p:attrNameLst>
                                      </p:cBhvr>
                                      <p:to>
                                        <p:strVal val="visible"/>
                                      </p:to>
                                    </p:set>
                                    <p:animEffect transition="in" filter="wipe(left)">
                                      <p:cBhvr>
                                        <p:cTn id="94" dur="500"/>
                                        <p:tgtEl>
                                          <p:spTgt spid="237"/>
                                        </p:tgtEl>
                                      </p:cBhvr>
                                    </p:animEffect>
                                  </p:childTnLst>
                                </p:cTn>
                              </p:par>
                            </p:childTnLst>
                          </p:cTn>
                        </p:par>
                        <p:par>
                          <p:cTn id="95" fill="hold">
                            <p:stCondLst>
                              <p:cond delay="2000"/>
                            </p:stCondLst>
                            <p:childTnLst>
                              <p:par>
                                <p:cTn id="96" presetID="22" presetClass="entr" presetSubtype="8" fill="hold" grpId="0" nodeType="afterEffect">
                                  <p:stCondLst>
                                    <p:cond delay="0"/>
                                  </p:stCondLst>
                                  <p:childTnLst>
                                    <p:set>
                                      <p:cBhvr>
                                        <p:cTn id="97" dur="1" fill="hold">
                                          <p:stCondLst>
                                            <p:cond delay="0"/>
                                          </p:stCondLst>
                                        </p:cTn>
                                        <p:tgtEl>
                                          <p:spTgt spid="240"/>
                                        </p:tgtEl>
                                        <p:attrNameLst>
                                          <p:attrName>style.visibility</p:attrName>
                                        </p:attrNameLst>
                                      </p:cBhvr>
                                      <p:to>
                                        <p:strVal val="visible"/>
                                      </p:to>
                                    </p:set>
                                    <p:animEffect transition="in" filter="wipe(left)">
                                      <p:cBhvr>
                                        <p:cTn id="98" dur="500"/>
                                        <p:tgtEl>
                                          <p:spTgt spid="240"/>
                                        </p:tgtEl>
                                      </p:cBhvr>
                                    </p:animEffect>
                                  </p:childTnLst>
                                </p:cTn>
                              </p:par>
                            </p:childTnLst>
                          </p:cTn>
                        </p:par>
                        <p:par>
                          <p:cTn id="99" fill="hold">
                            <p:stCondLst>
                              <p:cond delay="2500"/>
                            </p:stCondLst>
                            <p:childTnLst>
                              <p:par>
                                <p:cTn id="100" presetID="22" presetClass="entr" presetSubtype="4" fill="hold" nodeType="afterEffect">
                                  <p:stCondLst>
                                    <p:cond delay="0"/>
                                  </p:stCondLst>
                                  <p:childTnLst>
                                    <p:set>
                                      <p:cBhvr>
                                        <p:cTn id="101" dur="1" fill="hold">
                                          <p:stCondLst>
                                            <p:cond delay="0"/>
                                          </p:stCondLst>
                                        </p:cTn>
                                        <p:tgtEl>
                                          <p:spTgt spid="206"/>
                                        </p:tgtEl>
                                        <p:attrNameLst>
                                          <p:attrName>style.visibility</p:attrName>
                                        </p:attrNameLst>
                                      </p:cBhvr>
                                      <p:to>
                                        <p:strVal val="visible"/>
                                      </p:to>
                                    </p:set>
                                    <p:animEffect transition="in" filter="wipe(down)">
                                      <p:cBhvr>
                                        <p:cTn id="102" dur="500"/>
                                        <p:tgtEl>
                                          <p:spTgt spid="206"/>
                                        </p:tgtEl>
                                      </p:cBhvr>
                                    </p:animEffect>
                                  </p:childTnLst>
                                </p:cTn>
                              </p:par>
                            </p:childTnLst>
                          </p:cTn>
                        </p:par>
                        <p:par>
                          <p:cTn id="103" fill="hold">
                            <p:stCondLst>
                              <p:cond delay="3000"/>
                            </p:stCondLst>
                            <p:childTnLst>
                              <p:par>
                                <p:cTn id="104" presetID="22" presetClass="entr" presetSubtype="4" fill="hold" grpId="0" nodeType="afterEffect">
                                  <p:stCondLst>
                                    <p:cond delay="0"/>
                                  </p:stCondLst>
                                  <p:childTnLst>
                                    <p:set>
                                      <p:cBhvr>
                                        <p:cTn id="105" dur="1" fill="hold">
                                          <p:stCondLst>
                                            <p:cond delay="0"/>
                                          </p:stCondLst>
                                        </p:cTn>
                                        <p:tgtEl>
                                          <p:spTgt spid="169"/>
                                        </p:tgtEl>
                                        <p:attrNameLst>
                                          <p:attrName>style.visibility</p:attrName>
                                        </p:attrNameLst>
                                      </p:cBhvr>
                                      <p:to>
                                        <p:strVal val="visible"/>
                                      </p:to>
                                    </p:set>
                                    <p:animEffect transition="in" filter="wipe(down)">
                                      <p:cBhvr>
                                        <p:cTn id="106" dur="500"/>
                                        <p:tgtEl>
                                          <p:spTgt spid="169"/>
                                        </p:tgtEl>
                                      </p:cBhvr>
                                    </p:animEffect>
                                  </p:childTnLst>
                                </p:cTn>
                              </p:par>
                            </p:childTnLst>
                          </p:cTn>
                        </p:par>
                        <p:par>
                          <p:cTn id="107" fill="hold">
                            <p:stCondLst>
                              <p:cond delay="3500"/>
                            </p:stCondLst>
                            <p:childTnLst>
                              <p:par>
                                <p:cTn id="108" presetID="22" presetClass="entr" presetSubtype="4" fill="hold" nodeType="afterEffect">
                                  <p:stCondLst>
                                    <p:cond delay="0"/>
                                  </p:stCondLst>
                                  <p:childTnLst>
                                    <p:set>
                                      <p:cBhvr>
                                        <p:cTn id="109" dur="1" fill="hold">
                                          <p:stCondLst>
                                            <p:cond delay="0"/>
                                          </p:stCondLst>
                                        </p:cTn>
                                        <p:tgtEl>
                                          <p:spTgt spid="175"/>
                                        </p:tgtEl>
                                        <p:attrNameLst>
                                          <p:attrName>style.visibility</p:attrName>
                                        </p:attrNameLst>
                                      </p:cBhvr>
                                      <p:to>
                                        <p:strVal val="visible"/>
                                      </p:to>
                                    </p:set>
                                    <p:animEffect transition="in" filter="wipe(down)">
                                      <p:cBhvr>
                                        <p:cTn id="110" dur="500"/>
                                        <p:tgtEl>
                                          <p:spTgt spid="175"/>
                                        </p:tgtEl>
                                      </p:cBhvr>
                                    </p:animEffect>
                                  </p:childTnLst>
                                </p:cTn>
                              </p:par>
                            </p:childTnLst>
                          </p:cTn>
                        </p:par>
                        <p:par>
                          <p:cTn id="111" fill="hold">
                            <p:stCondLst>
                              <p:cond delay="4000"/>
                            </p:stCondLst>
                            <p:childTnLst>
                              <p:par>
                                <p:cTn id="112" presetID="22" presetClass="entr" presetSubtype="4" fill="hold" grpId="0" nodeType="afterEffect">
                                  <p:stCondLst>
                                    <p:cond delay="0"/>
                                  </p:stCondLst>
                                  <p:childTnLst>
                                    <p:set>
                                      <p:cBhvr>
                                        <p:cTn id="113" dur="1" fill="hold">
                                          <p:stCondLst>
                                            <p:cond delay="0"/>
                                          </p:stCondLst>
                                        </p:cTn>
                                        <p:tgtEl>
                                          <p:spTgt spid="157"/>
                                        </p:tgtEl>
                                        <p:attrNameLst>
                                          <p:attrName>style.visibility</p:attrName>
                                        </p:attrNameLst>
                                      </p:cBhvr>
                                      <p:to>
                                        <p:strVal val="visible"/>
                                      </p:to>
                                    </p:set>
                                    <p:animEffect transition="in" filter="wipe(down)">
                                      <p:cBhvr>
                                        <p:cTn id="114"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73" grpId="0"/>
      <p:bldP spid="77" grpId="0"/>
      <p:bldP spid="161" grpId="0" animBg="1"/>
      <p:bldP spid="162" grpId="0" animBg="1"/>
      <p:bldP spid="163" grpId="0" animBg="1"/>
      <p:bldP spid="164" grpId="0" animBg="1"/>
      <p:bldP spid="165" grpId="0" animBg="1"/>
      <p:bldP spid="173" grpId="0"/>
      <p:bldP spid="174" grpId="0"/>
      <p:bldP spid="157" grpId="0"/>
      <p:bldP spid="169" grpId="0"/>
      <p:bldP spid="237" grpId="0"/>
      <p:bldP spid="238" grpId="0"/>
      <p:bldP spid="239" grpId="0"/>
      <p:bldP spid="24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同侧圆角矩形 1"/>
          <p:cNvSpPr/>
          <p:nvPr/>
        </p:nvSpPr>
        <p:spPr>
          <a:xfrm flipV="1">
            <a:off x="3478801" y="0"/>
            <a:ext cx="1441015" cy="3807861"/>
          </a:xfrm>
          <a:prstGeom prst="round2SameRect">
            <a:avLst>
              <a:gd name="adj1" fmla="val 50000"/>
              <a:gd name="adj2" fmla="val 0"/>
            </a:avLst>
          </a:prstGeom>
          <a:solidFill>
            <a:schemeClr val="accent2"/>
          </a:solidFill>
          <a:ln>
            <a:no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5" name="同侧圆角矩形 14"/>
          <p:cNvSpPr/>
          <p:nvPr/>
        </p:nvSpPr>
        <p:spPr>
          <a:xfrm flipV="1">
            <a:off x="4965513" y="0"/>
            <a:ext cx="1441015" cy="3807861"/>
          </a:xfrm>
          <a:prstGeom prst="round2SameRect">
            <a:avLst>
              <a:gd name="adj1" fmla="val 50000"/>
              <a:gd name="adj2" fmla="val 0"/>
            </a:avLst>
          </a:prstGeom>
          <a:solidFill>
            <a:schemeClr val="accent1"/>
          </a:solidFill>
          <a:ln>
            <a:no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8" name="同侧圆角矩形 17"/>
          <p:cNvSpPr/>
          <p:nvPr/>
        </p:nvSpPr>
        <p:spPr>
          <a:xfrm flipV="1">
            <a:off x="6452224" y="0"/>
            <a:ext cx="1441015" cy="3807861"/>
          </a:xfrm>
          <a:prstGeom prst="round2SameRect">
            <a:avLst>
              <a:gd name="adj1" fmla="val 50000"/>
              <a:gd name="adj2" fmla="val 0"/>
            </a:avLst>
          </a:prstGeom>
          <a:solidFill>
            <a:schemeClr val="accent2"/>
          </a:solidFill>
          <a:ln>
            <a:no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1" name="同侧圆角矩形 20"/>
          <p:cNvSpPr/>
          <p:nvPr/>
        </p:nvSpPr>
        <p:spPr>
          <a:xfrm flipV="1">
            <a:off x="7938936" y="0"/>
            <a:ext cx="1441015" cy="3807861"/>
          </a:xfrm>
          <a:prstGeom prst="round2SameRect">
            <a:avLst>
              <a:gd name="adj1" fmla="val 50000"/>
              <a:gd name="adj2" fmla="val 0"/>
            </a:avLst>
          </a:prstGeom>
          <a:solidFill>
            <a:schemeClr val="accent1"/>
          </a:solidFill>
          <a:ln>
            <a:noFill/>
          </a:ln>
          <a:effectLst>
            <a:outerShdw blurRad="1016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4" name="文本框 23"/>
          <p:cNvSpPr txBox="1"/>
          <p:nvPr/>
        </p:nvSpPr>
        <p:spPr>
          <a:xfrm>
            <a:off x="3931411" y="2667840"/>
            <a:ext cx="4995931" cy="871329"/>
          </a:xfrm>
          <a:prstGeom prst="rect">
            <a:avLst/>
          </a:prstGeom>
          <a:noFill/>
        </p:spPr>
        <p:txBody>
          <a:bodyPr wrap="square" rtlCol="0">
            <a:spAutoFit/>
          </a:bodyPr>
          <a:lstStyle/>
          <a:p>
            <a:pPr algn="dist"/>
            <a:r>
              <a:rPr lang="en-US" altLang="zh-CN" sz="5062" dirty="0" smtClean="0">
                <a:solidFill>
                  <a:schemeClr val="bg1"/>
                </a:solidFill>
                <a:latin typeface="Impact" panose="020B0806030902050204" pitchFamily="34" charset="0"/>
              </a:rPr>
              <a:t>2017</a:t>
            </a:r>
            <a:endParaRPr lang="zh-CN" altLang="en-US" sz="5062" dirty="0">
              <a:solidFill>
                <a:schemeClr val="bg1"/>
              </a:solidFill>
              <a:latin typeface="Impact" panose="020B0806030902050204" pitchFamily="34" charset="0"/>
            </a:endParaRPr>
          </a:p>
        </p:txBody>
      </p:sp>
      <p:sp>
        <p:nvSpPr>
          <p:cNvPr id="34" name="TextBox 5"/>
          <p:cNvSpPr txBox="1">
            <a:spLocks noChangeArrowheads="1"/>
          </p:cNvSpPr>
          <p:nvPr/>
        </p:nvSpPr>
        <p:spPr bwMode="auto">
          <a:xfrm>
            <a:off x="3008995" y="5046847"/>
            <a:ext cx="6840760" cy="715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6"/>
          <p:cNvSpPr txBox="1">
            <a:spLocks noChangeArrowheads="1"/>
          </p:cNvSpPr>
          <p:nvPr/>
        </p:nvSpPr>
        <p:spPr bwMode="auto">
          <a:xfrm>
            <a:off x="2727153" y="4147415"/>
            <a:ext cx="7404444" cy="11103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400" kern="2000" dirty="0" smtClean="0">
                <a:solidFill>
                  <a:schemeClr val="accent2"/>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endParaRPr lang="zh-CN" altLang="en-US" sz="5400" kern="2000" dirty="0">
              <a:solidFill>
                <a:schemeClr val="accent2"/>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36" name="TextBox 18"/>
          <p:cNvSpPr txBox="1"/>
          <p:nvPr/>
        </p:nvSpPr>
        <p:spPr>
          <a:xfrm>
            <a:off x="5061223" y="5694305"/>
            <a:ext cx="2587106"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18"/>
          <p:cNvSpPr txBox="1"/>
          <p:nvPr/>
        </p:nvSpPr>
        <p:spPr>
          <a:xfrm>
            <a:off x="5047282" y="3709391"/>
            <a:ext cx="2764186" cy="652486"/>
          </a:xfrm>
          <a:prstGeom prst="rect">
            <a:avLst/>
          </a:prstGeom>
          <a:noFill/>
        </p:spPr>
        <p:txBody>
          <a:bodyPr wrap="square">
            <a:spAutoFit/>
          </a:bodyPr>
          <a:lstStyle/>
          <a:p>
            <a:pPr algn="ctr" fontAlgn="auto">
              <a:lnSpc>
                <a:spcPct val="130000"/>
              </a:lnSpc>
              <a:spcBef>
                <a:spcPts val="0"/>
              </a:spcBef>
              <a:spcAft>
                <a:spcPts val="0"/>
              </a:spcAft>
              <a:defRPr/>
            </a:pPr>
            <a:r>
              <a:rPr lang="en-US" altLang="zh-CN" sz="2800" dirty="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YOUR LOGO</a:t>
            </a:r>
            <a:endParaRPr lang="en-US" altLang="zh-CN" sz="2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89513907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250"/>
                                  </p:stCondLst>
                                  <p:childTnLst>
                                    <p:set>
                                      <p:cBhvr>
                                        <p:cTn id="12" dur="1" fill="hold">
                                          <p:stCondLst>
                                            <p:cond delay="0"/>
                                          </p:stCondLst>
                                        </p:cTn>
                                        <p:tgtEl>
                                          <p:spTgt spid="15"/>
                                        </p:tgtEl>
                                        <p:attrNameLst>
                                          <p:attrName>style.visibility</p:attrName>
                                        </p:attrNameLst>
                                      </p:cBhvr>
                                      <p:to>
                                        <p:strVal val="visible"/>
                                      </p:to>
                                    </p:set>
                                    <p:anim calcmode="lin" valueType="num">
                                      <p:cBhvr>
                                        <p:cTn id="13" dur="1000" fill="hold"/>
                                        <p:tgtEl>
                                          <p:spTgt spid="15"/>
                                        </p:tgtEl>
                                        <p:attrNameLst>
                                          <p:attrName>ppt_w</p:attrName>
                                        </p:attrNameLst>
                                      </p:cBhvr>
                                      <p:tavLst>
                                        <p:tav tm="0">
                                          <p:val>
                                            <p:fltVal val="0"/>
                                          </p:val>
                                        </p:tav>
                                        <p:tav tm="100000">
                                          <p:val>
                                            <p:strVal val="#ppt_w"/>
                                          </p:val>
                                        </p:tav>
                                      </p:tavLst>
                                    </p:anim>
                                    <p:anim calcmode="lin" valueType="num">
                                      <p:cBhvr>
                                        <p:cTn id="14" dur="1000" fill="hold"/>
                                        <p:tgtEl>
                                          <p:spTgt spid="15"/>
                                        </p:tgtEl>
                                        <p:attrNameLst>
                                          <p:attrName>ppt_h</p:attrName>
                                        </p:attrNameLst>
                                      </p:cBhvr>
                                      <p:tavLst>
                                        <p:tav tm="0">
                                          <p:val>
                                            <p:fltVal val="0"/>
                                          </p:val>
                                        </p:tav>
                                        <p:tav tm="100000">
                                          <p:val>
                                            <p:strVal val="#ppt_h"/>
                                          </p:val>
                                        </p:tav>
                                      </p:tavLst>
                                    </p:anim>
                                    <p:anim calcmode="lin" valueType="num">
                                      <p:cBhvr>
                                        <p:cTn id="15"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5"/>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grpId="0" nodeType="withEffect">
                                  <p:stCondLst>
                                    <p:cond delay="50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8"/>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grpId="0" nodeType="withEffect">
                                  <p:stCondLst>
                                    <p:cond delay="750"/>
                                  </p:stCondLst>
                                  <p:childTnLst>
                                    <p:set>
                                      <p:cBhvr>
                                        <p:cTn id="24" dur="1" fill="hold">
                                          <p:stCondLst>
                                            <p:cond delay="0"/>
                                          </p:stCondLst>
                                        </p:cTn>
                                        <p:tgtEl>
                                          <p:spTgt spid="21"/>
                                        </p:tgtEl>
                                        <p:attrNameLst>
                                          <p:attrName>style.visibility</p:attrName>
                                        </p:attrNameLst>
                                      </p:cBhvr>
                                      <p:to>
                                        <p:strVal val="visible"/>
                                      </p:to>
                                    </p:set>
                                    <p:anim calcmode="lin" valueType="num">
                                      <p:cBhvr>
                                        <p:cTn id="25" dur="1000" fill="hold"/>
                                        <p:tgtEl>
                                          <p:spTgt spid="21"/>
                                        </p:tgtEl>
                                        <p:attrNameLst>
                                          <p:attrName>ppt_w</p:attrName>
                                        </p:attrNameLst>
                                      </p:cBhvr>
                                      <p:tavLst>
                                        <p:tav tm="0">
                                          <p:val>
                                            <p:fltVal val="0"/>
                                          </p:val>
                                        </p:tav>
                                        <p:tav tm="100000">
                                          <p:val>
                                            <p:strVal val="#ppt_w"/>
                                          </p:val>
                                        </p:tav>
                                      </p:tavLst>
                                    </p:anim>
                                    <p:anim calcmode="lin" valueType="num">
                                      <p:cBhvr>
                                        <p:cTn id="26" dur="1000" fill="hold"/>
                                        <p:tgtEl>
                                          <p:spTgt spid="21"/>
                                        </p:tgtEl>
                                        <p:attrNameLst>
                                          <p:attrName>ppt_h</p:attrName>
                                        </p:attrNameLst>
                                      </p:cBhvr>
                                      <p:tavLst>
                                        <p:tav tm="0">
                                          <p:val>
                                            <p:fltVal val="0"/>
                                          </p:val>
                                        </p:tav>
                                        <p:tav tm="100000">
                                          <p:val>
                                            <p:strVal val="#ppt_h"/>
                                          </p:val>
                                        </p:tav>
                                      </p:tavLst>
                                    </p:anim>
                                    <p:anim calcmode="lin" valueType="num">
                                      <p:cBhvr>
                                        <p:cTn id="27" dur="1000" fill="hold"/>
                                        <p:tgtEl>
                                          <p:spTgt spid="2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1"/>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1750"/>
                            </p:stCondLst>
                            <p:childTnLst>
                              <p:par>
                                <p:cTn id="30" presetID="53" presetClass="entr" presetSubtype="16"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250"/>
                            </p:stCondLst>
                            <p:childTnLst>
                              <p:par>
                                <p:cTn id="36" presetID="53" presetClass="entr" presetSubtype="16"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p:cTn id="38" dur="500" fill="hold"/>
                                        <p:tgtEl>
                                          <p:spTgt spid="37"/>
                                        </p:tgtEl>
                                        <p:attrNameLst>
                                          <p:attrName>ppt_w</p:attrName>
                                        </p:attrNameLst>
                                      </p:cBhvr>
                                      <p:tavLst>
                                        <p:tav tm="0">
                                          <p:val>
                                            <p:fltVal val="0"/>
                                          </p:val>
                                        </p:tav>
                                        <p:tav tm="100000">
                                          <p:val>
                                            <p:strVal val="#ppt_w"/>
                                          </p:val>
                                        </p:tav>
                                      </p:tavLst>
                                    </p:anim>
                                    <p:anim calcmode="lin" valueType="num">
                                      <p:cBhvr>
                                        <p:cTn id="39" dur="500" fill="hold"/>
                                        <p:tgtEl>
                                          <p:spTgt spid="37"/>
                                        </p:tgtEl>
                                        <p:attrNameLst>
                                          <p:attrName>ppt_h</p:attrName>
                                        </p:attrNameLst>
                                      </p:cBhvr>
                                      <p:tavLst>
                                        <p:tav tm="0">
                                          <p:val>
                                            <p:fltVal val="0"/>
                                          </p:val>
                                        </p:tav>
                                        <p:tav tm="100000">
                                          <p:val>
                                            <p:strVal val="#ppt_h"/>
                                          </p:val>
                                        </p:tav>
                                      </p:tavLst>
                                    </p:anim>
                                    <p:animEffect transition="in" filter="fade">
                                      <p:cBhvr>
                                        <p:cTn id="40" dur="500"/>
                                        <p:tgtEl>
                                          <p:spTgt spid="37"/>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ppt_x"/>
                                          </p:val>
                                        </p:tav>
                                        <p:tav tm="100000">
                                          <p:val>
                                            <p:strVal val="#ppt_x"/>
                                          </p:val>
                                        </p:tav>
                                      </p:tavLst>
                                    </p:anim>
                                    <p:anim calcmode="lin" valueType="num">
                                      <p:cBhvr additive="base">
                                        <p:cTn id="46" dur="500" fill="hold"/>
                                        <p:tgtEl>
                                          <p:spTgt spid="35"/>
                                        </p:tgtEl>
                                        <p:attrNameLst>
                                          <p:attrName>ppt_y</p:attrName>
                                        </p:attrNameLst>
                                      </p:cBhvr>
                                      <p:tavLst>
                                        <p:tav tm="0">
                                          <p:val>
                                            <p:strVal val="1+#ppt_h/2"/>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1+#ppt_w/2"/>
                                          </p:val>
                                        </p:tav>
                                        <p:tav tm="100000">
                                          <p:val>
                                            <p:strVal val="#ppt_x"/>
                                          </p:val>
                                        </p:tav>
                                      </p:tavLst>
                                    </p:anim>
                                    <p:anim calcmode="lin" valueType="num">
                                      <p:cBhvr additive="base">
                                        <p:cTn id="50" dur="500" fill="hold"/>
                                        <p:tgtEl>
                                          <p:spTgt spid="34"/>
                                        </p:tgtEl>
                                        <p:attrNameLst>
                                          <p:attrName>ppt_y</p:attrName>
                                        </p:attrNameLst>
                                      </p:cBhvr>
                                      <p:tavLst>
                                        <p:tav tm="0">
                                          <p:val>
                                            <p:strVal val="#ppt_y"/>
                                          </p:val>
                                        </p:tav>
                                        <p:tav tm="100000">
                                          <p:val>
                                            <p:strVal val="#ppt_y"/>
                                          </p:val>
                                        </p:tav>
                                      </p:tavLst>
                                    </p:anim>
                                  </p:childTnLst>
                                </p:cTn>
                              </p:par>
                            </p:childTnLst>
                          </p:cTn>
                        </p:par>
                        <p:par>
                          <p:cTn id="51" fill="hold">
                            <p:stCondLst>
                              <p:cond delay="500"/>
                            </p:stCondLst>
                            <p:childTnLst>
                              <p:par>
                                <p:cTn id="52" presetID="53" presetClass="entr" presetSubtype="16"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fltVal val="0"/>
                                          </p:val>
                                        </p:tav>
                                        <p:tav tm="100000">
                                          <p:val>
                                            <p:strVal val="#ppt_w"/>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Effect transition="in" filter="fade">
                                      <p:cBhvr>
                                        <p:cTn id="5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8" grpId="0" animBg="1"/>
      <p:bldP spid="21" grpId="0" animBg="1"/>
      <p:bldP spid="24"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00195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207" y="1485813"/>
            <a:ext cx="5095364"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613" y="1485813"/>
            <a:ext cx="2201063"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169" y="2698157"/>
            <a:ext cx="1826109" cy="18261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517" y="3088054"/>
            <a:ext cx="1513416" cy="1046312"/>
          </a:xfrm>
          <a:prstGeom prst="rect">
            <a:avLst/>
          </a:prstGeom>
          <a:noFill/>
        </p:spPr>
        <p:txBody>
          <a:bodyPr wrap="square" lIns="0" tIns="0" rIns="0" bIns="0" rtlCol="0" anchor="ctr" anchorCtr="0">
            <a:spAutoFit/>
          </a:bodyPr>
          <a:lstStyle/>
          <a:p>
            <a:pPr algn="ctr"/>
            <a:r>
              <a:rPr lang="en-US" altLang="zh-CN" sz="47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a:p>
            <a:pPr algn="ctr"/>
            <a:r>
              <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197" y="3256869"/>
            <a:ext cx="3184233"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465351" y="3677848"/>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850" y="3677848"/>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1" y="395066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850" y="395066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6814776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120887546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AutoShape 1"/>
          <p:cNvSpPr>
            <a:spLocks/>
          </p:cNvSpPr>
          <p:nvPr/>
        </p:nvSpPr>
        <p:spPr bwMode="auto">
          <a:xfrm>
            <a:off x="1674578" y="1834366"/>
            <a:ext cx="4815070"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0" name="AutoShape 2"/>
          <p:cNvSpPr>
            <a:spLocks/>
          </p:cNvSpPr>
          <p:nvPr/>
        </p:nvSpPr>
        <p:spPr bwMode="auto">
          <a:xfrm>
            <a:off x="6462861" y="1829902"/>
            <a:ext cx="4701223" cy="28729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2"/>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293" name="AutoShape 5" descr="image4.png"/>
          <p:cNvSpPr>
            <a:spLocks/>
          </p:cNvSpPr>
          <p:nvPr/>
        </p:nvSpPr>
        <p:spPr bwMode="auto">
          <a:xfrm>
            <a:off x="5176928" y="1456085"/>
            <a:ext cx="2634994" cy="557541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0">
            <a:blip r:embed="rId3"/>
            <a:srcRect/>
            <a:stretch>
              <a:fillRect/>
            </a:stretch>
          </a:blip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 name="矩形 2"/>
          <p:cNvSpPr/>
          <p:nvPr/>
        </p:nvSpPr>
        <p:spPr>
          <a:xfrm>
            <a:off x="5493271" y="2536205"/>
            <a:ext cx="1944216" cy="345638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99" name="AutoShape 11"/>
          <p:cNvSpPr>
            <a:spLocks/>
          </p:cNvSpPr>
          <p:nvPr/>
        </p:nvSpPr>
        <p:spPr bwMode="auto">
          <a:xfrm>
            <a:off x="7835724" y="5442346"/>
            <a:ext cx="375026" cy="3772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6" y="18801"/>
                </a:moveTo>
                <a:cubicBezTo>
                  <a:pt x="21517" y="18964"/>
                  <a:pt x="21599" y="19177"/>
                  <a:pt x="21599" y="19437"/>
                </a:cubicBezTo>
                <a:cubicBezTo>
                  <a:pt x="21599" y="19581"/>
                  <a:pt x="21517" y="19776"/>
                  <a:pt x="21356" y="20019"/>
                </a:cubicBezTo>
                <a:cubicBezTo>
                  <a:pt x="21192" y="20261"/>
                  <a:pt x="20989" y="20504"/>
                  <a:pt x="20746" y="20741"/>
                </a:cubicBezTo>
                <a:cubicBezTo>
                  <a:pt x="20503" y="20979"/>
                  <a:pt x="20260" y="21184"/>
                  <a:pt x="20022" y="21348"/>
                </a:cubicBezTo>
                <a:cubicBezTo>
                  <a:pt x="19782" y="21517"/>
                  <a:pt x="19593" y="21599"/>
                  <a:pt x="19446" y="21599"/>
                </a:cubicBezTo>
                <a:cubicBezTo>
                  <a:pt x="19189" y="21599"/>
                  <a:pt x="18974" y="21514"/>
                  <a:pt x="18810" y="21342"/>
                </a:cubicBezTo>
                <a:lnTo>
                  <a:pt x="13956" y="16503"/>
                </a:lnTo>
                <a:cubicBezTo>
                  <a:pt x="13216" y="16979"/>
                  <a:pt x="12429" y="17349"/>
                  <a:pt x="11589" y="17603"/>
                </a:cubicBezTo>
                <a:cubicBezTo>
                  <a:pt x="10750" y="17863"/>
                  <a:pt x="9891" y="17990"/>
                  <a:pt x="9007" y="17990"/>
                </a:cubicBezTo>
                <a:cubicBezTo>
                  <a:pt x="7770" y="17990"/>
                  <a:pt x="6608" y="17759"/>
                  <a:pt x="5518" y="17290"/>
                </a:cubicBezTo>
                <a:cubicBezTo>
                  <a:pt x="4427" y="16822"/>
                  <a:pt x="3470" y="16175"/>
                  <a:pt x="2645" y="15353"/>
                </a:cubicBezTo>
                <a:cubicBezTo>
                  <a:pt x="1817" y="14535"/>
                  <a:pt x="1173" y="13579"/>
                  <a:pt x="701" y="12487"/>
                </a:cubicBezTo>
                <a:cubicBezTo>
                  <a:pt x="232" y="11399"/>
                  <a:pt x="0" y="10237"/>
                  <a:pt x="0" y="8999"/>
                </a:cubicBezTo>
                <a:cubicBezTo>
                  <a:pt x="0" y="7768"/>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2" y="237"/>
                  <a:pt x="12487" y="709"/>
                </a:cubicBezTo>
                <a:cubicBezTo>
                  <a:pt x="13572" y="1180"/>
                  <a:pt x="14530" y="1827"/>
                  <a:pt x="15358" y="2646"/>
                </a:cubicBezTo>
                <a:cubicBezTo>
                  <a:pt x="16183" y="3468"/>
                  <a:pt x="16830" y="4422"/>
                  <a:pt x="17299" y="5515"/>
                </a:cubicBezTo>
                <a:cubicBezTo>
                  <a:pt x="17768" y="6602"/>
                  <a:pt x="18002" y="7768"/>
                  <a:pt x="18002" y="8999"/>
                </a:cubicBezTo>
                <a:cubicBezTo>
                  <a:pt x="18002" y="9887"/>
                  <a:pt x="17872" y="10748"/>
                  <a:pt x="17615" y="11588"/>
                </a:cubicBezTo>
                <a:cubicBezTo>
                  <a:pt x="17358" y="12434"/>
                  <a:pt x="16991" y="13218"/>
                  <a:pt x="16513" y="13947"/>
                </a:cubicBezTo>
                <a:lnTo>
                  <a:pt x="21356" y="18801"/>
                </a:lnTo>
                <a:close/>
                <a:moveTo>
                  <a:pt x="3597" y="8999"/>
                </a:moveTo>
                <a:cubicBezTo>
                  <a:pt x="3597" y="9759"/>
                  <a:pt x="3741" y="10465"/>
                  <a:pt x="4029" y="11117"/>
                </a:cubicBezTo>
                <a:cubicBezTo>
                  <a:pt x="4317" y="11770"/>
                  <a:pt x="4707" y="12338"/>
                  <a:pt x="5193" y="12821"/>
                </a:cubicBezTo>
                <a:cubicBezTo>
                  <a:pt x="5679" y="13300"/>
                  <a:pt x="6253" y="13684"/>
                  <a:pt x="6908" y="13970"/>
                </a:cubicBezTo>
                <a:cubicBezTo>
                  <a:pt x="7566" y="14252"/>
                  <a:pt x="8264" y="14394"/>
                  <a:pt x="9004" y="14394"/>
                </a:cubicBezTo>
                <a:cubicBezTo>
                  <a:pt x="9745" y="14394"/>
                  <a:pt x="10439" y="14252"/>
                  <a:pt x="11091" y="13970"/>
                </a:cubicBezTo>
                <a:cubicBezTo>
                  <a:pt x="11744" y="13684"/>
                  <a:pt x="12318" y="13300"/>
                  <a:pt x="12801" y="12821"/>
                </a:cubicBezTo>
                <a:cubicBezTo>
                  <a:pt x="13290" y="12338"/>
                  <a:pt x="13677" y="11770"/>
                  <a:pt x="13965" y="11117"/>
                </a:cubicBezTo>
                <a:cubicBezTo>
                  <a:pt x="14253" y="10465"/>
                  <a:pt x="14397" y="9759"/>
                  <a:pt x="14397" y="8999"/>
                </a:cubicBezTo>
                <a:cubicBezTo>
                  <a:pt x="14397" y="8260"/>
                  <a:pt x="14253" y="7565"/>
                  <a:pt x="13965" y="6913"/>
                </a:cubicBezTo>
                <a:cubicBezTo>
                  <a:pt x="13674" y="6258"/>
                  <a:pt x="13290" y="5683"/>
                  <a:pt x="12801" y="5193"/>
                </a:cubicBezTo>
                <a:cubicBezTo>
                  <a:pt x="12316" y="4703"/>
                  <a:pt x="11744" y="4317"/>
                  <a:pt x="11091" y="4032"/>
                </a:cubicBezTo>
                <a:cubicBezTo>
                  <a:pt x="10439" y="3750"/>
                  <a:pt x="9741" y="3606"/>
                  <a:pt x="9004" y="3606"/>
                </a:cubicBezTo>
                <a:cubicBezTo>
                  <a:pt x="8267" y="3606"/>
                  <a:pt x="7566" y="3750"/>
                  <a:pt x="6908" y="4032"/>
                </a:cubicBezTo>
                <a:cubicBezTo>
                  <a:pt x="6253" y="4317"/>
                  <a:pt x="5676" y="4703"/>
                  <a:pt x="5193" y="5193"/>
                </a:cubicBezTo>
                <a:cubicBezTo>
                  <a:pt x="4707" y="5683"/>
                  <a:pt x="4317" y="6258"/>
                  <a:pt x="4029" y="6913"/>
                </a:cubicBezTo>
                <a:cubicBezTo>
                  <a:pt x="3741" y="7565"/>
                  <a:pt x="3597" y="8257"/>
                  <a:pt x="3597" y="8999"/>
                </a:cubicBezTo>
                <a:moveTo>
                  <a:pt x="9007" y="5591"/>
                </a:moveTo>
                <a:cubicBezTo>
                  <a:pt x="9184" y="5591"/>
                  <a:pt x="9344" y="5656"/>
                  <a:pt x="9472" y="5785"/>
                </a:cubicBezTo>
                <a:cubicBezTo>
                  <a:pt x="9602" y="5919"/>
                  <a:pt x="9668" y="6082"/>
                  <a:pt x="9668" y="6280"/>
                </a:cubicBezTo>
                <a:cubicBezTo>
                  <a:pt x="9668" y="6461"/>
                  <a:pt x="9602" y="6616"/>
                  <a:pt x="9472" y="6745"/>
                </a:cubicBezTo>
                <a:cubicBezTo>
                  <a:pt x="9344" y="6878"/>
                  <a:pt x="9184" y="6944"/>
                  <a:pt x="9007" y="6944"/>
                </a:cubicBezTo>
                <a:cubicBezTo>
                  <a:pt x="8439" y="6944"/>
                  <a:pt x="7953" y="7144"/>
                  <a:pt x="7552" y="7537"/>
                </a:cubicBezTo>
                <a:cubicBezTo>
                  <a:pt x="7151" y="7934"/>
                  <a:pt x="6950" y="8423"/>
                  <a:pt x="6950" y="8996"/>
                </a:cubicBezTo>
                <a:cubicBezTo>
                  <a:pt x="6950" y="9179"/>
                  <a:pt x="6884" y="9332"/>
                  <a:pt x="6755" y="9465"/>
                </a:cubicBezTo>
                <a:cubicBezTo>
                  <a:pt x="6623" y="9596"/>
                  <a:pt x="6467" y="9658"/>
                  <a:pt x="6288" y="9658"/>
                </a:cubicBezTo>
                <a:cubicBezTo>
                  <a:pt x="6080" y="9658"/>
                  <a:pt x="5914" y="9596"/>
                  <a:pt x="5786" y="9465"/>
                </a:cubicBezTo>
                <a:cubicBezTo>
                  <a:pt x="5659" y="9332"/>
                  <a:pt x="5600" y="9179"/>
                  <a:pt x="5600" y="8996"/>
                </a:cubicBezTo>
                <a:cubicBezTo>
                  <a:pt x="5600" y="8539"/>
                  <a:pt x="5685" y="8104"/>
                  <a:pt x="5863" y="7686"/>
                </a:cubicBezTo>
                <a:cubicBezTo>
                  <a:pt x="6037" y="7271"/>
                  <a:pt x="6281" y="6907"/>
                  <a:pt x="6597" y="6591"/>
                </a:cubicBezTo>
                <a:cubicBezTo>
                  <a:pt x="6905" y="6277"/>
                  <a:pt x="7264" y="6029"/>
                  <a:pt x="7677" y="5857"/>
                </a:cubicBezTo>
                <a:cubicBezTo>
                  <a:pt x="8086" y="5680"/>
                  <a:pt x="8530" y="5591"/>
                  <a:pt x="9007" y="5591"/>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12301" name="AutoShape 13"/>
          <p:cNvSpPr>
            <a:spLocks/>
          </p:cNvSpPr>
          <p:nvPr/>
        </p:nvSpPr>
        <p:spPr bwMode="auto">
          <a:xfrm>
            <a:off x="4842211" y="5489226"/>
            <a:ext cx="377258" cy="3147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3"/>
                </a:moveTo>
                <a:cubicBezTo>
                  <a:pt x="20632" y="3223"/>
                  <a:pt x="20946" y="3384"/>
                  <a:pt x="21208" y="3713"/>
                </a:cubicBezTo>
                <a:cubicBezTo>
                  <a:pt x="21469" y="4043"/>
                  <a:pt x="21599" y="4427"/>
                  <a:pt x="21599" y="4864"/>
                </a:cubicBezTo>
                <a:lnTo>
                  <a:pt x="21599" y="19984"/>
                </a:lnTo>
                <a:cubicBezTo>
                  <a:pt x="21599" y="20421"/>
                  <a:pt x="21469" y="20804"/>
                  <a:pt x="21208" y="21120"/>
                </a:cubicBezTo>
                <a:cubicBezTo>
                  <a:pt x="20946" y="21441"/>
                  <a:pt x="20632" y="21599"/>
                  <a:pt x="20263" y="21599"/>
                </a:cubicBezTo>
                <a:lnTo>
                  <a:pt x="1348" y="21599"/>
                </a:lnTo>
                <a:cubicBezTo>
                  <a:pt x="982" y="21599"/>
                  <a:pt x="662" y="21441"/>
                  <a:pt x="399" y="21120"/>
                </a:cubicBezTo>
                <a:cubicBezTo>
                  <a:pt x="135" y="20804"/>
                  <a:pt x="0" y="20421"/>
                  <a:pt x="0" y="19984"/>
                </a:cubicBezTo>
                <a:lnTo>
                  <a:pt x="0" y="4864"/>
                </a:lnTo>
                <a:cubicBezTo>
                  <a:pt x="0" y="4427"/>
                  <a:pt x="135" y="4043"/>
                  <a:pt x="399" y="3713"/>
                </a:cubicBezTo>
                <a:cubicBezTo>
                  <a:pt x="662" y="3384"/>
                  <a:pt x="982" y="3223"/>
                  <a:pt x="1348" y="3223"/>
                </a:cubicBezTo>
                <a:lnTo>
                  <a:pt x="5637" y="3223"/>
                </a:lnTo>
                <a:lnTo>
                  <a:pt x="6318" y="1459"/>
                </a:lnTo>
                <a:cubicBezTo>
                  <a:pt x="6457" y="1058"/>
                  <a:pt x="6718" y="713"/>
                  <a:pt x="7090" y="426"/>
                </a:cubicBezTo>
                <a:cubicBezTo>
                  <a:pt x="7467" y="143"/>
                  <a:pt x="7839" y="0"/>
                  <a:pt x="8203" y="0"/>
                </a:cubicBezTo>
                <a:lnTo>
                  <a:pt x="13396" y="0"/>
                </a:lnTo>
                <a:cubicBezTo>
                  <a:pt x="13763" y="0"/>
                  <a:pt x="14135" y="143"/>
                  <a:pt x="14509" y="426"/>
                </a:cubicBezTo>
                <a:cubicBezTo>
                  <a:pt x="14885" y="713"/>
                  <a:pt x="15146" y="1058"/>
                  <a:pt x="15293" y="1459"/>
                </a:cubicBezTo>
                <a:lnTo>
                  <a:pt x="15962" y="3223"/>
                </a:lnTo>
                <a:lnTo>
                  <a:pt x="20263" y="3223"/>
                </a:lnTo>
                <a:close/>
                <a:moveTo>
                  <a:pt x="10805" y="19185"/>
                </a:moveTo>
                <a:cubicBezTo>
                  <a:pt x="11572" y="19185"/>
                  <a:pt x="12299" y="19002"/>
                  <a:pt x="12987" y="18650"/>
                </a:cubicBezTo>
                <a:cubicBezTo>
                  <a:pt x="13673" y="18294"/>
                  <a:pt x="14270" y="17810"/>
                  <a:pt x="14775" y="17196"/>
                </a:cubicBezTo>
                <a:cubicBezTo>
                  <a:pt x="15279" y="16582"/>
                  <a:pt x="15678" y="15862"/>
                  <a:pt x="15973" y="15047"/>
                </a:cubicBezTo>
                <a:cubicBezTo>
                  <a:pt x="16270" y="14234"/>
                  <a:pt x="16419" y="13355"/>
                  <a:pt x="16419" y="12422"/>
                </a:cubicBezTo>
                <a:cubicBezTo>
                  <a:pt x="16419" y="11498"/>
                  <a:pt x="16270" y="10623"/>
                  <a:pt x="15973" y="9794"/>
                </a:cubicBezTo>
                <a:cubicBezTo>
                  <a:pt x="15678" y="8966"/>
                  <a:pt x="15279" y="8250"/>
                  <a:pt x="14775" y="7645"/>
                </a:cubicBezTo>
                <a:cubicBezTo>
                  <a:pt x="14270" y="7035"/>
                  <a:pt x="13673" y="6557"/>
                  <a:pt x="12987" y="6199"/>
                </a:cubicBezTo>
                <a:cubicBezTo>
                  <a:pt x="12299" y="5843"/>
                  <a:pt x="11572" y="5666"/>
                  <a:pt x="10805" y="5666"/>
                </a:cubicBezTo>
                <a:cubicBezTo>
                  <a:pt x="10040" y="5666"/>
                  <a:pt x="9313" y="5846"/>
                  <a:pt x="8619" y="6199"/>
                </a:cubicBezTo>
                <a:cubicBezTo>
                  <a:pt x="7930" y="6557"/>
                  <a:pt x="7332" y="7035"/>
                  <a:pt x="6828" y="7645"/>
                </a:cubicBezTo>
                <a:cubicBezTo>
                  <a:pt x="6324" y="8250"/>
                  <a:pt x="5922" y="8963"/>
                  <a:pt x="5626" y="9788"/>
                </a:cubicBezTo>
                <a:cubicBezTo>
                  <a:pt x="5330" y="10611"/>
                  <a:pt x="5180" y="11491"/>
                  <a:pt x="5180" y="12422"/>
                </a:cubicBezTo>
                <a:cubicBezTo>
                  <a:pt x="5180" y="13355"/>
                  <a:pt x="5330" y="14234"/>
                  <a:pt x="5626" y="15047"/>
                </a:cubicBezTo>
                <a:cubicBezTo>
                  <a:pt x="5922" y="15862"/>
                  <a:pt x="6324" y="16582"/>
                  <a:pt x="6828" y="17196"/>
                </a:cubicBezTo>
                <a:cubicBezTo>
                  <a:pt x="7332" y="17810"/>
                  <a:pt x="7930" y="18294"/>
                  <a:pt x="8619" y="18650"/>
                </a:cubicBezTo>
                <a:cubicBezTo>
                  <a:pt x="9313" y="19005"/>
                  <a:pt x="10040" y="19185"/>
                  <a:pt x="10805" y="19185"/>
                </a:cubicBezTo>
                <a:moveTo>
                  <a:pt x="10805" y="7833"/>
                </a:moveTo>
                <a:cubicBezTo>
                  <a:pt x="11337" y="7833"/>
                  <a:pt x="11833" y="7952"/>
                  <a:pt x="12295" y="8190"/>
                </a:cubicBezTo>
                <a:cubicBezTo>
                  <a:pt x="12755" y="8432"/>
                  <a:pt x="13158" y="8754"/>
                  <a:pt x="13501" y="9168"/>
                </a:cubicBezTo>
                <a:cubicBezTo>
                  <a:pt x="13846" y="9583"/>
                  <a:pt x="14118" y="10068"/>
                  <a:pt x="14316" y="10623"/>
                </a:cubicBezTo>
                <a:cubicBezTo>
                  <a:pt x="14515" y="11185"/>
                  <a:pt x="14615" y="11781"/>
                  <a:pt x="14615" y="12422"/>
                </a:cubicBezTo>
                <a:cubicBezTo>
                  <a:pt x="14615" y="13055"/>
                  <a:pt x="14515" y="13650"/>
                  <a:pt x="14316" y="14204"/>
                </a:cubicBezTo>
                <a:cubicBezTo>
                  <a:pt x="14118" y="14757"/>
                  <a:pt x="13846" y="15245"/>
                  <a:pt x="13501" y="15667"/>
                </a:cubicBezTo>
                <a:cubicBezTo>
                  <a:pt x="13158" y="16091"/>
                  <a:pt x="12752" y="16419"/>
                  <a:pt x="12289" y="16660"/>
                </a:cubicBezTo>
                <a:cubicBezTo>
                  <a:pt x="11825" y="16898"/>
                  <a:pt x="11329" y="17016"/>
                  <a:pt x="10805" y="17016"/>
                </a:cubicBezTo>
                <a:cubicBezTo>
                  <a:pt x="10275" y="17016"/>
                  <a:pt x="9777" y="16898"/>
                  <a:pt x="9313" y="16660"/>
                </a:cubicBezTo>
                <a:cubicBezTo>
                  <a:pt x="8848" y="16419"/>
                  <a:pt x="8444" y="16091"/>
                  <a:pt x="8101" y="15667"/>
                </a:cubicBezTo>
                <a:cubicBezTo>
                  <a:pt x="7755" y="15245"/>
                  <a:pt x="7484" y="14755"/>
                  <a:pt x="7285" y="14198"/>
                </a:cubicBezTo>
                <a:cubicBezTo>
                  <a:pt x="7084" y="13641"/>
                  <a:pt x="6985" y="13045"/>
                  <a:pt x="6985" y="12422"/>
                </a:cubicBezTo>
                <a:cubicBezTo>
                  <a:pt x="6985" y="11781"/>
                  <a:pt x="7084" y="11185"/>
                  <a:pt x="7285" y="10623"/>
                </a:cubicBezTo>
                <a:cubicBezTo>
                  <a:pt x="7484" y="10068"/>
                  <a:pt x="7755" y="9583"/>
                  <a:pt x="8101" y="9168"/>
                </a:cubicBezTo>
                <a:cubicBezTo>
                  <a:pt x="8444" y="8754"/>
                  <a:pt x="8848" y="8432"/>
                  <a:pt x="9313" y="8190"/>
                </a:cubicBezTo>
                <a:cubicBezTo>
                  <a:pt x="9777" y="7952"/>
                  <a:pt x="10275" y="7833"/>
                  <a:pt x="10805" y="7833"/>
                </a:cubicBezTo>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2669">
              <a:cs typeface="Calibri" charset="0"/>
            </a:endParaRPr>
          </a:p>
        </p:txBody>
      </p:sp>
      <p:sp>
        <p:nvSpPr>
          <p:cNvPr id="31" name="TextBox 15"/>
          <p:cNvSpPr txBox="1"/>
          <p:nvPr/>
        </p:nvSpPr>
        <p:spPr>
          <a:xfrm>
            <a:off x="2099044" y="5619801"/>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2" name="TextBox 16"/>
          <p:cNvSpPr txBox="1"/>
          <p:nvPr/>
        </p:nvSpPr>
        <p:spPr>
          <a:xfrm>
            <a:off x="2992771" y="5299070"/>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5"/>
          <p:cNvSpPr txBox="1"/>
          <p:nvPr/>
        </p:nvSpPr>
        <p:spPr>
          <a:xfrm>
            <a:off x="8347444" y="5619801"/>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4" name="TextBox 16"/>
          <p:cNvSpPr txBox="1"/>
          <p:nvPr/>
        </p:nvSpPr>
        <p:spPr>
          <a:xfrm>
            <a:off x="8347444" y="5299070"/>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5"/>
          <p:cNvSpPr txBox="1"/>
          <p:nvPr/>
        </p:nvSpPr>
        <p:spPr>
          <a:xfrm>
            <a:off x="2099044" y="3133776"/>
            <a:ext cx="2709932" cy="838853"/>
          </a:xfrm>
          <a:prstGeom prst="rect">
            <a:avLst/>
          </a:prstGeom>
          <a:noFill/>
        </p:spPr>
        <p:txBody>
          <a:bodyPr wrap="square" lIns="99220" tIns="49610" rIns="99220" bIns="49610" rtlCol="0">
            <a:spAutoFit/>
          </a:bodyPr>
          <a:lstStyle/>
          <a:p>
            <a:pPr algn="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6" name="TextBox 16"/>
          <p:cNvSpPr txBox="1"/>
          <p:nvPr/>
        </p:nvSpPr>
        <p:spPr>
          <a:xfrm>
            <a:off x="2992771" y="2813045"/>
            <a:ext cx="1816205" cy="315633"/>
          </a:xfrm>
          <a:prstGeom prst="rect">
            <a:avLst/>
          </a:prstGeom>
          <a:noFill/>
        </p:spPr>
        <p:txBody>
          <a:bodyPr wrap="none" lIns="99220" tIns="49610" rIns="99220" bIns="49610" rtlCol="0">
            <a:spAutoFit/>
          </a:bodyPr>
          <a:lstStyle/>
          <a:p>
            <a:pPr algn="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15"/>
          <p:cNvSpPr txBox="1"/>
          <p:nvPr/>
        </p:nvSpPr>
        <p:spPr>
          <a:xfrm>
            <a:off x="8347444" y="3133776"/>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8" name="TextBox 16"/>
          <p:cNvSpPr txBox="1"/>
          <p:nvPr/>
        </p:nvSpPr>
        <p:spPr>
          <a:xfrm>
            <a:off x="8347444" y="2813045"/>
            <a:ext cx="1816205" cy="315633"/>
          </a:xfrm>
          <a:prstGeom prst="rect">
            <a:avLst/>
          </a:prstGeom>
          <a:noFill/>
        </p:spPr>
        <p:txBody>
          <a:bodyPr wrap="none" lIns="99220" tIns="49610" rIns="99220" bIns="49610" rtlCol="0">
            <a:spAutoFit/>
          </a:bodyPr>
          <a:lstStyle/>
          <a:p>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150324973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additive="base">
                                        <p:cTn id="7" dur="500" fill="hold"/>
                                        <p:tgtEl>
                                          <p:spTgt spid="12290"/>
                                        </p:tgtEl>
                                        <p:attrNameLst>
                                          <p:attrName>ppt_x</p:attrName>
                                        </p:attrNameLst>
                                      </p:cBhvr>
                                      <p:tavLst>
                                        <p:tav tm="0">
                                          <p:val>
                                            <p:strVal val="1+#ppt_w/2"/>
                                          </p:val>
                                        </p:tav>
                                        <p:tav tm="100000">
                                          <p:val>
                                            <p:strVal val="#ppt_x"/>
                                          </p:val>
                                        </p:tav>
                                      </p:tavLst>
                                    </p:anim>
                                    <p:anim calcmode="lin" valueType="num">
                                      <p:cBhvr additive="base">
                                        <p:cTn id="8" dur="500" fill="hold"/>
                                        <p:tgtEl>
                                          <p:spTgt spid="1229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2289"/>
                                        </p:tgtEl>
                                        <p:attrNameLst>
                                          <p:attrName>style.visibility</p:attrName>
                                        </p:attrNameLst>
                                      </p:cBhvr>
                                      <p:to>
                                        <p:strVal val="visible"/>
                                      </p:to>
                                    </p:set>
                                    <p:anim calcmode="lin" valueType="num">
                                      <p:cBhvr additive="base">
                                        <p:cTn id="12" dur="500" fill="hold"/>
                                        <p:tgtEl>
                                          <p:spTgt spid="12289"/>
                                        </p:tgtEl>
                                        <p:attrNameLst>
                                          <p:attrName>ppt_x</p:attrName>
                                        </p:attrNameLst>
                                      </p:cBhvr>
                                      <p:tavLst>
                                        <p:tav tm="0">
                                          <p:val>
                                            <p:strVal val="0-#ppt_w/2"/>
                                          </p:val>
                                        </p:tav>
                                        <p:tav tm="100000">
                                          <p:val>
                                            <p:strVal val="#ppt_x"/>
                                          </p:val>
                                        </p:tav>
                                      </p:tavLst>
                                    </p:anim>
                                    <p:anim calcmode="lin" valueType="num">
                                      <p:cBhvr additive="base">
                                        <p:cTn id="13" dur="500" fill="hold"/>
                                        <p:tgtEl>
                                          <p:spTgt spid="12289"/>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12293"/>
                                        </p:tgtEl>
                                        <p:attrNameLst>
                                          <p:attrName>style.visibility</p:attrName>
                                        </p:attrNameLst>
                                      </p:cBhvr>
                                      <p:to>
                                        <p:strVal val="visible"/>
                                      </p:to>
                                    </p:set>
                                    <p:anim calcmode="lin" valueType="num">
                                      <p:cBhvr additive="base">
                                        <p:cTn id="17" dur="500" fill="hold"/>
                                        <p:tgtEl>
                                          <p:spTgt spid="12293"/>
                                        </p:tgtEl>
                                        <p:attrNameLst>
                                          <p:attrName>ppt_x</p:attrName>
                                        </p:attrNameLst>
                                      </p:cBhvr>
                                      <p:tavLst>
                                        <p:tav tm="0">
                                          <p:val>
                                            <p:strVal val="0-#ppt_w/2"/>
                                          </p:val>
                                        </p:tav>
                                        <p:tav tm="100000">
                                          <p:val>
                                            <p:strVal val="#ppt_x"/>
                                          </p:val>
                                        </p:tav>
                                      </p:tavLst>
                                    </p:anim>
                                    <p:anim calcmode="lin" valueType="num">
                                      <p:cBhvr additive="base">
                                        <p:cTn id="18" dur="500" fill="hold"/>
                                        <p:tgtEl>
                                          <p:spTgt spid="1229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down)">
                                      <p:cBhvr>
                                        <p:cTn id="22" dur="500"/>
                                        <p:tgtEl>
                                          <p:spTgt spid="3"/>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12301"/>
                                        </p:tgtEl>
                                        <p:attrNameLst>
                                          <p:attrName>style.visibility</p:attrName>
                                        </p:attrNameLst>
                                      </p:cBhvr>
                                      <p:to>
                                        <p:strVal val="visible"/>
                                      </p:to>
                                    </p:set>
                                    <p:anim calcmode="lin" valueType="num">
                                      <p:cBhvr>
                                        <p:cTn id="26" dur="500" fill="hold"/>
                                        <p:tgtEl>
                                          <p:spTgt spid="12301"/>
                                        </p:tgtEl>
                                        <p:attrNameLst>
                                          <p:attrName>ppt_w</p:attrName>
                                        </p:attrNameLst>
                                      </p:cBhvr>
                                      <p:tavLst>
                                        <p:tav tm="0">
                                          <p:val>
                                            <p:fltVal val="0"/>
                                          </p:val>
                                        </p:tav>
                                        <p:tav tm="100000">
                                          <p:val>
                                            <p:strVal val="#ppt_w"/>
                                          </p:val>
                                        </p:tav>
                                      </p:tavLst>
                                    </p:anim>
                                    <p:anim calcmode="lin" valueType="num">
                                      <p:cBhvr>
                                        <p:cTn id="27" dur="500" fill="hold"/>
                                        <p:tgtEl>
                                          <p:spTgt spid="12301"/>
                                        </p:tgtEl>
                                        <p:attrNameLst>
                                          <p:attrName>ppt_h</p:attrName>
                                        </p:attrNameLst>
                                      </p:cBhvr>
                                      <p:tavLst>
                                        <p:tav tm="0">
                                          <p:val>
                                            <p:fltVal val="0"/>
                                          </p:val>
                                        </p:tav>
                                        <p:tav tm="100000">
                                          <p:val>
                                            <p:strVal val="#ppt_h"/>
                                          </p:val>
                                        </p:tav>
                                      </p:tavLst>
                                    </p:anim>
                                    <p:animEffect transition="in" filter="fade">
                                      <p:cBhvr>
                                        <p:cTn id="28" dur="500"/>
                                        <p:tgtEl>
                                          <p:spTgt spid="12301"/>
                                        </p:tgtEl>
                                      </p:cBhvr>
                                    </p:animEffect>
                                  </p:childTnLst>
                                </p:cTn>
                              </p:par>
                            </p:childTnLst>
                          </p:cTn>
                        </p:par>
                        <p:par>
                          <p:cTn id="29" fill="hold">
                            <p:stCondLst>
                              <p:cond delay="2500"/>
                            </p:stCondLst>
                            <p:childTnLst>
                              <p:par>
                                <p:cTn id="30" presetID="17" presetClass="entr" presetSubtype="1" fill="hold" grpId="0" nodeType="afterEffect">
                                  <p:stCondLst>
                                    <p:cond delay="0"/>
                                  </p:stCondLst>
                                  <p:iterate type="lt">
                                    <p:tmPct val="40000"/>
                                  </p:iterate>
                                  <p:childTnLst>
                                    <p:set>
                                      <p:cBhvr>
                                        <p:cTn id="31" dur="1" fill="hold">
                                          <p:stCondLst>
                                            <p:cond delay="0"/>
                                          </p:stCondLst>
                                        </p:cTn>
                                        <p:tgtEl>
                                          <p:spTgt spid="32"/>
                                        </p:tgtEl>
                                        <p:attrNameLst>
                                          <p:attrName>style.visibility</p:attrName>
                                        </p:attrNameLst>
                                      </p:cBhvr>
                                      <p:to>
                                        <p:strVal val="visible"/>
                                      </p:to>
                                    </p:set>
                                    <p:anim calcmode="lin" valueType="num">
                                      <p:cBhvr>
                                        <p:cTn id="32" dur="250" fill="hold"/>
                                        <p:tgtEl>
                                          <p:spTgt spid="32"/>
                                        </p:tgtEl>
                                        <p:attrNameLst>
                                          <p:attrName>ppt_x</p:attrName>
                                        </p:attrNameLst>
                                      </p:cBhvr>
                                      <p:tavLst>
                                        <p:tav tm="0">
                                          <p:val>
                                            <p:strVal val="#ppt_x"/>
                                          </p:val>
                                        </p:tav>
                                        <p:tav tm="100000">
                                          <p:val>
                                            <p:strVal val="#ppt_x"/>
                                          </p:val>
                                        </p:tav>
                                      </p:tavLst>
                                    </p:anim>
                                    <p:anim calcmode="lin" valueType="num">
                                      <p:cBhvr>
                                        <p:cTn id="33" dur="250" fill="hold"/>
                                        <p:tgtEl>
                                          <p:spTgt spid="32"/>
                                        </p:tgtEl>
                                        <p:attrNameLst>
                                          <p:attrName>ppt_y</p:attrName>
                                        </p:attrNameLst>
                                      </p:cBhvr>
                                      <p:tavLst>
                                        <p:tav tm="0">
                                          <p:val>
                                            <p:strVal val="#ppt_y-#ppt_h/2"/>
                                          </p:val>
                                        </p:tav>
                                        <p:tav tm="100000">
                                          <p:val>
                                            <p:strVal val="#ppt_y"/>
                                          </p:val>
                                        </p:tav>
                                      </p:tavLst>
                                    </p:anim>
                                    <p:anim calcmode="lin" valueType="num">
                                      <p:cBhvr>
                                        <p:cTn id="34" dur="250" fill="hold"/>
                                        <p:tgtEl>
                                          <p:spTgt spid="32"/>
                                        </p:tgtEl>
                                        <p:attrNameLst>
                                          <p:attrName>ppt_w</p:attrName>
                                        </p:attrNameLst>
                                      </p:cBhvr>
                                      <p:tavLst>
                                        <p:tav tm="0">
                                          <p:val>
                                            <p:strVal val="#ppt_w"/>
                                          </p:val>
                                        </p:tav>
                                        <p:tav tm="100000">
                                          <p:val>
                                            <p:strVal val="#ppt_w"/>
                                          </p:val>
                                        </p:tav>
                                      </p:tavLst>
                                    </p:anim>
                                    <p:anim calcmode="lin" valueType="num">
                                      <p:cBhvr>
                                        <p:cTn id="35" dur="250" fill="hold"/>
                                        <p:tgtEl>
                                          <p:spTgt spid="32"/>
                                        </p:tgtEl>
                                        <p:attrNameLst>
                                          <p:attrName>ppt_h</p:attrName>
                                        </p:attrNameLst>
                                      </p:cBhvr>
                                      <p:tavLst>
                                        <p:tav tm="0">
                                          <p:val>
                                            <p:fltVal val="0"/>
                                          </p:val>
                                        </p:tav>
                                        <p:tav tm="100000">
                                          <p:val>
                                            <p:strVal val="#ppt_h"/>
                                          </p:val>
                                        </p:tav>
                                      </p:tavLst>
                                    </p:anim>
                                  </p:childTnLst>
                                </p:cTn>
                              </p:par>
                            </p:childTnLst>
                          </p:cTn>
                        </p:par>
                        <p:par>
                          <p:cTn id="36" fill="hold">
                            <p:stCondLst>
                              <p:cond delay="355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500"/>
                                        <p:tgtEl>
                                          <p:spTgt spid="31"/>
                                        </p:tgtEl>
                                      </p:cBhvr>
                                    </p:animEffect>
                                  </p:childTnLst>
                                </p:cTn>
                              </p:par>
                            </p:childTnLst>
                          </p:cTn>
                        </p:par>
                        <p:par>
                          <p:cTn id="40" fill="hold">
                            <p:stCondLst>
                              <p:cond delay="4050"/>
                            </p:stCondLst>
                            <p:childTnLst>
                              <p:par>
                                <p:cTn id="41" presetID="53" presetClass="entr" presetSubtype="16" fill="hold" grpId="0" nodeType="afterEffect">
                                  <p:stCondLst>
                                    <p:cond delay="0"/>
                                  </p:stCondLst>
                                  <p:childTnLst>
                                    <p:set>
                                      <p:cBhvr>
                                        <p:cTn id="42" dur="1" fill="hold">
                                          <p:stCondLst>
                                            <p:cond delay="0"/>
                                          </p:stCondLst>
                                        </p:cTn>
                                        <p:tgtEl>
                                          <p:spTgt spid="12299"/>
                                        </p:tgtEl>
                                        <p:attrNameLst>
                                          <p:attrName>style.visibility</p:attrName>
                                        </p:attrNameLst>
                                      </p:cBhvr>
                                      <p:to>
                                        <p:strVal val="visible"/>
                                      </p:to>
                                    </p:set>
                                    <p:anim calcmode="lin" valueType="num">
                                      <p:cBhvr>
                                        <p:cTn id="43" dur="500" fill="hold"/>
                                        <p:tgtEl>
                                          <p:spTgt spid="12299"/>
                                        </p:tgtEl>
                                        <p:attrNameLst>
                                          <p:attrName>ppt_w</p:attrName>
                                        </p:attrNameLst>
                                      </p:cBhvr>
                                      <p:tavLst>
                                        <p:tav tm="0">
                                          <p:val>
                                            <p:fltVal val="0"/>
                                          </p:val>
                                        </p:tav>
                                        <p:tav tm="100000">
                                          <p:val>
                                            <p:strVal val="#ppt_w"/>
                                          </p:val>
                                        </p:tav>
                                      </p:tavLst>
                                    </p:anim>
                                    <p:anim calcmode="lin" valueType="num">
                                      <p:cBhvr>
                                        <p:cTn id="44" dur="500" fill="hold"/>
                                        <p:tgtEl>
                                          <p:spTgt spid="12299"/>
                                        </p:tgtEl>
                                        <p:attrNameLst>
                                          <p:attrName>ppt_h</p:attrName>
                                        </p:attrNameLst>
                                      </p:cBhvr>
                                      <p:tavLst>
                                        <p:tav tm="0">
                                          <p:val>
                                            <p:fltVal val="0"/>
                                          </p:val>
                                        </p:tav>
                                        <p:tav tm="100000">
                                          <p:val>
                                            <p:strVal val="#ppt_h"/>
                                          </p:val>
                                        </p:tav>
                                      </p:tavLst>
                                    </p:anim>
                                    <p:animEffect transition="in" filter="fade">
                                      <p:cBhvr>
                                        <p:cTn id="45" dur="500"/>
                                        <p:tgtEl>
                                          <p:spTgt spid="12299"/>
                                        </p:tgtEl>
                                      </p:cBhvr>
                                    </p:animEffect>
                                  </p:childTnLst>
                                </p:cTn>
                              </p:par>
                            </p:childTnLst>
                          </p:cTn>
                        </p:par>
                        <p:par>
                          <p:cTn id="46" fill="hold">
                            <p:stCondLst>
                              <p:cond delay="4550"/>
                            </p:stCondLst>
                            <p:childTnLst>
                              <p:par>
                                <p:cTn id="47" presetID="17" presetClass="entr" presetSubtype="1" fill="hold" grpId="0" nodeType="afterEffect">
                                  <p:stCondLst>
                                    <p:cond delay="0"/>
                                  </p:stCondLst>
                                  <p:iterate type="lt">
                                    <p:tmPct val="40000"/>
                                  </p:iterate>
                                  <p:childTnLst>
                                    <p:set>
                                      <p:cBhvr>
                                        <p:cTn id="48" dur="1" fill="hold">
                                          <p:stCondLst>
                                            <p:cond delay="0"/>
                                          </p:stCondLst>
                                        </p:cTn>
                                        <p:tgtEl>
                                          <p:spTgt spid="34"/>
                                        </p:tgtEl>
                                        <p:attrNameLst>
                                          <p:attrName>style.visibility</p:attrName>
                                        </p:attrNameLst>
                                      </p:cBhvr>
                                      <p:to>
                                        <p:strVal val="visible"/>
                                      </p:to>
                                    </p:set>
                                    <p:anim calcmode="lin" valueType="num">
                                      <p:cBhvr>
                                        <p:cTn id="49" dur="250" fill="hold"/>
                                        <p:tgtEl>
                                          <p:spTgt spid="34"/>
                                        </p:tgtEl>
                                        <p:attrNameLst>
                                          <p:attrName>ppt_x</p:attrName>
                                        </p:attrNameLst>
                                      </p:cBhvr>
                                      <p:tavLst>
                                        <p:tav tm="0">
                                          <p:val>
                                            <p:strVal val="#ppt_x"/>
                                          </p:val>
                                        </p:tav>
                                        <p:tav tm="100000">
                                          <p:val>
                                            <p:strVal val="#ppt_x"/>
                                          </p:val>
                                        </p:tav>
                                      </p:tavLst>
                                    </p:anim>
                                    <p:anim calcmode="lin" valueType="num">
                                      <p:cBhvr>
                                        <p:cTn id="50" dur="250" fill="hold"/>
                                        <p:tgtEl>
                                          <p:spTgt spid="34"/>
                                        </p:tgtEl>
                                        <p:attrNameLst>
                                          <p:attrName>ppt_y</p:attrName>
                                        </p:attrNameLst>
                                      </p:cBhvr>
                                      <p:tavLst>
                                        <p:tav tm="0">
                                          <p:val>
                                            <p:strVal val="#ppt_y-#ppt_h/2"/>
                                          </p:val>
                                        </p:tav>
                                        <p:tav tm="100000">
                                          <p:val>
                                            <p:strVal val="#ppt_y"/>
                                          </p:val>
                                        </p:tav>
                                      </p:tavLst>
                                    </p:anim>
                                    <p:anim calcmode="lin" valueType="num">
                                      <p:cBhvr>
                                        <p:cTn id="51" dur="250" fill="hold"/>
                                        <p:tgtEl>
                                          <p:spTgt spid="34"/>
                                        </p:tgtEl>
                                        <p:attrNameLst>
                                          <p:attrName>ppt_w</p:attrName>
                                        </p:attrNameLst>
                                      </p:cBhvr>
                                      <p:tavLst>
                                        <p:tav tm="0">
                                          <p:val>
                                            <p:strVal val="#ppt_w"/>
                                          </p:val>
                                        </p:tav>
                                        <p:tav tm="100000">
                                          <p:val>
                                            <p:strVal val="#ppt_w"/>
                                          </p:val>
                                        </p:tav>
                                      </p:tavLst>
                                    </p:anim>
                                    <p:anim calcmode="lin" valueType="num">
                                      <p:cBhvr>
                                        <p:cTn id="52" dur="250" fill="hold"/>
                                        <p:tgtEl>
                                          <p:spTgt spid="34"/>
                                        </p:tgtEl>
                                        <p:attrNameLst>
                                          <p:attrName>ppt_h</p:attrName>
                                        </p:attrNameLst>
                                      </p:cBhvr>
                                      <p:tavLst>
                                        <p:tav tm="0">
                                          <p:val>
                                            <p:fltVal val="0"/>
                                          </p:val>
                                        </p:tav>
                                        <p:tav tm="100000">
                                          <p:val>
                                            <p:strVal val="#ppt_h"/>
                                          </p:val>
                                        </p:tav>
                                      </p:tavLst>
                                    </p:anim>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par>
                          <p:cTn id="57" fill="hold">
                            <p:stCondLst>
                              <p:cond delay="6100"/>
                            </p:stCondLst>
                            <p:childTnLst>
                              <p:par>
                                <p:cTn id="58" presetID="17" presetClass="entr" presetSubtype="1" fill="hold" grpId="0" nodeType="afterEffect">
                                  <p:stCondLst>
                                    <p:cond delay="0"/>
                                  </p:stCondLst>
                                  <p:iterate type="lt">
                                    <p:tmPct val="4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250" fill="hold"/>
                                        <p:tgtEl>
                                          <p:spTgt spid="36"/>
                                        </p:tgtEl>
                                        <p:attrNameLst>
                                          <p:attrName>ppt_x</p:attrName>
                                        </p:attrNameLst>
                                      </p:cBhvr>
                                      <p:tavLst>
                                        <p:tav tm="0">
                                          <p:val>
                                            <p:strVal val="#ppt_x"/>
                                          </p:val>
                                        </p:tav>
                                        <p:tav tm="100000">
                                          <p:val>
                                            <p:strVal val="#ppt_x"/>
                                          </p:val>
                                        </p:tav>
                                      </p:tavLst>
                                    </p:anim>
                                    <p:anim calcmode="lin" valueType="num">
                                      <p:cBhvr>
                                        <p:cTn id="61" dur="250" fill="hold"/>
                                        <p:tgtEl>
                                          <p:spTgt spid="36"/>
                                        </p:tgtEl>
                                        <p:attrNameLst>
                                          <p:attrName>ppt_y</p:attrName>
                                        </p:attrNameLst>
                                      </p:cBhvr>
                                      <p:tavLst>
                                        <p:tav tm="0">
                                          <p:val>
                                            <p:strVal val="#ppt_y-#ppt_h/2"/>
                                          </p:val>
                                        </p:tav>
                                        <p:tav tm="100000">
                                          <p:val>
                                            <p:strVal val="#ppt_y"/>
                                          </p:val>
                                        </p:tav>
                                      </p:tavLst>
                                    </p:anim>
                                    <p:anim calcmode="lin" valueType="num">
                                      <p:cBhvr>
                                        <p:cTn id="62" dur="250" fill="hold"/>
                                        <p:tgtEl>
                                          <p:spTgt spid="36"/>
                                        </p:tgtEl>
                                        <p:attrNameLst>
                                          <p:attrName>ppt_w</p:attrName>
                                        </p:attrNameLst>
                                      </p:cBhvr>
                                      <p:tavLst>
                                        <p:tav tm="0">
                                          <p:val>
                                            <p:strVal val="#ppt_w"/>
                                          </p:val>
                                        </p:tav>
                                        <p:tav tm="100000">
                                          <p:val>
                                            <p:strVal val="#ppt_w"/>
                                          </p:val>
                                        </p:tav>
                                      </p:tavLst>
                                    </p:anim>
                                    <p:anim calcmode="lin" valueType="num">
                                      <p:cBhvr>
                                        <p:cTn id="63" dur="250" fill="hold"/>
                                        <p:tgtEl>
                                          <p:spTgt spid="36"/>
                                        </p:tgtEl>
                                        <p:attrNameLst>
                                          <p:attrName>ppt_h</p:attrName>
                                        </p:attrNameLst>
                                      </p:cBhvr>
                                      <p:tavLst>
                                        <p:tav tm="0">
                                          <p:val>
                                            <p:fltVal val="0"/>
                                          </p:val>
                                        </p:tav>
                                        <p:tav tm="100000">
                                          <p:val>
                                            <p:strVal val="#ppt_h"/>
                                          </p:val>
                                        </p:tav>
                                      </p:tavLst>
                                    </p:anim>
                                  </p:childTnLst>
                                </p:cTn>
                              </p:par>
                            </p:childTnLst>
                          </p:cTn>
                        </p:par>
                        <p:par>
                          <p:cTn id="64" fill="hold">
                            <p:stCondLst>
                              <p:cond delay="715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7650"/>
                            </p:stCondLst>
                            <p:childTnLst>
                              <p:par>
                                <p:cTn id="69" presetID="17" presetClass="entr" presetSubtype="1" fill="hold" grpId="0" nodeType="afterEffect">
                                  <p:stCondLst>
                                    <p:cond delay="0"/>
                                  </p:stCondLst>
                                  <p:iterate type="lt">
                                    <p:tmPct val="40000"/>
                                  </p:iterate>
                                  <p:childTnLst>
                                    <p:set>
                                      <p:cBhvr>
                                        <p:cTn id="70" dur="1" fill="hold">
                                          <p:stCondLst>
                                            <p:cond delay="0"/>
                                          </p:stCondLst>
                                        </p:cTn>
                                        <p:tgtEl>
                                          <p:spTgt spid="38"/>
                                        </p:tgtEl>
                                        <p:attrNameLst>
                                          <p:attrName>style.visibility</p:attrName>
                                        </p:attrNameLst>
                                      </p:cBhvr>
                                      <p:to>
                                        <p:strVal val="visible"/>
                                      </p:to>
                                    </p:set>
                                    <p:anim calcmode="lin" valueType="num">
                                      <p:cBhvr>
                                        <p:cTn id="71" dur="250" fill="hold"/>
                                        <p:tgtEl>
                                          <p:spTgt spid="38"/>
                                        </p:tgtEl>
                                        <p:attrNameLst>
                                          <p:attrName>ppt_x</p:attrName>
                                        </p:attrNameLst>
                                      </p:cBhvr>
                                      <p:tavLst>
                                        <p:tav tm="0">
                                          <p:val>
                                            <p:strVal val="#ppt_x"/>
                                          </p:val>
                                        </p:tav>
                                        <p:tav tm="100000">
                                          <p:val>
                                            <p:strVal val="#ppt_x"/>
                                          </p:val>
                                        </p:tav>
                                      </p:tavLst>
                                    </p:anim>
                                    <p:anim calcmode="lin" valueType="num">
                                      <p:cBhvr>
                                        <p:cTn id="72" dur="250" fill="hold"/>
                                        <p:tgtEl>
                                          <p:spTgt spid="38"/>
                                        </p:tgtEl>
                                        <p:attrNameLst>
                                          <p:attrName>ppt_y</p:attrName>
                                        </p:attrNameLst>
                                      </p:cBhvr>
                                      <p:tavLst>
                                        <p:tav tm="0">
                                          <p:val>
                                            <p:strVal val="#ppt_y-#ppt_h/2"/>
                                          </p:val>
                                        </p:tav>
                                        <p:tav tm="100000">
                                          <p:val>
                                            <p:strVal val="#ppt_y"/>
                                          </p:val>
                                        </p:tav>
                                      </p:tavLst>
                                    </p:anim>
                                    <p:anim calcmode="lin" valueType="num">
                                      <p:cBhvr>
                                        <p:cTn id="73" dur="250" fill="hold"/>
                                        <p:tgtEl>
                                          <p:spTgt spid="38"/>
                                        </p:tgtEl>
                                        <p:attrNameLst>
                                          <p:attrName>ppt_w</p:attrName>
                                        </p:attrNameLst>
                                      </p:cBhvr>
                                      <p:tavLst>
                                        <p:tav tm="0">
                                          <p:val>
                                            <p:strVal val="#ppt_w"/>
                                          </p:val>
                                        </p:tav>
                                        <p:tav tm="100000">
                                          <p:val>
                                            <p:strVal val="#ppt_w"/>
                                          </p:val>
                                        </p:tav>
                                      </p:tavLst>
                                    </p:anim>
                                    <p:anim calcmode="lin" valueType="num">
                                      <p:cBhvr>
                                        <p:cTn id="74" dur="250" fill="hold"/>
                                        <p:tgtEl>
                                          <p:spTgt spid="38"/>
                                        </p:tgtEl>
                                        <p:attrNameLst>
                                          <p:attrName>ppt_h</p:attrName>
                                        </p:attrNameLst>
                                      </p:cBhvr>
                                      <p:tavLst>
                                        <p:tav tm="0">
                                          <p:val>
                                            <p:fltVal val="0"/>
                                          </p:val>
                                        </p:tav>
                                        <p:tav tm="100000">
                                          <p:val>
                                            <p:strVal val="#ppt_h"/>
                                          </p:val>
                                        </p:tav>
                                      </p:tavLst>
                                    </p:anim>
                                  </p:childTnLst>
                                </p:cTn>
                              </p:par>
                            </p:childTnLst>
                          </p:cTn>
                        </p:par>
                        <p:par>
                          <p:cTn id="75" fill="hold">
                            <p:stCondLst>
                              <p:cond delay="8700"/>
                            </p:stCondLst>
                            <p:childTnLst>
                              <p:par>
                                <p:cTn id="76" presetID="22" presetClass="entr" presetSubtype="8"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299" grpId="0" animBg="1"/>
      <p:bldP spid="12301" grpId="0" animBg="1"/>
      <p:bldP spid="31" grpId="0"/>
      <p:bldP spid="32" grpId="0"/>
      <p:bldP spid="33" grpId="0"/>
      <p:bldP spid="34" grpId="0"/>
      <p:bldP spid="35" grpId="0"/>
      <p:bldP spid="36" grpId="0"/>
      <p:bldP spid="37"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68417812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56356" y="3620153"/>
            <a:ext cx="761300" cy="17793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10056356" y="5018893"/>
            <a:ext cx="761300" cy="761300"/>
          </a:xfrm>
          <a:prstGeom prst="ellipse">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ectangle 5"/>
          <p:cNvSpPr/>
          <p:nvPr/>
        </p:nvSpPr>
        <p:spPr>
          <a:xfrm>
            <a:off x="8986908" y="2496332"/>
            <a:ext cx="761300" cy="29032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Oval 6"/>
          <p:cNvSpPr/>
          <p:nvPr/>
        </p:nvSpPr>
        <p:spPr>
          <a:xfrm>
            <a:off x="8986908" y="5018893"/>
            <a:ext cx="761300" cy="761300"/>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7"/>
          <p:cNvSpPr/>
          <p:nvPr/>
        </p:nvSpPr>
        <p:spPr>
          <a:xfrm>
            <a:off x="7917464" y="2943444"/>
            <a:ext cx="761300" cy="24560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7917464" y="5018893"/>
            <a:ext cx="761300" cy="761300"/>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6848019" y="4115605"/>
            <a:ext cx="761300" cy="12839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6848019" y="5018893"/>
            <a:ext cx="761300" cy="761300"/>
          </a:xfrm>
          <a:prstGeom prst="ellips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778573" y="3620153"/>
            <a:ext cx="761300" cy="17793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12"/>
          <p:cNvSpPr/>
          <p:nvPr/>
        </p:nvSpPr>
        <p:spPr>
          <a:xfrm>
            <a:off x="5778573" y="5018893"/>
            <a:ext cx="761300" cy="76130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3"/>
          <p:cNvGrpSpPr/>
          <p:nvPr/>
        </p:nvGrpSpPr>
        <p:grpSpPr>
          <a:xfrm>
            <a:off x="10243704" y="5202609"/>
            <a:ext cx="386598" cy="387259"/>
            <a:chOff x="9145588" y="4435475"/>
            <a:chExt cx="464344" cy="465138"/>
          </a:xfrm>
          <a:solidFill>
            <a:schemeClr val="bg1"/>
          </a:solidFill>
        </p:grpSpPr>
        <p:sp>
          <p:nvSpPr>
            <p:cNvPr id="1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9186484" y="5199066"/>
            <a:ext cx="362146" cy="386598"/>
            <a:chOff x="9159875" y="1647825"/>
            <a:chExt cx="434975" cy="464344"/>
          </a:xfrm>
          <a:solidFill>
            <a:schemeClr val="bg1"/>
          </a:solidFill>
        </p:grpSpPr>
        <p:sp>
          <p:nvSpPr>
            <p:cNvPr id="25"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8103492" y="5236642"/>
            <a:ext cx="387259" cy="325800"/>
            <a:chOff x="5368132" y="2625725"/>
            <a:chExt cx="465138" cy="391319"/>
          </a:xfrm>
          <a:solidFill>
            <a:schemeClr val="bg1"/>
          </a:solidFill>
        </p:grpSpPr>
        <p:sp>
          <p:nvSpPr>
            <p:cNvPr id="2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7035037" y="5206241"/>
            <a:ext cx="386598" cy="386598"/>
            <a:chOff x="4439444" y="1652588"/>
            <a:chExt cx="464344" cy="464344"/>
          </a:xfrm>
          <a:solidFill>
            <a:schemeClr val="bg1"/>
          </a:solidFill>
        </p:grpSpPr>
        <p:sp>
          <p:nvSpPr>
            <p:cNvPr id="3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965922" y="5260340"/>
            <a:ext cx="386598" cy="302009"/>
            <a:chOff x="2581275" y="1710532"/>
            <a:chExt cx="464344" cy="362744"/>
          </a:xfrm>
          <a:solidFill>
            <a:schemeClr val="bg1"/>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TextBox 43"/>
          <p:cNvSpPr txBox="1"/>
          <p:nvPr/>
        </p:nvSpPr>
        <p:spPr>
          <a:xfrm>
            <a:off x="5800147" y="5858408"/>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686926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7943995" y="5858407"/>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10077597" y="5854862"/>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9008483" y="5855290"/>
            <a:ext cx="718145" cy="147733"/>
          </a:xfrm>
          <a:prstGeom prst="rect">
            <a:avLst/>
          </a:prstGeom>
          <a:noFill/>
        </p:spPr>
        <p:txBody>
          <a:bodyPr wrap="none" lIns="0" tIns="0" rIns="0" bIns="0" rtlCol="0">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9188020" y="2084768"/>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5979684" y="3211997"/>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7047937" y="3744885"/>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10255329" y="3269140"/>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46%</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8096438" y="2586094"/>
            <a:ext cx="359073" cy="258532"/>
          </a:xfrm>
          <a:prstGeom prst="rect">
            <a:avLst/>
          </a:prstGeom>
          <a:noFill/>
        </p:spPr>
        <p:txBody>
          <a:bodyPr wrap="none" lIns="0" tIns="0" rIns="0" bIns="0"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1962595" y="3342273"/>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1962489" y="4083785"/>
            <a:ext cx="512961" cy="369332"/>
          </a:xfrm>
          <a:prstGeom prst="rect">
            <a:avLst/>
          </a:prstGeom>
          <a:noFill/>
        </p:spPr>
        <p:txBody>
          <a:bodyPr wrap="none" lIns="0" tIns="0" rIns="0" bIns="0" rtlCol="0">
            <a:spAutoFit/>
          </a:bodyPr>
          <a:lstStyle/>
          <a:p>
            <a:pP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85%</a:t>
            </a:r>
            <a:endParaRPr lang="en-GB" sz="2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1958204" y="3587254"/>
            <a:ext cx="3510358"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2484057" y="4137242"/>
            <a:ext cx="1694091" cy="258532"/>
          </a:xfrm>
          <a:prstGeom prst="rect">
            <a:avLst/>
          </a:prstGeom>
        </p:spPr>
        <p:txBody>
          <a:bodyPr wrap="squar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1958203" y="4409488"/>
            <a:ext cx="3510360"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9" name="Straight Connector 58"/>
          <p:cNvCxnSpPr/>
          <p:nvPr/>
        </p:nvCxnSpPr>
        <p:spPr>
          <a:xfrm>
            <a:off x="2033099" y="4889858"/>
            <a:ext cx="34244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p:cNvGrpSpPr/>
          <p:nvPr/>
        </p:nvGrpSpPr>
        <p:grpSpPr>
          <a:xfrm>
            <a:off x="2108270" y="5195081"/>
            <a:ext cx="425258" cy="425258"/>
            <a:chOff x="3510757" y="2582069"/>
            <a:chExt cx="464344" cy="464344"/>
          </a:xfrm>
          <a:solidFill>
            <a:schemeClr val="accent4"/>
          </a:solidFill>
        </p:grpSpPr>
        <p:sp>
          <p:nvSpPr>
            <p:cNvPr id="61" name="AutoShape 126"/>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AutoShape 127"/>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3" name="Rectangle 62"/>
          <p:cNvSpPr/>
          <p:nvPr/>
        </p:nvSpPr>
        <p:spPr>
          <a:xfrm>
            <a:off x="2641735" y="5169346"/>
            <a:ext cx="2777089"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1967997" y="5737139"/>
            <a:ext cx="3450827" cy="28187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01882679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500" fill="hold"/>
                                        <p:tgtEl>
                                          <p:spTgt spid="32"/>
                                        </p:tgtEl>
                                        <p:attrNameLst>
                                          <p:attrName>ppt_x</p:attrName>
                                        </p:attrNameLst>
                                      </p:cBhvr>
                                      <p:tavLst>
                                        <p:tav tm="0">
                                          <p:val>
                                            <p:strVal val="#ppt_x"/>
                                          </p:val>
                                        </p:tav>
                                        <p:tav tm="100000">
                                          <p:val>
                                            <p:strVal val="#ppt_x"/>
                                          </p:val>
                                        </p:tav>
                                      </p:tavLst>
                                    </p:anim>
                                    <p:anim calcmode="lin" valueType="num">
                                      <p:cBhvr additive="base">
                                        <p:cTn id="38" dur="500" fill="hold"/>
                                        <p:tgtEl>
                                          <p:spTgt spid="32"/>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ppt_x"/>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additive="base">
                                        <p:cTn id="45" dur="500" fill="hold"/>
                                        <p:tgtEl>
                                          <p:spTgt spid="51"/>
                                        </p:tgtEl>
                                        <p:attrNameLst>
                                          <p:attrName>ppt_x</p:attrName>
                                        </p:attrNameLst>
                                      </p:cBhvr>
                                      <p:tavLst>
                                        <p:tav tm="0">
                                          <p:val>
                                            <p:strVal val="#ppt_x"/>
                                          </p:val>
                                        </p:tav>
                                        <p:tav tm="100000">
                                          <p:val>
                                            <p:strVal val="#ppt_x"/>
                                          </p:val>
                                        </p:tav>
                                      </p:tavLst>
                                    </p:anim>
                                    <p:anim calcmode="lin" valueType="num">
                                      <p:cBhvr additive="base">
                                        <p:cTn id="46"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ppt_x"/>
                                          </p:val>
                                        </p:tav>
                                        <p:tav tm="100000">
                                          <p:val>
                                            <p:strVal val="#ppt_x"/>
                                          </p:val>
                                        </p:tav>
                                      </p:tavLst>
                                    </p:anim>
                                    <p:anim calcmode="lin" valueType="num">
                                      <p:cBhvr additive="base">
                                        <p:cTn id="52" dur="500" fill="hold"/>
                                        <p:tgtEl>
                                          <p:spTgt spid="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ppt_x"/>
                                          </p:val>
                                        </p:tav>
                                        <p:tav tm="100000">
                                          <p:val>
                                            <p:strVal val="#ppt_x"/>
                                          </p:val>
                                        </p:tav>
                                      </p:tavLst>
                                    </p:anim>
                                    <p:anim calcmode="lin" valueType="num">
                                      <p:cBhvr additive="base">
                                        <p:cTn id="56" dur="500" fill="hold"/>
                                        <p:tgtEl>
                                          <p:spTgt spid="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fill="hold"/>
                                        <p:tgtEl>
                                          <p:spTgt spid="28"/>
                                        </p:tgtEl>
                                        <p:attrNameLst>
                                          <p:attrName>ppt_x</p:attrName>
                                        </p:attrNameLst>
                                      </p:cBhvr>
                                      <p:tavLst>
                                        <p:tav tm="0">
                                          <p:val>
                                            <p:strVal val="#ppt_x"/>
                                          </p:val>
                                        </p:tav>
                                        <p:tav tm="100000">
                                          <p:val>
                                            <p:strVal val="#ppt_x"/>
                                          </p:val>
                                        </p:tav>
                                      </p:tavLst>
                                    </p:anim>
                                    <p:anim calcmode="lin" valueType="num">
                                      <p:cBhvr additive="base">
                                        <p:cTn id="60" dur="500" fill="hold"/>
                                        <p:tgtEl>
                                          <p:spTgt spid="2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500" fill="hold"/>
                                        <p:tgtEl>
                                          <p:spTgt spid="46"/>
                                        </p:tgtEl>
                                        <p:attrNameLst>
                                          <p:attrName>ppt_x</p:attrName>
                                        </p:attrNameLst>
                                      </p:cBhvr>
                                      <p:tavLst>
                                        <p:tav tm="0">
                                          <p:val>
                                            <p:strVal val="#ppt_x"/>
                                          </p:val>
                                        </p:tav>
                                        <p:tav tm="100000">
                                          <p:val>
                                            <p:strVal val="#ppt_x"/>
                                          </p:val>
                                        </p:tav>
                                      </p:tavLst>
                                    </p:anim>
                                    <p:anim calcmode="lin" valueType="num">
                                      <p:cBhvr additive="base">
                                        <p:cTn id="64" dur="50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ppt_x"/>
                                          </p:val>
                                        </p:tav>
                                        <p:tav tm="100000">
                                          <p:val>
                                            <p:strVal val="#ppt_x"/>
                                          </p:val>
                                        </p:tav>
                                      </p:tavLst>
                                    </p:anim>
                                    <p:anim calcmode="lin" valueType="num">
                                      <p:cBhvr additive="base">
                                        <p:cTn id="74" dur="500" fill="hold"/>
                                        <p:tgtEl>
                                          <p:spTgt spid="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7"/>
                                        </p:tgtEl>
                                        <p:attrNameLst>
                                          <p:attrName>style.visibility</p:attrName>
                                        </p:attrNameLst>
                                      </p:cBhvr>
                                      <p:to>
                                        <p:strVal val="visible"/>
                                      </p:to>
                                    </p:set>
                                    <p:anim calcmode="lin" valueType="num">
                                      <p:cBhvr additive="base">
                                        <p:cTn id="77" dur="500" fill="hold"/>
                                        <p:tgtEl>
                                          <p:spTgt spid="7"/>
                                        </p:tgtEl>
                                        <p:attrNameLst>
                                          <p:attrName>ppt_x</p:attrName>
                                        </p:attrNameLst>
                                      </p:cBhvr>
                                      <p:tavLst>
                                        <p:tav tm="0">
                                          <p:val>
                                            <p:strVal val="#ppt_x"/>
                                          </p:val>
                                        </p:tav>
                                        <p:tav tm="100000">
                                          <p:val>
                                            <p:strVal val="#ppt_x"/>
                                          </p:val>
                                        </p:tav>
                                      </p:tavLst>
                                    </p:anim>
                                    <p:anim calcmode="lin" valueType="num">
                                      <p:cBhvr additive="base">
                                        <p:cTn id="78" dur="500" fill="hold"/>
                                        <p:tgtEl>
                                          <p:spTgt spid="7"/>
                                        </p:tgtEl>
                                        <p:attrNameLst>
                                          <p:attrName>ppt_y</p:attrName>
                                        </p:attrNameLst>
                                      </p:cBhvr>
                                      <p:tavLst>
                                        <p:tav tm="0">
                                          <p:val>
                                            <p:strVal val="1+#ppt_h/2"/>
                                          </p:val>
                                        </p:tav>
                                        <p:tav tm="100000">
                                          <p:val>
                                            <p:strVal val="#ppt_y"/>
                                          </p:val>
                                        </p:tav>
                                      </p:tavLst>
                                    </p:anim>
                                  </p:childTnLst>
                                </p:cTn>
                              </p:par>
                              <p:par>
                                <p:cTn id="79" presetID="2" presetClass="entr" presetSubtype="4" fill="hold" nodeType="withEffect">
                                  <p:stCondLst>
                                    <p:cond delay="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500" fill="hold"/>
                                        <p:tgtEl>
                                          <p:spTgt spid="24"/>
                                        </p:tgtEl>
                                        <p:attrNameLst>
                                          <p:attrName>ppt_x</p:attrName>
                                        </p:attrNameLst>
                                      </p:cBhvr>
                                      <p:tavLst>
                                        <p:tav tm="0">
                                          <p:val>
                                            <p:strVal val="#ppt_x"/>
                                          </p:val>
                                        </p:tav>
                                        <p:tav tm="100000">
                                          <p:val>
                                            <p:strVal val="#ppt_x"/>
                                          </p:val>
                                        </p:tav>
                                      </p:tavLst>
                                    </p:anim>
                                    <p:anim calcmode="lin" valueType="num">
                                      <p:cBhvr additive="base">
                                        <p:cTn id="82" dur="500" fill="hold"/>
                                        <p:tgtEl>
                                          <p:spTgt spid="24"/>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ppt_x"/>
                                          </p:val>
                                        </p:tav>
                                        <p:tav tm="100000">
                                          <p:val>
                                            <p:strVal val="#ppt_x"/>
                                          </p:val>
                                        </p:tav>
                                      </p:tavLst>
                                    </p:anim>
                                    <p:anim calcmode="lin" valueType="num">
                                      <p:cBhvr additive="base">
                                        <p:cTn id="86" dur="500" fill="hold"/>
                                        <p:tgtEl>
                                          <p:spTgt spid="48"/>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ppt_x"/>
                                          </p:val>
                                        </p:tav>
                                        <p:tav tm="100000">
                                          <p:val>
                                            <p:strVal val="#ppt_x"/>
                                          </p:val>
                                        </p:tav>
                                      </p:tavLst>
                                    </p:anim>
                                    <p:anim calcmode="lin" valueType="num">
                                      <p:cBhvr additive="base">
                                        <p:cTn id="9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 presetClass="entr" presetSubtype="4" fill="hold" grpId="0" nodeType="clickEffect">
                                  <p:stCondLst>
                                    <p:cond delay="0"/>
                                  </p:stCondLst>
                                  <p:childTnLst>
                                    <p:set>
                                      <p:cBhvr>
                                        <p:cTn id="94" dur="1" fill="hold">
                                          <p:stCondLst>
                                            <p:cond delay="0"/>
                                          </p:stCondLst>
                                        </p:cTn>
                                        <p:tgtEl>
                                          <p:spTgt spid="4"/>
                                        </p:tgtEl>
                                        <p:attrNameLst>
                                          <p:attrName>style.visibility</p:attrName>
                                        </p:attrNameLst>
                                      </p:cBhvr>
                                      <p:to>
                                        <p:strVal val="visible"/>
                                      </p:to>
                                    </p:set>
                                    <p:anim calcmode="lin" valueType="num">
                                      <p:cBhvr additive="base">
                                        <p:cTn id="95" dur="500" fill="hold"/>
                                        <p:tgtEl>
                                          <p:spTgt spid="4"/>
                                        </p:tgtEl>
                                        <p:attrNameLst>
                                          <p:attrName>ppt_x</p:attrName>
                                        </p:attrNameLst>
                                      </p:cBhvr>
                                      <p:tavLst>
                                        <p:tav tm="0">
                                          <p:val>
                                            <p:strVal val="#ppt_x"/>
                                          </p:val>
                                        </p:tav>
                                        <p:tav tm="100000">
                                          <p:val>
                                            <p:strVal val="#ppt_x"/>
                                          </p:val>
                                        </p:tav>
                                      </p:tavLst>
                                    </p:anim>
                                    <p:anim calcmode="lin" valueType="num">
                                      <p:cBhvr additive="base">
                                        <p:cTn id="96" dur="500" fill="hold"/>
                                        <p:tgtEl>
                                          <p:spTgt spid="4"/>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14"/>
                                        </p:tgtEl>
                                        <p:attrNameLst>
                                          <p:attrName>style.visibility</p:attrName>
                                        </p:attrNameLst>
                                      </p:cBhvr>
                                      <p:to>
                                        <p:strVal val="visible"/>
                                      </p:to>
                                    </p:set>
                                    <p:anim calcmode="lin" valueType="num">
                                      <p:cBhvr additive="base">
                                        <p:cTn id="103" dur="500" fill="hold"/>
                                        <p:tgtEl>
                                          <p:spTgt spid="14"/>
                                        </p:tgtEl>
                                        <p:attrNameLst>
                                          <p:attrName>ppt_x</p:attrName>
                                        </p:attrNameLst>
                                      </p:cBhvr>
                                      <p:tavLst>
                                        <p:tav tm="0">
                                          <p:val>
                                            <p:strVal val="#ppt_x"/>
                                          </p:val>
                                        </p:tav>
                                        <p:tav tm="100000">
                                          <p:val>
                                            <p:strVal val="#ppt_x"/>
                                          </p:val>
                                        </p:tav>
                                      </p:tavLst>
                                    </p:anim>
                                    <p:anim calcmode="lin" valueType="num">
                                      <p:cBhvr additive="base">
                                        <p:cTn id="104" dur="500" fill="hold"/>
                                        <p:tgtEl>
                                          <p:spTgt spid="14"/>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fill="hold"/>
                                        <p:tgtEl>
                                          <p:spTgt spid="47"/>
                                        </p:tgtEl>
                                        <p:attrNameLst>
                                          <p:attrName>ppt_x</p:attrName>
                                        </p:attrNameLst>
                                      </p:cBhvr>
                                      <p:tavLst>
                                        <p:tav tm="0">
                                          <p:val>
                                            <p:strVal val="#ppt_x"/>
                                          </p:val>
                                        </p:tav>
                                        <p:tav tm="100000">
                                          <p:val>
                                            <p:strVal val="#ppt_x"/>
                                          </p:val>
                                        </p:tav>
                                      </p:tavLst>
                                    </p:anim>
                                    <p:anim calcmode="lin" valueType="num">
                                      <p:cBhvr additive="base">
                                        <p:cTn id="108" dur="500" fill="hold"/>
                                        <p:tgtEl>
                                          <p:spTgt spid="47"/>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52"/>
                                        </p:tgtEl>
                                        <p:attrNameLst>
                                          <p:attrName>style.visibility</p:attrName>
                                        </p:attrNameLst>
                                      </p:cBhvr>
                                      <p:to>
                                        <p:strVal val="visible"/>
                                      </p:to>
                                    </p:set>
                                    <p:anim calcmode="lin" valueType="num">
                                      <p:cBhvr additive="base">
                                        <p:cTn id="111" dur="500" fill="hold"/>
                                        <p:tgtEl>
                                          <p:spTgt spid="52"/>
                                        </p:tgtEl>
                                        <p:attrNameLst>
                                          <p:attrName>ppt_x</p:attrName>
                                        </p:attrNameLst>
                                      </p:cBhvr>
                                      <p:tavLst>
                                        <p:tav tm="0">
                                          <p:val>
                                            <p:strVal val="#ppt_x"/>
                                          </p:val>
                                        </p:tav>
                                        <p:tav tm="100000">
                                          <p:val>
                                            <p:strVal val="#ppt_x"/>
                                          </p:val>
                                        </p:tav>
                                      </p:tavLst>
                                    </p:anim>
                                    <p:anim calcmode="lin" valueType="num">
                                      <p:cBhvr additive="base">
                                        <p:cTn id="112" dur="500" fill="hold"/>
                                        <p:tgtEl>
                                          <p:spTgt spid="52"/>
                                        </p:tgtEl>
                                        <p:attrNameLst>
                                          <p:attrName>ppt_y</p:attrName>
                                        </p:attrNameLst>
                                      </p:cBhvr>
                                      <p:tavLst>
                                        <p:tav tm="0">
                                          <p:val>
                                            <p:strVal val="1+#ppt_h/2"/>
                                          </p:val>
                                        </p:tav>
                                        <p:tav tm="100000">
                                          <p:val>
                                            <p:strVal val="#ppt_y"/>
                                          </p:val>
                                        </p:tav>
                                      </p:tavLst>
                                    </p:anim>
                                  </p:childTnLst>
                                </p:cTn>
                              </p:par>
                            </p:childTnLst>
                          </p:cTn>
                        </p:par>
                        <p:par>
                          <p:cTn id="113" fill="hold">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left)">
                                      <p:cBhvr>
                                        <p:cTn id="116" dur="500"/>
                                        <p:tgtEl>
                                          <p:spTgt spid="54"/>
                                        </p:tgtEl>
                                      </p:cBhvr>
                                    </p:animEffect>
                                  </p:childTnLst>
                                </p:cTn>
                              </p:par>
                            </p:childTnLst>
                          </p:cTn>
                        </p:par>
                        <p:par>
                          <p:cTn id="117" fill="hold">
                            <p:stCondLst>
                              <p:cond delay="1000"/>
                            </p:stCondLst>
                            <p:childTnLst>
                              <p:par>
                                <p:cTn id="118" presetID="10" presetClass="entr" presetSubtype="0" fill="hold" grpId="0" nodeType="after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childTnLst>
                          </p:cTn>
                        </p:par>
                        <p:par>
                          <p:cTn id="121" fill="hold">
                            <p:stCondLst>
                              <p:cond delay="1500"/>
                            </p:stCondLst>
                            <p:childTnLst>
                              <p:par>
                                <p:cTn id="122" presetID="22" presetClass="entr" presetSubtype="8" fill="hold" grpId="0" nodeType="afterEffect">
                                  <p:stCondLst>
                                    <p:cond delay="0"/>
                                  </p:stCondLst>
                                  <p:childTnLst>
                                    <p:set>
                                      <p:cBhvr>
                                        <p:cTn id="123" dur="1" fill="hold">
                                          <p:stCondLst>
                                            <p:cond delay="0"/>
                                          </p:stCondLst>
                                        </p:cTn>
                                        <p:tgtEl>
                                          <p:spTgt spid="56"/>
                                        </p:tgtEl>
                                        <p:attrNameLst>
                                          <p:attrName>style.visibility</p:attrName>
                                        </p:attrNameLst>
                                      </p:cBhvr>
                                      <p:to>
                                        <p:strVal val="visible"/>
                                      </p:to>
                                    </p:set>
                                    <p:animEffect transition="in" filter="wipe(left)">
                                      <p:cBhvr>
                                        <p:cTn id="124" dur="500"/>
                                        <p:tgtEl>
                                          <p:spTgt spid="56"/>
                                        </p:tgtEl>
                                      </p:cBhvr>
                                    </p:animEffect>
                                  </p:childTnLst>
                                </p:cTn>
                              </p:par>
                            </p:childTnLst>
                          </p:cTn>
                        </p:par>
                        <p:par>
                          <p:cTn id="125" fill="hold">
                            <p:stCondLst>
                              <p:cond delay="2000"/>
                            </p:stCondLst>
                            <p:childTnLst>
                              <p:par>
                                <p:cTn id="126" presetID="22" presetClass="entr" presetSubtype="8" fill="hold" grpId="0" nodeType="afterEffect">
                                  <p:stCondLst>
                                    <p:cond delay="0"/>
                                  </p:stCondLst>
                                  <p:childTnLst>
                                    <p:set>
                                      <p:cBhvr>
                                        <p:cTn id="127" dur="1" fill="hold">
                                          <p:stCondLst>
                                            <p:cond delay="0"/>
                                          </p:stCondLst>
                                        </p:cTn>
                                        <p:tgtEl>
                                          <p:spTgt spid="57"/>
                                        </p:tgtEl>
                                        <p:attrNameLst>
                                          <p:attrName>style.visibility</p:attrName>
                                        </p:attrNameLst>
                                      </p:cBhvr>
                                      <p:to>
                                        <p:strVal val="visible"/>
                                      </p:to>
                                    </p:set>
                                    <p:animEffect transition="in" filter="wipe(left)">
                                      <p:cBhvr>
                                        <p:cTn id="128" dur="500"/>
                                        <p:tgtEl>
                                          <p:spTgt spid="57"/>
                                        </p:tgtEl>
                                      </p:cBhvr>
                                    </p:animEffect>
                                  </p:childTnLst>
                                </p:cTn>
                              </p:par>
                            </p:childTnLst>
                          </p:cTn>
                        </p:par>
                        <p:par>
                          <p:cTn id="129" fill="hold">
                            <p:stCondLst>
                              <p:cond delay="2500"/>
                            </p:stCondLst>
                            <p:childTnLst>
                              <p:par>
                                <p:cTn id="130" presetID="22" presetClass="entr" presetSubtype="8" fill="hold" grpId="0" nodeType="afterEffect">
                                  <p:stCondLst>
                                    <p:cond delay="0"/>
                                  </p:stCondLst>
                                  <p:childTnLst>
                                    <p:set>
                                      <p:cBhvr>
                                        <p:cTn id="131" dur="1" fill="hold">
                                          <p:stCondLst>
                                            <p:cond delay="0"/>
                                          </p:stCondLst>
                                        </p:cTn>
                                        <p:tgtEl>
                                          <p:spTgt spid="58"/>
                                        </p:tgtEl>
                                        <p:attrNameLst>
                                          <p:attrName>style.visibility</p:attrName>
                                        </p:attrNameLst>
                                      </p:cBhvr>
                                      <p:to>
                                        <p:strVal val="visible"/>
                                      </p:to>
                                    </p:set>
                                    <p:animEffect transition="in" filter="wipe(left)">
                                      <p:cBhvr>
                                        <p:cTn id="132" dur="500"/>
                                        <p:tgtEl>
                                          <p:spTgt spid="58"/>
                                        </p:tgtEl>
                                      </p:cBhvr>
                                    </p:animEffect>
                                  </p:childTnLst>
                                </p:cTn>
                              </p:par>
                            </p:childTnLst>
                          </p:cTn>
                        </p:par>
                        <p:par>
                          <p:cTn id="133" fill="hold">
                            <p:stCondLst>
                              <p:cond delay="3000"/>
                            </p:stCondLst>
                            <p:childTnLst>
                              <p:par>
                                <p:cTn id="134" presetID="10" presetClass="entr" presetSubtype="0" fill="hold"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fade">
                                      <p:cBhvr>
                                        <p:cTn id="136" dur="500"/>
                                        <p:tgtEl>
                                          <p:spTgt spid="60"/>
                                        </p:tgtEl>
                                      </p:cBhvr>
                                    </p:animEffect>
                                  </p:childTnLst>
                                </p:cTn>
                              </p:par>
                            </p:childTnLst>
                          </p:cTn>
                        </p:par>
                        <p:par>
                          <p:cTn id="137" fill="hold">
                            <p:stCondLst>
                              <p:cond delay="3500"/>
                            </p:stCondLst>
                            <p:childTnLst>
                              <p:par>
                                <p:cTn id="138" presetID="22" presetClass="entr" presetSubtype="8" fill="hold" grpId="0" nodeType="afterEffect">
                                  <p:stCondLst>
                                    <p:cond delay="0"/>
                                  </p:stCondLst>
                                  <p:childTnLst>
                                    <p:set>
                                      <p:cBhvr>
                                        <p:cTn id="139" dur="1" fill="hold">
                                          <p:stCondLst>
                                            <p:cond delay="0"/>
                                          </p:stCondLst>
                                        </p:cTn>
                                        <p:tgtEl>
                                          <p:spTgt spid="63"/>
                                        </p:tgtEl>
                                        <p:attrNameLst>
                                          <p:attrName>style.visibility</p:attrName>
                                        </p:attrNameLst>
                                      </p:cBhvr>
                                      <p:to>
                                        <p:strVal val="visible"/>
                                      </p:to>
                                    </p:set>
                                    <p:animEffect transition="in" filter="wipe(left)">
                                      <p:cBhvr>
                                        <p:cTn id="140" dur="500"/>
                                        <p:tgtEl>
                                          <p:spTgt spid="63"/>
                                        </p:tgtEl>
                                      </p:cBhvr>
                                    </p:animEffect>
                                  </p:childTnLst>
                                </p:cTn>
                              </p:par>
                            </p:childTnLst>
                          </p:cTn>
                        </p:par>
                        <p:par>
                          <p:cTn id="141" fill="hold">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64"/>
                                        </p:tgtEl>
                                        <p:attrNameLst>
                                          <p:attrName>style.visibility</p:attrName>
                                        </p:attrNameLst>
                                      </p:cBhvr>
                                      <p:to>
                                        <p:strVal val="visible"/>
                                      </p:to>
                                    </p:set>
                                    <p:animEffect transition="in" filter="wipe(left)">
                                      <p:cBhvr>
                                        <p:cTn id="144" dur="500"/>
                                        <p:tgtEl>
                                          <p:spTgt spid="64"/>
                                        </p:tgtEl>
                                      </p:cBhvr>
                                    </p:animEffect>
                                  </p:childTnLst>
                                </p:cTn>
                              </p:par>
                            </p:childTnLst>
                          </p:cTn>
                        </p:par>
                        <p:par>
                          <p:cTn id="145" fill="hold">
                            <p:stCondLst>
                              <p:cond delay="4500"/>
                            </p:stCondLst>
                            <p:childTnLst>
                              <p:par>
                                <p:cTn id="146" presetID="22" presetClass="entr" presetSubtype="8" fill="hold" nodeType="afterEffect">
                                  <p:stCondLst>
                                    <p:cond delay="0"/>
                                  </p:stCondLst>
                                  <p:childTnLst>
                                    <p:set>
                                      <p:cBhvr>
                                        <p:cTn id="147" dur="1" fill="hold">
                                          <p:stCondLst>
                                            <p:cond delay="0"/>
                                          </p:stCondLst>
                                        </p:cTn>
                                        <p:tgtEl>
                                          <p:spTgt spid="59"/>
                                        </p:tgtEl>
                                        <p:attrNameLst>
                                          <p:attrName>style.visibility</p:attrName>
                                        </p:attrNameLst>
                                      </p:cBhvr>
                                      <p:to>
                                        <p:strVal val="visible"/>
                                      </p:to>
                                    </p:set>
                                    <p:animEffect transition="in" filter="wipe(left)">
                                      <p:cBhvr>
                                        <p:cTn id="148"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63" grpId="0"/>
      <p:bldP spid="6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28207" y="1485813"/>
            <a:ext cx="5095364"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2"/>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17"/>
          <p:cNvSpPr>
            <a:spLocks/>
          </p:cNvSpPr>
          <p:nvPr/>
        </p:nvSpPr>
        <p:spPr bwMode="auto">
          <a:xfrm>
            <a:off x="10677613" y="1485813"/>
            <a:ext cx="2201063" cy="4261026"/>
          </a:xfrm>
          <a:custGeom>
            <a:avLst/>
            <a:gdLst>
              <a:gd name="connsiteX0" fmla="*/ 0 w 4511489"/>
              <a:gd name="connsiteY0" fmla="*/ 0 h 4261259"/>
              <a:gd name="connsiteX1" fmla="*/ 4511489 w 4511489"/>
              <a:gd name="connsiteY1" fmla="*/ 0 h 4261259"/>
              <a:gd name="connsiteX2" fmla="*/ 4511489 w 4511489"/>
              <a:gd name="connsiteY2" fmla="*/ 4261259 h 4261259"/>
              <a:gd name="connsiteX3" fmla="*/ 0 w 4511489"/>
              <a:gd name="connsiteY3" fmla="*/ 4261259 h 4261259"/>
            </a:gdLst>
            <a:ahLst/>
            <a:cxnLst>
              <a:cxn ang="0">
                <a:pos x="connsiteX0" y="connsiteY0"/>
              </a:cxn>
              <a:cxn ang="0">
                <a:pos x="connsiteX1" y="connsiteY1"/>
              </a:cxn>
              <a:cxn ang="0">
                <a:pos x="connsiteX2" y="connsiteY2"/>
              </a:cxn>
              <a:cxn ang="0">
                <a:pos x="connsiteX3" y="connsiteY3"/>
              </a:cxn>
            </a:cxnLst>
            <a:rect l="l" t="t" r="r" b="b"/>
            <a:pathLst>
              <a:path w="4511489" h="4261259">
                <a:moveTo>
                  <a:pt x="0" y="0"/>
                </a:moveTo>
                <a:lnTo>
                  <a:pt x="4511489" y="0"/>
                </a:lnTo>
                <a:lnTo>
                  <a:pt x="4511489" y="4261259"/>
                </a:lnTo>
                <a:lnTo>
                  <a:pt x="0" y="4261259"/>
                </a:lnTo>
                <a:close/>
              </a:path>
            </a:pathLst>
          </a:custGeom>
          <a:solidFill>
            <a:schemeClr val="accent1"/>
          </a:solidFill>
          <a:ln w="0">
            <a:noFill/>
            <a:prstDash val="solid"/>
            <a:round/>
            <a:headEnd/>
            <a:tailEnd/>
          </a:ln>
        </p:spPr>
        <p:txBody>
          <a:bodyPr vert="horz" wrap="square" lIns="128573" tIns="64286" rIns="128573" bIns="64286" numCol="1" anchor="t" anchorCtr="0" compatLnSpc="1">
            <a:prstTxWarp prst="textNoShape">
              <a:avLst/>
            </a:prstTxWarp>
            <a:noAutofit/>
          </a:bodyPr>
          <a:lstStyle/>
          <a:p>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4150169" y="2698157"/>
            <a:ext cx="1826109" cy="1826108"/>
          </a:xfrm>
          <a:prstGeom prst="ellipse">
            <a:avLst/>
          </a:prstGeom>
          <a:gradFill flip="none" rotWithShape="1">
            <a:gsLst>
              <a:gs pos="25000">
                <a:schemeClr val="bg1">
                  <a:shade val="67500"/>
                  <a:satMod val="115000"/>
                </a:schemeClr>
              </a:gs>
              <a:gs pos="62000">
                <a:schemeClr val="bg1">
                  <a:shade val="100000"/>
                  <a:satMod val="115000"/>
                </a:schemeClr>
              </a:gs>
            </a:gsLst>
            <a:lin ang="2700000" scaled="1"/>
            <a:tileRect/>
          </a:gradFill>
          <a:ln w="38100">
            <a:solidFill>
              <a:schemeClr val="bg1"/>
            </a:solidFill>
          </a:ln>
          <a:effectLst>
            <a:outerShdw blurRad="254000" dist="127000" dir="30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sp>
        <p:nvSpPr>
          <p:cNvPr id="46" name="MH_Others_1"/>
          <p:cNvSpPr txBox="1"/>
          <p:nvPr>
            <p:custDataLst>
              <p:tags r:id="rId1"/>
            </p:custDataLst>
          </p:nvPr>
        </p:nvSpPr>
        <p:spPr>
          <a:xfrm>
            <a:off x="4306517" y="3088054"/>
            <a:ext cx="1513416" cy="1046312"/>
          </a:xfrm>
          <a:prstGeom prst="rect">
            <a:avLst/>
          </a:prstGeom>
          <a:noFill/>
        </p:spPr>
        <p:txBody>
          <a:bodyPr wrap="square" lIns="0" tIns="0" rIns="0" bIns="0" rtlCol="0" anchor="ctr" anchorCtr="0">
            <a:spAutoFit/>
          </a:bodyPr>
          <a:lstStyle/>
          <a:p>
            <a:pPr algn="ctr"/>
            <a:r>
              <a:rPr lang="en-US" altLang="zh-CN" sz="4799"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a:p>
            <a:pPr algn="ctr"/>
            <a:r>
              <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535197" y="3256869"/>
            <a:ext cx="3184233" cy="369332"/>
          </a:xfrm>
          <a:prstGeom prst="rect">
            <a:avLst/>
          </a:prstGeom>
        </p:spPr>
        <p:txBody>
          <a:bodyPr wrap="square" lIns="0" tIns="0" rIns="0" bIns="0">
            <a:spAutoFit/>
          </a:bodyPr>
          <a:lstStyle/>
          <a:p>
            <a:r>
              <a:rPr lang="zh-CN" alt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6465351" y="3677848"/>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177850" y="3677848"/>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465351" y="395066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177850" y="3950664"/>
            <a:ext cx="1486304" cy="261610"/>
          </a:xfrm>
          <a:prstGeom prst="rect">
            <a:avLst/>
          </a:prstGeom>
          <a:noFill/>
        </p:spPr>
        <p:txBody>
          <a:bodyPr wrap="none" rtlCol="0">
            <a:spAutoFit/>
          </a:bodyPr>
          <a:lstStyle/>
          <a:p>
            <a:pPr marL="171441" lvl="1" indent="-171441">
              <a:buFont typeface="Arial" panose="020B0604020202020204" pitchFamily="34" charset="0"/>
              <a:buChar char="•"/>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4471224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childTnLst>
                    </p:cTn>
                  </p:par>
                  <p:par>
                    <p:cTn id="22" fill="hold">
                      <p:stCondLst>
                        <p:cond delay="indefinite"/>
                      </p:stCondLst>
                      <p:childTnLst>
                        <p:par>
                          <p:cTn id="23" fill="hold">
                            <p:stCondLst>
                              <p:cond delay="0"/>
                            </p:stCondLst>
                            <p:childTnLst>
                              <p:par>
                                <p:cTn id="24" presetID="56" presetClass="entr" presetSubtype="0" fill="hold" grpId="0" nodeType="clickEffect">
                                  <p:stCondLst>
                                    <p:cond delay="0"/>
                                  </p:stCondLst>
                                  <p:iterate type="lt">
                                    <p:tmPct val="10000"/>
                                  </p:iterate>
                                  <p:childTnLst>
                                    <p:set>
                                      <p:cBhvr>
                                        <p:cTn id="25" dur="1" fill="hold">
                                          <p:stCondLst>
                                            <p:cond delay="0"/>
                                          </p:stCondLst>
                                        </p:cTn>
                                        <p:tgtEl>
                                          <p:spTgt spid="46"/>
                                        </p:tgtEl>
                                        <p:attrNameLst>
                                          <p:attrName>style.visibility</p:attrName>
                                        </p:attrNameLst>
                                      </p:cBhvr>
                                      <p:to>
                                        <p:strVal val="visible"/>
                                      </p:to>
                                    </p:set>
                                    <p:anim by="(-#ppt_w*2)" calcmode="lin" valueType="num">
                                      <p:cBhvr rctx="PPT">
                                        <p:cTn id="26" dur="500" autoRev="1" fill="hold">
                                          <p:stCondLst>
                                            <p:cond delay="0"/>
                                          </p:stCondLst>
                                        </p:cTn>
                                        <p:tgtEl>
                                          <p:spTgt spid="46"/>
                                        </p:tgtEl>
                                        <p:attrNameLst>
                                          <p:attrName>ppt_w</p:attrName>
                                        </p:attrNameLst>
                                      </p:cBhvr>
                                    </p:anim>
                                    <p:anim by="(#ppt_w*0.50)" calcmode="lin" valueType="num">
                                      <p:cBhvr>
                                        <p:cTn id="27" dur="500" decel="50000" autoRev="1" fill="hold">
                                          <p:stCondLst>
                                            <p:cond delay="0"/>
                                          </p:stCondLst>
                                        </p:cTn>
                                        <p:tgtEl>
                                          <p:spTgt spid="46"/>
                                        </p:tgtEl>
                                        <p:attrNameLst>
                                          <p:attrName>ppt_x</p:attrName>
                                        </p:attrNameLst>
                                      </p:cBhvr>
                                    </p:anim>
                                    <p:anim from="(-#ppt_h/2)" to="(#ppt_y)" calcmode="lin" valueType="num">
                                      <p:cBhvr>
                                        <p:cTn id="28" dur="1000" fill="hold">
                                          <p:stCondLst>
                                            <p:cond delay="0"/>
                                          </p:stCondLst>
                                        </p:cTn>
                                        <p:tgtEl>
                                          <p:spTgt spid="46"/>
                                        </p:tgtEl>
                                        <p:attrNameLst>
                                          <p:attrName>ppt_y</p:attrName>
                                        </p:attrNameLst>
                                      </p:cBhvr>
                                    </p:anim>
                                    <p:animRot by="21600000">
                                      <p:cBhvr>
                                        <p:cTn id="29" dur="1000" fill="hold">
                                          <p:stCondLst>
                                            <p:cond delay="0"/>
                                          </p:stCondLst>
                                        </p:cTn>
                                        <p:tgtEl>
                                          <p:spTgt spid="46"/>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23" presetClass="entr" presetSubtype="32"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strVal val="4*#ppt_w"/>
                                          </p:val>
                                        </p:tav>
                                        <p:tav tm="100000">
                                          <p:val>
                                            <p:strVal val="#ppt_w"/>
                                          </p:val>
                                        </p:tav>
                                      </p:tavLst>
                                    </p:anim>
                                    <p:anim calcmode="lin" valueType="num">
                                      <p:cBhvr>
                                        <p:cTn id="35" dur="500" fill="hold"/>
                                        <p:tgtEl>
                                          <p:spTgt spid="10"/>
                                        </p:tgtEl>
                                        <p:attrNameLst>
                                          <p:attrName>ppt_h</p:attrName>
                                        </p:attrNameLst>
                                      </p:cBhvr>
                                      <p:tavLst>
                                        <p:tav tm="0">
                                          <p:val>
                                            <p:strVal val="4*#ppt_h"/>
                                          </p:val>
                                        </p:tav>
                                        <p:tav tm="100000">
                                          <p:val>
                                            <p:strVal val="#ppt_h"/>
                                          </p:val>
                                        </p:tav>
                                      </p:tavLst>
                                    </p:anim>
                                  </p:childTnLst>
                                </p:cTn>
                              </p:par>
                            </p:childTnLst>
                          </p:cTn>
                        </p:par>
                        <p:par>
                          <p:cTn id="36" fill="hold">
                            <p:stCondLst>
                              <p:cond delay="500"/>
                            </p:stCondLst>
                            <p:childTnLst>
                              <p:par>
                                <p:cTn id="37" presetID="12" presetClass="entr" presetSubtype="8"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ppt_x</p:attrName>
                                        </p:attrNameLst>
                                      </p:cBhvr>
                                      <p:tavLst>
                                        <p:tav tm="0">
                                          <p:val>
                                            <p:strVal val="#ppt_x-#ppt_w*1.125000"/>
                                          </p:val>
                                        </p:tav>
                                        <p:tav tm="100000">
                                          <p:val>
                                            <p:strVal val="#ppt_x"/>
                                          </p:val>
                                        </p:tav>
                                      </p:tavLst>
                                    </p:anim>
                                    <p:animEffect transition="in" filter="wipe(right)">
                                      <p:cBhvr>
                                        <p:cTn id="40" dur="500"/>
                                        <p:tgtEl>
                                          <p:spTgt spid="11"/>
                                        </p:tgtEl>
                                      </p:cBhvr>
                                    </p:animEffect>
                                  </p:childTnLst>
                                </p:cTn>
                              </p:par>
                            </p:childTnLst>
                          </p:cTn>
                        </p:par>
                        <p:par>
                          <p:cTn id="41" fill="hold">
                            <p:stCondLst>
                              <p:cond delay="1000"/>
                            </p:stCondLst>
                            <p:childTnLst>
                              <p:par>
                                <p:cTn id="42" presetID="1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right)">
                                      <p:cBhvr>
                                        <p:cTn id="45" dur="500"/>
                                        <p:tgtEl>
                                          <p:spTgt spid="12"/>
                                        </p:tgtEl>
                                      </p:cBhvr>
                                    </p:animEffect>
                                  </p:childTnLst>
                                </p:cTn>
                              </p:par>
                            </p:childTnLst>
                          </p:cTn>
                        </p:par>
                        <p:par>
                          <p:cTn id="46" fill="hold">
                            <p:stCondLst>
                              <p:cond delay="150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000"/>
                            </p:stCondLst>
                            <p:childTnLst>
                              <p:par>
                                <p:cTn id="52" presetID="1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additive="base">
                                        <p:cTn id="54" dur="500"/>
                                        <p:tgtEl>
                                          <p:spTgt spid="14"/>
                                        </p:tgtEl>
                                        <p:attrNameLst>
                                          <p:attrName>ppt_x</p:attrName>
                                        </p:attrNameLst>
                                      </p:cBhvr>
                                      <p:tavLst>
                                        <p:tav tm="0">
                                          <p:val>
                                            <p:strVal val="#ppt_x-#ppt_w*1.125000"/>
                                          </p:val>
                                        </p:tav>
                                        <p:tav tm="100000">
                                          <p:val>
                                            <p:strVal val="#ppt_x"/>
                                          </p:val>
                                        </p:tav>
                                      </p:tavLst>
                                    </p:anim>
                                    <p:animEffect transition="in" filter="wipe(righ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45" grpId="0" animBg="1"/>
      <p:bldP spid="46"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294547" y="983677"/>
            <a:ext cx="4028238" cy="289062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415256" y="983677"/>
            <a:ext cx="4028238" cy="2890627"/>
          </a:xfrm>
          <a:prstGeom prst="rect">
            <a:avLst/>
          </a:prstGeom>
          <a:solidFill>
            <a:schemeClr val="accent2"/>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535965" y="983677"/>
            <a:ext cx="4028238" cy="289062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94547" y="3949436"/>
            <a:ext cx="4028238" cy="289062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415256" y="3949436"/>
            <a:ext cx="4028238" cy="289062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535965" y="3949435"/>
            <a:ext cx="4028238" cy="2890627"/>
          </a:xfrm>
          <a:prstGeom prst="rect">
            <a:avLst/>
          </a:prstGeom>
          <a:solidFill>
            <a:schemeClr val="accent3"/>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3"/>
          <p:cNvSpPr>
            <a:spLocks noChangeArrowheads="1"/>
          </p:cNvSpPr>
          <p:nvPr/>
        </p:nvSpPr>
        <p:spPr bwMode="auto">
          <a:xfrm>
            <a:off x="5020547" y="1894979"/>
            <a:ext cx="3332686" cy="97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0622" tIns="50622" rIns="50622" bIns="50622">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dirty="0">
                <a:solidFill>
                  <a:schemeClr val="bg1"/>
                </a:solidFill>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0" name="TextBox 3"/>
          <p:cNvSpPr>
            <a:spLocks noChangeArrowheads="1"/>
          </p:cNvSpPr>
          <p:nvPr/>
        </p:nvSpPr>
        <p:spPr bwMode="auto">
          <a:xfrm>
            <a:off x="676776" y="4978162"/>
            <a:ext cx="3284430" cy="97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0622" tIns="50622" rIns="50622" bIns="50622">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dirty="0">
                <a:solidFill>
                  <a:schemeClr val="bg1"/>
                </a:solidFill>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1" name="TextBox 3"/>
          <p:cNvSpPr>
            <a:spLocks noChangeArrowheads="1"/>
          </p:cNvSpPr>
          <p:nvPr/>
        </p:nvSpPr>
        <p:spPr bwMode="auto">
          <a:xfrm>
            <a:off x="9019088" y="4978162"/>
            <a:ext cx="3535197" cy="97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0622" tIns="50622" rIns="50622" bIns="50622">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400" dirty="0">
                <a:solidFill>
                  <a:schemeClr val="bg1"/>
                </a:solidFill>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a:solidFill>
                  <a:schemeClr val="bg1"/>
                </a:solidFill>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2" name="矩形 32"/>
          <p:cNvSpPr/>
          <p:nvPr/>
        </p:nvSpPr>
        <p:spPr>
          <a:xfrm flipH="1">
            <a:off x="4415256" y="2906944"/>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32"/>
          <p:cNvSpPr/>
          <p:nvPr/>
        </p:nvSpPr>
        <p:spPr>
          <a:xfrm>
            <a:off x="3391426" y="5872704"/>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32"/>
          <p:cNvSpPr/>
          <p:nvPr/>
        </p:nvSpPr>
        <p:spPr>
          <a:xfrm rot="16200000">
            <a:off x="8553966" y="3931436"/>
            <a:ext cx="931359" cy="967360"/>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3"/>
          <p:cNvSpPr txBox="1"/>
          <p:nvPr/>
        </p:nvSpPr>
        <p:spPr>
          <a:xfrm>
            <a:off x="309489" y="43967"/>
            <a:ext cx="3240360" cy="571760"/>
          </a:xfrm>
          <a:prstGeom prst="rect">
            <a:avLst/>
          </a:prstGeom>
          <a:noFill/>
        </p:spPr>
        <p:txBody>
          <a:bodyPr wrap="square" rtlCol="0">
            <a:spAutoFit/>
          </a:bodyPr>
          <a:lstStyle/>
          <a:p>
            <a:pPr>
              <a:lnSpc>
                <a:spcPct val="150000"/>
              </a:lnSpc>
            </a:pPr>
            <a:r>
              <a:rPr lang="en-US" altLang="zh-CN" sz="2400" dirty="0">
                <a:solidFill>
                  <a:schemeClr val="accent1"/>
                </a:solidFill>
                <a:latin typeface="Impact" panose="020B0806030902050204" pitchFamily="34" charset="0"/>
                <a:ea typeface="微软雅黑" panose="020B0503020204020204" pitchFamily="34" charset="-122"/>
                <a:cs typeface="+mn-ea"/>
                <a:sym typeface="+mn-lt"/>
              </a:rPr>
              <a:t>ADD THE TITLE WORDS</a:t>
            </a:r>
            <a:endParaRPr lang="en-GB" altLang="zh-CN" sz="2400" dirty="0">
              <a:solidFill>
                <a:schemeClr val="accent1"/>
              </a:solidFill>
              <a:latin typeface="Impact" panose="020B080603090205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349791024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fltVal val="0.5"/>
                                          </p:val>
                                        </p:tav>
                                        <p:tav tm="100000">
                                          <p:val>
                                            <p:strVal val="#ppt_y"/>
                                          </p:val>
                                        </p:tav>
                                      </p:tavLst>
                                    </p:anim>
                                  </p:childTnLst>
                                </p:cTn>
                              </p:par>
                              <p:par>
                                <p:cTn id="11" presetID="49" presetClass="entr" presetSubtype="0" decel="100000" fill="hold" grpId="1"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 calcmode="lin" valueType="num">
                                      <p:cBhvr>
                                        <p:cTn id="15" dur="500" fill="hold"/>
                                        <p:tgtEl>
                                          <p:spTgt spid="12"/>
                                        </p:tgtEl>
                                        <p:attrNameLst>
                                          <p:attrName>style.rotation</p:attrName>
                                        </p:attrNameLst>
                                      </p:cBhvr>
                                      <p:tavLst>
                                        <p:tav tm="0">
                                          <p:val>
                                            <p:fltVal val="360"/>
                                          </p:val>
                                        </p:tav>
                                        <p:tav tm="100000">
                                          <p:val>
                                            <p:fltVal val="0"/>
                                          </p:val>
                                        </p:tav>
                                      </p:tavLst>
                                    </p:anim>
                                    <p:animEffect transition="in" filter="fade">
                                      <p:cBhvr>
                                        <p:cTn id="16" dur="500"/>
                                        <p:tgtEl>
                                          <p:spTgt spid="12"/>
                                        </p:tgtEl>
                                      </p:cBhvr>
                                    </p:animEffect>
                                  </p:childTnLst>
                                </p:cTn>
                              </p:par>
                              <p:par>
                                <p:cTn id="17" presetID="23" presetClass="entr" presetSubtype="528"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 calcmode="lin" valueType="num">
                                      <p:cBhvr>
                                        <p:cTn id="21" dur="500" fill="hold"/>
                                        <p:tgtEl>
                                          <p:spTgt spid="14"/>
                                        </p:tgtEl>
                                        <p:attrNameLst>
                                          <p:attrName>ppt_x</p:attrName>
                                        </p:attrNameLst>
                                      </p:cBhvr>
                                      <p:tavLst>
                                        <p:tav tm="0">
                                          <p:val>
                                            <p:fltVal val="0.5"/>
                                          </p:val>
                                        </p:tav>
                                        <p:tav tm="100000">
                                          <p:val>
                                            <p:strVal val="#ppt_x"/>
                                          </p:val>
                                        </p:tav>
                                      </p:tavLst>
                                    </p:anim>
                                    <p:anim calcmode="lin" valueType="num">
                                      <p:cBhvr>
                                        <p:cTn id="22" dur="500" fill="hold"/>
                                        <p:tgtEl>
                                          <p:spTgt spid="14"/>
                                        </p:tgtEl>
                                        <p:attrNameLst>
                                          <p:attrName>ppt_y</p:attrName>
                                        </p:attrNameLst>
                                      </p:cBhvr>
                                      <p:tavLst>
                                        <p:tav tm="0">
                                          <p:val>
                                            <p:fltVal val="0.5"/>
                                          </p:val>
                                        </p:tav>
                                        <p:tav tm="100000">
                                          <p:val>
                                            <p:strVal val="#ppt_y"/>
                                          </p:val>
                                        </p:tav>
                                      </p:tavLst>
                                    </p:anim>
                                  </p:childTnLst>
                                </p:cTn>
                              </p:par>
                              <p:par>
                                <p:cTn id="23" presetID="49" presetClass="entr" presetSubtype="0" decel="100000" fill="hold" grpId="1"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style.rotation</p:attrName>
                                        </p:attrNameLst>
                                      </p:cBhvr>
                                      <p:tavLst>
                                        <p:tav tm="0">
                                          <p:val>
                                            <p:fltVal val="360"/>
                                          </p:val>
                                        </p:tav>
                                        <p:tav tm="100000">
                                          <p:val>
                                            <p:fltVal val="0"/>
                                          </p:val>
                                        </p:tav>
                                      </p:tavLst>
                                    </p:anim>
                                    <p:animEffect transition="in" filter="fade">
                                      <p:cBhvr>
                                        <p:cTn id="28" dur="500"/>
                                        <p:tgtEl>
                                          <p:spTgt spid="14"/>
                                        </p:tgtEl>
                                      </p:cBhvr>
                                    </p:animEffect>
                                  </p:childTnLst>
                                </p:cTn>
                              </p:par>
                              <p:par>
                                <p:cTn id="29" presetID="23" presetClass="entr" presetSubtype="52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 calcmode="lin" valueType="num">
                                      <p:cBhvr>
                                        <p:cTn id="33" dur="500" fill="hold"/>
                                        <p:tgtEl>
                                          <p:spTgt spid="15"/>
                                        </p:tgtEl>
                                        <p:attrNameLst>
                                          <p:attrName>ppt_x</p:attrName>
                                        </p:attrNameLst>
                                      </p:cBhvr>
                                      <p:tavLst>
                                        <p:tav tm="0">
                                          <p:val>
                                            <p:fltVal val="0.5"/>
                                          </p:val>
                                        </p:tav>
                                        <p:tav tm="100000">
                                          <p:val>
                                            <p:strVal val="#ppt_x"/>
                                          </p:val>
                                        </p:tav>
                                      </p:tavLst>
                                    </p:anim>
                                    <p:anim calcmode="lin" valueType="num">
                                      <p:cBhvr>
                                        <p:cTn id="34" dur="500" fill="hold"/>
                                        <p:tgtEl>
                                          <p:spTgt spid="15"/>
                                        </p:tgtEl>
                                        <p:attrNameLst>
                                          <p:attrName>ppt_y</p:attrName>
                                        </p:attrNameLst>
                                      </p:cBhvr>
                                      <p:tavLst>
                                        <p:tav tm="0">
                                          <p:val>
                                            <p:fltVal val="0.5"/>
                                          </p:val>
                                        </p:tav>
                                        <p:tav tm="100000">
                                          <p:val>
                                            <p:strVal val="#ppt_y"/>
                                          </p:val>
                                        </p:tav>
                                      </p:tavLst>
                                    </p:anim>
                                  </p:childTnLst>
                                </p:cTn>
                              </p:par>
                              <p:par>
                                <p:cTn id="35" presetID="49" presetClass="entr" presetSubtype="0" decel="100000" fill="hold" grpId="1"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 calcmode="lin" valueType="num">
                                      <p:cBhvr>
                                        <p:cTn id="39" dur="500" fill="hold"/>
                                        <p:tgtEl>
                                          <p:spTgt spid="15"/>
                                        </p:tgtEl>
                                        <p:attrNameLst>
                                          <p:attrName>style.rotation</p:attrName>
                                        </p:attrNameLst>
                                      </p:cBhvr>
                                      <p:tavLst>
                                        <p:tav tm="0">
                                          <p:val>
                                            <p:fltVal val="360"/>
                                          </p:val>
                                        </p:tav>
                                        <p:tav tm="100000">
                                          <p:val>
                                            <p:fltVal val="0"/>
                                          </p:val>
                                        </p:tav>
                                      </p:tavLst>
                                    </p:anim>
                                    <p:animEffect transition="in" filter="fade">
                                      <p:cBhvr>
                                        <p:cTn id="40" dur="500"/>
                                        <p:tgtEl>
                                          <p:spTgt spid="15"/>
                                        </p:tgtEl>
                                      </p:cBhvr>
                                    </p:animEffect>
                                  </p:childTnLst>
                                </p:cTn>
                              </p:par>
                              <p:par>
                                <p:cTn id="41" presetID="23" presetClass="entr" presetSubtype="52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 calcmode="lin" valueType="num">
                                      <p:cBhvr>
                                        <p:cTn id="45" dur="500" fill="hold"/>
                                        <p:tgtEl>
                                          <p:spTgt spid="16"/>
                                        </p:tgtEl>
                                        <p:attrNameLst>
                                          <p:attrName>ppt_x</p:attrName>
                                        </p:attrNameLst>
                                      </p:cBhvr>
                                      <p:tavLst>
                                        <p:tav tm="0">
                                          <p:val>
                                            <p:fltVal val="0.5"/>
                                          </p:val>
                                        </p:tav>
                                        <p:tav tm="100000">
                                          <p:val>
                                            <p:strVal val="#ppt_x"/>
                                          </p:val>
                                        </p:tav>
                                      </p:tavLst>
                                    </p:anim>
                                    <p:anim calcmode="lin" valueType="num">
                                      <p:cBhvr>
                                        <p:cTn id="46" dur="500" fill="hold"/>
                                        <p:tgtEl>
                                          <p:spTgt spid="16"/>
                                        </p:tgtEl>
                                        <p:attrNameLst>
                                          <p:attrName>ppt_y</p:attrName>
                                        </p:attrNameLst>
                                      </p:cBhvr>
                                      <p:tavLst>
                                        <p:tav tm="0">
                                          <p:val>
                                            <p:fltVal val="0.5"/>
                                          </p:val>
                                        </p:tav>
                                        <p:tav tm="100000">
                                          <p:val>
                                            <p:strVal val="#ppt_y"/>
                                          </p:val>
                                        </p:tav>
                                      </p:tavLst>
                                    </p:anim>
                                  </p:childTnLst>
                                </p:cTn>
                              </p:par>
                              <p:par>
                                <p:cTn id="47" presetID="49" presetClass="entr" presetSubtype="0" decel="100000" fill="hold" grpId="1"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 calcmode="lin" valueType="num">
                                      <p:cBhvr>
                                        <p:cTn id="51" dur="500" fill="hold"/>
                                        <p:tgtEl>
                                          <p:spTgt spid="16"/>
                                        </p:tgtEl>
                                        <p:attrNameLst>
                                          <p:attrName>style.rotation</p:attrName>
                                        </p:attrNameLst>
                                      </p:cBhvr>
                                      <p:tavLst>
                                        <p:tav tm="0">
                                          <p:val>
                                            <p:fltVal val="360"/>
                                          </p:val>
                                        </p:tav>
                                        <p:tav tm="100000">
                                          <p:val>
                                            <p:fltVal val="0"/>
                                          </p:val>
                                        </p:tav>
                                      </p:tavLst>
                                    </p:anim>
                                    <p:animEffect transition="in" filter="fade">
                                      <p:cBhvr>
                                        <p:cTn id="52" dur="500"/>
                                        <p:tgtEl>
                                          <p:spTgt spid="16"/>
                                        </p:tgtEl>
                                      </p:cBhvr>
                                    </p:animEffect>
                                  </p:childTnLst>
                                </p:cTn>
                              </p:par>
                              <p:par>
                                <p:cTn id="53" presetID="23" presetClass="entr" presetSubtype="528"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 calcmode="lin" valueType="num">
                                      <p:cBhvr>
                                        <p:cTn id="57" dur="500" fill="hold"/>
                                        <p:tgtEl>
                                          <p:spTgt spid="17"/>
                                        </p:tgtEl>
                                        <p:attrNameLst>
                                          <p:attrName>ppt_x</p:attrName>
                                        </p:attrNameLst>
                                      </p:cBhvr>
                                      <p:tavLst>
                                        <p:tav tm="0">
                                          <p:val>
                                            <p:fltVal val="0.5"/>
                                          </p:val>
                                        </p:tav>
                                        <p:tav tm="100000">
                                          <p:val>
                                            <p:strVal val="#ppt_x"/>
                                          </p:val>
                                        </p:tav>
                                      </p:tavLst>
                                    </p:anim>
                                    <p:anim calcmode="lin" valueType="num">
                                      <p:cBhvr>
                                        <p:cTn id="58" dur="500" fill="hold"/>
                                        <p:tgtEl>
                                          <p:spTgt spid="17"/>
                                        </p:tgtEl>
                                        <p:attrNameLst>
                                          <p:attrName>ppt_y</p:attrName>
                                        </p:attrNameLst>
                                      </p:cBhvr>
                                      <p:tavLst>
                                        <p:tav tm="0">
                                          <p:val>
                                            <p:fltVal val="0.5"/>
                                          </p:val>
                                        </p:tav>
                                        <p:tav tm="100000">
                                          <p:val>
                                            <p:strVal val="#ppt_y"/>
                                          </p:val>
                                        </p:tav>
                                      </p:tavLst>
                                    </p:anim>
                                  </p:childTnLst>
                                </p:cTn>
                              </p:par>
                              <p:par>
                                <p:cTn id="59" presetID="49" presetClass="entr" presetSubtype="0" decel="100000" fill="hold" grpId="1" nodeType="with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 calcmode="lin" valueType="num">
                                      <p:cBhvr>
                                        <p:cTn id="63" dur="500" fill="hold"/>
                                        <p:tgtEl>
                                          <p:spTgt spid="17"/>
                                        </p:tgtEl>
                                        <p:attrNameLst>
                                          <p:attrName>style.rotation</p:attrName>
                                        </p:attrNameLst>
                                      </p:cBhvr>
                                      <p:tavLst>
                                        <p:tav tm="0">
                                          <p:val>
                                            <p:fltVal val="360"/>
                                          </p:val>
                                        </p:tav>
                                        <p:tav tm="100000">
                                          <p:val>
                                            <p:fltVal val="0"/>
                                          </p:val>
                                        </p:tav>
                                      </p:tavLst>
                                    </p:anim>
                                    <p:animEffect transition="in" filter="fade">
                                      <p:cBhvr>
                                        <p:cTn id="64" dur="500"/>
                                        <p:tgtEl>
                                          <p:spTgt spid="17"/>
                                        </p:tgtEl>
                                      </p:cBhvr>
                                    </p:animEffect>
                                  </p:childTnLst>
                                </p:cTn>
                              </p:par>
                              <p:par>
                                <p:cTn id="65" presetID="23" presetClass="entr" presetSubtype="528"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 calcmode="lin" valueType="num">
                                      <p:cBhvr>
                                        <p:cTn id="69" dur="500" fill="hold"/>
                                        <p:tgtEl>
                                          <p:spTgt spid="18"/>
                                        </p:tgtEl>
                                        <p:attrNameLst>
                                          <p:attrName>ppt_x</p:attrName>
                                        </p:attrNameLst>
                                      </p:cBhvr>
                                      <p:tavLst>
                                        <p:tav tm="0">
                                          <p:val>
                                            <p:fltVal val="0.5"/>
                                          </p:val>
                                        </p:tav>
                                        <p:tav tm="100000">
                                          <p:val>
                                            <p:strVal val="#ppt_x"/>
                                          </p:val>
                                        </p:tav>
                                      </p:tavLst>
                                    </p:anim>
                                    <p:anim calcmode="lin" valueType="num">
                                      <p:cBhvr>
                                        <p:cTn id="70" dur="500" fill="hold"/>
                                        <p:tgtEl>
                                          <p:spTgt spid="18"/>
                                        </p:tgtEl>
                                        <p:attrNameLst>
                                          <p:attrName>ppt_y</p:attrName>
                                        </p:attrNameLst>
                                      </p:cBhvr>
                                      <p:tavLst>
                                        <p:tav tm="0">
                                          <p:val>
                                            <p:fltVal val="0.5"/>
                                          </p:val>
                                        </p:tav>
                                        <p:tav tm="100000">
                                          <p:val>
                                            <p:strVal val="#ppt_y"/>
                                          </p:val>
                                        </p:tav>
                                      </p:tavLst>
                                    </p:anim>
                                  </p:childTnLst>
                                </p:cTn>
                              </p:par>
                              <p:par>
                                <p:cTn id="71" presetID="49" presetClass="entr" presetSubtype="0" decel="100000" fill="hold" grpId="1" nodeType="with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fltVal val="0"/>
                                          </p:val>
                                        </p:tav>
                                        <p:tav tm="100000">
                                          <p:val>
                                            <p:strVal val="#ppt_w"/>
                                          </p:val>
                                        </p:tav>
                                      </p:tavLst>
                                    </p:anim>
                                    <p:anim calcmode="lin" valueType="num">
                                      <p:cBhvr>
                                        <p:cTn id="74" dur="500" fill="hold"/>
                                        <p:tgtEl>
                                          <p:spTgt spid="18"/>
                                        </p:tgtEl>
                                        <p:attrNameLst>
                                          <p:attrName>ppt_h</p:attrName>
                                        </p:attrNameLst>
                                      </p:cBhvr>
                                      <p:tavLst>
                                        <p:tav tm="0">
                                          <p:val>
                                            <p:fltVal val="0"/>
                                          </p:val>
                                        </p:tav>
                                        <p:tav tm="100000">
                                          <p:val>
                                            <p:strVal val="#ppt_h"/>
                                          </p:val>
                                        </p:tav>
                                      </p:tavLst>
                                    </p:anim>
                                    <p:anim calcmode="lin" valueType="num">
                                      <p:cBhvr>
                                        <p:cTn id="75" dur="500" fill="hold"/>
                                        <p:tgtEl>
                                          <p:spTgt spid="18"/>
                                        </p:tgtEl>
                                        <p:attrNameLst>
                                          <p:attrName>style.rotation</p:attrName>
                                        </p:attrNameLst>
                                      </p:cBhvr>
                                      <p:tavLst>
                                        <p:tav tm="0">
                                          <p:val>
                                            <p:fltVal val="360"/>
                                          </p:val>
                                        </p:tav>
                                        <p:tav tm="100000">
                                          <p:val>
                                            <p:fltVal val="0"/>
                                          </p:val>
                                        </p:tav>
                                      </p:tavLst>
                                    </p:anim>
                                    <p:animEffect transition="in" filter="fade">
                                      <p:cBhvr>
                                        <p:cTn id="76" dur="500"/>
                                        <p:tgtEl>
                                          <p:spTgt spid="18"/>
                                        </p:tgtEl>
                                      </p:cBhvr>
                                    </p:animEffect>
                                  </p:childTnLst>
                                </p:cTn>
                              </p:par>
                            </p:childTnLst>
                          </p:cTn>
                        </p:par>
                        <p:par>
                          <p:cTn id="77" fill="hold">
                            <p:stCondLst>
                              <p:cond delay="500"/>
                            </p:stCondLst>
                            <p:childTnLst>
                              <p:par>
                                <p:cTn id="78" presetID="2" presetClass="entr" presetSubtype="2"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additive="base">
                                        <p:cTn id="80" dur="500" fill="hold"/>
                                        <p:tgtEl>
                                          <p:spTgt spid="19"/>
                                        </p:tgtEl>
                                        <p:attrNameLst>
                                          <p:attrName>ppt_x</p:attrName>
                                        </p:attrNameLst>
                                      </p:cBhvr>
                                      <p:tavLst>
                                        <p:tav tm="0">
                                          <p:val>
                                            <p:strVal val="1+#ppt_w/2"/>
                                          </p:val>
                                        </p:tav>
                                        <p:tav tm="100000">
                                          <p:val>
                                            <p:strVal val="#ppt_x"/>
                                          </p:val>
                                        </p:tav>
                                      </p:tavLst>
                                    </p:anim>
                                    <p:anim calcmode="lin" valueType="num">
                                      <p:cBhvr additive="base">
                                        <p:cTn id="81" dur="500" fill="hold"/>
                                        <p:tgtEl>
                                          <p:spTgt spid="19"/>
                                        </p:tgtEl>
                                        <p:attrNameLst>
                                          <p:attrName>ppt_y</p:attrName>
                                        </p:attrNameLst>
                                      </p:cBhvr>
                                      <p:tavLst>
                                        <p:tav tm="0">
                                          <p:val>
                                            <p:strVal val="#ppt_y"/>
                                          </p:val>
                                        </p:tav>
                                        <p:tav tm="100000">
                                          <p:val>
                                            <p:strVal val="#ppt_y"/>
                                          </p:val>
                                        </p:tav>
                                      </p:tavLst>
                                    </p:anim>
                                  </p:childTnLst>
                                </p:cTn>
                              </p:par>
                            </p:childTnLst>
                          </p:cTn>
                        </p:par>
                        <p:par>
                          <p:cTn id="82" fill="hold">
                            <p:stCondLst>
                              <p:cond delay="1000"/>
                            </p:stCondLst>
                            <p:childTnLst>
                              <p:par>
                                <p:cTn id="83" presetID="12" presetClass="entr" presetSubtype="2"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1000"/>
                                        <p:tgtEl>
                                          <p:spTgt spid="22"/>
                                        </p:tgtEl>
                                        <p:attrNameLst>
                                          <p:attrName>ppt_x</p:attrName>
                                        </p:attrNameLst>
                                      </p:cBhvr>
                                      <p:tavLst>
                                        <p:tav tm="0">
                                          <p:val>
                                            <p:strVal val="#ppt_x+#ppt_w*1.125000"/>
                                          </p:val>
                                        </p:tav>
                                        <p:tav tm="100000">
                                          <p:val>
                                            <p:strVal val="#ppt_x"/>
                                          </p:val>
                                        </p:tav>
                                      </p:tavLst>
                                    </p:anim>
                                    <p:animEffect transition="in" filter="wipe(left)">
                                      <p:cBhvr>
                                        <p:cTn id="86" dur="1000"/>
                                        <p:tgtEl>
                                          <p:spTgt spid="22"/>
                                        </p:tgtEl>
                                      </p:cBhvr>
                                    </p:animEffect>
                                  </p:childTnLst>
                                </p:cTn>
                              </p:par>
                            </p:childTnLst>
                          </p:cTn>
                        </p:par>
                        <p:par>
                          <p:cTn id="87" fill="hold">
                            <p:stCondLst>
                              <p:cond delay="2000"/>
                            </p:stCondLst>
                            <p:childTnLst>
                              <p:par>
                                <p:cTn id="88" presetID="2" presetClass="entr" presetSubtype="2"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 calcmode="lin" valueType="num">
                                      <p:cBhvr additive="base">
                                        <p:cTn id="90" dur="500" fill="hold"/>
                                        <p:tgtEl>
                                          <p:spTgt spid="20"/>
                                        </p:tgtEl>
                                        <p:attrNameLst>
                                          <p:attrName>ppt_x</p:attrName>
                                        </p:attrNameLst>
                                      </p:cBhvr>
                                      <p:tavLst>
                                        <p:tav tm="0">
                                          <p:val>
                                            <p:strVal val="1+#ppt_w/2"/>
                                          </p:val>
                                        </p:tav>
                                        <p:tav tm="100000">
                                          <p:val>
                                            <p:strVal val="#ppt_x"/>
                                          </p:val>
                                        </p:tav>
                                      </p:tavLst>
                                    </p:anim>
                                    <p:anim calcmode="lin" valueType="num">
                                      <p:cBhvr additive="base">
                                        <p:cTn id="91" dur="500" fill="hold"/>
                                        <p:tgtEl>
                                          <p:spTgt spid="20"/>
                                        </p:tgtEl>
                                        <p:attrNameLst>
                                          <p:attrName>ppt_y</p:attrName>
                                        </p:attrNameLst>
                                      </p:cBhvr>
                                      <p:tavLst>
                                        <p:tav tm="0">
                                          <p:val>
                                            <p:strVal val="#ppt_y"/>
                                          </p:val>
                                        </p:tav>
                                        <p:tav tm="100000">
                                          <p:val>
                                            <p:strVal val="#ppt_y"/>
                                          </p:val>
                                        </p:tav>
                                      </p:tavLst>
                                    </p:anim>
                                  </p:childTnLst>
                                </p:cTn>
                              </p:par>
                            </p:childTnLst>
                          </p:cTn>
                        </p:par>
                        <p:par>
                          <p:cTn id="92" fill="hold">
                            <p:stCondLst>
                              <p:cond delay="2500"/>
                            </p:stCondLst>
                            <p:childTnLst>
                              <p:par>
                                <p:cTn id="93" presetID="12" presetClass="entr" presetSubtype="8"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 calcmode="lin" valueType="num">
                                      <p:cBhvr additive="base">
                                        <p:cTn id="95" dur="1000"/>
                                        <p:tgtEl>
                                          <p:spTgt spid="23"/>
                                        </p:tgtEl>
                                        <p:attrNameLst>
                                          <p:attrName>ppt_x</p:attrName>
                                        </p:attrNameLst>
                                      </p:cBhvr>
                                      <p:tavLst>
                                        <p:tav tm="0">
                                          <p:val>
                                            <p:strVal val="#ppt_x-#ppt_w*1.125000"/>
                                          </p:val>
                                        </p:tav>
                                        <p:tav tm="100000">
                                          <p:val>
                                            <p:strVal val="#ppt_x"/>
                                          </p:val>
                                        </p:tav>
                                      </p:tavLst>
                                    </p:anim>
                                    <p:animEffect transition="in" filter="wipe(right)">
                                      <p:cBhvr>
                                        <p:cTn id="96" dur="1000"/>
                                        <p:tgtEl>
                                          <p:spTgt spid="23"/>
                                        </p:tgtEl>
                                      </p:cBhvr>
                                    </p:animEffect>
                                  </p:childTnLst>
                                </p:cTn>
                              </p:par>
                            </p:childTnLst>
                          </p:cTn>
                        </p:par>
                        <p:par>
                          <p:cTn id="97" fill="hold">
                            <p:stCondLst>
                              <p:cond delay="3500"/>
                            </p:stCondLst>
                            <p:childTnLst>
                              <p:par>
                                <p:cTn id="98" presetID="2" presetClass="entr" presetSubtype="2" fill="hold" grpId="0" nodeType="afterEffect">
                                  <p:stCondLst>
                                    <p:cond delay="0"/>
                                  </p:stCondLst>
                                  <p:childTnLst>
                                    <p:set>
                                      <p:cBhvr>
                                        <p:cTn id="99" dur="1" fill="hold">
                                          <p:stCondLst>
                                            <p:cond delay="0"/>
                                          </p:stCondLst>
                                        </p:cTn>
                                        <p:tgtEl>
                                          <p:spTgt spid="21"/>
                                        </p:tgtEl>
                                        <p:attrNameLst>
                                          <p:attrName>style.visibility</p:attrName>
                                        </p:attrNameLst>
                                      </p:cBhvr>
                                      <p:to>
                                        <p:strVal val="visible"/>
                                      </p:to>
                                    </p:set>
                                    <p:anim calcmode="lin" valueType="num">
                                      <p:cBhvr additive="base">
                                        <p:cTn id="100" dur="500" fill="hold"/>
                                        <p:tgtEl>
                                          <p:spTgt spid="21"/>
                                        </p:tgtEl>
                                        <p:attrNameLst>
                                          <p:attrName>ppt_x</p:attrName>
                                        </p:attrNameLst>
                                      </p:cBhvr>
                                      <p:tavLst>
                                        <p:tav tm="0">
                                          <p:val>
                                            <p:strVal val="1+#ppt_w/2"/>
                                          </p:val>
                                        </p:tav>
                                        <p:tav tm="100000">
                                          <p:val>
                                            <p:strVal val="#ppt_x"/>
                                          </p:val>
                                        </p:tav>
                                      </p:tavLst>
                                    </p:anim>
                                    <p:anim calcmode="lin" valueType="num">
                                      <p:cBhvr additive="base">
                                        <p:cTn id="101" dur="500" fill="hold"/>
                                        <p:tgtEl>
                                          <p:spTgt spid="21"/>
                                        </p:tgtEl>
                                        <p:attrNameLst>
                                          <p:attrName>ppt_y</p:attrName>
                                        </p:attrNameLst>
                                      </p:cBhvr>
                                      <p:tavLst>
                                        <p:tav tm="0">
                                          <p:val>
                                            <p:strVal val="#ppt_y"/>
                                          </p:val>
                                        </p:tav>
                                        <p:tav tm="100000">
                                          <p:val>
                                            <p:strVal val="#ppt_y"/>
                                          </p:val>
                                        </p:tav>
                                      </p:tavLst>
                                    </p:anim>
                                  </p:childTnLst>
                                </p:cTn>
                              </p:par>
                            </p:childTnLst>
                          </p:cTn>
                        </p:par>
                        <p:par>
                          <p:cTn id="102" fill="hold">
                            <p:stCondLst>
                              <p:cond delay="4000"/>
                            </p:stCondLst>
                            <p:childTnLst>
                              <p:par>
                                <p:cTn id="103" presetID="12" presetClass="entr" presetSubtype="4" fill="hold" grpId="0" nodeType="after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additive="base">
                                        <p:cTn id="105" dur="1000"/>
                                        <p:tgtEl>
                                          <p:spTgt spid="24"/>
                                        </p:tgtEl>
                                        <p:attrNameLst>
                                          <p:attrName>ppt_y</p:attrName>
                                        </p:attrNameLst>
                                      </p:cBhvr>
                                      <p:tavLst>
                                        <p:tav tm="0">
                                          <p:val>
                                            <p:strVal val="#ppt_y+#ppt_h*1.125000"/>
                                          </p:val>
                                        </p:tav>
                                        <p:tav tm="100000">
                                          <p:val>
                                            <p:strVal val="#ppt_y"/>
                                          </p:val>
                                        </p:tav>
                                      </p:tavLst>
                                    </p:anim>
                                    <p:animEffect transition="in" filter="wipe(up)">
                                      <p:cBhvr>
                                        <p:cTn id="106"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p:bldP spid="20" grpId="0"/>
      <p:bldP spid="21" grpId="0"/>
      <p:bldP spid="22" grpId="0" animBg="1"/>
      <p:bldP spid="23" grpId="0" animBg="1"/>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CC125F75-E76C-4A7C-8C9B-C3029A75BD71"/>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730.pptx"/>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265">
      <a:dk1>
        <a:sysClr val="windowText" lastClr="000000"/>
      </a:dk1>
      <a:lt1>
        <a:sysClr val="window" lastClr="FFFFFF"/>
      </a:lt1>
      <a:dk2>
        <a:srgbClr val="44546A"/>
      </a:dk2>
      <a:lt2>
        <a:srgbClr val="E7E6E6"/>
      </a:lt2>
      <a:accent1>
        <a:srgbClr val="0FC7D3"/>
      </a:accent1>
      <a:accent2>
        <a:srgbClr val="113A52"/>
      </a:accent2>
      <a:accent3>
        <a:srgbClr val="0FC7D3"/>
      </a:accent3>
      <a:accent4>
        <a:srgbClr val="113A52"/>
      </a:accent4>
      <a:accent5>
        <a:srgbClr val="0FC7D3"/>
      </a:accent5>
      <a:accent6>
        <a:srgbClr val="113A52"/>
      </a:accent6>
      <a:hlink>
        <a:srgbClr val="0FC7D3"/>
      </a:hlink>
      <a:folHlink>
        <a:srgbClr val="113A5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3223</Words>
  <Application>Microsoft Office PowerPoint</Application>
  <PresentationFormat>自定义</PresentationFormat>
  <Paragraphs>248</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
  <cp:keywords>www.1ppt.com</cp:keywords>
  <cp:lastModifiedBy/>
  <cp:revision>1</cp:revision>
  <dcterms:created xsi:type="dcterms:W3CDTF">2016-10-17T14:00:15Z</dcterms:created>
  <dcterms:modified xsi:type="dcterms:W3CDTF">2018-10-31T06:13:40Z</dcterms:modified>
</cp:coreProperties>
</file>