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149" r:id="rId3"/>
    <p:sldId id="3140" r:id="rId4"/>
    <p:sldId id="3141" r:id="rId5"/>
    <p:sldId id="3112" r:id="rId6"/>
    <p:sldId id="3099" r:id="rId7"/>
    <p:sldId id="3107" r:id="rId8"/>
    <p:sldId id="3094" r:id="rId9"/>
    <p:sldId id="3142" r:id="rId10"/>
    <p:sldId id="3101" r:id="rId11"/>
    <p:sldId id="3096" r:id="rId12"/>
    <p:sldId id="3095" r:id="rId13"/>
    <p:sldId id="3106" r:id="rId14"/>
    <p:sldId id="3143" r:id="rId15"/>
    <p:sldId id="3098" r:id="rId16"/>
    <p:sldId id="3110" r:id="rId17"/>
    <p:sldId id="3097" r:id="rId18"/>
    <p:sldId id="3105" r:id="rId19"/>
    <p:sldId id="3144" r:id="rId20"/>
    <p:sldId id="3102" r:id="rId21"/>
    <p:sldId id="3104" r:id="rId22"/>
    <p:sldId id="3100" r:id="rId23"/>
    <p:sldId id="3150" r:id="rId24"/>
    <p:sldId id="315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98" autoAdjust="0"/>
    <p:restoredTop sz="92986" autoAdjust="0"/>
  </p:normalViewPr>
  <p:slideViewPr>
    <p:cSldViewPr>
      <p:cViewPr varScale="1">
        <p:scale>
          <a:sx n="54" d="100"/>
          <a:sy n="54" d="100"/>
        </p:scale>
        <p:origin x="-108" y="-1608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978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06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8744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508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671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78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507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358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574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952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F7F7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9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3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61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53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912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39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07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1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35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31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1209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75" b="10177"/>
          <a:stretch/>
        </p:blipFill>
        <p:spPr>
          <a:xfrm>
            <a:off x="352" y="736004"/>
            <a:ext cx="12858045" cy="5760641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079580" y="1735370"/>
            <a:ext cx="4798067" cy="4238090"/>
            <a:chOff x="4428201" y="2169367"/>
            <a:chExt cx="4051919" cy="3579024"/>
          </a:xfrm>
        </p:grpSpPr>
        <p:sp>
          <p:nvSpPr>
            <p:cNvPr id="11" name="矩形 10"/>
            <p:cNvSpPr/>
            <p:nvPr/>
          </p:nvSpPr>
          <p:spPr>
            <a:xfrm rot="8100000">
              <a:off x="4887795" y="2169367"/>
              <a:ext cx="3096344" cy="3096344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5401759">
              <a:off x="5441181" y="2709452"/>
              <a:ext cx="2025959" cy="4051919"/>
            </a:xfrm>
            <a:custGeom>
              <a:avLst/>
              <a:gdLst>
                <a:gd name="connsiteX0" fmla="*/ 0 w 2173526"/>
                <a:gd name="connsiteY0" fmla="*/ 0 h 4347054"/>
                <a:gd name="connsiteX1" fmla="*/ 2173526 w 2173526"/>
                <a:gd name="connsiteY1" fmla="*/ 2171302 h 4347054"/>
                <a:gd name="connsiteX2" fmla="*/ 0 w 2173526"/>
                <a:gd name="connsiteY2" fmla="*/ 4347054 h 4347054"/>
                <a:gd name="connsiteX3" fmla="*/ 0 w 2173526"/>
                <a:gd name="connsiteY3" fmla="*/ 0 h 4347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3526" h="4347054">
                  <a:moveTo>
                    <a:pt x="0" y="0"/>
                  </a:moveTo>
                  <a:lnTo>
                    <a:pt x="2173526" y="2171302"/>
                  </a:lnTo>
                  <a:lnTo>
                    <a:pt x="0" y="434705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5F2482"/>
                </a:gs>
                <a:gs pos="5000">
                  <a:srgbClr val="5F2482"/>
                </a:gs>
                <a:gs pos="96000">
                  <a:srgbClr val="A786B3"/>
                </a:gs>
                <a:gs pos="29000">
                  <a:srgbClr val="9D7AB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485159" y="2952441"/>
            <a:ext cx="38884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rgbClr val="5F24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通用工作汇报总结</a:t>
            </a:r>
            <a:endParaRPr lang="zh-CN" altLang="en-US" sz="3600" cap="all" dirty="0">
              <a:solidFill>
                <a:srgbClr val="5F24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7"/>
          <p:cNvSpPr>
            <a:spLocks noChangeArrowheads="1"/>
          </p:cNvSpPr>
          <p:nvPr/>
        </p:nvSpPr>
        <p:spPr bwMode="auto">
          <a:xfrm>
            <a:off x="4695368" y="4121923"/>
            <a:ext cx="346801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投资合作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1600" cap="all" spc="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5010150" y="1647753"/>
            <a:ext cx="28384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cap="all" dirty="0" smtClean="0">
                <a:solidFill>
                  <a:srgbClr val="5F248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cap="all" dirty="0">
              <a:solidFill>
                <a:srgbClr val="5F248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88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5" grpId="0"/>
      <p:bldP spid="2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3562252"/>
            <a:ext cx="12858044" cy="13716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3891767"/>
            <a:ext cx="3686196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相关标题文字</a:t>
            </a:r>
            <a:endParaRPr lang="zh-CN" altLang="en-US" sz="3999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111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3562252"/>
            <a:ext cx="12858044" cy="13716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3891767"/>
            <a:ext cx="3686196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相关标题文字</a:t>
            </a:r>
            <a:endParaRPr lang="zh-CN" altLang="en-US" sz="3999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688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/>
          </p:cNvSpPr>
          <p:nvPr/>
        </p:nvSpPr>
        <p:spPr>
          <a:xfrm>
            <a:off x="1748855" y="1262292"/>
            <a:ext cx="3172335" cy="6984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500" b="1" dirty="0">
                <a:solidFill>
                  <a:schemeClr val="accent3"/>
                </a:solidFill>
                <a:cs typeface="+mn-ea"/>
                <a:sym typeface="+mn-lt"/>
              </a:rPr>
              <a:t>/</a:t>
            </a:r>
            <a:r>
              <a:rPr lang="en-US" altLang="zh-CN" sz="2531" b="1" dirty="0">
                <a:solidFill>
                  <a:schemeClr val="accent3"/>
                </a:solidFill>
                <a:cs typeface="+mn-ea"/>
                <a:sym typeface="+mn-lt"/>
              </a:rPr>
              <a:t>Contents</a:t>
            </a:r>
            <a:endParaRPr lang="en-GB" sz="2531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26539" y="2384517"/>
            <a:ext cx="1257328" cy="698118"/>
            <a:chOff x="2215144" y="927951"/>
            <a:chExt cx="1244730" cy="910317"/>
          </a:xfrm>
        </p:grpSpPr>
        <p:sp>
          <p:nvSpPr>
            <p:cNvPr id="10" name="平行四边形 9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1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26539" y="3340055"/>
            <a:ext cx="1257328" cy="708853"/>
            <a:chOff x="2215144" y="1952311"/>
            <a:chExt cx="1244730" cy="924318"/>
          </a:xfrm>
        </p:grpSpPr>
        <p:sp>
          <p:nvSpPr>
            <p:cNvPr id="13" name="平行四边形 12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4" name="文本框 10"/>
            <p:cNvSpPr txBox="1"/>
            <p:nvPr/>
          </p:nvSpPr>
          <p:spPr>
            <a:xfrm>
              <a:off x="2393075" y="1952311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26539" y="4326852"/>
            <a:ext cx="1257328" cy="698118"/>
            <a:chOff x="2215144" y="3018135"/>
            <a:chExt cx="1244730" cy="910318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7" name="文本框 11"/>
            <p:cNvSpPr txBox="1"/>
            <p:nvPr/>
          </p:nvSpPr>
          <p:spPr>
            <a:xfrm>
              <a:off x="2393075" y="3018135"/>
              <a:ext cx="1066799" cy="91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26539" y="5286429"/>
            <a:ext cx="1257328" cy="714438"/>
            <a:chOff x="2215144" y="4047038"/>
            <a:chExt cx="1244730" cy="931601"/>
          </a:xfrm>
        </p:grpSpPr>
        <p:sp>
          <p:nvSpPr>
            <p:cNvPr id="19" name="平行四边形 18"/>
            <p:cNvSpPr/>
            <p:nvPr/>
          </p:nvSpPr>
          <p:spPr>
            <a:xfrm>
              <a:off x="2215144" y="413585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20" name="文本框 12"/>
            <p:cNvSpPr txBox="1"/>
            <p:nvPr/>
          </p:nvSpPr>
          <p:spPr>
            <a:xfrm>
              <a:off x="2393075" y="4047038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81568" y="2403232"/>
            <a:ext cx="5423290" cy="646324"/>
            <a:chOff x="4315150" y="953426"/>
            <a:chExt cx="3857250" cy="540057"/>
          </a:xfrm>
        </p:grpSpPr>
        <p:sp>
          <p:nvSpPr>
            <p:cNvPr id="22" name="矩形 21"/>
            <p:cNvSpPr/>
            <p:nvPr/>
          </p:nvSpPr>
          <p:spPr>
            <a:xfrm>
              <a:off x="4841196" y="1036090"/>
              <a:ext cx="2827147" cy="428540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81568" y="3379210"/>
            <a:ext cx="5423290" cy="646324"/>
            <a:chOff x="4315150" y="1647579"/>
            <a:chExt cx="3857250" cy="540057"/>
          </a:xfrm>
        </p:grpSpPr>
        <p:sp>
          <p:nvSpPr>
            <p:cNvPr id="25" name="矩形 24"/>
            <p:cNvSpPr/>
            <p:nvPr/>
          </p:nvSpPr>
          <p:spPr>
            <a:xfrm>
              <a:off x="4841196" y="1730243"/>
              <a:ext cx="2827147" cy="428540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81568" y="4355188"/>
            <a:ext cx="5423290" cy="646324"/>
            <a:chOff x="4315150" y="2341731"/>
            <a:chExt cx="3857250" cy="540057"/>
          </a:xfrm>
        </p:grpSpPr>
        <p:sp>
          <p:nvSpPr>
            <p:cNvPr id="28" name="矩形 27"/>
            <p:cNvSpPr/>
            <p:nvPr/>
          </p:nvSpPr>
          <p:spPr>
            <a:xfrm>
              <a:off x="4841197" y="2424395"/>
              <a:ext cx="2827146" cy="387661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81568" y="5331166"/>
            <a:ext cx="5423290" cy="646324"/>
            <a:chOff x="4315150" y="3035884"/>
            <a:chExt cx="3857250" cy="540057"/>
          </a:xfrm>
        </p:grpSpPr>
        <p:sp>
          <p:nvSpPr>
            <p:cNvPr id="31" name="矩形 30"/>
            <p:cNvSpPr/>
            <p:nvPr/>
          </p:nvSpPr>
          <p:spPr>
            <a:xfrm>
              <a:off x="4841196" y="3118548"/>
              <a:ext cx="2827147" cy="428540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965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75" b="10177"/>
          <a:stretch/>
        </p:blipFill>
        <p:spPr>
          <a:xfrm>
            <a:off x="352" y="736004"/>
            <a:ext cx="12858045" cy="5760641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079580" y="1735370"/>
            <a:ext cx="4798067" cy="4238090"/>
            <a:chOff x="4428201" y="2169367"/>
            <a:chExt cx="4051919" cy="3579024"/>
          </a:xfrm>
        </p:grpSpPr>
        <p:sp>
          <p:nvSpPr>
            <p:cNvPr id="11" name="矩形 10"/>
            <p:cNvSpPr/>
            <p:nvPr/>
          </p:nvSpPr>
          <p:spPr>
            <a:xfrm rot="8100000">
              <a:off x="4887795" y="2169367"/>
              <a:ext cx="3096344" cy="3096344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5401759">
              <a:off x="5441181" y="2709452"/>
              <a:ext cx="2025959" cy="4051919"/>
            </a:xfrm>
            <a:custGeom>
              <a:avLst/>
              <a:gdLst>
                <a:gd name="connsiteX0" fmla="*/ 0 w 2173526"/>
                <a:gd name="connsiteY0" fmla="*/ 0 h 4347054"/>
                <a:gd name="connsiteX1" fmla="*/ 2173526 w 2173526"/>
                <a:gd name="connsiteY1" fmla="*/ 2171302 h 4347054"/>
                <a:gd name="connsiteX2" fmla="*/ 0 w 2173526"/>
                <a:gd name="connsiteY2" fmla="*/ 4347054 h 4347054"/>
                <a:gd name="connsiteX3" fmla="*/ 0 w 2173526"/>
                <a:gd name="connsiteY3" fmla="*/ 0 h 4347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3526" h="4347054">
                  <a:moveTo>
                    <a:pt x="0" y="0"/>
                  </a:moveTo>
                  <a:lnTo>
                    <a:pt x="2173526" y="2171302"/>
                  </a:lnTo>
                  <a:lnTo>
                    <a:pt x="0" y="434705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5F2482"/>
                </a:gs>
                <a:gs pos="5000">
                  <a:srgbClr val="5F2482"/>
                </a:gs>
                <a:gs pos="96000">
                  <a:srgbClr val="A786B3"/>
                </a:gs>
                <a:gs pos="29000">
                  <a:srgbClr val="9D7AB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485159" y="2952441"/>
            <a:ext cx="38884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cap="all" dirty="0" smtClean="0">
                <a:solidFill>
                  <a:srgbClr val="5F24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 批评指导</a:t>
            </a:r>
            <a:endParaRPr lang="zh-CN" altLang="en-US" cap="all" dirty="0">
              <a:solidFill>
                <a:srgbClr val="5F24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7"/>
          <p:cNvSpPr>
            <a:spLocks noChangeArrowheads="1"/>
          </p:cNvSpPr>
          <p:nvPr/>
        </p:nvSpPr>
        <p:spPr bwMode="auto">
          <a:xfrm>
            <a:off x="4695368" y="4121923"/>
            <a:ext cx="346801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投资合作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1600" cap="all" spc="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5010150" y="1647753"/>
            <a:ext cx="28384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cap="all" dirty="0" smtClean="0">
                <a:solidFill>
                  <a:srgbClr val="5F248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cap="all" dirty="0">
              <a:solidFill>
                <a:srgbClr val="5F248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74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5" grpId="0"/>
      <p:bldP spid="2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0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3562252"/>
            <a:ext cx="12858044" cy="13716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3891767"/>
            <a:ext cx="3686196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相关标题文字</a:t>
            </a:r>
            <a:endParaRPr lang="zh-CN" altLang="en-US" sz="3999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645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3562252"/>
            <a:ext cx="12858044" cy="13716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3891767"/>
            <a:ext cx="3686196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相关标题文字</a:t>
            </a:r>
            <a:endParaRPr lang="zh-CN" altLang="en-US" sz="3999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1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C76E0C7-CF3F-4C6A-B92C-822369298ED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16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heme/theme1.xml><?xml version="1.0" encoding="utf-8"?>
<a:theme xmlns:a="http://schemas.openxmlformats.org/drawingml/2006/main" name="第一PPT，www.1ppt.com">
  <a:themeElements>
    <a:clrScheme name="自定义 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F2FD1"/>
      </a:accent1>
      <a:accent2>
        <a:srgbClr val="E10E0E"/>
      </a:accent2>
      <a:accent3>
        <a:srgbClr val="FFD00A"/>
      </a:accent3>
      <a:accent4>
        <a:srgbClr val="FFC000"/>
      </a:accent4>
      <a:accent5>
        <a:srgbClr val="1BAF11"/>
      </a:accent5>
      <a:accent6>
        <a:srgbClr val="FF0000"/>
      </a:accent6>
      <a:hlink>
        <a:srgbClr val="FFD00A"/>
      </a:hlink>
      <a:folHlink>
        <a:srgbClr val="1BAF1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3165</Words>
  <Application>Microsoft Office PowerPoint</Application>
  <PresentationFormat>自定义</PresentationFormat>
  <Paragraphs>272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三角形</dc:title>
  <dc:creator/>
  <cp:keywords>www.1ppt.com</cp:keywords>
  <cp:lastModifiedBy/>
  <cp:revision>1</cp:revision>
  <dcterms:created xsi:type="dcterms:W3CDTF">2016-10-17T14:00:15Z</dcterms:created>
  <dcterms:modified xsi:type="dcterms:W3CDTF">2018-10-31T03:19:34Z</dcterms:modified>
</cp:coreProperties>
</file>