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2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5" r:id="rId2"/>
  </p:sldMasterIdLst>
  <p:notesMasterIdLst>
    <p:notesMasterId r:id="rId26"/>
  </p:notesMasterIdLst>
  <p:handoutMasterIdLst>
    <p:handoutMasterId r:id="rId27"/>
  </p:handoutMasterIdLst>
  <p:sldIdLst>
    <p:sldId id="4631" r:id="rId3"/>
    <p:sldId id="4632" r:id="rId4"/>
    <p:sldId id="4633" r:id="rId5"/>
    <p:sldId id="4639" r:id="rId6"/>
    <p:sldId id="4640" r:id="rId7"/>
    <p:sldId id="4641" r:id="rId8"/>
    <p:sldId id="4645" r:id="rId9"/>
    <p:sldId id="4638" r:id="rId10"/>
    <p:sldId id="4634" r:id="rId11"/>
    <p:sldId id="4635" r:id="rId12"/>
    <p:sldId id="4646" r:id="rId13"/>
    <p:sldId id="4647" r:id="rId14"/>
    <p:sldId id="4643" r:id="rId15"/>
    <p:sldId id="4649" r:id="rId16"/>
    <p:sldId id="4636" r:id="rId17"/>
    <p:sldId id="4637" r:id="rId18"/>
    <p:sldId id="4650" r:id="rId19"/>
    <p:sldId id="4648" r:id="rId20"/>
    <p:sldId id="4642" r:id="rId21"/>
    <p:sldId id="4644" r:id="rId22"/>
    <p:sldId id="4651" r:id="rId23"/>
    <p:sldId id="4652" r:id="rId24"/>
    <p:sldId id="465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5B3E"/>
    <a:srgbClr val="27B6B9"/>
    <a:srgbClr val="FFFFFF"/>
    <a:srgbClr val="29ABE2"/>
    <a:srgbClr val="262626"/>
    <a:srgbClr val="F66E4F"/>
    <a:srgbClr val="73DB29"/>
    <a:srgbClr val="FED40D"/>
    <a:srgbClr val="3AD1B5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79" autoAdjust="0"/>
    <p:restoredTop sz="95274" autoAdjust="0"/>
  </p:normalViewPr>
  <p:slideViewPr>
    <p:cSldViewPr>
      <p:cViewPr>
        <p:scale>
          <a:sx n="50" d="100"/>
          <a:sy n="50" d="100"/>
        </p:scale>
        <p:origin x="-288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13217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85723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81782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1092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11752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51898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99111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5991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32527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81944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388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62482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81579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8807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9755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4155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76172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5111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8185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00856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1042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8390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474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126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00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798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111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008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598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990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581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163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53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858397" cy="723265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26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771373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7" Type="http://schemas.openxmlformats.org/officeDocument/2006/relationships/notesSlide" Target="../notesSlides/notesSlide13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8.xml"/><Relationship Id="rId4" Type="http://schemas.openxmlformats.org/officeDocument/2006/relationships/tags" Target="../tags/tag2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notesSlide" Target="../notesSlides/notesSlide18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33.xml"/><Relationship Id="rId4" Type="http://schemas.openxmlformats.org/officeDocument/2006/relationships/tags" Target="../tags/tag3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slideLayout" Target="../slideLayouts/slideLayout1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notesSlide" Target="../notesSlides/notesSlide3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8.xml"/><Relationship Id="rId4" Type="http://schemas.openxmlformats.org/officeDocument/2006/relationships/tags" Target="../tags/tag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notesSlide" Target="../notesSlides/notesSlide8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3.xml"/><Relationship Id="rId4" Type="http://schemas.openxmlformats.org/officeDocument/2006/relationships/tags" Target="../tags/tag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/>
          <p:nvPr/>
        </p:nvSpPr>
        <p:spPr>
          <a:xfrm>
            <a:off x="3763339" y="825500"/>
            <a:ext cx="5332072" cy="5581650"/>
          </a:xfrm>
          <a:custGeom>
            <a:avLst/>
            <a:gdLst>
              <a:gd name="connsiteX0" fmla="*/ 0 w 5332072"/>
              <a:gd name="connsiteY0" fmla="*/ 3618082 h 5581650"/>
              <a:gd name="connsiteX1" fmla="*/ 80779 w 5332072"/>
              <a:gd name="connsiteY1" fmla="*/ 3618082 h 5581650"/>
              <a:gd name="connsiteX2" fmla="*/ 164740 w 5332072"/>
              <a:gd name="connsiteY2" fmla="*/ 3847480 h 5581650"/>
              <a:gd name="connsiteX3" fmla="*/ 2666036 w 5332072"/>
              <a:gd name="connsiteY3" fmla="*/ 5505450 h 5581650"/>
              <a:gd name="connsiteX4" fmla="*/ 5167332 w 5332072"/>
              <a:gd name="connsiteY4" fmla="*/ 3847480 h 5581650"/>
              <a:gd name="connsiteX5" fmla="*/ 5251293 w 5332072"/>
              <a:gd name="connsiteY5" fmla="*/ 3618082 h 5581650"/>
              <a:gd name="connsiteX6" fmla="*/ 5332072 w 5332072"/>
              <a:gd name="connsiteY6" fmla="*/ 3618082 h 5581650"/>
              <a:gd name="connsiteX7" fmla="*/ 5331391 w 5332072"/>
              <a:gd name="connsiteY7" fmla="*/ 3620731 h 5581650"/>
              <a:gd name="connsiteX8" fmla="*/ 2666036 w 5332072"/>
              <a:gd name="connsiteY8" fmla="*/ 5581650 h 5581650"/>
              <a:gd name="connsiteX9" fmla="*/ 681 w 5332072"/>
              <a:gd name="connsiteY9" fmla="*/ 3620731 h 5581650"/>
              <a:gd name="connsiteX10" fmla="*/ 2666036 w 5332072"/>
              <a:gd name="connsiteY10" fmla="*/ 0 h 5581650"/>
              <a:gd name="connsiteX11" fmla="*/ 5331391 w 5332072"/>
              <a:gd name="connsiteY11" fmla="*/ 1960919 h 5581650"/>
              <a:gd name="connsiteX12" fmla="*/ 5332072 w 5332072"/>
              <a:gd name="connsiteY12" fmla="*/ 1963569 h 5581650"/>
              <a:gd name="connsiteX13" fmla="*/ 5251293 w 5332072"/>
              <a:gd name="connsiteY13" fmla="*/ 1963569 h 5581650"/>
              <a:gd name="connsiteX14" fmla="*/ 5167332 w 5332072"/>
              <a:gd name="connsiteY14" fmla="*/ 1734171 h 5581650"/>
              <a:gd name="connsiteX15" fmla="*/ 2666036 w 5332072"/>
              <a:gd name="connsiteY15" fmla="*/ 76200 h 5581650"/>
              <a:gd name="connsiteX16" fmla="*/ 164740 w 5332072"/>
              <a:gd name="connsiteY16" fmla="*/ 1734171 h 5581650"/>
              <a:gd name="connsiteX17" fmla="*/ 80779 w 5332072"/>
              <a:gd name="connsiteY17" fmla="*/ 1963569 h 5581650"/>
              <a:gd name="connsiteX18" fmla="*/ 0 w 5332072"/>
              <a:gd name="connsiteY18" fmla="*/ 1963569 h 5581650"/>
              <a:gd name="connsiteX19" fmla="*/ 681 w 5332072"/>
              <a:gd name="connsiteY19" fmla="*/ 1960919 h 5581650"/>
              <a:gd name="connsiteX20" fmla="*/ 2666036 w 5332072"/>
              <a:gd name="connsiteY20" fmla="*/ 0 h 558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332072" h="5581650">
                <a:moveTo>
                  <a:pt x="0" y="3618082"/>
                </a:moveTo>
                <a:lnTo>
                  <a:pt x="80779" y="3618082"/>
                </a:lnTo>
                <a:lnTo>
                  <a:pt x="164740" y="3847480"/>
                </a:lnTo>
                <a:cubicBezTo>
                  <a:pt x="576843" y="4821800"/>
                  <a:pt x="1541602" y="5505450"/>
                  <a:pt x="2666036" y="5505450"/>
                </a:cubicBezTo>
                <a:cubicBezTo>
                  <a:pt x="3790471" y="5505450"/>
                  <a:pt x="4755230" y="4821800"/>
                  <a:pt x="5167332" y="3847480"/>
                </a:cubicBezTo>
                <a:lnTo>
                  <a:pt x="5251293" y="3618082"/>
                </a:lnTo>
                <a:lnTo>
                  <a:pt x="5332072" y="3618082"/>
                </a:lnTo>
                <a:lnTo>
                  <a:pt x="5331391" y="3620731"/>
                </a:lnTo>
                <a:cubicBezTo>
                  <a:pt x="4978041" y="4756788"/>
                  <a:pt x="3918367" y="5581650"/>
                  <a:pt x="2666036" y="5581650"/>
                </a:cubicBezTo>
                <a:cubicBezTo>
                  <a:pt x="1413706" y="5581650"/>
                  <a:pt x="354032" y="4756788"/>
                  <a:pt x="681" y="3620731"/>
                </a:cubicBezTo>
                <a:close/>
                <a:moveTo>
                  <a:pt x="2666036" y="0"/>
                </a:moveTo>
                <a:cubicBezTo>
                  <a:pt x="3918367" y="0"/>
                  <a:pt x="4978041" y="824862"/>
                  <a:pt x="5331391" y="1960919"/>
                </a:cubicBezTo>
                <a:lnTo>
                  <a:pt x="5332072" y="1963569"/>
                </a:lnTo>
                <a:lnTo>
                  <a:pt x="5251293" y="1963569"/>
                </a:lnTo>
                <a:lnTo>
                  <a:pt x="5167332" y="1734171"/>
                </a:lnTo>
                <a:cubicBezTo>
                  <a:pt x="4755230" y="759851"/>
                  <a:pt x="3790471" y="76200"/>
                  <a:pt x="2666036" y="76200"/>
                </a:cubicBezTo>
                <a:cubicBezTo>
                  <a:pt x="1541602" y="76200"/>
                  <a:pt x="576843" y="759851"/>
                  <a:pt x="164740" y="1734171"/>
                </a:cubicBezTo>
                <a:lnTo>
                  <a:pt x="80779" y="1963569"/>
                </a:lnTo>
                <a:lnTo>
                  <a:pt x="0" y="1963569"/>
                </a:lnTo>
                <a:lnTo>
                  <a:pt x="681" y="1960919"/>
                </a:lnTo>
                <a:cubicBezTo>
                  <a:pt x="354032" y="824862"/>
                  <a:pt x="1413706" y="0"/>
                  <a:pt x="2666036" y="0"/>
                </a:cubicBezTo>
                <a:close/>
              </a:path>
            </a:pathLst>
          </a:custGeom>
          <a:solidFill>
            <a:schemeClr val="accent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816060" y="1003010"/>
            <a:ext cx="5226630" cy="522663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4" name="矩形 259"/>
          <p:cNvSpPr>
            <a:spLocks noChangeArrowheads="1"/>
          </p:cNvSpPr>
          <p:nvPr/>
        </p:nvSpPr>
        <p:spPr bwMode="auto">
          <a:xfrm>
            <a:off x="3524250" y="2775778"/>
            <a:ext cx="5810250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4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会议报告 </a:t>
            </a:r>
            <a:r>
              <a:rPr lang="en-US" altLang="zh-CN" sz="24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4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座谈交流 </a:t>
            </a:r>
            <a:r>
              <a:rPr lang="en-US" altLang="zh-CN" sz="24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4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 </a:t>
            </a:r>
            <a:r>
              <a:rPr lang="en-US" altLang="zh-CN" sz="24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400" b="1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endParaRPr lang="en-US" altLang="zh-CN" sz="2400" b="1" spc="-1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矩形 259"/>
          <p:cNvSpPr>
            <a:spLocks noChangeArrowheads="1"/>
          </p:cNvSpPr>
          <p:nvPr/>
        </p:nvSpPr>
        <p:spPr bwMode="auto">
          <a:xfrm>
            <a:off x="2597150" y="3073211"/>
            <a:ext cx="7664450" cy="110799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开题报告</a:t>
            </a:r>
            <a:r>
              <a:rPr lang="en-US" altLang="zh-CN" sz="7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zh-CN" altLang="en-US" sz="7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模版</a:t>
            </a:r>
            <a:endParaRPr lang="en-US" altLang="zh-CN" sz="54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矩形 259"/>
          <p:cNvSpPr>
            <a:spLocks noChangeArrowheads="1"/>
          </p:cNvSpPr>
          <p:nvPr/>
        </p:nvSpPr>
        <p:spPr bwMode="auto">
          <a:xfrm>
            <a:off x="4667250" y="4406742"/>
            <a:ext cx="3524250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汇报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PPT        </a:t>
            </a:r>
            <a:r>
              <a:rPr lang="zh-CN" alt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部门：销售部</a:t>
            </a:r>
            <a:endParaRPr lang="zh-CN" altLang="en-US" sz="1800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48" name="矩形 259"/>
          <p:cNvSpPr>
            <a:spLocks noChangeArrowheads="1"/>
          </p:cNvSpPr>
          <p:nvPr/>
        </p:nvSpPr>
        <p:spPr bwMode="auto">
          <a:xfrm>
            <a:off x="596727" y="515827"/>
            <a:ext cx="2118955" cy="78790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</a:p>
          <a:p>
            <a:pPr>
              <a:buNone/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第一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1PPT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138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9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100"/>
                            </p:stCondLst>
                            <p:childTnLst>
                              <p:par>
                                <p:cTn id="5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0" grpId="0" animBg="1"/>
      <p:bldP spid="44" grpId="0"/>
      <p:bldP spid="44" grpId="1"/>
      <p:bldP spid="46" grpId="0"/>
      <p:bldP spid="46" grpId="1"/>
      <p:bldP spid="47" grpId="0"/>
      <p:bldP spid="48" grpId="0"/>
      <p:bldP spid="4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755650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755650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37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755650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755650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39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2286225" y="3547552"/>
            <a:ext cx="379284" cy="36850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2286227" y="3033946"/>
            <a:ext cx="4374190" cy="663736"/>
            <a:chOff x="643467" y="1947984"/>
            <a:chExt cx="4045562" cy="629355"/>
          </a:xfrm>
        </p:grpSpPr>
        <p:sp>
          <p:nvSpPr>
            <p:cNvPr id="31" name="Right Arrow 30"/>
            <p:cNvSpPr/>
            <p:nvPr/>
          </p:nvSpPr>
          <p:spPr>
            <a:xfrm>
              <a:off x="1003098" y="1947984"/>
              <a:ext cx="3685931" cy="629355"/>
            </a:xfrm>
            <a:prstGeom prst="rightArrow">
              <a:avLst>
                <a:gd name="adj1" fmla="val 54891"/>
                <a:gd name="adj2" fmla="val 5815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lowchart: Manual Operation 35"/>
            <p:cNvSpPr/>
            <p:nvPr/>
          </p:nvSpPr>
          <p:spPr>
            <a:xfrm rot="10800000">
              <a:off x="643467" y="2089868"/>
              <a:ext cx="1123849" cy="345114"/>
            </a:xfrm>
            <a:prstGeom prst="flowChartManualOperati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40"/>
          <p:cNvSpPr/>
          <p:nvPr/>
        </p:nvSpPr>
        <p:spPr>
          <a:xfrm>
            <a:off x="2760325" y="4211288"/>
            <a:ext cx="379281" cy="302136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760326" y="3697684"/>
            <a:ext cx="3618822" cy="663737"/>
            <a:chOff x="1093007" y="2577339"/>
            <a:chExt cx="3431368" cy="629356"/>
          </a:xfrm>
        </p:grpSpPr>
        <p:sp>
          <p:nvSpPr>
            <p:cNvPr id="43" name="Right Arrow 42"/>
            <p:cNvSpPr/>
            <p:nvPr/>
          </p:nvSpPr>
          <p:spPr>
            <a:xfrm>
              <a:off x="1452637" y="2577339"/>
              <a:ext cx="3071738" cy="629356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lowchart: Manual Operation 43"/>
            <p:cNvSpPr/>
            <p:nvPr/>
          </p:nvSpPr>
          <p:spPr>
            <a:xfrm rot="10800000">
              <a:off x="1093007" y="2719223"/>
              <a:ext cx="1123849" cy="345115"/>
            </a:xfrm>
            <a:prstGeom prst="flowChartManualOperati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3246423" y="4863004"/>
            <a:ext cx="367280" cy="23696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234422" y="4349400"/>
            <a:ext cx="2883546" cy="663737"/>
            <a:chOff x="-982317" y="1123950"/>
            <a:chExt cx="3986335" cy="1066800"/>
          </a:xfrm>
        </p:grpSpPr>
        <p:sp>
          <p:nvSpPr>
            <p:cNvPr id="49" name="Right Arrow 48"/>
            <p:cNvSpPr/>
            <p:nvPr/>
          </p:nvSpPr>
          <p:spPr>
            <a:xfrm>
              <a:off x="-372717" y="1123950"/>
              <a:ext cx="3376735" cy="1066800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lowchart: Manual Operation 49"/>
            <p:cNvSpPr/>
            <p:nvPr/>
          </p:nvSpPr>
          <p:spPr>
            <a:xfrm rot="10800000">
              <a:off x="-982317" y="1364453"/>
              <a:ext cx="1905000" cy="584993"/>
            </a:xfrm>
            <a:prstGeom prst="flowChartManualOperati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3720521" y="5517644"/>
            <a:ext cx="379279" cy="171500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3720522" y="5004038"/>
            <a:ext cx="2173084" cy="663737"/>
            <a:chOff x="304800" y="1123950"/>
            <a:chExt cx="3492723" cy="1066800"/>
          </a:xfrm>
          <a:solidFill>
            <a:schemeClr val="accent4"/>
          </a:solidFill>
        </p:grpSpPr>
        <p:sp>
          <p:nvSpPr>
            <p:cNvPr id="54" name="Right Arrow 53"/>
            <p:cNvSpPr/>
            <p:nvPr/>
          </p:nvSpPr>
          <p:spPr>
            <a:xfrm>
              <a:off x="1143000" y="1123950"/>
              <a:ext cx="2654523" cy="1066800"/>
            </a:xfrm>
            <a:prstGeom prst="rightArrow">
              <a:avLst>
                <a:gd name="adj1" fmla="val 54891"/>
                <a:gd name="adj2" fmla="val 5815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lowchart: Manual Operation 54"/>
            <p:cNvSpPr/>
            <p:nvPr/>
          </p:nvSpPr>
          <p:spPr>
            <a:xfrm rot="10800000">
              <a:off x="304800" y="1364453"/>
              <a:ext cx="1905000" cy="584993"/>
            </a:xfrm>
            <a:prstGeom prst="flowChartManualOperat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8" name="Footer Text"/>
          <p:cNvSpPr txBox="1"/>
          <p:nvPr/>
        </p:nvSpPr>
        <p:spPr>
          <a:xfrm>
            <a:off x="986711" y="2006115"/>
            <a:ext cx="1098780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6053283" y="3219751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5761969" y="3879304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3" name="Text Placeholder 3"/>
          <p:cNvSpPr txBox="1">
            <a:spLocks/>
          </p:cNvSpPr>
          <p:nvPr/>
        </p:nvSpPr>
        <p:spPr>
          <a:xfrm>
            <a:off x="5403392" y="45347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4" name="Text Placeholder 3"/>
          <p:cNvSpPr txBox="1">
            <a:spLocks/>
          </p:cNvSpPr>
          <p:nvPr/>
        </p:nvSpPr>
        <p:spPr>
          <a:xfrm>
            <a:off x="5281101" y="51843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70" name="Group 39"/>
          <p:cNvGrpSpPr/>
          <p:nvPr/>
        </p:nvGrpSpPr>
        <p:grpSpPr>
          <a:xfrm>
            <a:off x="7250121" y="3899456"/>
            <a:ext cx="2138152" cy="648987"/>
            <a:chOff x="885153" y="2451246"/>
            <a:chExt cx="2621653" cy="615372"/>
          </a:xfrm>
        </p:grpSpPr>
        <p:sp>
          <p:nvSpPr>
            <p:cNvPr id="71" name="TextBox 70"/>
            <p:cNvSpPr txBox="1"/>
            <p:nvPr/>
          </p:nvSpPr>
          <p:spPr>
            <a:xfrm>
              <a:off x="1876552" y="2451246"/>
              <a:ext cx="1630254" cy="24514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85153" y="2659265"/>
              <a:ext cx="262165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40"/>
          <p:cNvGrpSpPr/>
          <p:nvPr/>
        </p:nvGrpSpPr>
        <p:grpSpPr>
          <a:xfrm>
            <a:off x="7250121" y="5400600"/>
            <a:ext cx="2138152" cy="648644"/>
            <a:chOff x="885152" y="3469218"/>
            <a:chExt cx="2621653" cy="615042"/>
          </a:xfrm>
        </p:grpSpPr>
        <p:sp>
          <p:nvSpPr>
            <p:cNvPr id="77" name="TextBox 76"/>
            <p:cNvSpPr txBox="1"/>
            <p:nvPr/>
          </p:nvSpPr>
          <p:spPr>
            <a:xfrm>
              <a:off x="1965861" y="3469218"/>
              <a:ext cx="1540944" cy="204282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885152" y="3676910"/>
              <a:ext cx="2621653" cy="40735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32"/>
          <p:cNvGrpSpPr/>
          <p:nvPr/>
        </p:nvGrpSpPr>
        <p:grpSpPr>
          <a:xfrm>
            <a:off x="7227065" y="3160684"/>
            <a:ext cx="2161210" cy="648992"/>
            <a:chOff x="5638262" y="1443119"/>
            <a:chExt cx="2649925" cy="615376"/>
          </a:xfrm>
        </p:grpSpPr>
        <p:sp>
          <p:nvSpPr>
            <p:cNvPr id="82" name="TextBox 81"/>
            <p:cNvSpPr txBox="1"/>
            <p:nvPr/>
          </p:nvSpPr>
          <p:spPr>
            <a:xfrm>
              <a:off x="6747243" y="1443119"/>
              <a:ext cx="1540944" cy="245141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638262" y="1651142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68"/>
          <p:cNvGrpSpPr>
            <a:grpSpLocks noChangeAspect="1"/>
          </p:cNvGrpSpPr>
          <p:nvPr/>
        </p:nvGrpSpPr>
        <p:grpSpPr>
          <a:xfrm>
            <a:off x="9660059" y="3916325"/>
            <a:ext cx="528751" cy="513609"/>
            <a:chOff x="6595471" y="2476529"/>
            <a:chExt cx="723797" cy="703077"/>
          </a:xfrm>
        </p:grpSpPr>
        <p:sp>
          <p:nvSpPr>
            <p:cNvPr id="86" name="Oval 85"/>
            <p:cNvSpPr/>
            <p:nvPr/>
          </p:nvSpPr>
          <p:spPr>
            <a:xfrm>
              <a:off x="6595471" y="2476529"/>
              <a:ext cx="723797" cy="7030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Freeform 245"/>
            <p:cNvSpPr>
              <a:spLocks/>
            </p:cNvSpPr>
            <p:nvPr/>
          </p:nvSpPr>
          <p:spPr bwMode="auto">
            <a:xfrm>
              <a:off x="6791563" y="2662261"/>
              <a:ext cx="331612" cy="331612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69"/>
          <p:cNvGrpSpPr>
            <a:grpSpLocks noChangeAspect="1"/>
          </p:cNvGrpSpPr>
          <p:nvPr/>
        </p:nvGrpSpPr>
        <p:grpSpPr>
          <a:xfrm>
            <a:off x="9660059" y="5402236"/>
            <a:ext cx="528751" cy="513609"/>
            <a:chOff x="6595471" y="3484651"/>
            <a:chExt cx="723797" cy="703077"/>
          </a:xfrm>
        </p:grpSpPr>
        <p:sp>
          <p:nvSpPr>
            <p:cNvPr id="91" name="Oval 90"/>
            <p:cNvSpPr/>
            <p:nvPr/>
          </p:nvSpPr>
          <p:spPr>
            <a:xfrm>
              <a:off x="6595471" y="3484651"/>
              <a:ext cx="723797" cy="70307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3375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Freeform 91"/>
            <p:cNvSpPr>
              <a:spLocks noEditPoints="1"/>
            </p:cNvSpPr>
            <p:nvPr/>
          </p:nvSpPr>
          <p:spPr bwMode="auto">
            <a:xfrm>
              <a:off x="6809049" y="3619502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1" name="Group 67"/>
          <p:cNvGrpSpPr>
            <a:grpSpLocks noChangeAspect="1"/>
          </p:cNvGrpSpPr>
          <p:nvPr/>
        </p:nvGrpSpPr>
        <p:grpSpPr>
          <a:xfrm>
            <a:off x="9660059" y="3173370"/>
            <a:ext cx="528751" cy="513609"/>
            <a:chOff x="8049780" y="1468406"/>
            <a:chExt cx="723797" cy="703077"/>
          </a:xfrm>
        </p:grpSpPr>
        <p:sp>
          <p:nvSpPr>
            <p:cNvPr id="112" name="Oval 111"/>
            <p:cNvSpPr/>
            <p:nvPr/>
          </p:nvSpPr>
          <p:spPr>
            <a:xfrm>
              <a:off x="8049780" y="1468406"/>
              <a:ext cx="723797" cy="7030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531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Freeform 217"/>
            <p:cNvSpPr>
              <a:spLocks noEditPoints="1"/>
            </p:cNvSpPr>
            <p:nvPr/>
          </p:nvSpPr>
          <p:spPr bwMode="auto">
            <a:xfrm>
              <a:off x="8222238" y="1677864"/>
              <a:ext cx="378880" cy="284161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36"/>
          <p:cNvGrpSpPr/>
          <p:nvPr/>
        </p:nvGrpSpPr>
        <p:grpSpPr>
          <a:xfrm>
            <a:off x="7227065" y="4638027"/>
            <a:ext cx="2161208" cy="672987"/>
            <a:chOff x="5638262" y="2428485"/>
            <a:chExt cx="2649923" cy="638129"/>
          </a:xfrm>
        </p:grpSpPr>
        <p:sp>
          <p:nvSpPr>
            <p:cNvPr id="115" name="TextBox 114"/>
            <p:cNvSpPr txBox="1"/>
            <p:nvPr/>
          </p:nvSpPr>
          <p:spPr>
            <a:xfrm>
              <a:off x="6747241" y="2428485"/>
              <a:ext cx="1540944" cy="20428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5638262" y="2659261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75"/>
          <p:cNvGrpSpPr>
            <a:grpSpLocks noChangeAspect="1"/>
          </p:cNvGrpSpPr>
          <p:nvPr/>
        </p:nvGrpSpPr>
        <p:grpSpPr>
          <a:xfrm>
            <a:off x="9660059" y="4659280"/>
            <a:ext cx="528751" cy="513609"/>
            <a:chOff x="8049780" y="2476530"/>
            <a:chExt cx="723797" cy="703077"/>
          </a:xfrm>
        </p:grpSpPr>
        <p:sp>
          <p:nvSpPr>
            <p:cNvPr id="118" name="Oval 117"/>
            <p:cNvSpPr/>
            <p:nvPr/>
          </p:nvSpPr>
          <p:spPr>
            <a:xfrm>
              <a:off x="8049780" y="2476530"/>
              <a:ext cx="723797" cy="70307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Freeform 56"/>
            <p:cNvSpPr>
              <a:spLocks noEditPoints="1"/>
            </p:cNvSpPr>
            <p:nvPr/>
          </p:nvSpPr>
          <p:spPr bwMode="auto">
            <a:xfrm>
              <a:off x="8238857" y="2655247"/>
              <a:ext cx="345642" cy="34564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TextBox 8"/>
          <p:cNvSpPr txBox="1"/>
          <p:nvPr/>
        </p:nvSpPr>
        <p:spPr>
          <a:xfrm>
            <a:off x="755650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8"/>
          <p:cNvSpPr txBox="1"/>
          <p:nvPr/>
        </p:nvSpPr>
        <p:spPr>
          <a:xfrm>
            <a:off x="755650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930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1" grpId="0" animBg="1"/>
      <p:bldP spid="47" grpId="0" animBg="1"/>
      <p:bldP spid="52" grpId="0" animBg="1"/>
      <p:bldP spid="58" grpId="0"/>
      <p:bldP spid="61" grpId="0"/>
      <p:bldP spid="62" grpId="0"/>
      <p:bldP spid="63" grpId="0"/>
      <p:bldP spid="6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>
            <p:custDataLst>
              <p:tags r:id="rId2"/>
            </p:custDataLst>
          </p:nvPr>
        </p:nvCxnSpPr>
        <p:spPr>
          <a:xfrm>
            <a:off x="0" y="3131986"/>
            <a:ext cx="1285875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0" y="4583956"/>
            <a:ext cx="1285875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4679225" y="2886663"/>
            <a:ext cx="3428044" cy="49064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  </a:t>
            </a:r>
            <a:r>
              <a:rPr lang="en-US" altLang="zh-CN" sz="2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en-US" altLang="zh-CN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MH_Entry_1"/>
          <p:cNvSpPr/>
          <p:nvPr>
            <p:custDataLst>
              <p:tags r:id="rId5"/>
            </p:custDataLst>
          </p:nvPr>
        </p:nvSpPr>
        <p:spPr>
          <a:xfrm>
            <a:off x="4330379" y="3614458"/>
            <a:ext cx="4125737" cy="83099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展示</a:t>
            </a:r>
            <a:endParaRPr lang="en-US" altLang="zh-CN" sz="3600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80239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800" y="1374769"/>
            <a:ext cx="5579623" cy="306999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2800" y="4511230"/>
            <a:ext cx="5579623" cy="1299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7" y="1374769"/>
            <a:ext cx="5574784" cy="306999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511227"/>
            <a:ext cx="5580588" cy="130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2800" y="5985566"/>
            <a:ext cx="11233149" cy="369332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1130938" y="5063856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1130938" y="4743125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6861423" y="5068779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6861423" y="474804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755650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755650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56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755650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755650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44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755650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755650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64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5" name="Group 5"/>
          <p:cNvGrpSpPr>
            <a:grpSpLocks/>
          </p:cNvGrpSpPr>
          <p:nvPr/>
        </p:nvGrpSpPr>
        <p:grpSpPr bwMode="auto">
          <a:xfrm>
            <a:off x="4694215" y="2259670"/>
            <a:ext cx="3462814" cy="3375906"/>
            <a:chOff x="0" y="0"/>
            <a:chExt cx="7716441" cy="7523163"/>
          </a:xfrm>
        </p:grpSpPr>
        <p:sp>
          <p:nvSpPr>
            <p:cNvPr id="30726" name="AutoShape 6"/>
            <p:cNvSpPr>
              <a:spLocks/>
            </p:cNvSpPr>
            <p:nvPr/>
          </p:nvSpPr>
          <p:spPr bwMode="auto">
            <a:xfrm>
              <a:off x="3855839" y="0"/>
              <a:ext cx="3117690" cy="2341563"/>
            </a:xfrm>
            <a:custGeom>
              <a:avLst/>
              <a:gdLst>
                <a:gd name="T0" fmla="*/ 1558845 w 21600"/>
                <a:gd name="T1" fmla="*/ 1170782 h 21600"/>
                <a:gd name="T2" fmla="*/ 1558845 w 21600"/>
                <a:gd name="T3" fmla="*/ 1170782 h 21600"/>
                <a:gd name="T4" fmla="*/ 1558845 w 21600"/>
                <a:gd name="T5" fmla="*/ 1170782 h 21600"/>
                <a:gd name="T6" fmla="*/ 1558845 w 21600"/>
                <a:gd name="T7" fmla="*/ 117078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" y="0"/>
                  </a:moveTo>
                  <a:lnTo>
                    <a:pt x="0" y="10"/>
                  </a:lnTo>
                  <a:lnTo>
                    <a:pt x="181" y="11854"/>
                  </a:lnTo>
                  <a:lnTo>
                    <a:pt x="14811" y="21599"/>
                  </a:lnTo>
                  <a:lnTo>
                    <a:pt x="21599" y="1389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7" name="AutoShape 7"/>
            <p:cNvSpPr>
              <a:spLocks/>
            </p:cNvSpPr>
            <p:nvPr/>
          </p:nvSpPr>
          <p:spPr bwMode="auto">
            <a:xfrm>
              <a:off x="5994092" y="1504950"/>
              <a:ext cx="1719174" cy="3317875"/>
            </a:xfrm>
            <a:custGeom>
              <a:avLst/>
              <a:gdLst>
                <a:gd name="T0" fmla="*/ 859587 w 21600"/>
                <a:gd name="T1" fmla="*/ 1658938 h 21600"/>
                <a:gd name="T2" fmla="*/ 859587 w 21600"/>
                <a:gd name="T3" fmla="*/ 1658938 h 21600"/>
                <a:gd name="T4" fmla="*/ 859587 w 21600"/>
                <a:gd name="T5" fmla="*/ 1658938 h 21600"/>
                <a:gd name="T6" fmla="*/ 859587 w 21600"/>
                <a:gd name="T7" fmla="*/ 16589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159" y="0"/>
                  </a:moveTo>
                  <a:lnTo>
                    <a:pt x="0" y="5438"/>
                  </a:lnTo>
                  <a:lnTo>
                    <a:pt x="6423" y="20020"/>
                  </a:lnTo>
                  <a:lnTo>
                    <a:pt x="6234" y="20144"/>
                  </a:lnTo>
                  <a:lnTo>
                    <a:pt x="21600" y="21599"/>
                  </a:lnTo>
                  <a:lnTo>
                    <a:pt x="121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8" name="AutoShape 8"/>
            <p:cNvSpPr>
              <a:spLocks/>
            </p:cNvSpPr>
            <p:nvPr/>
          </p:nvSpPr>
          <p:spPr bwMode="auto">
            <a:xfrm>
              <a:off x="5049578" y="4598988"/>
              <a:ext cx="2666863" cy="2924175"/>
            </a:xfrm>
            <a:custGeom>
              <a:avLst/>
              <a:gdLst>
                <a:gd name="T0" fmla="*/ 1333432 w 21600"/>
                <a:gd name="T1" fmla="*/ 1462088 h 21600"/>
                <a:gd name="T2" fmla="*/ 1333432 w 21600"/>
                <a:gd name="T3" fmla="*/ 1462088 h 21600"/>
                <a:gd name="T4" fmla="*/ 1333432 w 21600"/>
                <a:gd name="T5" fmla="*/ 1462088 h 21600"/>
                <a:gd name="T6" fmla="*/ 1333432 w 21600"/>
                <a:gd name="T7" fmla="*/ 146208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4" y="0"/>
                  </a:moveTo>
                  <a:lnTo>
                    <a:pt x="0" y="13332"/>
                  </a:lnTo>
                  <a:lnTo>
                    <a:pt x="4256" y="21599"/>
                  </a:lnTo>
                  <a:lnTo>
                    <a:pt x="21599" y="1770"/>
                  </a:lnTo>
                  <a:lnTo>
                    <a:pt x="21571" y="1650"/>
                  </a:lnTo>
                  <a:lnTo>
                    <a:pt x="11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9" name="AutoShape 9"/>
            <p:cNvSpPr>
              <a:spLocks/>
            </p:cNvSpPr>
            <p:nvPr/>
          </p:nvSpPr>
          <p:spPr bwMode="auto">
            <a:xfrm>
              <a:off x="2128728" y="6403975"/>
              <a:ext cx="3446286" cy="1119188"/>
            </a:xfrm>
            <a:custGeom>
              <a:avLst/>
              <a:gdLst>
                <a:gd name="T0" fmla="*/ 1723143 w 21600"/>
                <a:gd name="T1" fmla="*/ 559594 h 21600"/>
                <a:gd name="T2" fmla="*/ 1723143 w 21600"/>
                <a:gd name="T3" fmla="*/ 559594 h 21600"/>
                <a:gd name="T4" fmla="*/ 1723143 w 21600"/>
                <a:gd name="T5" fmla="*/ 559594 h 21600"/>
                <a:gd name="T6" fmla="*/ 1723143 w 21600"/>
                <a:gd name="T7" fmla="*/ 5595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306" y="0"/>
                  </a:moveTo>
                  <a:lnTo>
                    <a:pt x="18276" y="122"/>
                  </a:lnTo>
                  <a:lnTo>
                    <a:pt x="3798" y="122"/>
                  </a:lnTo>
                  <a:lnTo>
                    <a:pt x="0" y="21316"/>
                  </a:lnTo>
                  <a:lnTo>
                    <a:pt x="74" y="21600"/>
                  </a:lnTo>
                  <a:lnTo>
                    <a:pt x="21597" y="21600"/>
                  </a:lnTo>
                  <a:lnTo>
                    <a:pt x="21600" y="21592"/>
                  </a:lnTo>
                  <a:lnTo>
                    <a:pt x="1830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0" name="AutoShape 10"/>
            <p:cNvSpPr>
              <a:spLocks/>
            </p:cNvSpPr>
            <p:nvPr/>
          </p:nvSpPr>
          <p:spPr bwMode="auto">
            <a:xfrm>
              <a:off x="0" y="4597400"/>
              <a:ext cx="2735122" cy="2911475"/>
            </a:xfrm>
            <a:custGeom>
              <a:avLst/>
              <a:gdLst>
                <a:gd name="T0" fmla="*/ 1367561 w 21600"/>
                <a:gd name="T1" fmla="*/ 1455738 h 21600"/>
                <a:gd name="T2" fmla="*/ 1367561 w 21600"/>
                <a:gd name="T3" fmla="*/ 1455738 h 21600"/>
                <a:gd name="T4" fmla="*/ 1367561 w 21600"/>
                <a:gd name="T5" fmla="*/ 1455738 h 21600"/>
                <a:gd name="T6" fmla="*/ 1367561 w 21600"/>
                <a:gd name="T7" fmla="*/ 14557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41" y="0"/>
                  </a:moveTo>
                  <a:lnTo>
                    <a:pt x="3" y="1781"/>
                  </a:lnTo>
                  <a:lnTo>
                    <a:pt x="0" y="1790"/>
                  </a:lnTo>
                  <a:lnTo>
                    <a:pt x="16814" y="21599"/>
                  </a:lnTo>
                  <a:lnTo>
                    <a:pt x="21600" y="13449"/>
                  </a:lnTo>
                  <a:lnTo>
                    <a:pt x="21358" y="13449"/>
                  </a:lnTo>
                  <a:lnTo>
                    <a:pt x="994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1" name="AutoShape 11"/>
            <p:cNvSpPr>
              <a:spLocks/>
            </p:cNvSpPr>
            <p:nvPr/>
          </p:nvSpPr>
          <p:spPr bwMode="auto">
            <a:xfrm>
              <a:off x="0" y="1477963"/>
              <a:ext cx="1776321" cy="3359150"/>
            </a:xfrm>
            <a:custGeom>
              <a:avLst/>
              <a:gdLst>
                <a:gd name="T0" fmla="*/ 888161 w 21600"/>
                <a:gd name="T1" fmla="*/ 1679575 h 21600"/>
                <a:gd name="T2" fmla="*/ 888161 w 21600"/>
                <a:gd name="T3" fmla="*/ 1679575 h 21600"/>
                <a:gd name="T4" fmla="*/ 888161 w 21600"/>
                <a:gd name="T5" fmla="*/ 1679575 h 21600"/>
                <a:gd name="T6" fmla="*/ 888161 w 21600"/>
                <a:gd name="T7" fmla="*/ 16795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445" y="0"/>
                  </a:moveTo>
                  <a:lnTo>
                    <a:pt x="0" y="21600"/>
                  </a:lnTo>
                  <a:lnTo>
                    <a:pt x="15312" y="20056"/>
                  </a:lnTo>
                  <a:lnTo>
                    <a:pt x="15143" y="19943"/>
                  </a:lnTo>
                  <a:lnTo>
                    <a:pt x="21484" y="5269"/>
                  </a:lnTo>
                  <a:lnTo>
                    <a:pt x="21599" y="5238"/>
                  </a:lnTo>
                  <a:lnTo>
                    <a:pt x="944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2" name="AutoShape 12"/>
            <p:cNvSpPr>
              <a:spLocks/>
            </p:cNvSpPr>
            <p:nvPr/>
          </p:nvSpPr>
          <p:spPr bwMode="auto">
            <a:xfrm>
              <a:off x="769897" y="1588"/>
              <a:ext cx="3122453" cy="2292350"/>
            </a:xfrm>
            <a:custGeom>
              <a:avLst/>
              <a:gdLst>
                <a:gd name="T0" fmla="*/ 1561227 w 21600"/>
                <a:gd name="T1" fmla="*/ 1146175 h 21600"/>
                <a:gd name="T2" fmla="*/ 1561227 w 21600"/>
                <a:gd name="T3" fmla="*/ 1146175 h 21600"/>
                <a:gd name="T4" fmla="*/ 1561227 w 21600"/>
                <a:gd name="T5" fmla="*/ 1146175 h 21600"/>
                <a:gd name="T6" fmla="*/ 1561227 w 21600"/>
                <a:gd name="T7" fmla="*/ 11461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41" y="0"/>
                  </a:moveTo>
                  <a:lnTo>
                    <a:pt x="0" y="13938"/>
                  </a:lnTo>
                  <a:lnTo>
                    <a:pt x="6966" y="21599"/>
                  </a:lnTo>
                  <a:lnTo>
                    <a:pt x="21599" y="12067"/>
                  </a:lnTo>
                  <a:lnTo>
                    <a:pt x="21523" y="12033"/>
                  </a:lnTo>
                  <a:lnTo>
                    <a:pt x="213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749" name="AutoShape 29"/>
          <p:cNvSpPr>
            <a:spLocks/>
          </p:cNvSpPr>
          <p:nvPr/>
        </p:nvSpPr>
        <p:spPr bwMode="auto">
          <a:xfrm>
            <a:off x="7265739" y="4818638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0" name="AutoShape 30"/>
          <p:cNvSpPr>
            <a:spLocks/>
          </p:cNvSpPr>
          <p:nvPr/>
        </p:nvSpPr>
        <p:spPr bwMode="auto">
          <a:xfrm>
            <a:off x="5633368" y="2651128"/>
            <a:ext cx="311406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1" name="AutoShape 31"/>
          <p:cNvSpPr>
            <a:spLocks/>
          </p:cNvSpPr>
          <p:nvPr/>
        </p:nvSpPr>
        <p:spPr bwMode="auto">
          <a:xfrm>
            <a:off x="6936602" y="2650845"/>
            <a:ext cx="330659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2" name="AutoShape 32"/>
          <p:cNvSpPr>
            <a:spLocks/>
          </p:cNvSpPr>
          <p:nvPr/>
        </p:nvSpPr>
        <p:spPr bwMode="auto">
          <a:xfrm>
            <a:off x="5256543" y="4746646"/>
            <a:ext cx="311406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3" name="AutoShape 33"/>
          <p:cNvSpPr>
            <a:spLocks/>
          </p:cNvSpPr>
          <p:nvPr/>
        </p:nvSpPr>
        <p:spPr bwMode="auto">
          <a:xfrm>
            <a:off x="6208391" y="5263982"/>
            <a:ext cx="476317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4" name="AutoShape 34"/>
          <p:cNvSpPr>
            <a:spLocks/>
          </p:cNvSpPr>
          <p:nvPr/>
        </p:nvSpPr>
        <p:spPr bwMode="auto">
          <a:xfrm>
            <a:off x="7560403" y="3531997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5" name="AutoShape 35"/>
          <p:cNvSpPr>
            <a:spLocks/>
          </p:cNvSpPr>
          <p:nvPr/>
        </p:nvSpPr>
        <p:spPr bwMode="auto">
          <a:xfrm>
            <a:off x="4906630" y="3511906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6" name="AutoShape 36"/>
          <p:cNvSpPr>
            <a:spLocks/>
          </p:cNvSpPr>
          <p:nvPr/>
        </p:nvSpPr>
        <p:spPr bwMode="auto">
          <a:xfrm>
            <a:off x="2251238" y="2702418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7" name="AutoShape 37"/>
          <p:cNvSpPr>
            <a:spLocks/>
          </p:cNvSpPr>
          <p:nvPr/>
        </p:nvSpPr>
        <p:spPr bwMode="auto">
          <a:xfrm>
            <a:off x="2700733" y="2402732"/>
            <a:ext cx="1391198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8" name="AutoShape 38"/>
          <p:cNvSpPr>
            <a:spLocks/>
          </p:cNvSpPr>
          <p:nvPr/>
        </p:nvSpPr>
        <p:spPr bwMode="auto">
          <a:xfrm>
            <a:off x="4202429" y="2445425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59" name="AutoShape 39"/>
          <p:cNvSpPr>
            <a:spLocks/>
          </p:cNvSpPr>
          <p:nvPr/>
        </p:nvSpPr>
        <p:spPr bwMode="auto">
          <a:xfrm>
            <a:off x="8773510" y="2702418"/>
            <a:ext cx="1789519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0" name="AutoShape 40"/>
          <p:cNvSpPr>
            <a:spLocks/>
          </p:cNvSpPr>
          <p:nvPr/>
        </p:nvSpPr>
        <p:spPr bwMode="auto">
          <a:xfrm>
            <a:off x="8766814" y="2402732"/>
            <a:ext cx="1429865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1" name="AutoShape 41"/>
          <p:cNvSpPr>
            <a:spLocks/>
          </p:cNvSpPr>
          <p:nvPr/>
        </p:nvSpPr>
        <p:spPr bwMode="auto">
          <a:xfrm>
            <a:off x="8480521" y="2445425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2" name="AutoShape 42"/>
          <p:cNvSpPr>
            <a:spLocks/>
          </p:cNvSpPr>
          <p:nvPr/>
        </p:nvSpPr>
        <p:spPr bwMode="auto">
          <a:xfrm>
            <a:off x="2252912" y="3943856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3" name="AutoShape 43"/>
          <p:cNvSpPr>
            <a:spLocks/>
          </p:cNvSpPr>
          <p:nvPr/>
        </p:nvSpPr>
        <p:spPr bwMode="auto">
          <a:xfrm>
            <a:off x="2704577" y="3644170"/>
            <a:ext cx="1394049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4" name="AutoShape 44"/>
          <p:cNvSpPr>
            <a:spLocks/>
          </p:cNvSpPr>
          <p:nvPr/>
        </p:nvSpPr>
        <p:spPr bwMode="auto">
          <a:xfrm>
            <a:off x="4204103" y="368686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5" name="AutoShape 45"/>
          <p:cNvSpPr>
            <a:spLocks/>
          </p:cNvSpPr>
          <p:nvPr/>
        </p:nvSpPr>
        <p:spPr bwMode="auto">
          <a:xfrm>
            <a:off x="8745049" y="3943856"/>
            <a:ext cx="1788782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6" name="AutoShape 46"/>
          <p:cNvSpPr>
            <a:spLocks/>
          </p:cNvSpPr>
          <p:nvPr/>
        </p:nvSpPr>
        <p:spPr bwMode="auto">
          <a:xfrm>
            <a:off x="8737515" y="3644170"/>
            <a:ext cx="1429864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7" name="AutoShape 47"/>
          <p:cNvSpPr>
            <a:spLocks/>
          </p:cNvSpPr>
          <p:nvPr/>
        </p:nvSpPr>
        <p:spPr bwMode="auto">
          <a:xfrm>
            <a:off x="8451222" y="368686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8" name="AutoShape 48"/>
          <p:cNvSpPr>
            <a:spLocks/>
          </p:cNvSpPr>
          <p:nvPr/>
        </p:nvSpPr>
        <p:spPr bwMode="auto">
          <a:xfrm>
            <a:off x="2252912" y="5175247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9" name="AutoShape 49"/>
          <p:cNvSpPr>
            <a:spLocks/>
          </p:cNvSpPr>
          <p:nvPr/>
        </p:nvSpPr>
        <p:spPr bwMode="auto">
          <a:xfrm>
            <a:off x="2702444" y="4876399"/>
            <a:ext cx="1389486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0" name="AutoShape 50"/>
          <p:cNvSpPr>
            <a:spLocks/>
          </p:cNvSpPr>
          <p:nvPr/>
        </p:nvSpPr>
        <p:spPr bwMode="auto">
          <a:xfrm>
            <a:off x="4204103" y="4918254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71" name="AutoShape 51"/>
          <p:cNvSpPr>
            <a:spLocks/>
          </p:cNvSpPr>
          <p:nvPr/>
        </p:nvSpPr>
        <p:spPr bwMode="auto">
          <a:xfrm>
            <a:off x="8745049" y="5175247"/>
            <a:ext cx="1788782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2" name="AutoShape 52"/>
          <p:cNvSpPr>
            <a:spLocks/>
          </p:cNvSpPr>
          <p:nvPr/>
        </p:nvSpPr>
        <p:spPr bwMode="auto">
          <a:xfrm>
            <a:off x="8737515" y="4876399"/>
            <a:ext cx="1429864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3" name="AutoShape 53"/>
          <p:cNvSpPr>
            <a:spLocks/>
          </p:cNvSpPr>
          <p:nvPr/>
        </p:nvSpPr>
        <p:spPr bwMode="auto">
          <a:xfrm>
            <a:off x="8451222" y="4918254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755650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755650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697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8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0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86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7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0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400"/>
                            </p:stCondLst>
                            <p:childTnLst>
                              <p:par>
                                <p:cTn id="8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1600"/>
                            </p:stCondLst>
                            <p:childTnLst>
                              <p:par>
                                <p:cTn id="9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0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28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10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0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0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1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1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3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9" grpId="0" autoUpdateAnimBg="0"/>
      <p:bldP spid="30750" grpId="0" autoUpdateAnimBg="0"/>
      <p:bldP spid="30751" grpId="0" autoUpdateAnimBg="0"/>
      <p:bldP spid="30752" grpId="0" autoUpdateAnimBg="0"/>
      <p:bldP spid="30753" grpId="0" autoUpdateAnimBg="0"/>
      <p:bldP spid="30754" grpId="0" autoUpdateAnimBg="0"/>
      <p:bldP spid="30755" grpId="0" autoUpdateAnimBg="0"/>
      <p:bldP spid="30756" grpId="0" autoUpdateAnimBg="0"/>
      <p:bldP spid="30757" grpId="0" autoUpdateAnimBg="0"/>
      <p:bldP spid="30759" grpId="0" autoUpdateAnimBg="0"/>
      <p:bldP spid="30760" grpId="0" autoUpdateAnimBg="0"/>
      <p:bldP spid="30762" grpId="0" autoUpdateAnimBg="0"/>
      <p:bldP spid="30763" grpId="0" autoUpdateAnimBg="0"/>
      <p:bldP spid="30765" grpId="0" autoUpdateAnimBg="0"/>
      <p:bldP spid="30766" grpId="0" autoUpdateAnimBg="0"/>
      <p:bldP spid="30768" grpId="0" autoUpdateAnimBg="0"/>
      <p:bldP spid="30769" grpId="0" autoUpdateAnimBg="0"/>
      <p:bldP spid="30771" grpId="0" autoUpdateAnimBg="0"/>
      <p:bldP spid="30772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>
            <p:custDataLst>
              <p:tags r:id="rId2"/>
            </p:custDataLst>
          </p:nvPr>
        </p:nvCxnSpPr>
        <p:spPr>
          <a:xfrm>
            <a:off x="0" y="3131986"/>
            <a:ext cx="1285875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0" y="4583956"/>
            <a:ext cx="1285875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4679225" y="2886663"/>
            <a:ext cx="3428044" cy="49064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  </a:t>
            </a:r>
            <a:r>
              <a:rPr lang="en-US" altLang="zh-CN" sz="2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en-US" altLang="zh-CN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MH_Entry_1"/>
          <p:cNvSpPr/>
          <p:nvPr>
            <p:custDataLst>
              <p:tags r:id="rId5"/>
            </p:custDataLst>
          </p:nvPr>
        </p:nvSpPr>
        <p:spPr>
          <a:xfrm>
            <a:off x="4330379" y="3614458"/>
            <a:ext cx="4125737" cy="83099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3600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080883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TextBox 8"/>
          <p:cNvSpPr txBox="1"/>
          <p:nvPr/>
        </p:nvSpPr>
        <p:spPr>
          <a:xfrm>
            <a:off x="755650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755650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99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MH_Entry_1"/>
          <p:cNvSpPr/>
          <p:nvPr>
            <p:custDataLst>
              <p:tags r:id="rId2"/>
            </p:custDataLst>
          </p:nvPr>
        </p:nvSpPr>
        <p:spPr>
          <a:xfrm flipH="1">
            <a:off x="5963791" y="2091707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MH_Number_1"/>
          <p:cNvSpPr/>
          <p:nvPr>
            <p:custDataLst>
              <p:tags r:id="rId3"/>
            </p:custDataLst>
          </p:nvPr>
        </p:nvSpPr>
        <p:spPr>
          <a:xfrm flipH="1">
            <a:off x="5059758" y="2077515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4"/>
            </p:custDataLst>
          </p:nvPr>
        </p:nvSpPr>
        <p:spPr>
          <a:xfrm flipH="1">
            <a:off x="5963791" y="3172719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情况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OF WORK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Number_2"/>
          <p:cNvSpPr/>
          <p:nvPr>
            <p:custDataLst>
              <p:tags r:id="rId5"/>
            </p:custDataLst>
          </p:nvPr>
        </p:nvSpPr>
        <p:spPr>
          <a:xfrm flipH="1">
            <a:off x="5059758" y="3158527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6"/>
            </p:custDataLst>
          </p:nvPr>
        </p:nvSpPr>
        <p:spPr>
          <a:xfrm flipH="1">
            <a:off x="5963791" y="4253731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展示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PROJECT 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3"/>
          <p:cNvSpPr/>
          <p:nvPr>
            <p:custDataLst>
              <p:tags r:id="rId7"/>
            </p:custDataLst>
          </p:nvPr>
        </p:nvSpPr>
        <p:spPr>
          <a:xfrm flipH="1">
            <a:off x="5059758" y="4239539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MH_Entry_4"/>
          <p:cNvSpPr/>
          <p:nvPr>
            <p:custDataLst>
              <p:tags r:id="rId8"/>
            </p:custDataLst>
          </p:nvPr>
        </p:nvSpPr>
        <p:spPr>
          <a:xfrm flipH="1">
            <a:off x="5963791" y="5334743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MH_Number_4"/>
          <p:cNvSpPr/>
          <p:nvPr>
            <p:custDataLst>
              <p:tags r:id="rId9"/>
            </p:custDataLst>
          </p:nvPr>
        </p:nvSpPr>
        <p:spPr>
          <a:xfrm flipH="1">
            <a:off x="5059758" y="5320551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MH_Others_2"/>
          <p:cNvSpPr/>
          <p:nvPr>
            <p:custDataLst>
              <p:tags r:id="rId10"/>
            </p:custDataLst>
          </p:nvPr>
        </p:nvSpPr>
        <p:spPr>
          <a:xfrm>
            <a:off x="353" y="773245"/>
            <a:ext cx="1460470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Others_1"/>
          <p:cNvSpPr txBox="1"/>
          <p:nvPr>
            <p:custDataLst>
              <p:tags r:id="rId11"/>
            </p:custDataLst>
          </p:nvPr>
        </p:nvSpPr>
        <p:spPr>
          <a:xfrm>
            <a:off x="1460823" y="727718"/>
            <a:ext cx="1141729" cy="61555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zh-CN" altLang="en-US" sz="4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s_2"/>
          <p:cNvSpPr txBox="1"/>
          <p:nvPr>
            <p:custDataLst>
              <p:tags r:id="rId12"/>
            </p:custDataLst>
          </p:nvPr>
        </p:nvSpPr>
        <p:spPr>
          <a:xfrm>
            <a:off x="352" y="1343271"/>
            <a:ext cx="2602199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en-US" altLang="zh-CN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357272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80" grpId="0" animBg="1"/>
      <p:bldP spid="23" grpId="0" animBg="1"/>
      <p:bldP spid="24" grpId="0" animBg="1"/>
      <p:bldP spid="25" grpId="0" animBg="1"/>
      <p:bldP spid="26" grpId="0" animBg="1"/>
      <p:bldP spid="31" grpId="0" animBg="1"/>
      <p:bldP spid="32" grpId="0" animBg="1"/>
      <p:bldP spid="22" grpId="0" animBg="1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03886" y="2380204"/>
            <a:ext cx="2520000" cy="287924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443886" y="2380202"/>
            <a:ext cx="2520000" cy="2879246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92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963886" y="2380203"/>
            <a:ext cx="2520000" cy="28792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923886" y="2380201"/>
            <a:ext cx="2520000" cy="287924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40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44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963886" y="5259450"/>
            <a:ext cx="252000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1579169" y="5985568"/>
            <a:ext cx="210384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6675147" y="5985568"/>
            <a:ext cx="210599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，添加相关标题，修改文字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内容，也可以直接复制你的内容到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1772294" y="5633915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6869350" y="5633915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AutoShape 9"/>
          <p:cNvSpPr>
            <a:spLocks/>
          </p:cNvSpPr>
          <p:nvPr/>
        </p:nvSpPr>
        <p:spPr bwMode="auto">
          <a:xfrm>
            <a:off x="4104655" y="3640566"/>
            <a:ext cx="210384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AutoShape 11"/>
          <p:cNvSpPr>
            <a:spLocks/>
          </p:cNvSpPr>
          <p:nvPr/>
        </p:nvSpPr>
        <p:spPr bwMode="auto">
          <a:xfrm>
            <a:off x="9200633" y="3640566"/>
            <a:ext cx="210599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AutoShape 16"/>
          <p:cNvSpPr>
            <a:spLocks/>
          </p:cNvSpPr>
          <p:nvPr/>
        </p:nvSpPr>
        <p:spPr bwMode="auto">
          <a:xfrm>
            <a:off x="4297780" y="3288913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AutoShape 17"/>
          <p:cNvSpPr>
            <a:spLocks/>
          </p:cNvSpPr>
          <p:nvPr/>
        </p:nvSpPr>
        <p:spPr bwMode="auto">
          <a:xfrm>
            <a:off x="9394836" y="3288913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0" name="AutoShape 11"/>
          <p:cNvSpPr>
            <a:spLocks/>
          </p:cNvSpPr>
          <p:nvPr/>
        </p:nvSpPr>
        <p:spPr bwMode="auto">
          <a:xfrm>
            <a:off x="1348919" y="1663722"/>
            <a:ext cx="1016091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AutoShape 17"/>
          <p:cNvSpPr>
            <a:spLocks/>
          </p:cNvSpPr>
          <p:nvPr/>
        </p:nvSpPr>
        <p:spPr bwMode="auto">
          <a:xfrm>
            <a:off x="5570579" y="1312069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TextBox 8"/>
          <p:cNvSpPr txBox="1"/>
          <p:nvPr/>
        </p:nvSpPr>
        <p:spPr>
          <a:xfrm>
            <a:off x="755650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755650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818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7" grpId="0"/>
      <p:bldP spid="34832" grpId="0" autoUpdateAnimBg="0"/>
      <p:bldP spid="34833" grpId="0" autoUpdateAnimBg="0"/>
      <p:bldP spid="16" grpId="0"/>
      <p:bldP spid="17" grpId="0"/>
      <p:bldP spid="18" grpId="0" autoUpdateAnimBg="0"/>
      <p:bldP spid="19" grpId="0" autoUpdateAnimBg="0"/>
      <p:bldP spid="20" grpId="0"/>
      <p:bldP spid="21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Oval 102"/>
          <p:cNvSpPr/>
          <p:nvPr/>
        </p:nvSpPr>
        <p:spPr>
          <a:xfrm>
            <a:off x="3349726" y="5535209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n-US" sz="1264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" name="Oval 101"/>
          <p:cNvSpPr/>
          <p:nvPr/>
        </p:nvSpPr>
        <p:spPr>
          <a:xfrm>
            <a:off x="4735143" y="5034052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264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" name="Oval 100"/>
          <p:cNvSpPr/>
          <p:nvPr/>
        </p:nvSpPr>
        <p:spPr>
          <a:xfrm>
            <a:off x="5327692" y="354553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1264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" name="Oval 99"/>
          <p:cNvSpPr/>
          <p:nvPr/>
        </p:nvSpPr>
        <p:spPr>
          <a:xfrm>
            <a:off x="4623211" y="211315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26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" name="Oval 98"/>
          <p:cNvSpPr/>
          <p:nvPr/>
        </p:nvSpPr>
        <p:spPr>
          <a:xfrm>
            <a:off x="3340696" y="160737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grpSp>
        <p:nvGrpSpPr>
          <p:cNvPr id="2" name="Group 92"/>
          <p:cNvGrpSpPr/>
          <p:nvPr/>
        </p:nvGrpSpPr>
        <p:grpSpPr>
          <a:xfrm rot="10800000">
            <a:off x="2481861" y="2708347"/>
            <a:ext cx="2341994" cy="3007174"/>
            <a:chOff x="2577430" y="1009650"/>
            <a:chExt cx="2769942" cy="3556670"/>
          </a:xfrm>
        </p:grpSpPr>
        <p:sp>
          <p:nvSpPr>
            <p:cNvPr id="94" name="Pentagon 93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" name="Oval 94"/>
            <p:cNvSpPr/>
            <p:nvPr/>
          </p:nvSpPr>
          <p:spPr>
            <a:xfrm>
              <a:off x="2577430" y="1796378"/>
              <a:ext cx="2769942" cy="276994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Oval 95"/>
            <p:cNvSpPr/>
            <p:nvPr/>
          </p:nvSpPr>
          <p:spPr>
            <a:xfrm>
              <a:off x="2719157" y="1938105"/>
              <a:ext cx="2486488" cy="248648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Pentagon 96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87"/>
          <p:cNvGrpSpPr/>
          <p:nvPr/>
        </p:nvGrpSpPr>
        <p:grpSpPr>
          <a:xfrm rot="8100000">
            <a:off x="2977087" y="2773275"/>
            <a:ext cx="1949710" cy="2811032"/>
            <a:chOff x="2809413" y="1009650"/>
            <a:chExt cx="2305976" cy="3324687"/>
          </a:xfrm>
        </p:grpSpPr>
        <p:sp>
          <p:nvSpPr>
            <p:cNvPr id="89" name="Pentagon 88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Oval 89"/>
            <p:cNvSpPr/>
            <p:nvPr/>
          </p:nvSpPr>
          <p:spPr>
            <a:xfrm>
              <a:off x="2809413" y="2028361"/>
              <a:ext cx="2305976" cy="23059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Oval 90"/>
            <p:cNvSpPr/>
            <p:nvPr/>
          </p:nvSpPr>
          <p:spPr>
            <a:xfrm>
              <a:off x="2927401" y="2146349"/>
              <a:ext cx="2070000" cy="20700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Pentagon 91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75"/>
          <p:cNvGrpSpPr/>
          <p:nvPr/>
        </p:nvGrpSpPr>
        <p:grpSpPr>
          <a:xfrm rot="5400000">
            <a:off x="3390656" y="2557245"/>
            <a:ext cx="1578503" cy="2625429"/>
            <a:chOff x="3028931" y="1009650"/>
            <a:chExt cx="1866940" cy="3105170"/>
          </a:xfrm>
        </p:grpSpPr>
        <p:sp>
          <p:nvSpPr>
            <p:cNvPr id="84" name="Pentagon 83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3028931" y="2247880"/>
              <a:ext cx="1866940" cy="18669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3124454" y="2343403"/>
              <a:ext cx="1675892" cy="1675892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Pentagon 86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68"/>
          <p:cNvGrpSpPr/>
          <p:nvPr/>
        </p:nvGrpSpPr>
        <p:grpSpPr>
          <a:xfrm rot="2512506">
            <a:off x="3433937" y="2182814"/>
            <a:ext cx="1234842" cy="2453599"/>
            <a:chOff x="3232159" y="1009650"/>
            <a:chExt cx="1460482" cy="2901941"/>
          </a:xfrm>
        </p:grpSpPr>
        <p:sp>
          <p:nvSpPr>
            <p:cNvPr id="70" name="Pentagon 69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3232159" y="2451109"/>
              <a:ext cx="1460482" cy="14604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3306886" y="2525835"/>
              <a:ext cx="1311028" cy="131102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Pentagon 74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6"/>
          <p:cNvGrpSpPr/>
          <p:nvPr/>
        </p:nvGrpSpPr>
        <p:grpSpPr>
          <a:xfrm>
            <a:off x="3192032" y="2022836"/>
            <a:ext cx="901983" cy="2287170"/>
            <a:chOff x="3429000" y="1009650"/>
            <a:chExt cx="1066800" cy="2705100"/>
          </a:xfrm>
        </p:grpSpPr>
        <p:sp>
          <p:nvSpPr>
            <p:cNvPr id="61" name="Pentagon 60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3429000" y="2647950"/>
              <a:ext cx="1066800" cy="10668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3657600" y="2876550"/>
              <a:ext cx="609600" cy="6096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Pentagon 65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5" name="Freeform 45"/>
          <p:cNvSpPr>
            <a:spLocks noEditPoints="1"/>
          </p:cNvSpPr>
          <p:nvPr/>
        </p:nvSpPr>
        <p:spPr bwMode="auto">
          <a:xfrm>
            <a:off x="9531976" y="189247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" name="Freeform 45"/>
          <p:cNvSpPr>
            <a:spLocks noEditPoints="1"/>
          </p:cNvSpPr>
          <p:nvPr/>
        </p:nvSpPr>
        <p:spPr bwMode="auto">
          <a:xfrm>
            <a:off x="9531976" y="276102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Freeform 45"/>
          <p:cNvSpPr>
            <a:spLocks noEditPoints="1"/>
          </p:cNvSpPr>
          <p:nvPr/>
        </p:nvSpPr>
        <p:spPr bwMode="auto">
          <a:xfrm>
            <a:off x="9531976" y="362957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4" name="Freeform 45"/>
          <p:cNvSpPr>
            <a:spLocks noEditPoints="1"/>
          </p:cNvSpPr>
          <p:nvPr/>
        </p:nvSpPr>
        <p:spPr bwMode="auto">
          <a:xfrm>
            <a:off x="9531976" y="449812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5" name="Freeform 45"/>
          <p:cNvSpPr>
            <a:spLocks noEditPoints="1"/>
          </p:cNvSpPr>
          <p:nvPr/>
        </p:nvSpPr>
        <p:spPr bwMode="auto">
          <a:xfrm>
            <a:off x="9531976" y="5366681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Group 80"/>
          <p:cNvGrpSpPr/>
          <p:nvPr/>
        </p:nvGrpSpPr>
        <p:grpSpPr>
          <a:xfrm>
            <a:off x="6653746" y="1863066"/>
            <a:ext cx="2765342" cy="548430"/>
            <a:chOff x="-450666" y="1847224"/>
            <a:chExt cx="3582491" cy="520048"/>
          </a:xfrm>
        </p:grpSpPr>
        <p:sp>
          <p:nvSpPr>
            <p:cNvPr id="137" name="Footer Text"/>
            <p:cNvSpPr txBox="1"/>
            <p:nvPr/>
          </p:nvSpPr>
          <p:spPr>
            <a:xfrm>
              <a:off x="-450666" y="2099987"/>
              <a:ext cx="3582491" cy="2672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1503705" y="1847224"/>
              <a:ext cx="1628120" cy="2042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9"/>
          <p:cNvGrpSpPr/>
          <p:nvPr/>
        </p:nvGrpSpPr>
        <p:grpSpPr>
          <a:xfrm>
            <a:off x="6653746" y="2758661"/>
            <a:ext cx="2765342" cy="547092"/>
            <a:chOff x="-450666" y="1848492"/>
            <a:chExt cx="3582491" cy="518778"/>
          </a:xfrm>
        </p:grpSpPr>
        <p:sp>
          <p:nvSpPr>
            <p:cNvPr id="140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92"/>
          <p:cNvGrpSpPr/>
          <p:nvPr/>
        </p:nvGrpSpPr>
        <p:grpSpPr>
          <a:xfrm>
            <a:off x="6653746" y="3652917"/>
            <a:ext cx="2765342" cy="547092"/>
            <a:chOff x="-450666" y="1848492"/>
            <a:chExt cx="3582491" cy="518778"/>
          </a:xfrm>
        </p:grpSpPr>
        <p:sp>
          <p:nvSpPr>
            <p:cNvPr id="143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4"/>
          <p:cNvGrpSpPr/>
          <p:nvPr/>
        </p:nvGrpSpPr>
        <p:grpSpPr>
          <a:xfrm>
            <a:off x="6653746" y="4547169"/>
            <a:ext cx="2765342" cy="535370"/>
            <a:chOff x="-450666" y="1859608"/>
            <a:chExt cx="3582491" cy="507664"/>
          </a:xfrm>
        </p:grpSpPr>
        <p:sp>
          <p:nvSpPr>
            <p:cNvPr id="146" name="Footer Text"/>
            <p:cNvSpPr txBox="1"/>
            <p:nvPr/>
          </p:nvSpPr>
          <p:spPr>
            <a:xfrm>
              <a:off x="-450666" y="2099987"/>
              <a:ext cx="3582491" cy="2672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1503705" y="1859608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47"/>
          <p:cNvGrpSpPr/>
          <p:nvPr/>
        </p:nvGrpSpPr>
        <p:grpSpPr>
          <a:xfrm>
            <a:off x="6653746" y="5429703"/>
            <a:ext cx="2765342" cy="547092"/>
            <a:chOff x="-450666" y="1848492"/>
            <a:chExt cx="3582491" cy="518778"/>
          </a:xfrm>
        </p:grpSpPr>
        <p:sp>
          <p:nvSpPr>
            <p:cNvPr id="149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TextBox 8"/>
          <p:cNvSpPr txBox="1"/>
          <p:nvPr/>
        </p:nvSpPr>
        <p:spPr>
          <a:xfrm>
            <a:off x="755650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755650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65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02" grpId="0" animBg="1"/>
      <p:bldP spid="101" grpId="0" animBg="1"/>
      <p:bldP spid="100" grpId="0" animBg="1"/>
      <p:bldP spid="99" grpId="0" animBg="1"/>
      <p:bldP spid="105" grpId="0" animBg="1"/>
      <p:bldP spid="106" grpId="0" animBg="1"/>
      <p:bldP spid="117" grpId="0" animBg="1"/>
      <p:bldP spid="134" grpId="0" animBg="1"/>
      <p:bldP spid="1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/>
          <p:nvPr/>
        </p:nvSpPr>
        <p:spPr>
          <a:xfrm>
            <a:off x="3763339" y="825500"/>
            <a:ext cx="5332072" cy="5581650"/>
          </a:xfrm>
          <a:custGeom>
            <a:avLst/>
            <a:gdLst>
              <a:gd name="connsiteX0" fmla="*/ 0 w 5332072"/>
              <a:gd name="connsiteY0" fmla="*/ 3618082 h 5581650"/>
              <a:gd name="connsiteX1" fmla="*/ 80779 w 5332072"/>
              <a:gd name="connsiteY1" fmla="*/ 3618082 h 5581650"/>
              <a:gd name="connsiteX2" fmla="*/ 164740 w 5332072"/>
              <a:gd name="connsiteY2" fmla="*/ 3847480 h 5581650"/>
              <a:gd name="connsiteX3" fmla="*/ 2666036 w 5332072"/>
              <a:gd name="connsiteY3" fmla="*/ 5505450 h 5581650"/>
              <a:gd name="connsiteX4" fmla="*/ 5167332 w 5332072"/>
              <a:gd name="connsiteY4" fmla="*/ 3847480 h 5581650"/>
              <a:gd name="connsiteX5" fmla="*/ 5251293 w 5332072"/>
              <a:gd name="connsiteY5" fmla="*/ 3618082 h 5581650"/>
              <a:gd name="connsiteX6" fmla="*/ 5332072 w 5332072"/>
              <a:gd name="connsiteY6" fmla="*/ 3618082 h 5581650"/>
              <a:gd name="connsiteX7" fmla="*/ 5331391 w 5332072"/>
              <a:gd name="connsiteY7" fmla="*/ 3620731 h 5581650"/>
              <a:gd name="connsiteX8" fmla="*/ 2666036 w 5332072"/>
              <a:gd name="connsiteY8" fmla="*/ 5581650 h 5581650"/>
              <a:gd name="connsiteX9" fmla="*/ 681 w 5332072"/>
              <a:gd name="connsiteY9" fmla="*/ 3620731 h 5581650"/>
              <a:gd name="connsiteX10" fmla="*/ 2666036 w 5332072"/>
              <a:gd name="connsiteY10" fmla="*/ 0 h 5581650"/>
              <a:gd name="connsiteX11" fmla="*/ 5331391 w 5332072"/>
              <a:gd name="connsiteY11" fmla="*/ 1960919 h 5581650"/>
              <a:gd name="connsiteX12" fmla="*/ 5332072 w 5332072"/>
              <a:gd name="connsiteY12" fmla="*/ 1963569 h 5581650"/>
              <a:gd name="connsiteX13" fmla="*/ 5251293 w 5332072"/>
              <a:gd name="connsiteY13" fmla="*/ 1963569 h 5581650"/>
              <a:gd name="connsiteX14" fmla="*/ 5167332 w 5332072"/>
              <a:gd name="connsiteY14" fmla="*/ 1734171 h 5581650"/>
              <a:gd name="connsiteX15" fmla="*/ 2666036 w 5332072"/>
              <a:gd name="connsiteY15" fmla="*/ 76200 h 5581650"/>
              <a:gd name="connsiteX16" fmla="*/ 164740 w 5332072"/>
              <a:gd name="connsiteY16" fmla="*/ 1734171 h 5581650"/>
              <a:gd name="connsiteX17" fmla="*/ 80779 w 5332072"/>
              <a:gd name="connsiteY17" fmla="*/ 1963569 h 5581650"/>
              <a:gd name="connsiteX18" fmla="*/ 0 w 5332072"/>
              <a:gd name="connsiteY18" fmla="*/ 1963569 h 5581650"/>
              <a:gd name="connsiteX19" fmla="*/ 681 w 5332072"/>
              <a:gd name="connsiteY19" fmla="*/ 1960919 h 5581650"/>
              <a:gd name="connsiteX20" fmla="*/ 2666036 w 5332072"/>
              <a:gd name="connsiteY20" fmla="*/ 0 h 558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332072" h="5581650">
                <a:moveTo>
                  <a:pt x="0" y="3618082"/>
                </a:moveTo>
                <a:lnTo>
                  <a:pt x="80779" y="3618082"/>
                </a:lnTo>
                <a:lnTo>
                  <a:pt x="164740" y="3847480"/>
                </a:lnTo>
                <a:cubicBezTo>
                  <a:pt x="576843" y="4821800"/>
                  <a:pt x="1541602" y="5505450"/>
                  <a:pt x="2666036" y="5505450"/>
                </a:cubicBezTo>
                <a:cubicBezTo>
                  <a:pt x="3790471" y="5505450"/>
                  <a:pt x="4755230" y="4821800"/>
                  <a:pt x="5167332" y="3847480"/>
                </a:cubicBezTo>
                <a:lnTo>
                  <a:pt x="5251293" y="3618082"/>
                </a:lnTo>
                <a:lnTo>
                  <a:pt x="5332072" y="3618082"/>
                </a:lnTo>
                <a:lnTo>
                  <a:pt x="5331391" y="3620731"/>
                </a:lnTo>
                <a:cubicBezTo>
                  <a:pt x="4978041" y="4756788"/>
                  <a:pt x="3918367" y="5581650"/>
                  <a:pt x="2666036" y="5581650"/>
                </a:cubicBezTo>
                <a:cubicBezTo>
                  <a:pt x="1413706" y="5581650"/>
                  <a:pt x="354032" y="4756788"/>
                  <a:pt x="681" y="3620731"/>
                </a:cubicBezTo>
                <a:close/>
                <a:moveTo>
                  <a:pt x="2666036" y="0"/>
                </a:moveTo>
                <a:cubicBezTo>
                  <a:pt x="3918367" y="0"/>
                  <a:pt x="4978041" y="824862"/>
                  <a:pt x="5331391" y="1960919"/>
                </a:cubicBezTo>
                <a:lnTo>
                  <a:pt x="5332072" y="1963569"/>
                </a:lnTo>
                <a:lnTo>
                  <a:pt x="5251293" y="1963569"/>
                </a:lnTo>
                <a:lnTo>
                  <a:pt x="5167332" y="1734171"/>
                </a:lnTo>
                <a:cubicBezTo>
                  <a:pt x="4755230" y="759851"/>
                  <a:pt x="3790471" y="76200"/>
                  <a:pt x="2666036" y="76200"/>
                </a:cubicBezTo>
                <a:cubicBezTo>
                  <a:pt x="1541602" y="76200"/>
                  <a:pt x="576843" y="759851"/>
                  <a:pt x="164740" y="1734171"/>
                </a:cubicBezTo>
                <a:lnTo>
                  <a:pt x="80779" y="1963569"/>
                </a:lnTo>
                <a:lnTo>
                  <a:pt x="0" y="1963569"/>
                </a:lnTo>
                <a:lnTo>
                  <a:pt x="681" y="1960919"/>
                </a:lnTo>
                <a:cubicBezTo>
                  <a:pt x="354032" y="824862"/>
                  <a:pt x="1413706" y="0"/>
                  <a:pt x="2666036" y="0"/>
                </a:cubicBezTo>
                <a:close/>
              </a:path>
            </a:pathLst>
          </a:custGeom>
          <a:solidFill>
            <a:schemeClr val="accent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816060" y="1003010"/>
            <a:ext cx="5226630" cy="522663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6" name="矩形 259"/>
          <p:cNvSpPr>
            <a:spLocks noChangeArrowheads="1"/>
          </p:cNvSpPr>
          <p:nvPr/>
        </p:nvSpPr>
        <p:spPr bwMode="auto">
          <a:xfrm>
            <a:off x="2597150" y="2701165"/>
            <a:ext cx="7664450" cy="147732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en-US" altLang="zh-CN" sz="7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矩形 259"/>
          <p:cNvSpPr>
            <a:spLocks noChangeArrowheads="1"/>
          </p:cNvSpPr>
          <p:nvPr/>
        </p:nvSpPr>
        <p:spPr bwMode="auto">
          <a:xfrm>
            <a:off x="4667250" y="4330542"/>
            <a:ext cx="3524250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48" name="矩形 259"/>
          <p:cNvSpPr>
            <a:spLocks noChangeArrowheads="1"/>
          </p:cNvSpPr>
          <p:nvPr/>
        </p:nvSpPr>
        <p:spPr bwMode="auto">
          <a:xfrm>
            <a:off x="596727" y="515827"/>
            <a:ext cx="2118955" cy="78790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</a:p>
          <a:p>
            <a:pPr>
              <a:buNone/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第一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1PPT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7465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0" grpId="0" animBg="1"/>
      <p:bldP spid="46" grpId="0"/>
      <p:bldP spid="46" grpId="1"/>
      <p:bldP spid="47" grpId="0"/>
      <p:bldP spid="48" grpId="0"/>
      <p:bldP spid="48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514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>
            <p:custDataLst>
              <p:tags r:id="rId2"/>
            </p:custDataLst>
          </p:nvPr>
        </p:nvCxnSpPr>
        <p:spPr>
          <a:xfrm>
            <a:off x="0" y="3131986"/>
            <a:ext cx="1285875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0" y="4583956"/>
            <a:ext cx="1285875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4679225" y="2886663"/>
            <a:ext cx="3428044" cy="49064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  1</a:t>
            </a:r>
          </a:p>
        </p:txBody>
      </p:sp>
      <p:sp>
        <p:nvSpPr>
          <p:cNvPr id="8" name="MH_Entry_1"/>
          <p:cNvSpPr/>
          <p:nvPr>
            <p:custDataLst>
              <p:tags r:id="rId5"/>
            </p:custDataLst>
          </p:nvPr>
        </p:nvSpPr>
        <p:spPr>
          <a:xfrm>
            <a:off x="4330379" y="3614458"/>
            <a:ext cx="4125737" cy="83099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3600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386970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577830" y="1336677"/>
            <a:ext cx="8280920" cy="517545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2800" y="1328566"/>
            <a:ext cx="5245872" cy="17116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2799" y="4482475"/>
            <a:ext cx="3384327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812799" y="5034806"/>
            <a:ext cx="3384328" cy="12926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162176" y="1630415"/>
            <a:ext cx="4608512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755650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755650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22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755650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8"/>
          <p:cNvSpPr txBox="1"/>
          <p:nvPr/>
        </p:nvSpPr>
        <p:spPr>
          <a:xfrm>
            <a:off x="755650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56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ord 23"/>
          <p:cNvSpPr/>
          <p:nvPr/>
        </p:nvSpPr>
        <p:spPr>
          <a:xfrm rot="6745650">
            <a:off x="1645010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9070" y="4774993"/>
            <a:ext cx="9676244" cy="5582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Isosceles Triangle 25"/>
          <p:cNvSpPr/>
          <p:nvPr/>
        </p:nvSpPr>
        <p:spPr>
          <a:xfrm rot="10800000">
            <a:off x="2607476" y="4872401"/>
            <a:ext cx="372163" cy="32083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74435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Group 279"/>
          <p:cNvGrpSpPr/>
          <p:nvPr/>
        </p:nvGrpSpPr>
        <p:grpSpPr>
          <a:xfrm>
            <a:off x="2454252" y="2704560"/>
            <a:ext cx="678615" cy="678610"/>
            <a:chOff x="846989" y="1401020"/>
            <a:chExt cx="877416" cy="877416"/>
          </a:xfrm>
          <a:effectLst/>
        </p:grpSpPr>
        <p:sp>
          <p:nvSpPr>
            <p:cNvPr id="30" name="Teardrop 2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32" name="Group 279"/>
          <p:cNvGrpSpPr/>
          <p:nvPr/>
        </p:nvGrpSpPr>
        <p:grpSpPr>
          <a:xfrm>
            <a:off x="4890538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33" name="Teardrop 32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35" name="Group 279"/>
          <p:cNvGrpSpPr/>
          <p:nvPr/>
        </p:nvGrpSpPr>
        <p:grpSpPr>
          <a:xfrm>
            <a:off x="7317161" y="2723204"/>
            <a:ext cx="678615" cy="678610"/>
            <a:chOff x="846989" y="1401020"/>
            <a:chExt cx="877416" cy="877416"/>
          </a:xfrm>
          <a:effectLst/>
        </p:grpSpPr>
        <p:sp>
          <p:nvSpPr>
            <p:cNvPr id="36" name="Teardrop 35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39" name="Group 279"/>
          <p:cNvGrpSpPr/>
          <p:nvPr/>
        </p:nvGrpSpPr>
        <p:grpSpPr>
          <a:xfrm>
            <a:off x="9774790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40" name="Teardrop 3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95%</a:t>
              </a:r>
            </a:p>
          </p:txBody>
        </p:sp>
      </p:grpSp>
      <p:sp>
        <p:nvSpPr>
          <p:cNvPr id="46" name="Freeform 182"/>
          <p:cNvSpPr>
            <a:spLocks noEditPoints="1"/>
          </p:cNvSpPr>
          <p:nvPr/>
        </p:nvSpPr>
        <p:spPr bwMode="auto">
          <a:xfrm>
            <a:off x="2490411" y="3885297"/>
            <a:ext cx="606294" cy="566463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Chord 46"/>
          <p:cNvSpPr/>
          <p:nvPr/>
        </p:nvSpPr>
        <p:spPr>
          <a:xfrm rot="6745650">
            <a:off x="4069163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Isosceles Triangle 47"/>
          <p:cNvSpPr/>
          <p:nvPr/>
        </p:nvSpPr>
        <p:spPr>
          <a:xfrm rot="10800000">
            <a:off x="5043764" y="4872401"/>
            <a:ext cx="372163" cy="32083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418453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Chord 49"/>
          <p:cNvSpPr/>
          <p:nvPr/>
        </p:nvSpPr>
        <p:spPr>
          <a:xfrm rot="6745650">
            <a:off x="649578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Isosceles Triangle 50"/>
          <p:cNvSpPr/>
          <p:nvPr/>
        </p:nvSpPr>
        <p:spPr>
          <a:xfrm rot="10800000">
            <a:off x="7470386" y="4872401"/>
            <a:ext cx="372163" cy="32083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662471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Chord 52"/>
          <p:cNvSpPr/>
          <p:nvPr/>
        </p:nvSpPr>
        <p:spPr>
          <a:xfrm rot="6745650">
            <a:off x="895341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Isosceles Triangle 53"/>
          <p:cNvSpPr/>
          <p:nvPr/>
        </p:nvSpPr>
        <p:spPr>
          <a:xfrm rot="10800000">
            <a:off x="9928013" y="4872401"/>
            <a:ext cx="372163" cy="32083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9064894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Freeform 172"/>
          <p:cNvSpPr>
            <a:spLocks noEditPoints="1"/>
          </p:cNvSpPr>
          <p:nvPr/>
        </p:nvSpPr>
        <p:spPr bwMode="auto">
          <a:xfrm>
            <a:off x="4928108" y="4012517"/>
            <a:ext cx="603478" cy="439241"/>
          </a:xfrm>
          <a:custGeom>
            <a:avLst/>
            <a:gdLst/>
            <a:ahLst/>
            <a:cxnLst>
              <a:cxn ang="0">
                <a:pos x="59" y="53"/>
              </a:cxn>
              <a:cxn ang="0">
                <a:pos x="17" y="53"/>
              </a:cxn>
              <a:cxn ang="0">
                <a:pos x="0" y="36"/>
              </a:cxn>
              <a:cxn ang="0">
                <a:pos x="10" y="21"/>
              </a:cxn>
              <a:cxn ang="0">
                <a:pos x="10" y="19"/>
              </a:cxn>
              <a:cxn ang="0">
                <a:pos x="30" y="0"/>
              </a:cxn>
              <a:cxn ang="0">
                <a:pos x="48" y="12"/>
              </a:cxn>
              <a:cxn ang="0">
                <a:pos x="54" y="9"/>
              </a:cxn>
              <a:cxn ang="0">
                <a:pos x="64" y="19"/>
              </a:cxn>
              <a:cxn ang="0">
                <a:pos x="62" y="24"/>
              </a:cxn>
              <a:cxn ang="0">
                <a:pos x="73" y="38"/>
              </a:cxn>
              <a:cxn ang="0">
                <a:pos x="59" y="53"/>
              </a:cxn>
              <a:cxn ang="0">
                <a:pos x="49" y="27"/>
              </a:cxn>
              <a:cxn ang="0">
                <a:pos x="35" y="13"/>
              </a:cxn>
              <a:cxn ang="0">
                <a:pos x="34" y="13"/>
              </a:cxn>
              <a:cxn ang="0">
                <a:pos x="34" y="13"/>
              </a:cxn>
              <a:cxn ang="0">
                <a:pos x="20" y="27"/>
              </a:cxn>
              <a:cxn ang="0">
                <a:pos x="20" y="27"/>
              </a:cxn>
              <a:cxn ang="0">
                <a:pos x="21" y="29"/>
              </a:cxn>
              <a:cxn ang="0">
                <a:pos x="30" y="29"/>
              </a:cxn>
              <a:cxn ang="0">
                <a:pos x="30" y="42"/>
              </a:cxn>
              <a:cxn ang="0">
                <a:pos x="31" y="43"/>
              </a:cxn>
              <a:cxn ang="0">
                <a:pos x="38" y="43"/>
              </a:cxn>
              <a:cxn ang="0">
                <a:pos x="39" y="42"/>
              </a:cxn>
              <a:cxn ang="0">
                <a:pos x="39" y="29"/>
              </a:cxn>
              <a:cxn ang="0">
                <a:pos x="48" y="29"/>
              </a:cxn>
              <a:cxn ang="0">
                <a:pos x="49" y="27"/>
              </a:cxn>
              <a:cxn ang="0">
                <a:pos x="49" y="27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Freeform 122"/>
          <p:cNvSpPr>
            <a:spLocks noEditPoints="1"/>
          </p:cNvSpPr>
          <p:nvPr/>
        </p:nvSpPr>
        <p:spPr bwMode="auto">
          <a:xfrm>
            <a:off x="7468407" y="3939708"/>
            <a:ext cx="376122" cy="540938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Freeform 66"/>
          <p:cNvSpPr>
            <a:spLocks noEditPoints="1"/>
          </p:cNvSpPr>
          <p:nvPr/>
        </p:nvSpPr>
        <p:spPr bwMode="auto">
          <a:xfrm>
            <a:off x="9803185" y="3975915"/>
            <a:ext cx="621828" cy="482316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755650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755650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984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/>
      <p:bldP spid="46" grpId="0" animBg="1"/>
      <p:bldP spid="47" grpId="0" animBg="1"/>
      <p:bldP spid="48" grpId="0" animBg="1"/>
      <p:bldP spid="49" grpId="0"/>
      <p:bldP spid="50" grpId="0" animBg="1"/>
      <p:bldP spid="51" grpId="0" animBg="1"/>
      <p:bldP spid="52" grpId="0"/>
      <p:bldP spid="53" grpId="0" animBg="1"/>
      <p:bldP spid="54" grpId="0" animBg="1"/>
      <p:bldP spid="55" grpId="0"/>
      <p:bldP spid="56" grpId="0" animBg="1"/>
      <p:bldP spid="57" grpId="0" animBg="1"/>
      <p:bldP spid="5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592" y="5609377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062" y="4491890"/>
            <a:ext cx="216388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334" y="3394026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225" y="2196210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275" y="5153230"/>
            <a:ext cx="1194815" cy="1124575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406" y="4028662"/>
            <a:ext cx="1194815" cy="1124576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6708" y="2904099"/>
            <a:ext cx="1194815" cy="1124573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307" y="1842193"/>
            <a:ext cx="1194815" cy="1124575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321" y="1802601"/>
            <a:ext cx="901620" cy="901620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260" y="5140260"/>
            <a:ext cx="901619" cy="901620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84" y="4039223"/>
            <a:ext cx="901620" cy="901620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16" y="2873633"/>
            <a:ext cx="901620" cy="901620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576" y="1999830"/>
            <a:ext cx="488379" cy="48837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20" y="5422854"/>
            <a:ext cx="433144" cy="331053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720" y="4293656"/>
            <a:ext cx="448210" cy="385986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787" y="3099178"/>
            <a:ext cx="424142" cy="413042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621" y="5070355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974" y="4029336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6002" y="2816461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50" y="1699230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22" y="1937276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251" y="3035584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992" y="4254369"/>
            <a:ext cx="26441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722" y="5304510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8"/>
          <p:cNvSpPr txBox="1"/>
          <p:nvPr/>
        </p:nvSpPr>
        <p:spPr>
          <a:xfrm>
            <a:off x="755650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Box 8"/>
          <p:cNvSpPr txBox="1"/>
          <p:nvPr/>
        </p:nvSpPr>
        <p:spPr>
          <a:xfrm>
            <a:off x="755650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238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>
            <p:custDataLst>
              <p:tags r:id="rId2"/>
            </p:custDataLst>
          </p:nvPr>
        </p:nvCxnSpPr>
        <p:spPr>
          <a:xfrm>
            <a:off x="0" y="3131986"/>
            <a:ext cx="1285875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0" y="4583956"/>
            <a:ext cx="1285875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4679225" y="2886663"/>
            <a:ext cx="3428044" cy="49064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  </a:t>
            </a:r>
            <a:r>
              <a:rPr lang="en-US" altLang="zh-CN" sz="2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en-US" altLang="zh-CN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MH_Entry_1"/>
          <p:cNvSpPr/>
          <p:nvPr>
            <p:custDataLst>
              <p:tags r:id="rId5"/>
            </p:custDataLst>
          </p:nvPr>
        </p:nvSpPr>
        <p:spPr>
          <a:xfrm>
            <a:off x="4330379" y="3614458"/>
            <a:ext cx="4125737" cy="83099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</a:t>
            </a:r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情况</a:t>
            </a:r>
            <a:endParaRPr lang="en-US" altLang="zh-CN" sz="3600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47980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/>
          </p:cNvSpPr>
          <p:nvPr/>
        </p:nvSpPr>
        <p:spPr bwMode="auto">
          <a:xfrm>
            <a:off x="-9524" y="1960141"/>
            <a:ext cx="6438899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grpSp>
        <p:nvGrpSpPr>
          <p:cNvPr id="18" name="组合 19"/>
          <p:cNvGrpSpPr>
            <a:grpSpLocks/>
          </p:cNvGrpSpPr>
          <p:nvPr/>
        </p:nvGrpSpPr>
        <p:grpSpPr bwMode="auto">
          <a:xfrm>
            <a:off x="812800" y="5343108"/>
            <a:ext cx="11233150" cy="871014"/>
            <a:chOff x="1160463" y="2907288"/>
            <a:chExt cx="9421420" cy="619317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907288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39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812799" y="2966843"/>
            <a:ext cx="5256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6429375" y="1960141"/>
            <a:ext cx="6429376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755650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650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2372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24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Straight Connector 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Straight Connector 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TextBox 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AUTOCOLOR" val="TRUE"/>
  <p:tag name="MH_TYPE" val="CONTENTS"/>
  <p:tag name="ID" val="54582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Straight Connector 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Straight Connector 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TextBox 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Straight Connector 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Straight Connector 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TextBox 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Straight Connector 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Straight Connector 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TextBox 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2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C5B3E"/>
      </a:accent1>
      <a:accent2>
        <a:srgbClr val="FF9900"/>
      </a:accent2>
      <a:accent3>
        <a:srgbClr val="DC5B3E"/>
      </a:accent3>
      <a:accent4>
        <a:srgbClr val="FF9900"/>
      </a:accent4>
      <a:accent5>
        <a:srgbClr val="DC5B3E"/>
      </a:accent5>
      <a:accent6>
        <a:srgbClr val="FF9900"/>
      </a:accent6>
      <a:hlink>
        <a:srgbClr val="DC5B3E"/>
      </a:hlink>
      <a:folHlink>
        <a:srgbClr val="FF99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3971</Words>
  <Application>Microsoft Office PowerPoint</Application>
  <PresentationFormat>自定义</PresentationFormat>
  <Paragraphs>276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开题报告</dc:title>
  <dc:creator/>
  <cp:keywords>www.1ppt.com</cp:keywords>
  <cp:lastModifiedBy/>
  <cp:revision>1</cp:revision>
  <dcterms:created xsi:type="dcterms:W3CDTF">2016-12-04T14:38:08Z</dcterms:created>
  <dcterms:modified xsi:type="dcterms:W3CDTF">2018-10-31T01:11:28Z</dcterms:modified>
</cp:coreProperties>
</file>