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223" r:id="rId3"/>
    <p:sldId id="3224" r:id="rId4"/>
    <p:sldId id="3225" r:id="rId5"/>
    <p:sldId id="3177" r:id="rId6"/>
    <p:sldId id="3149" r:id="rId7"/>
    <p:sldId id="3168" r:id="rId8"/>
    <p:sldId id="3173" r:id="rId9"/>
    <p:sldId id="3226" r:id="rId10"/>
    <p:sldId id="3169" r:id="rId11"/>
    <p:sldId id="3172" r:id="rId12"/>
    <p:sldId id="3170" r:id="rId13"/>
    <p:sldId id="3176" r:id="rId14"/>
    <p:sldId id="3227" r:id="rId15"/>
    <p:sldId id="3180" r:id="rId16"/>
    <p:sldId id="3179" r:id="rId17"/>
    <p:sldId id="3175" r:id="rId18"/>
    <p:sldId id="3171" r:id="rId19"/>
    <p:sldId id="3228" r:id="rId20"/>
    <p:sldId id="3178" r:id="rId21"/>
    <p:sldId id="3181" r:id="rId22"/>
    <p:sldId id="3174" r:id="rId23"/>
    <p:sldId id="3229" r:id="rId24"/>
    <p:sldId id="323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E657"/>
    <a:srgbClr val="79C7DE"/>
    <a:srgbClr val="889EB6"/>
    <a:srgbClr val="004236"/>
    <a:srgbClr val="169274"/>
    <a:srgbClr val="60AEA9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4" autoAdjust="0"/>
    <p:restoredTop sz="93031" autoAdjust="0"/>
  </p:normalViewPr>
  <p:slideViewPr>
    <p:cSldViewPr>
      <p:cViewPr>
        <p:scale>
          <a:sx n="50" d="100"/>
          <a:sy n="50" d="100"/>
        </p:scale>
        <p:origin x="-408" y="-150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431-46D1-96E4-D72543CD8296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431-46D1-96E4-D72543CD8296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431-46D1-96E4-D72543CD8296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A431-46D1-96E4-D72543CD82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0945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618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149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7032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7685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07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1997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7809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4392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5003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341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1162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565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0513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62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85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54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869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34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286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43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34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69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639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1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35262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1444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94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83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41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07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33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6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237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89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9146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9050" y="0"/>
            <a:ext cx="1287780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405039" y="0"/>
            <a:ext cx="9453711" cy="7259413"/>
          </a:xfrm>
          <a:custGeom>
            <a:avLst/>
            <a:gdLst>
              <a:gd name="connsiteX0" fmla="*/ 3171161 w 9418858"/>
              <a:gd name="connsiteY0" fmla="*/ 0 h 7232650"/>
              <a:gd name="connsiteX1" fmla="*/ 9418858 w 9418858"/>
              <a:gd name="connsiteY1" fmla="*/ 0 h 7232650"/>
              <a:gd name="connsiteX2" fmla="*/ 9418858 w 9418858"/>
              <a:gd name="connsiteY2" fmla="*/ 7232650 h 7232650"/>
              <a:gd name="connsiteX3" fmla="*/ 4498986 w 9418858"/>
              <a:gd name="connsiteY3" fmla="*/ 7232650 h 7232650"/>
              <a:gd name="connsiteX4" fmla="*/ 4488508 w 9418858"/>
              <a:gd name="connsiteY4" fmla="*/ 7223814 h 7232650"/>
              <a:gd name="connsiteX5" fmla="*/ 4258581 w 9418858"/>
              <a:gd name="connsiteY5" fmla="*/ 7223814 h 7232650"/>
              <a:gd name="connsiteX6" fmla="*/ 0 w 9418858"/>
              <a:gd name="connsiteY6" fmla="*/ 354907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18858" h="7232650">
                <a:moveTo>
                  <a:pt x="3171161" y="0"/>
                </a:moveTo>
                <a:lnTo>
                  <a:pt x="9418858" y="0"/>
                </a:lnTo>
                <a:lnTo>
                  <a:pt x="9418858" y="7232650"/>
                </a:lnTo>
                <a:lnTo>
                  <a:pt x="4498986" y="7232650"/>
                </a:lnTo>
                <a:lnTo>
                  <a:pt x="4488508" y="7223814"/>
                </a:lnTo>
                <a:lnTo>
                  <a:pt x="4258581" y="7223814"/>
                </a:lnTo>
                <a:lnTo>
                  <a:pt x="0" y="3549070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8671844" y="0"/>
            <a:ext cx="4186907" cy="5390824"/>
          </a:xfrm>
          <a:custGeom>
            <a:avLst/>
            <a:gdLst>
              <a:gd name="connsiteX0" fmla="*/ 1588612 w 4186907"/>
              <a:gd name="connsiteY0" fmla="*/ 0 h 5390824"/>
              <a:gd name="connsiteX1" fmla="*/ 4186907 w 4186907"/>
              <a:gd name="connsiteY1" fmla="*/ 0 h 5390824"/>
              <a:gd name="connsiteX2" fmla="*/ 4186907 w 4186907"/>
              <a:gd name="connsiteY2" fmla="*/ 5390824 h 5390824"/>
              <a:gd name="connsiteX3" fmla="*/ 0 w 4186907"/>
              <a:gd name="connsiteY3" fmla="*/ 1777928 h 539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6907" h="5390824">
                <a:moveTo>
                  <a:pt x="1588612" y="0"/>
                </a:moveTo>
                <a:lnTo>
                  <a:pt x="4186907" y="0"/>
                </a:lnTo>
                <a:lnTo>
                  <a:pt x="4186907" y="5390824"/>
                </a:lnTo>
                <a:lnTo>
                  <a:pt x="0" y="1777928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125119" y="2393003"/>
            <a:ext cx="7914481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r>
              <a:rPr lang="zh-CN" altLang="en-US" sz="8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简</a:t>
            </a:r>
            <a:r>
              <a:rPr lang="zh-CN" altLang="en-US" sz="8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洁实</a:t>
            </a:r>
            <a:r>
              <a:rPr lang="zh-CN" altLang="en-US" sz="88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用</a:t>
            </a:r>
            <a:endParaRPr lang="en-US" altLang="zh-CN" sz="8800" b="1" cap="all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r">
              <a:buNone/>
            </a:pPr>
            <a:r>
              <a:rPr lang="zh-CN" altLang="en-US" sz="4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汇报总结</a:t>
            </a:r>
            <a:r>
              <a:rPr lang="en-US" altLang="zh-CN" sz="4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4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模板</a:t>
            </a:r>
            <a:endParaRPr lang="zh-CN" altLang="en-US" sz="4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6534853" y="4849060"/>
            <a:ext cx="54285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投资合作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cap="all" spc="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51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2" grpId="0" animBg="1"/>
      <p:bldP spid="12" grpId="0"/>
      <p:bldP spid="12" grpId="1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38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56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861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46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02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6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629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4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13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596727" y="-18387"/>
            <a:ext cx="6544182" cy="6837376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2"/>
          <p:cNvSpPr txBox="1"/>
          <p:nvPr/>
        </p:nvSpPr>
        <p:spPr>
          <a:xfrm>
            <a:off x="3868818" y="1528093"/>
            <a:ext cx="7673124" cy="657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CLICK PLEASE REPLACE THE WRITTEN CONTENT</a:t>
            </a:r>
            <a:endParaRPr 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Box 32"/>
          <p:cNvSpPr txBox="1"/>
          <p:nvPr/>
        </p:nvSpPr>
        <p:spPr>
          <a:xfrm>
            <a:off x="6833532" y="2833781"/>
            <a:ext cx="504056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87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597621" y="794410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908073" y="1240355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8" name="TextBox 13"/>
          <p:cNvSpPr>
            <a:spLocks noChangeArrowheads="1"/>
          </p:cNvSpPr>
          <p:nvPr/>
        </p:nvSpPr>
        <p:spPr bwMode="auto">
          <a:xfrm>
            <a:off x="4735090" y="2563630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Box 14"/>
          <p:cNvSpPr>
            <a:spLocks noChangeArrowheads="1"/>
          </p:cNvSpPr>
          <p:nvPr/>
        </p:nvSpPr>
        <p:spPr bwMode="auto">
          <a:xfrm>
            <a:off x="4735090" y="3343434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0" name="TextBox 15"/>
          <p:cNvSpPr>
            <a:spLocks noChangeArrowheads="1"/>
          </p:cNvSpPr>
          <p:nvPr/>
        </p:nvSpPr>
        <p:spPr bwMode="auto">
          <a:xfrm>
            <a:off x="4735090" y="4123237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1" name="TextBox 16"/>
          <p:cNvSpPr>
            <a:spLocks noChangeArrowheads="1"/>
          </p:cNvSpPr>
          <p:nvPr/>
        </p:nvSpPr>
        <p:spPr bwMode="auto">
          <a:xfrm>
            <a:off x="4735090" y="4903042"/>
            <a:ext cx="4794285" cy="609248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lvl="0" algn="ctr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五边形 2"/>
          <p:cNvSpPr>
            <a:spLocks noChangeArrowheads="1"/>
          </p:cNvSpPr>
          <p:nvPr/>
        </p:nvSpPr>
        <p:spPr bwMode="auto">
          <a:xfrm>
            <a:off x="4064051" y="2563628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五边形 18"/>
          <p:cNvSpPr>
            <a:spLocks noChangeArrowheads="1"/>
          </p:cNvSpPr>
          <p:nvPr/>
        </p:nvSpPr>
        <p:spPr bwMode="auto">
          <a:xfrm>
            <a:off x="4064051" y="4903038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五边形 19"/>
          <p:cNvSpPr>
            <a:spLocks noChangeArrowheads="1"/>
          </p:cNvSpPr>
          <p:nvPr/>
        </p:nvSpPr>
        <p:spPr bwMode="auto">
          <a:xfrm>
            <a:off x="4064051" y="3343430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五边形 20"/>
          <p:cNvSpPr>
            <a:spLocks noChangeArrowheads="1"/>
          </p:cNvSpPr>
          <p:nvPr/>
        </p:nvSpPr>
        <p:spPr bwMode="auto">
          <a:xfrm>
            <a:off x="4064051" y="4123233"/>
            <a:ext cx="910330" cy="486960"/>
          </a:xfrm>
          <a:prstGeom prst="homePlate">
            <a:avLst>
              <a:gd name="adj" fmla="val 46735"/>
            </a:avLst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5"/>
          <p:cNvSpPr>
            <a:spLocks noChangeArrowheads="1"/>
          </p:cNvSpPr>
          <p:nvPr/>
        </p:nvSpPr>
        <p:spPr bwMode="auto">
          <a:xfrm>
            <a:off x="4064052" y="2474866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58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7"/>
          <p:cNvSpPr>
            <a:spLocks noChangeArrowheads="1"/>
          </p:cNvSpPr>
          <p:nvPr/>
        </p:nvSpPr>
        <p:spPr bwMode="auto">
          <a:xfrm>
            <a:off x="4064052" y="3234590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9"/>
          <p:cNvSpPr>
            <a:spLocks noChangeArrowheads="1"/>
          </p:cNvSpPr>
          <p:nvPr/>
        </p:nvSpPr>
        <p:spPr bwMode="auto">
          <a:xfrm>
            <a:off x="4064052" y="3992638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1"/>
          <p:cNvSpPr>
            <a:spLocks noChangeArrowheads="1"/>
          </p:cNvSpPr>
          <p:nvPr/>
        </p:nvSpPr>
        <p:spPr bwMode="auto">
          <a:xfrm>
            <a:off x="4064052" y="4752359"/>
            <a:ext cx="545074" cy="87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58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58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897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8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159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9050" y="0"/>
            <a:ext cx="1287780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405039" y="0"/>
            <a:ext cx="9453711" cy="7259413"/>
          </a:xfrm>
          <a:custGeom>
            <a:avLst/>
            <a:gdLst>
              <a:gd name="connsiteX0" fmla="*/ 3171161 w 9418858"/>
              <a:gd name="connsiteY0" fmla="*/ 0 h 7232650"/>
              <a:gd name="connsiteX1" fmla="*/ 9418858 w 9418858"/>
              <a:gd name="connsiteY1" fmla="*/ 0 h 7232650"/>
              <a:gd name="connsiteX2" fmla="*/ 9418858 w 9418858"/>
              <a:gd name="connsiteY2" fmla="*/ 7232650 h 7232650"/>
              <a:gd name="connsiteX3" fmla="*/ 4498986 w 9418858"/>
              <a:gd name="connsiteY3" fmla="*/ 7232650 h 7232650"/>
              <a:gd name="connsiteX4" fmla="*/ 4488508 w 9418858"/>
              <a:gd name="connsiteY4" fmla="*/ 7223814 h 7232650"/>
              <a:gd name="connsiteX5" fmla="*/ 4258581 w 9418858"/>
              <a:gd name="connsiteY5" fmla="*/ 7223814 h 7232650"/>
              <a:gd name="connsiteX6" fmla="*/ 0 w 9418858"/>
              <a:gd name="connsiteY6" fmla="*/ 3549070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18858" h="7232650">
                <a:moveTo>
                  <a:pt x="3171161" y="0"/>
                </a:moveTo>
                <a:lnTo>
                  <a:pt x="9418858" y="0"/>
                </a:lnTo>
                <a:lnTo>
                  <a:pt x="9418858" y="7232650"/>
                </a:lnTo>
                <a:lnTo>
                  <a:pt x="4498986" y="7232650"/>
                </a:lnTo>
                <a:lnTo>
                  <a:pt x="4488508" y="7223814"/>
                </a:lnTo>
                <a:lnTo>
                  <a:pt x="4258581" y="7223814"/>
                </a:lnTo>
                <a:lnTo>
                  <a:pt x="0" y="3549070"/>
                </a:lnTo>
                <a:close/>
              </a:path>
            </a:pathLst>
          </a:custGeom>
          <a:solidFill>
            <a:schemeClr val="accent3">
              <a:alpha val="69804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8671844" y="0"/>
            <a:ext cx="4186907" cy="5390824"/>
          </a:xfrm>
          <a:custGeom>
            <a:avLst/>
            <a:gdLst>
              <a:gd name="connsiteX0" fmla="*/ 1588612 w 4186907"/>
              <a:gd name="connsiteY0" fmla="*/ 0 h 5390824"/>
              <a:gd name="connsiteX1" fmla="*/ 4186907 w 4186907"/>
              <a:gd name="connsiteY1" fmla="*/ 0 h 5390824"/>
              <a:gd name="connsiteX2" fmla="*/ 4186907 w 4186907"/>
              <a:gd name="connsiteY2" fmla="*/ 5390824 h 5390824"/>
              <a:gd name="connsiteX3" fmla="*/ 0 w 4186907"/>
              <a:gd name="connsiteY3" fmla="*/ 1777928 h 539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6907" h="5390824">
                <a:moveTo>
                  <a:pt x="1588612" y="0"/>
                </a:moveTo>
                <a:lnTo>
                  <a:pt x="4186907" y="0"/>
                </a:lnTo>
                <a:lnTo>
                  <a:pt x="4186907" y="5390824"/>
                </a:lnTo>
                <a:lnTo>
                  <a:pt x="0" y="1777928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  <a:effectLst>
            <a:outerShdw blurRad="317500" dist="127000" dir="10800000" algn="r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429375" y="3893698"/>
            <a:ext cx="56102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0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4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TextBox 7"/>
          <p:cNvSpPr>
            <a:spLocks noChangeArrowheads="1"/>
          </p:cNvSpPr>
          <p:nvPr/>
        </p:nvSpPr>
        <p:spPr bwMode="auto">
          <a:xfrm>
            <a:off x="6534853" y="4849060"/>
            <a:ext cx="542854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buNone/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适用于创业计划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投资合作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公司介绍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企业宣传等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endParaRPr lang="zh-CN" altLang="en-US" cap="all" spc="316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94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22" grpId="0" animBg="1"/>
      <p:bldP spid="12" grpId="0"/>
      <p:bldP spid="12" grpId="1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15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619126"/>
            <a:ext cx="5282188" cy="349323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31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11683"/>
            <a:ext cx="12896850" cy="5186234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13"/>
          <p:cNvSpPr txBox="1">
            <a:spLocks/>
          </p:cNvSpPr>
          <p:nvPr/>
        </p:nvSpPr>
        <p:spPr>
          <a:xfrm>
            <a:off x="1154406" y="236926"/>
            <a:ext cx="1890593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6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5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86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37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45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占位符 13"/>
          <p:cNvSpPr txBox="1">
            <a:spLocks/>
          </p:cNvSpPr>
          <p:nvPr/>
        </p:nvSpPr>
        <p:spPr>
          <a:xfrm>
            <a:off x="380703" y="214850"/>
            <a:ext cx="2160240" cy="355063"/>
          </a:xfrm>
          <a:prstGeom prst="rect">
            <a:avLst/>
          </a:prstGeom>
        </p:spPr>
        <p:txBody>
          <a:bodyPr vert="horz"/>
          <a:lstStyle>
            <a:lvl1pPr marL="0" indent="0" algn="l" defTabSz="964326" rtl="0" eaLnBrk="1" latinLnBrk="0" hangingPunct="1">
              <a:lnSpc>
                <a:spcPct val="100000"/>
              </a:lnSpc>
              <a:spcBef>
                <a:spcPts val="1055"/>
              </a:spcBef>
              <a:buFont typeface="Arial" panose="020B0604020202020204" pitchFamily="34" charset="0"/>
              <a:buNone/>
              <a:defRPr sz="16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180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1800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92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0FA425B-3F75-4EC6-AAAF-43808ECE9BB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03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7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80A7"/>
      </a:accent1>
      <a:accent2>
        <a:srgbClr val="FCC96B"/>
      </a:accent2>
      <a:accent3>
        <a:srgbClr val="1E80A7"/>
      </a:accent3>
      <a:accent4>
        <a:srgbClr val="FCC96B"/>
      </a:accent4>
      <a:accent5>
        <a:srgbClr val="1E80A7"/>
      </a:accent5>
      <a:accent6>
        <a:srgbClr val="FCC96B"/>
      </a:accent6>
      <a:hlink>
        <a:srgbClr val="1E80A7"/>
      </a:hlink>
      <a:folHlink>
        <a:srgbClr val="FCC96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2916</Words>
  <Application>Microsoft Office PowerPoint</Application>
  <PresentationFormat>自定义</PresentationFormat>
  <Paragraphs>220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/>
  <cp:keywords>www.1ppt.com</cp:keywords>
  <cp:lastModifiedBy/>
  <cp:revision>1</cp:revision>
  <dcterms:created xsi:type="dcterms:W3CDTF">2016-10-17T14:00:15Z</dcterms:created>
  <dcterms:modified xsi:type="dcterms:W3CDTF">2018-10-30T14:05:44Z</dcterms:modified>
</cp:coreProperties>
</file>