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drawings/drawing2.xml" ContentType="application/vnd.openxmlformats-officedocument.drawingml.chartshapes+xml"/>
  <Override PartName="/ppt/charts/chart7.xml" ContentType="application/vnd.openxmlformats-officedocument.drawingml.chart+xml"/>
  <Override PartName="/ppt/drawings/drawing3.xml" ContentType="application/vnd.openxmlformats-officedocument.drawingml.chartshapes+xml"/>
  <Override PartName="/ppt/charts/chart8.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75" r:id="rId6"/>
    <p:sldId id="262" r:id="rId7"/>
    <p:sldId id="276" r:id="rId8"/>
    <p:sldId id="277" r:id="rId9"/>
    <p:sldId id="259" r:id="rId10"/>
    <p:sldId id="278" r:id="rId11"/>
    <p:sldId id="279" r:id="rId12"/>
    <p:sldId id="280" r:id="rId13"/>
    <p:sldId id="260" r:id="rId14"/>
    <p:sldId id="282" r:id="rId15"/>
    <p:sldId id="283" r:id="rId16"/>
    <p:sldId id="281" r:id="rId17"/>
    <p:sldId id="285" r:id="rId18"/>
    <p:sldId id="261" r:id="rId19"/>
    <p:sldId id="284" r:id="rId20"/>
    <p:sldId id="286" r:id="rId21"/>
    <p:sldId id="289" r:id="rId22"/>
    <p:sldId id="290" r:id="rId23"/>
    <p:sldId id="291" r:id="rId24"/>
    <p:sldId id="292" r:id="rId25"/>
    <p:sldId id="293" r:id="rId26"/>
    <p:sldId id="294" r:id="rId27"/>
    <p:sldId id="295"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5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195CC7"/>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195CC7"/>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solidFill>
                <a:srgbClr val="BFBFBF"/>
              </a:solidFill>
              <a:ln w="19050">
                <a:no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95CC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95CC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195CC7"/>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C00000"/>
            </a:solidFill>
            <a:ln>
              <a:noFill/>
            </a:ln>
            <a:effectLst/>
          </c:spPr>
          <c:dPt>
            <c:idx val="0"/>
            <c:bubble3D val="0"/>
            <c:spPr>
              <a:solidFill>
                <a:srgbClr val="C00000"/>
              </a:solidFill>
              <a:ln w="19050">
                <a:noFill/>
              </a:ln>
              <a:effectLst>
                <a:innerShdw blurRad="63500" dist="50800" dir="13500000">
                  <a:prstClr val="black">
                    <a:alpha val="50000"/>
                  </a:prstClr>
                </a:innerShdw>
              </a:effectLst>
            </c:spPr>
          </c:dPt>
          <c:dPt>
            <c:idx val="1"/>
            <c:bubble3D val="0"/>
            <c:spPr>
              <a:solidFill>
                <a:srgbClr val="195CC7"/>
              </a:solidFill>
              <a:ln w="19050">
                <a:noFill/>
              </a:ln>
              <a:effectLst>
                <a:innerShdw blurRad="63500" dist="50800" dir="13500000">
                  <a:prstClr val="black">
                    <a:alpha val="50000"/>
                  </a:prstClr>
                </a:innerShdw>
              </a:effectLst>
            </c:spPr>
          </c:dPt>
          <c:dPt>
            <c:idx val="2"/>
            <c:bubble3D val="0"/>
            <c:spPr>
              <a:solidFill>
                <a:srgbClr val="C00000"/>
              </a:solidFill>
              <a:ln w="19050">
                <a:noFill/>
              </a:ln>
              <a:effectLst/>
            </c:spPr>
          </c:dPt>
          <c:dPt>
            <c:idx val="3"/>
            <c:bubble3D val="0"/>
            <c:spPr>
              <a:solidFill>
                <a:srgbClr val="C00000"/>
              </a:soli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3721367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2210697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724918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9616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7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400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9555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085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185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9823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606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41648661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316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227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637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413309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4196650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923148" y="435086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4217119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351456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313625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2999761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4E05DF2-8C67-478B-82FD-C7F0EFDAAA5E}" type="datetimeFigureOut">
              <a:rPr lang="zh-CN" altLang="en-US" smtClean="0"/>
              <a:t>2018/10/30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1471180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4E05DF2-8C67-478B-82FD-C7F0EFDAAA5E}" type="datetimeFigureOut">
              <a:rPr lang="zh-CN" altLang="en-US" smtClean="0"/>
              <a:t>2018/10/30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37FD518-627C-4CDB-8AFC-DF6C1B2C7AD0}" type="slidenum">
              <a:rPr lang="zh-CN" altLang="en-US" smtClean="0"/>
              <a:t>‹#›</a:t>
            </a:fld>
            <a:endParaRPr lang="zh-CN" altLang="en-US"/>
          </a:p>
        </p:txBody>
      </p:sp>
    </p:spTree>
    <p:extLst>
      <p:ext uri="{BB962C8B-B14F-4D97-AF65-F5344CB8AC3E}">
        <p14:creationId xmlns:p14="http://schemas.microsoft.com/office/powerpoint/2010/main" val="3308750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9323038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592272" y="2698049"/>
            <a:ext cx="5961046" cy="276999"/>
            <a:chOff x="2002264" y="3416364"/>
            <a:chExt cx="8187473" cy="369218"/>
          </a:xfrm>
        </p:grpSpPr>
        <p:sp>
          <p:nvSpPr>
            <p:cNvPr id="5" name="矩形 17"/>
            <p:cNvSpPr>
              <a:spLocks noChangeArrowheads="1"/>
            </p:cNvSpPr>
            <p:nvPr/>
          </p:nvSpPr>
          <p:spPr bwMode="auto">
            <a:xfrm>
              <a:off x="3898035" y="3416364"/>
              <a:ext cx="439593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en-US" altLang="zh-CN" sz="1200" b="0" dirty="0" smtClean="0">
                  <a:solidFill>
                    <a:prstClr val="white"/>
                  </a:solidFill>
                  <a:latin typeface="微软雅黑" panose="020B0503020204020204" pitchFamily="34" charset="-122"/>
                  <a:ea typeface="微软雅黑" panose="020B0503020204020204" pitchFamily="34" charset="-122"/>
                </a:rPr>
                <a:t>201X</a:t>
              </a:r>
              <a:r>
                <a:rPr lang="zh-CN" altLang="en-US" sz="1200" b="0" dirty="0" smtClean="0">
                  <a:solidFill>
                    <a:prstClr val="white"/>
                  </a:solidFill>
                  <a:latin typeface="微软雅黑" panose="020B0503020204020204" pitchFamily="34" charset="-122"/>
                  <a:ea typeface="微软雅黑" panose="020B0503020204020204" pitchFamily="34" charset="-122"/>
                </a:rPr>
                <a:t>新年</a:t>
              </a:r>
              <a:r>
                <a:rPr lang="zh-CN" altLang="en-US" sz="1200" b="0" dirty="0">
                  <a:solidFill>
                    <a:prstClr val="white"/>
                  </a:solidFill>
                  <a:latin typeface="微软雅黑" panose="020B0503020204020204" pitchFamily="34" charset="-122"/>
                  <a:ea typeface="微软雅黑" panose="020B0503020204020204" pitchFamily="34" charset="-122"/>
                </a:rPr>
                <a:t>商务</a:t>
              </a:r>
              <a:r>
                <a:rPr lang="en-US" altLang="zh-CN" sz="1200" b="0" dirty="0">
                  <a:solidFill>
                    <a:prstClr val="white"/>
                  </a:solidFill>
                  <a:latin typeface="微软雅黑" panose="020B0503020204020204" pitchFamily="34" charset="-122"/>
                  <a:ea typeface="微软雅黑" panose="020B0503020204020204" pitchFamily="34" charset="-122"/>
                </a:rPr>
                <a:t>PPT</a:t>
              </a:r>
              <a:r>
                <a:rPr lang="zh-CN" altLang="en-US" sz="1200" b="0" dirty="0">
                  <a:solidFill>
                    <a:prstClr val="white"/>
                  </a:solidFill>
                  <a:latin typeface="微软雅黑" panose="020B0503020204020204" pitchFamily="34" charset="-122"/>
                  <a:ea typeface="微软雅黑" panose="020B0503020204020204" pitchFamily="34" charset="-122"/>
                </a:rPr>
                <a:t>模版</a:t>
              </a:r>
            </a:p>
          </p:txBody>
        </p:sp>
        <p:cxnSp>
          <p:nvCxnSpPr>
            <p:cNvPr id="6" name="直接连接符 5"/>
            <p:cNvCxnSpPr/>
            <p:nvPr/>
          </p:nvCxnSpPr>
          <p:spPr bwMode="auto">
            <a:xfrm>
              <a:off x="2002264" y="3609064"/>
              <a:ext cx="1769599" cy="0"/>
            </a:xfrm>
            <a:prstGeom prst="line">
              <a:avLst/>
            </a:prstGeom>
            <a:noFill/>
            <a:ln w="12700" cap="flat" cmpd="sng" algn="ctr">
              <a:solidFill>
                <a:schemeClr val="bg1"/>
              </a:solidFill>
              <a:prstDash val="solid"/>
            </a:ln>
            <a:effectLst/>
          </p:spPr>
        </p:cxnSp>
        <p:cxnSp>
          <p:nvCxnSpPr>
            <p:cNvPr id="7" name="直接连接符 6"/>
            <p:cNvCxnSpPr/>
            <p:nvPr/>
          </p:nvCxnSpPr>
          <p:spPr bwMode="auto">
            <a:xfrm>
              <a:off x="8420138" y="3609064"/>
              <a:ext cx="1769599" cy="0"/>
            </a:xfrm>
            <a:prstGeom prst="line">
              <a:avLst/>
            </a:prstGeom>
            <a:noFill/>
            <a:ln w="12700" cap="flat" cmpd="sng" algn="ctr">
              <a:solidFill>
                <a:schemeClr val="bg1"/>
              </a:solidFill>
              <a:prstDash val="solid"/>
            </a:ln>
            <a:effectLst/>
          </p:spPr>
        </p:cxnSp>
      </p:grpSp>
      <p:sp>
        <p:nvSpPr>
          <p:cNvPr id="8" name="圆角矩形 7"/>
          <p:cNvSpPr/>
          <p:nvPr/>
        </p:nvSpPr>
        <p:spPr>
          <a:xfrm>
            <a:off x="3825582" y="3156370"/>
            <a:ext cx="1494426" cy="300182"/>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noAutofit/>
          </a:bodyPr>
          <a:lstStyle/>
          <a:p>
            <a:pPr algn="ctr"/>
            <a:r>
              <a:rPr lang="zh-CN" altLang="en-US" sz="1200" b="0" dirty="0">
                <a:solidFill>
                  <a:prstClr val="white"/>
                </a:solidFill>
                <a:latin typeface="微软雅黑" panose="020B0503020204020204" pitchFamily="34" charset="-122"/>
                <a:ea typeface="微软雅黑" panose="020B0503020204020204" pitchFamily="34" charset="-122"/>
              </a:rPr>
              <a:t>汇报人：设计师</a:t>
            </a:r>
          </a:p>
        </p:txBody>
      </p:sp>
      <p:grpSp>
        <p:nvGrpSpPr>
          <p:cNvPr id="9" name="组合 8"/>
          <p:cNvGrpSpPr/>
          <p:nvPr/>
        </p:nvGrpSpPr>
        <p:grpSpPr>
          <a:xfrm>
            <a:off x="2766872" y="3989784"/>
            <a:ext cx="563884" cy="563961"/>
            <a:chOff x="2766872" y="3684983"/>
            <a:chExt cx="563884" cy="563961"/>
          </a:xfrm>
        </p:grpSpPr>
        <p:sp>
          <p:nvSpPr>
            <p:cNvPr id="10" name="椭圆 9"/>
            <p:cNvSpPr/>
            <p:nvPr/>
          </p:nvSpPr>
          <p:spPr>
            <a:xfrm>
              <a:off x="2766872"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10"/>
            <p:cNvGrpSpPr/>
            <p:nvPr/>
          </p:nvGrpSpPr>
          <p:grpSpPr>
            <a:xfrm>
              <a:off x="2923439" y="3799245"/>
              <a:ext cx="270585" cy="272453"/>
              <a:chOff x="5042691" y="2273920"/>
              <a:chExt cx="702937" cy="707692"/>
            </a:xfrm>
            <a:solidFill>
              <a:schemeClr val="bg1"/>
            </a:solidFill>
          </p:grpSpPr>
          <p:sp>
            <p:nvSpPr>
              <p:cNvPr id="12"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13"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14" name="组合 13"/>
          <p:cNvGrpSpPr/>
          <p:nvPr/>
        </p:nvGrpSpPr>
        <p:grpSpPr>
          <a:xfrm>
            <a:off x="3782859" y="3989784"/>
            <a:ext cx="563884" cy="563961"/>
            <a:chOff x="3782859" y="3684983"/>
            <a:chExt cx="563884" cy="563961"/>
          </a:xfrm>
        </p:grpSpPr>
        <p:sp>
          <p:nvSpPr>
            <p:cNvPr id="15" name="椭圆 14"/>
            <p:cNvSpPr/>
            <p:nvPr/>
          </p:nvSpPr>
          <p:spPr>
            <a:xfrm>
              <a:off x="3782859"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组合 15"/>
            <p:cNvGrpSpPr/>
            <p:nvPr/>
          </p:nvGrpSpPr>
          <p:grpSpPr>
            <a:xfrm>
              <a:off x="3936848" y="3834339"/>
              <a:ext cx="282468" cy="240378"/>
              <a:chOff x="7909299" y="3772690"/>
              <a:chExt cx="667095" cy="567616"/>
            </a:xfrm>
            <a:solidFill>
              <a:schemeClr val="bg1"/>
            </a:solidFill>
          </p:grpSpPr>
          <p:sp>
            <p:nvSpPr>
              <p:cNvPr id="17"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18"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19" name="组合 18"/>
          <p:cNvGrpSpPr/>
          <p:nvPr/>
        </p:nvGrpSpPr>
        <p:grpSpPr>
          <a:xfrm>
            <a:off x="4798846" y="3989784"/>
            <a:ext cx="563884" cy="563961"/>
            <a:chOff x="4798846" y="3684983"/>
            <a:chExt cx="563884" cy="563961"/>
          </a:xfrm>
        </p:grpSpPr>
        <p:sp>
          <p:nvSpPr>
            <p:cNvPr id="20" name="椭圆 19"/>
            <p:cNvSpPr/>
            <p:nvPr/>
          </p:nvSpPr>
          <p:spPr>
            <a:xfrm>
              <a:off x="4798846"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组合 20"/>
            <p:cNvGrpSpPr/>
            <p:nvPr/>
          </p:nvGrpSpPr>
          <p:grpSpPr>
            <a:xfrm>
              <a:off x="4986263" y="3800231"/>
              <a:ext cx="203290" cy="270481"/>
              <a:chOff x="7976594" y="2279040"/>
              <a:chExt cx="528116" cy="702571"/>
            </a:xfrm>
            <a:solidFill>
              <a:schemeClr val="bg1"/>
            </a:solidFill>
          </p:grpSpPr>
          <p:sp>
            <p:nvSpPr>
              <p:cNvPr id="22"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3"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24" name="组合 23"/>
          <p:cNvGrpSpPr/>
          <p:nvPr/>
        </p:nvGrpSpPr>
        <p:grpSpPr>
          <a:xfrm>
            <a:off x="5814834" y="3989784"/>
            <a:ext cx="563884" cy="563961"/>
            <a:chOff x="5814834" y="3684983"/>
            <a:chExt cx="563884" cy="563961"/>
          </a:xfrm>
        </p:grpSpPr>
        <p:sp>
          <p:nvSpPr>
            <p:cNvPr id="25" name="椭圆 24"/>
            <p:cNvSpPr/>
            <p:nvPr/>
          </p:nvSpPr>
          <p:spPr>
            <a:xfrm>
              <a:off x="5814834"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 name="组合 25"/>
            <p:cNvGrpSpPr/>
            <p:nvPr/>
          </p:nvGrpSpPr>
          <p:grpSpPr>
            <a:xfrm>
              <a:off x="5961456" y="3800091"/>
              <a:ext cx="272556" cy="270762"/>
              <a:chOff x="6463926" y="2278309"/>
              <a:chExt cx="708057" cy="703302"/>
            </a:xfrm>
            <a:solidFill>
              <a:schemeClr val="bg1"/>
            </a:solidFill>
          </p:grpSpPr>
          <p:sp>
            <p:nvSpPr>
              <p:cNvPr id="27"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8"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9"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30"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31" name="组合 30"/>
          <p:cNvGrpSpPr/>
          <p:nvPr/>
        </p:nvGrpSpPr>
        <p:grpSpPr>
          <a:xfrm>
            <a:off x="1562867" y="1649165"/>
            <a:ext cx="793712" cy="916656"/>
            <a:chOff x="1562866" y="1353344"/>
            <a:chExt cx="793712" cy="916656"/>
          </a:xfrm>
        </p:grpSpPr>
        <p:sp>
          <p:nvSpPr>
            <p:cNvPr id="32" name="Freeform 27"/>
            <p:cNvSpPr/>
            <p:nvPr/>
          </p:nvSpPr>
          <p:spPr bwMode="auto">
            <a:xfrm>
              <a:off x="1562866" y="1353344"/>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3" name="TextBox 2"/>
            <p:cNvSpPr txBox="1"/>
            <p:nvPr/>
          </p:nvSpPr>
          <p:spPr>
            <a:xfrm>
              <a:off x="1600994" y="1429544"/>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新</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2600034" y="1644652"/>
            <a:ext cx="793712" cy="916656"/>
            <a:chOff x="2600033" y="1348832"/>
            <a:chExt cx="793712" cy="916656"/>
          </a:xfrm>
        </p:grpSpPr>
        <p:sp>
          <p:nvSpPr>
            <p:cNvPr id="35" name="Freeform 27"/>
            <p:cNvSpPr/>
            <p:nvPr/>
          </p:nvSpPr>
          <p:spPr bwMode="auto">
            <a:xfrm>
              <a:off x="2600033" y="1348832"/>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6" name="TextBox 98"/>
            <p:cNvSpPr txBox="1"/>
            <p:nvPr/>
          </p:nvSpPr>
          <p:spPr>
            <a:xfrm>
              <a:off x="2629694" y="1429544"/>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年</a:t>
              </a:r>
            </a:p>
          </p:txBody>
        </p:sp>
      </p:grpSp>
      <p:grpSp>
        <p:nvGrpSpPr>
          <p:cNvPr id="37" name="组合 36"/>
          <p:cNvGrpSpPr/>
          <p:nvPr/>
        </p:nvGrpSpPr>
        <p:grpSpPr>
          <a:xfrm>
            <a:off x="3643751" y="1646909"/>
            <a:ext cx="793712" cy="916656"/>
            <a:chOff x="3643750" y="1351088"/>
            <a:chExt cx="793712" cy="916656"/>
          </a:xfrm>
        </p:grpSpPr>
        <p:sp>
          <p:nvSpPr>
            <p:cNvPr id="38" name="Freeform 27"/>
            <p:cNvSpPr/>
            <p:nvPr/>
          </p:nvSpPr>
          <p:spPr bwMode="auto">
            <a:xfrm>
              <a:off x="3643750"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9" name="TextBox 99"/>
            <p:cNvSpPr txBox="1"/>
            <p:nvPr/>
          </p:nvSpPr>
          <p:spPr>
            <a:xfrm>
              <a:off x="3696494" y="1437828"/>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商</a:t>
              </a:r>
            </a:p>
          </p:txBody>
        </p:sp>
      </p:grpSp>
      <p:grpSp>
        <p:nvGrpSpPr>
          <p:cNvPr id="40" name="组合 39"/>
          <p:cNvGrpSpPr/>
          <p:nvPr/>
        </p:nvGrpSpPr>
        <p:grpSpPr>
          <a:xfrm>
            <a:off x="4683933" y="1646909"/>
            <a:ext cx="793712" cy="916656"/>
            <a:chOff x="4683932" y="1351088"/>
            <a:chExt cx="793712" cy="916656"/>
          </a:xfrm>
        </p:grpSpPr>
        <p:sp>
          <p:nvSpPr>
            <p:cNvPr id="41" name="Freeform 27"/>
            <p:cNvSpPr/>
            <p:nvPr/>
          </p:nvSpPr>
          <p:spPr bwMode="auto">
            <a:xfrm>
              <a:off x="4683932"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2" name="TextBox 100"/>
            <p:cNvSpPr txBox="1"/>
            <p:nvPr/>
          </p:nvSpPr>
          <p:spPr>
            <a:xfrm>
              <a:off x="4725194" y="1425198"/>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务</a:t>
              </a:r>
            </a:p>
          </p:txBody>
        </p:sp>
      </p:grpSp>
      <p:grpSp>
        <p:nvGrpSpPr>
          <p:cNvPr id="43" name="组合 42"/>
          <p:cNvGrpSpPr/>
          <p:nvPr/>
        </p:nvGrpSpPr>
        <p:grpSpPr>
          <a:xfrm>
            <a:off x="5731185" y="1646909"/>
            <a:ext cx="793712" cy="916656"/>
            <a:chOff x="5731184" y="1351088"/>
            <a:chExt cx="793712" cy="916656"/>
          </a:xfrm>
        </p:grpSpPr>
        <p:sp>
          <p:nvSpPr>
            <p:cNvPr id="44" name="Freeform 27"/>
            <p:cNvSpPr/>
            <p:nvPr/>
          </p:nvSpPr>
          <p:spPr bwMode="auto">
            <a:xfrm>
              <a:off x="5731184"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5" name="TextBox 101"/>
            <p:cNvSpPr txBox="1"/>
            <p:nvPr/>
          </p:nvSpPr>
          <p:spPr>
            <a:xfrm>
              <a:off x="5791994" y="1425198"/>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模</a:t>
              </a:r>
            </a:p>
          </p:txBody>
        </p:sp>
      </p:grpSp>
      <p:grpSp>
        <p:nvGrpSpPr>
          <p:cNvPr id="46" name="组合 45"/>
          <p:cNvGrpSpPr/>
          <p:nvPr/>
        </p:nvGrpSpPr>
        <p:grpSpPr>
          <a:xfrm>
            <a:off x="6759606" y="1646909"/>
            <a:ext cx="793712" cy="916656"/>
            <a:chOff x="6759606" y="1351088"/>
            <a:chExt cx="793712" cy="916656"/>
          </a:xfrm>
        </p:grpSpPr>
        <p:sp>
          <p:nvSpPr>
            <p:cNvPr id="47" name="Freeform 27"/>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8" name="TextBox 102"/>
            <p:cNvSpPr txBox="1"/>
            <p:nvPr/>
          </p:nvSpPr>
          <p:spPr>
            <a:xfrm>
              <a:off x="6794512" y="1425198"/>
              <a:ext cx="723900" cy="738664"/>
            </a:xfrm>
            <a:prstGeom prst="rect">
              <a:avLst/>
            </a:prstGeom>
            <a:noFill/>
          </p:spPr>
          <p:txBody>
            <a:bodyPr wrap="square" rtlCol="0">
              <a:spAutoFit/>
            </a:bodyPr>
            <a:lstStyle/>
            <a:p>
              <a:r>
                <a:rPr lang="zh-CN" altLang="en-US" sz="4200" kern="2500" spc="140" dirty="0">
                  <a:solidFill>
                    <a:srgbClr val="FFFFFF"/>
                  </a:solidFill>
                  <a:latin typeface="微软雅黑" panose="020B0503020204020204" pitchFamily="34" charset="-122"/>
                  <a:ea typeface="微软雅黑" panose="020B0503020204020204" pitchFamily="34" charset="-122"/>
                </a:rPr>
                <a:t>版</a:t>
              </a:r>
            </a:p>
          </p:txBody>
        </p:sp>
      </p:grpSp>
    </p:spTree>
    <p:extLst>
      <p:ext uri="{BB962C8B-B14F-4D97-AF65-F5344CB8AC3E}">
        <p14:creationId xmlns:p14="http://schemas.microsoft.com/office/powerpoint/2010/main" val="233759696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900" fill="hold"/>
                                        <p:tgtEl>
                                          <p:spTgt spid="8"/>
                                        </p:tgtEl>
                                        <p:attrNameLst>
                                          <p:attrName>ppt_w</p:attrName>
                                        </p:attrNameLst>
                                      </p:cBhvr>
                                      <p:tavLst>
                                        <p:tav tm="0">
                                          <p:val>
                                            <p:fltVal val="0"/>
                                          </p:val>
                                        </p:tav>
                                        <p:tav tm="100000">
                                          <p:val>
                                            <p:strVal val="#ppt_w"/>
                                          </p:val>
                                        </p:tav>
                                      </p:tavLst>
                                    </p:anim>
                                    <p:anim calcmode="lin" valueType="num">
                                      <p:cBhvr>
                                        <p:cTn id="8" dur="900" fill="hold"/>
                                        <p:tgtEl>
                                          <p:spTgt spid="8"/>
                                        </p:tgtEl>
                                        <p:attrNameLst>
                                          <p:attrName>ppt_h</p:attrName>
                                        </p:attrNameLst>
                                      </p:cBhvr>
                                      <p:tavLst>
                                        <p:tav tm="0">
                                          <p:val>
                                            <p:fltVal val="0"/>
                                          </p:val>
                                        </p:tav>
                                        <p:tav tm="100000">
                                          <p:val>
                                            <p:strVal val="#ppt_h"/>
                                          </p:val>
                                        </p:tav>
                                      </p:tavLst>
                                    </p:anim>
                                    <p:animEffect transition="in" filter="fade">
                                      <p:cBhvr>
                                        <p:cTn id="9" dur="900"/>
                                        <p:tgtEl>
                                          <p:spTgt spid="8"/>
                                        </p:tgtEl>
                                      </p:cBhvr>
                                    </p:animEffect>
                                  </p:childTnLst>
                                </p:cTn>
                              </p:par>
                              <p:par>
                                <p:cTn id="10" presetID="31" presetClass="entr" presetSubtype="0"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1000" fill="hold"/>
                                        <p:tgtEl>
                                          <p:spTgt spid="31"/>
                                        </p:tgtEl>
                                        <p:attrNameLst>
                                          <p:attrName>ppt_w</p:attrName>
                                        </p:attrNameLst>
                                      </p:cBhvr>
                                      <p:tavLst>
                                        <p:tav tm="0">
                                          <p:val>
                                            <p:fltVal val="0"/>
                                          </p:val>
                                        </p:tav>
                                        <p:tav tm="100000">
                                          <p:val>
                                            <p:strVal val="#ppt_w"/>
                                          </p:val>
                                        </p:tav>
                                      </p:tavLst>
                                    </p:anim>
                                    <p:anim calcmode="lin" valueType="num">
                                      <p:cBhvr>
                                        <p:cTn id="13" dur="1000" fill="hold"/>
                                        <p:tgtEl>
                                          <p:spTgt spid="31"/>
                                        </p:tgtEl>
                                        <p:attrNameLst>
                                          <p:attrName>ppt_h</p:attrName>
                                        </p:attrNameLst>
                                      </p:cBhvr>
                                      <p:tavLst>
                                        <p:tav tm="0">
                                          <p:val>
                                            <p:fltVal val="0"/>
                                          </p:val>
                                        </p:tav>
                                        <p:tav tm="100000">
                                          <p:val>
                                            <p:strVal val="#ppt_h"/>
                                          </p:val>
                                        </p:tav>
                                      </p:tavLst>
                                    </p:anim>
                                    <p:anim calcmode="lin" valueType="num">
                                      <p:cBhvr>
                                        <p:cTn id="14" dur="1000" fill="hold"/>
                                        <p:tgtEl>
                                          <p:spTgt spid="31"/>
                                        </p:tgtEl>
                                        <p:attrNameLst>
                                          <p:attrName>style.rotation</p:attrName>
                                        </p:attrNameLst>
                                      </p:cBhvr>
                                      <p:tavLst>
                                        <p:tav tm="0">
                                          <p:val>
                                            <p:fltVal val="90"/>
                                          </p:val>
                                        </p:tav>
                                        <p:tav tm="100000">
                                          <p:val>
                                            <p:fltVal val="0"/>
                                          </p:val>
                                        </p:tav>
                                      </p:tavLst>
                                    </p:anim>
                                    <p:animEffect transition="in" filter="fade">
                                      <p:cBhvr>
                                        <p:cTn id="15" dur="1000"/>
                                        <p:tgtEl>
                                          <p:spTgt spid="31"/>
                                        </p:tgtEl>
                                      </p:cBhvr>
                                    </p:animEffect>
                                  </p:childTnLst>
                                </p:cTn>
                              </p:par>
                              <p:par>
                                <p:cTn id="16" presetID="31" presetClass="entr" presetSubtype="0"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1000" fill="hold"/>
                                        <p:tgtEl>
                                          <p:spTgt spid="34"/>
                                        </p:tgtEl>
                                        <p:attrNameLst>
                                          <p:attrName>ppt_w</p:attrName>
                                        </p:attrNameLst>
                                      </p:cBhvr>
                                      <p:tavLst>
                                        <p:tav tm="0">
                                          <p:val>
                                            <p:fltVal val="0"/>
                                          </p:val>
                                        </p:tav>
                                        <p:tav tm="100000">
                                          <p:val>
                                            <p:strVal val="#ppt_w"/>
                                          </p:val>
                                        </p:tav>
                                      </p:tavLst>
                                    </p:anim>
                                    <p:anim calcmode="lin" valueType="num">
                                      <p:cBhvr>
                                        <p:cTn id="19" dur="1000" fill="hold"/>
                                        <p:tgtEl>
                                          <p:spTgt spid="34"/>
                                        </p:tgtEl>
                                        <p:attrNameLst>
                                          <p:attrName>ppt_h</p:attrName>
                                        </p:attrNameLst>
                                      </p:cBhvr>
                                      <p:tavLst>
                                        <p:tav tm="0">
                                          <p:val>
                                            <p:fltVal val="0"/>
                                          </p:val>
                                        </p:tav>
                                        <p:tav tm="100000">
                                          <p:val>
                                            <p:strVal val="#ppt_h"/>
                                          </p:val>
                                        </p:tav>
                                      </p:tavLst>
                                    </p:anim>
                                    <p:anim calcmode="lin" valueType="num">
                                      <p:cBhvr>
                                        <p:cTn id="20" dur="1000" fill="hold"/>
                                        <p:tgtEl>
                                          <p:spTgt spid="34"/>
                                        </p:tgtEl>
                                        <p:attrNameLst>
                                          <p:attrName>style.rotation</p:attrName>
                                        </p:attrNameLst>
                                      </p:cBhvr>
                                      <p:tavLst>
                                        <p:tav tm="0">
                                          <p:val>
                                            <p:fltVal val="90"/>
                                          </p:val>
                                        </p:tav>
                                        <p:tav tm="100000">
                                          <p:val>
                                            <p:fltVal val="0"/>
                                          </p:val>
                                        </p:tav>
                                      </p:tavLst>
                                    </p:anim>
                                    <p:animEffect transition="in" filter="fade">
                                      <p:cBhvr>
                                        <p:cTn id="21" dur="1000"/>
                                        <p:tgtEl>
                                          <p:spTgt spid="34"/>
                                        </p:tgtEl>
                                      </p:cBhvr>
                                    </p:animEffect>
                                  </p:childTnLst>
                                </p:cTn>
                              </p:par>
                              <p:par>
                                <p:cTn id="22" presetID="31"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1000" fill="hold"/>
                                        <p:tgtEl>
                                          <p:spTgt spid="37"/>
                                        </p:tgtEl>
                                        <p:attrNameLst>
                                          <p:attrName>ppt_w</p:attrName>
                                        </p:attrNameLst>
                                      </p:cBhvr>
                                      <p:tavLst>
                                        <p:tav tm="0">
                                          <p:val>
                                            <p:fltVal val="0"/>
                                          </p:val>
                                        </p:tav>
                                        <p:tav tm="100000">
                                          <p:val>
                                            <p:strVal val="#ppt_w"/>
                                          </p:val>
                                        </p:tav>
                                      </p:tavLst>
                                    </p:anim>
                                    <p:anim calcmode="lin" valueType="num">
                                      <p:cBhvr>
                                        <p:cTn id="25" dur="1000" fill="hold"/>
                                        <p:tgtEl>
                                          <p:spTgt spid="37"/>
                                        </p:tgtEl>
                                        <p:attrNameLst>
                                          <p:attrName>ppt_h</p:attrName>
                                        </p:attrNameLst>
                                      </p:cBhvr>
                                      <p:tavLst>
                                        <p:tav tm="0">
                                          <p:val>
                                            <p:fltVal val="0"/>
                                          </p:val>
                                        </p:tav>
                                        <p:tav tm="100000">
                                          <p:val>
                                            <p:strVal val="#ppt_h"/>
                                          </p:val>
                                        </p:tav>
                                      </p:tavLst>
                                    </p:anim>
                                    <p:anim calcmode="lin" valueType="num">
                                      <p:cBhvr>
                                        <p:cTn id="26" dur="1000" fill="hold"/>
                                        <p:tgtEl>
                                          <p:spTgt spid="37"/>
                                        </p:tgtEl>
                                        <p:attrNameLst>
                                          <p:attrName>style.rotation</p:attrName>
                                        </p:attrNameLst>
                                      </p:cBhvr>
                                      <p:tavLst>
                                        <p:tav tm="0">
                                          <p:val>
                                            <p:fltVal val="90"/>
                                          </p:val>
                                        </p:tav>
                                        <p:tav tm="100000">
                                          <p:val>
                                            <p:fltVal val="0"/>
                                          </p:val>
                                        </p:tav>
                                      </p:tavLst>
                                    </p:anim>
                                    <p:animEffect transition="in" filter="fade">
                                      <p:cBhvr>
                                        <p:cTn id="27" dur="1000"/>
                                        <p:tgtEl>
                                          <p:spTgt spid="37"/>
                                        </p:tgtEl>
                                      </p:cBhvr>
                                    </p:animEffect>
                                  </p:childTnLst>
                                </p:cTn>
                              </p:par>
                              <p:par>
                                <p:cTn id="28" presetID="31" presetClass="entr" presetSubtype="0" fill="hold" nodeType="with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1000" fill="hold"/>
                                        <p:tgtEl>
                                          <p:spTgt spid="40"/>
                                        </p:tgtEl>
                                        <p:attrNameLst>
                                          <p:attrName>ppt_w</p:attrName>
                                        </p:attrNameLst>
                                      </p:cBhvr>
                                      <p:tavLst>
                                        <p:tav tm="0">
                                          <p:val>
                                            <p:fltVal val="0"/>
                                          </p:val>
                                        </p:tav>
                                        <p:tav tm="100000">
                                          <p:val>
                                            <p:strVal val="#ppt_w"/>
                                          </p:val>
                                        </p:tav>
                                      </p:tavLst>
                                    </p:anim>
                                    <p:anim calcmode="lin" valueType="num">
                                      <p:cBhvr>
                                        <p:cTn id="31" dur="1000" fill="hold"/>
                                        <p:tgtEl>
                                          <p:spTgt spid="40"/>
                                        </p:tgtEl>
                                        <p:attrNameLst>
                                          <p:attrName>ppt_h</p:attrName>
                                        </p:attrNameLst>
                                      </p:cBhvr>
                                      <p:tavLst>
                                        <p:tav tm="0">
                                          <p:val>
                                            <p:fltVal val="0"/>
                                          </p:val>
                                        </p:tav>
                                        <p:tav tm="100000">
                                          <p:val>
                                            <p:strVal val="#ppt_h"/>
                                          </p:val>
                                        </p:tav>
                                      </p:tavLst>
                                    </p:anim>
                                    <p:anim calcmode="lin" valueType="num">
                                      <p:cBhvr>
                                        <p:cTn id="32" dur="1000" fill="hold"/>
                                        <p:tgtEl>
                                          <p:spTgt spid="40"/>
                                        </p:tgtEl>
                                        <p:attrNameLst>
                                          <p:attrName>style.rotation</p:attrName>
                                        </p:attrNameLst>
                                      </p:cBhvr>
                                      <p:tavLst>
                                        <p:tav tm="0">
                                          <p:val>
                                            <p:fltVal val="90"/>
                                          </p:val>
                                        </p:tav>
                                        <p:tav tm="100000">
                                          <p:val>
                                            <p:fltVal val="0"/>
                                          </p:val>
                                        </p:tav>
                                      </p:tavLst>
                                    </p:anim>
                                    <p:animEffect transition="in" filter="fade">
                                      <p:cBhvr>
                                        <p:cTn id="33" dur="1000"/>
                                        <p:tgtEl>
                                          <p:spTgt spid="40"/>
                                        </p:tgtEl>
                                      </p:cBhvr>
                                    </p:animEffect>
                                  </p:childTnLst>
                                </p:cTn>
                              </p:par>
                              <p:par>
                                <p:cTn id="34" presetID="31" presetClass="entr" presetSubtype="0"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p:cTn id="36" dur="1000" fill="hold"/>
                                        <p:tgtEl>
                                          <p:spTgt spid="43"/>
                                        </p:tgtEl>
                                        <p:attrNameLst>
                                          <p:attrName>ppt_w</p:attrName>
                                        </p:attrNameLst>
                                      </p:cBhvr>
                                      <p:tavLst>
                                        <p:tav tm="0">
                                          <p:val>
                                            <p:fltVal val="0"/>
                                          </p:val>
                                        </p:tav>
                                        <p:tav tm="100000">
                                          <p:val>
                                            <p:strVal val="#ppt_w"/>
                                          </p:val>
                                        </p:tav>
                                      </p:tavLst>
                                    </p:anim>
                                    <p:anim calcmode="lin" valueType="num">
                                      <p:cBhvr>
                                        <p:cTn id="37" dur="1000" fill="hold"/>
                                        <p:tgtEl>
                                          <p:spTgt spid="43"/>
                                        </p:tgtEl>
                                        <p:attrNameLst>
                                          <p:attrName>ppt_h</p:attrName>
                                        </p:attrNameLst>
                                      </p:cBhvr>
                                      <p:tavLst>
                                        <p:tav tm="0">
                                          <p:val>
                                            <p:fltVal val="0"/>
                                          </p:val>
                                        </p:tav>
                                        <p:tav tm="100000">
                                          <p:val>
                                            <p:strVal val="#ppt_h"/>
                                          </p:val>
                                        </p:tav>
                                      </p:tavLst>
                                    </p:anim>
                                    <p:anim calcmode="lin" valueType="num">
                                      <p:cBhvr>
                                        <p:cTn id="38" dur="1000" fill="hold"/>
                                        <p:tgtEl>
                                          <p:spTgt spid="43"/>
                                        </p:tgtEl>
                                        <p:attrNameLst>
                                          <p:attrName>style.rotation</p:attrName>
                                        </p:attrNameLst>
                                      </p:cBhvr>
                                      <p:tavLst>
                                        <p:tav tm="0">
                                          <p:val>
                                            <p:fltVal val="90"/>
                                          </p:val>
                                        </p:tav>
                                        <p:tav tm="100000">
                                          <p:val>
                                            <p:fltVal val="0"/>
                                          </p:val>
                                        </p:tav>
                                      </p:tavLst>
                                    </p:anim>
                                    <p:animEffect transition="in" filter="fade">
                                      <p:cBhvr>
                                        <p:cTn id="39" dur="1000"/>
                                        <p:tgtEl>
                                          <p:spTgt spid="43"/>
                                        </p:tgtEl>
                                      </p:cBhvr>
                                    </p:animEffect>
                                  </p:childTnLst>
                                </p:cTn>
                              </p:par>
                              <p:par>
                                <p:cTn id="40" presetID="31"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1000" fill="hold"/>
                                        <p:tgtEl>
                                          <p:spTgt spid="46"/>
                                        </p:tgtEl>
                                        <p:attrNameLst>
                                          <p:attrName>ppt_w</p:attrName>
                                        </p:attrNameLst>
                                      </p:cBhvr>
                                      <p:tavLst>
                                        <p:tav tm="0">
                                          <p:val>
                                            <p:fltVal val="0"/>
                                          </p:val>
                                        </p:tav>
                                        <p:tav tm="100000">
                                          <p:val>
                                            <p:strVal val="#ppt_w"/>
                                          </p:val>
                                        </p:tav>
                                      </p:tavLst>
                                    </p:anim>
                                    <p:anim calcmode="lin" valueType="num">
                                      <p:cBhvr>
                                        <p:cTn id="43" dur="1000" fill="hold"/>
                                        <p:tgtEl>
                                          <p:spTgt spid="46"/>
                                        </p:tgtEl>
                                        <p:attrNameLst>
                                          <p:attrName>ppt_h</p:attrName>
                                        </p:attrNameLst>
                                      </p:cBhvr>
                                      <p:tavLst>
                                        <p:tav tm="0">
                                          <p:val>
                                            <p:fltVal val="0"/>
                                          </p:val>
                                        </p:tav>
                                        <p:tav tm="100000">
                                          <p:val>
                                            <p:strVal val="#ppt_h"/>
                                          </p:val>
                                        </p:tav>
                                      </p:tavLst>
                                    </p:anim>
                                    <p:anim calcmode="lin" valueType="num">
                                      <p:cBhvr>
                                        <p:cTn id="44" dur="1000" fill="hold"/>
                                        <p:tgtEl>
                                          <p:spTgt spid="46"/>
                                        </p:tgtEl>
                                        <p:attrNameLst>
                                          <p:attrName>style.rotation</p:attrName>
                                        </p:attrNameLst>
                                      </p:cBhvr>
                                      <p:tavLst>
                                        <p:tav tm="0">
                                          <p:val>
                                            <p:fltVal val="90"/>
                                          </p:val>
                                        </p:tav>
                                        <p:tav tm="100000">
                                          <p:val>
                                            <p:fltVal val="0"/>
                                          </p:val>
                                        </p:tav>
                                      </p:tavLst>
                                    </p:anim>
                                    <p:animEffect transition="in" filter="fade">
                                      <p:cBhvr>
                                        <p:cTn id="45" dur="1000"/>
                                        <p:tgtEl>
                                          <p:spTgt spid="46"/>
                                        </p:tgtEl>
                                      </p:cBhvr>
                                    </p:animEffect>
                                  </p:childTnLst>
                                </p:cTn>
                              </p:par>
                              <p:par>
                                <p:cTn id="46" presetID="16" presetClass="entr" presetSubtype="21" fill="hold" nodeType="withEffect">
                                  <p:stCondLst>
                                    <p:cond delay="90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900"/>
                                        <p:tgtEl>
                                          <p:spTgt spid="4"/>
                                        </p:tgtEl>
                                      </p:cBhvr>
                                    </p:animEffect>
                                  </p:childTnLst>
                                </p:cTn>
                              </p:par>
                            </p:childTnLst>
                          </p:cTn>
                        </p:par>
                        <p:par>
                          <p:cTn id="49" fill="hold">
                            <p:stCondLst>
                              <p:cond delay="1800"/>
                            </p:stCondLst>
                            <p:childTnLst>
                              <p:par>
                                <p:cTn id="50" presetID="42" presetClass="entr" presetSubtype="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600"/>
                                        <p:tgtEl>
                                          <p:spTgt spid="9"/>
                                        </p:tgtEl>
                                      </p:cBhvr>
                                    </p:animEffect>
                                    <p:anim calcmode="lin" valueType="num">
                                      <p:cBhvr>
                                        <p:cTn id="53" dur="600" fill="hold"/>
                                        <p:tgtEl>
                                          <p:spTgt spid="9"/>
                                        </p:tgtEl>
                                        <p:attrNameLst>
                                          <p:attrName>ppt_x</p:attrName>
                                        </p:attrNameLst>
                                      </p:cBhvr>
                                      <p:tavLst>
                                        <p:tav tm="0">
                                          <p:val>
                                            <p:strVal val="#ppt_x"/>
                                          </p:val>
                                        </p:tav>
                                        <p:tav tm="100000">
                                          <p:val>
                                            <p:strVal val="#ppt_x"/>
                                          </p:val>
                                        </p:tav>
                                      </p:tavLst>
                                    </p:anim>
                                    <p:anim calcmode="lin" valueType="num">
                                      <p:cBhvr>
                                        <p:cTn id="54" dur="600" fill="hold"/>
                                        <p:tgtEl>
                                          <p:spTgt spid="9"/>
                                        </p:tgtEl>
                                        <p:attrNameLst>
                                          <p:attrName>ppt_y</p:attrName>
                                        </p:attrNameLst>
                                      </p:cBhvr>
                                      <p:tavLst>
                                        <p:tav tm="0">
                                          <p:val>
                                            <p:strVal val="#ppt_y+.1"/>
                                          </p:val>
                                        </p:tav>
                                        <p:tav tm="100000">
                                          <p:val>
                                            <p:strVal val="#ppt_y"/>
                                          </p:val>
                                        </p:tav>
                                      </p:tavLst>
                                    </p:anim>
                                  </p:childTnLst>
                                </p:cTn>
                              </p:par>
                            </p:childTnLst>
                          </p:cTn>
                        </p:par>
                        <p:par>
                          <p:cTn id="55" fill="hold">
                            <p:stCondLst>
                              <p:cond delay="2400"/>
                            </p:stCondLst>
                            <p:childTnLst>
                              <p:par>
                                <p:cTn id="56" presetID="42" presetClass="entr" presetSubtype="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700"/>
                                        <p:tgtEl>
                                          <p:spTgt spid="14"/>
                                        </p:tgtEl>
                                      </p:cBhvr>
                                    </p:animEffect>
                                    <p:anim calcmode="lin" valueType="num">
                                      <p:cBhvr>
                                        <p:cTn id="59" dur="700" fill="hold"/>
                                        <p:tgtEl>
                                          <p:spTgt spid="14"/>
                                        </p:tgtEl>
                                        <p:attrNameLst>
                                          <p:attrName>ppt_x</p:attrName>
                                        </p:attrNameLst>
                                      </p:cBhvr>
                                      <p:tavLst>
                                        <p:tav tm="0">
                                          <p:val>
                                            <p:strVal val="#ppt_x"/>
                                          </p:val>
                                        </p:tav>
                                        <p:tav tm="100000">
                                          <p:val>
                                            <p:strVal val="#ppt_x"/>
                                          </p:val>
                                        </p:tav>
                                      </p:tavLst>
                                    </p:anim>
                                    <p:anim calcmode="lin" valueType="num">
                                      <p:cBhvr>
                                        <p:cTn id="60" dur="70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3100"/>
                            </p:stCondLst>
                            <p:childTnLst>
                              <p:par>
                                <p:cTn id="62" presetID="42" presetClass="entr" presetSubtype="0"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anim calcmode="lin" valueType="num">
                                      <p:cBhvr>
                                        <p:cTn id="65" dur="700" fill="hold"/>
                                        <p:tgtEl>
                                          <p:spTgt spid="19"/>
                                        </p:tgtEl>
                                        <p:attrNameLst>
                                          <p:attrName>ppt_x</p:attrName>
                                        </p:attrNameLst>
                                      </p:cBhvr>
                                      <p:tavLst>
                                        <p:tav tm="0">
                                          <p:val>
                                            <p:strVal val="#ppt_x"/>
                                          </p:val>
                                        </p:tav>
                                        <p:tav tm="100000">
                                          <p:val>
                                            <p:strVal val="#ppt_x"/>
                                          </p:val>
                                        </p:tav>
                                      </p:tavLst>
                                    </p:anim>
                                    <p:anim calcmode="lin" valueType="num">
                                      <p:cBhvr>
                                        <p:cTn id="66" dur="700" fill="hold"/>
                                        <p:tgtEl>
                                          <p:spTgt spid="19"/>
                                        </p:tgtEl>
                                        <p:attrNameLst>
                                          <p:attrName>ppt_y</p:attrName>
                                        </p:attrNameLst>
                                      </p:cBhvr>
                                      <p:tavLst>
                                        <p:tav tm="0">
                                          <p:val>
                                            <p:strVal val="#ppt_y+.1"/>
                                          </p:val>
                                        </p:tav>
                                        <p:tav tm="100000">
                                          <p:val>
                                            <p:strVal val="#ppt_y"/>
                                          </p:val>
                                        </p:tav>
                                      </p:tavLst>
                                    </p:anim>
                                  </p:childTnLst>
                                </p:cTn>
                              </p:par>
                            </p:childTnLst>
                          </p:cTn>
                        </p:par>
                        <p:par>
                          <p:cTn id="67" fill="hold">
                            <p:stCondLst>
                              <p:cond delay="3800"/>
                            </p:stCondLst>
                            <p:childTnLst>
                              <p:par>
                                <p:cTn id="68" presetID="42" presetClass="entr" presetSubtype="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800"/>
                                        <p:tgtEl>
                                          <p:spTgt spid="24"/>
                                        </p:tgtEl>
                                      </p:cBhvr>
                                    </p:animEffect>
                                    <p:anim calcmode="lin" valueType="num">
                                      <p:cBhvr>
                                        <p:cTn id="71" dur="800" fill="hold"/>
                                        <p:tgtEl>
                                          <p:spTgt spid="24"/>
                                        </p:tgtEl>
                                        <p:attrNameLst>
                                          <p:attrName>ppt_x</p:attrName>
                                        </p:attrNameLst>
                                      </p:cBhvr>
                                      <p:tavLst>
                                        <p:tav tm="0">
                                          <p:val>
                                            <p:strVal val="#ppt_x"/>
                                          </p:val>
                                        </p:tav>
                                        <p:tav tm="100000">
                                          <p:val>
                                            <p:strVal val="#ppt_x"/>
                                          </p:val>
                                        </p:tav>
                                      </p:tavLst>
                                    </p:anim>
                                    <p:anim calcmode="lin" valueType="num">
                                      <p:cBhvr>
                                        <p:cTn id="72" dur="8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sp>
        <p:nvSpPr>
          <p:cNvPr id="97" name="矩形 17"/>
          <p:cNvSpPr/>
          <p:nvPr/>
        </p:nvSpPr>
        <p:spPr>
          <a:xfrm rot="16200000" flipH="1" flipV="1">
            <a:off x="3247287" y="1959087"/>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75000"/>
                  <a:lumOff val="25000"/>
                </a:schemeClr>
              </a:solidFill>
            </a:endParaRPr>
          </a:p>
        </p:txBody>
      </p:sp>
      <p:sp>
        <p:nvSpPr>
          <p:cNvPr id="98" name="矩形 17"/>
          <p:cNvSpPr/>
          <p:nvPr/>
        </p:nvSpPr>
        <p:spPr>
          <a:xfrm rot="5400000" flipV="1">
            <a:off x="3927146" y="1959086"/>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75000"/>
                  <a:lumOff val="25000"/>
                </a:schemeClr>
              </a:solidFill>
            </a:endParaRPr>
          </a:p>
        </p:txBody>
      </p:sp>
      <p:sp>
        <p:nvSpPr>
          <p:cNvPr id="99" name="矩形 15"/>
          <p:cNvSpPr/>
          <p:nvPr/>
        </p:nvSpPr>
        <p:spPr>
          <a:xfrm rot="16200000" flipH="1">
            <a:off x="3960215" y="3437626"/>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75000"/>
                  <a:lumOff val="25000"/>
                </a:schemeClr>
              </a:solidFill>
            </a:endParaRPr>
          </a:p>
        </p:txBody>
      </p:sp>
      <p:sp>
        <p:nvSpPr>
          <p:cNvPr id="100" name="矩形 15"/>
          <p:cNvSpPr/>
          <p:nvPr/>
        </p:nvSpPr>
        <p:spPr>
          <a:xfrm rot="5400000">
            <a:off x="2466993" y="3435922"/>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75000"/>
                  <a:lumOff val="25000"/>
                </a:schemeClr>
              </a:solidFill>
            </a:endParaRPr>
          </a:p>
        </p:txBody>
      </p:sp>
      <p:grpSp>
        <p:nvGrpSpPr>
          <p:cNvPr id="101" name="组合 100"/>
          <p:cNvGrpSpPr/>
          <p:nvPr/>
        </p:nvGrpSpPr>
        <p:grpSpPr>
          <a:xfrm>
            <a:off x="5273577" y="1248605"/>
            <a:ext cx="772781" cy="527827"/>
            <a:chOff x="5165815" y="1157793"/>
            <a:chExt cx="1030514" cy="703770"/>
          </a:xfrm>
          <a:effectLst>
            <a:outerShdw blurRad="50800" dist="25400" dir="8100000" algn="tr" rotWithShape="0">
              <a:prstClr val="black">
                <a:alpha val="40000"/>
              </a:prstClr>
            </a:outerShdw>
          </a:effectLst>
        </p:grpSpPr>
        <p:sp>
          <p:nvSpPr>
            <p:cNvPr id="102" name="文本框 101"/>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195CC7"/>
                  </a:solidFill>
                  <a:latin typeface="汉仪菱心体简" panose="02010609000101010101" pitchFamily="49" charset="-122"/>
                  <a:ea typeface="汉仪菱心体简" panose="02010609000101010101" pitchFamily="49" charset="-122"/>
                </a:rPr>
                <a:t>02</a:t>
              </a:r>
              <a:endParaRPr lang="zh-CN" altLang="en-US" sz="2699" dirty="0">
                <a:solidFill>
                  <a:srgbClr val="195CC7"/>
                </a:solidFill>
                <a:latin typeface="汉仪菱心体简" panose="02010609000101010101" pitchFamily="49" charset="-122"/>
                <a:ea typeface="汉仪菱心体简" panose="02010609000101010101" pitchFamily="49" charset="-122"/>
              </a:endParaRPr>
            </a:p>
          </p:txBody>
        </p:sp>
        <p:sp>
          <p:nvSpPr>
            <p:cNvPr id="103" name="文本框 102"/>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195CC7"/>
                  </a:solidFill>
                  <a:latin typeface="汉仪菱心体简" panose="02010609000101010101" pitchFamily="49" charset="-122"/>
                  <a:ea typeface="汉仪菱心体简" panose="02010609000101010101" pitchFamily="49" charset="-122"/>
                </a:rPr>
                <a:t>OPTION</a:t>
              </a:r>
              <a:endParaRPr lang="zh-CN" altLang="en-US" sz="700" dirty="0">
                <a:solidFill>
                  <a:srgbClr val="195CC7"/>
                </a:solidFill>
                <a:latin typeface="汉仪菱心体简" panose="02010609000101010101" pitchFamily="49" charset="-122"/>
                <a:ea typeface="汉仪菱心体简" panose="02010609000101010101" pitchFamily="49" charset="-122"/>
              </a:endParaRPr>
            </a:p>
          </p:txBody>
        </p:sp>
      </p:grpSp>
      <p:grpSp>
        <p:nvGrpSpPr>
          <p:cNvPr id="104" name="组合 103"/>
          <p:cNvGrpSpPr/>
          <p:nvPr/>
        </p:nvGrpSpPr>
        <p:grpSpPr>
          <a:xfrm>
            <a:off x="5025146" y="3208633"/>
            <a:ext cx="772781" cy="527827"/>
            <a:chOff x="5165815" y="1157793"/>
            <a:chExt cx="1030514" cy="703770"/>
          </a:xfrm>
          <a:effectLst>
            <a:outerShdw blurRad="50800" dist="25400" dir="8100000" algn="tr" rotWithShape="0">
              <a:prstClr val="black">
                <a:alpha val="40000"/>
              </a:prstClr>
            </a:outerShdw>
          </a:effectLst>
        </p:grpSpPr>
        <p:sp>
          <p:nvSpPr>
            <p:cNvPr id="105" name="文本框 104"/>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195CC7"/>
                  </a:solidFill>
                  <a:latin typeface="汉仪菱心体简" panose="02010609000101010101" pitchFamily="49" charset="-122"/>
                  <a:ea typeface="汉仪菱心体简" panose="02010609000101010101" pitchFamily="49" charset="-122"/>
                </a:rPr>
                <a:t>04</a:t>
              </a:r>
              <a:endParaRPr lang="zh-CN" altLang="en-US" sz="2699" dirty="0">
                <a:solidFill>
                  <a:srgbClr val="195CC7"/>
                </a:solidFill>
                <a:latin typeface="汉仪菱心体简" panose="02010609000101010101" pitchFamily="49" charset="-122"/>
                <a:ea typeface="汉仪菱心体简" panose="02010609000101010101" pitchFamily="49" charset="-122"/>
              </a:endParaRPr>
            </a:p>
          </p:txBody>
        </p:sp>
        <p:sp>
          <p:nvSpPr>
            <p:cNvPr id="106" name="文本框 105"/>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195CC7"/>
                  </a:solidFill>
                  <a:latin typeface="汉仪菱心体简" panose="02010609000101010101" pitchFamily="49" charset="-122"/>
                  <a:ea typeface="汉仪菱心体简" panose="02010609000101010101" pitchFamily="49" charset="-122"/>
                </a:rPr>
                <a:t>OPTION</a:t>
              </a:r>
              <a:endParaRPr lang="zh-CN" altLang="en-US" sz="700" dirty="0">
                <a:solidFill>
                  <a:srgbClr val="195CC7"/>
                </a:solidFill>
                <a:latin typeface="汉仪菱心体简" panose="02010609000101010101" pitchFamily="49" charset="-122"/>
                <a:ea typeface="汉仪菱心体简" panose="02010609000101010101" pitchFamily="49" charset="-122"/>
              </a:endParaRPr>
            </a:p>
          </p:txBody>
        </p:sp>
      </p:grpSp>
      <p:grpSp>
        <p:nvGrpSpPr>
          <p:cNvPr id="107" name="组合 106"/>
          <p:cNvGrpSpPr/>
          <p:nvPr/>
        </p:nvGrpSpPr>
        <p:grpSpPr>
          <a:xfrm>
            <a:off x="3367805" y="3208633"/>
            <a:ext cx="772781" cy="527827"/>
            <a:chOff x="5165815" y="1157793"/>
            <a:chExt cx="1030514" cy="703770"/>
          </a:xfrm>
          <a:effectLst>
            <a:outerShdw blurRad="50800" dist="25400" dir="8100000" algn="tr" rotWithShape="0">
              <a:prstClr val="black">
                <a:alpha val="40000"/>
              </a:prstClr>
            </a:outerShdw>
          </a:effectLst>
        </p:grpSpPr>
        <p:sp>
          <p:nvSpPr>
            <p:cNvPr id="108" name="文本框 107"/>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195CC7"/>
                  </a:solidFill>
                  <a:latin typeface="汉仪菱心体简" panose="02010609000101010101" pitchFamily="49" charset="-122"/>
                  <a:ea typeface="汉仪菱心体简" panose="02010609000101010101" pitchFamily="49" charset="-122"/>
                </a:rPr>
                <a:t>03</a:t>
              </a:r>
              <a:endParaRPr lang="zh-CN" altLang="en-US" sz="2699" dirty="0">
                <a:solidFill>
                  <a:srgbClr val="195CC7"/>
                </a:solidFill>
                <a:latin typeface="汉仪菱心体简" panose="02010609000101010101" pitchFamily="49" charset="-122"/>
                <a:ea typeface="汉仪菱心体简" panose="02010609000101010101" pitchFamily="49" charset="-122"/>
              </a:endParaRPr>
            </a:p>
          </p:txBody>
        </p:sp>
        <p:sp>
          <p:nvSpPr>
            <p:cNvPr id="109" name="文本框 108"/>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195CC7"/>
                  </a:solidFill>
                  <a:latin typeface="汉仪菱心体简" panose="02010609000101010101" pitchFamily="49" charset="-122"/>
                  <a:ea typeface="汉仪菱心体简" panose="02010609000101010101" pitchFamily="49" charset="-122"/>
                </a:rPr>
                <a:t>OPTION</a:t>
              </a:r>
              <a:endParaRPr lang="zh-CN" altLang="en-US" sz="700" dirty="0">
                <a:solidFill>
                  <a:srgbClr val="195CC7"/>
                </a:solidFill>
                <a:latin typeface="汉仪菱心体简" panose="02010609000101010101" pitchFamily="49" charset="-122"/>
                <a:ea typeface="汉仪菱心体简" panose="02010609000101010101" pitchFamily="49" charset="-122"/>
              </a:endParaRPr>
            </a:p>
          </p:txBody>
        </p:sp>
      </p:grpSp>
      <p:grpSp>
        <p:nvGrpSpPr>
          <p:cNvPr id="110" name="组合 109"/>
          <p:cNvGrpSpPr/>
          <p:nvPr/>
        </p:nvGrpSpPr>
        <p:grpSpPr>
          <a:xfrm>
            <a:off x="5850875" y="1429103"/>
            <a:ext cx="2644212" cy="848678"/>
            <a:chOff x="8275416" y="1875441"/>
            <a:chExt cx="3526092" cy="1131570"/>
          </a:xfrm>
        </p:grpSpPr>
        <p:grpSp>
          <p:nvGrpSpPr>
            <p:cNvPr id="111" name="组合 110"/>
            <p:cNvGrpSpPr/>
            <p:nvPr/>
          </p:nvGrpSpPr>
          <p:grpSpPr>
            <a:xfrm>
              <a:off x="8377359" y="1875441"/>
              <a:ext cx="324000" cy="324000"/>
              <a:chOff x="10718520" y="905912"/>
              <a:chExt cx="279679" cy="279987"/>
            </a:xfrm>
            <a:solidFill>
              <a:srgbClr val="78458D"/>
            </a:solidFill>
          </p:grpSpPr>
          <p:sp>
            <p:nvSpPr>
              <p:cNvPr id="115" name="Freeform 492"/>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16" name="Freeform 493"/>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rgbClr val="195CC7"/>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17" name="Freeform 494"/>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rgbClr val="195CC7"/>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18" name="Freeform 495"/>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rgbClr val="195CC7"/>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grpSp>
        <p:grpSp>
          <p:nvGrpSpPr>
            <p:cNvPr id="112" name="组合 111"/>
            <p:cNvGrpSpPr/>
            <p:nvPr/>
          </p:nvGrpSpPr>
          <p:grpSpPr>
            <a:xfrm>
              <a:off x="8275416" y="2178049"/>
              <a:ext cx="3526092" cy="828962"/>
              <a:chOff x="7597256" y="1675969"/>
              <a:chExt cx="3526092" cy="828962"/>
            </a:xfrm>
          </p:grpSpPr>
          <p:sp>
            <p:nvSpPr>
              <p:cNvPr id="113" name="文本框 112"/>
              <p:cNvSpPr txBox="1"/>
              <p:nvPr/>
            </p:nvSpPr>
            <p:spPr>
              <a:xfrm>
                <a:off x="7597256" y="1675969"/>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114" name="TextBox 10"/>
              <p:cNvSpPr>
                <a:spLocks noChangeArrowheads="1"/>
              </p:cNvSpPr>
              <p:nvPr/>
            </p:nvSpPr>
            <p:spPr bwMode="auto">
              <a:xfrm>
                <a:off x="7818927" y="1901875"/>
                <a:ext cx="3304421"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fontAlgn="auto">
                  <a:lnSpc>
                    <a:spcPct val="130000"/>
                  </a:lnSpc>
                  <a:spcBef>
                    <a:spcPts val="0"/>
                  </a:spcBef>
                  <a:spcAft>
                    <a:spcPts val="0"/>
                  </a:spcAft>
                  <a:defRPr/>
                </a:pPr>
                <a:r>
                  <a:rPr lang="zh-CN" altLang="en-US" sz="900" b="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grpSp>
        <p:nvGrpSpPr>
          <p:cNvPr id="119" name="组合 118"/>
          <p:cNvGrpSpPr/>
          <p:nvPr/>
        </p:nvGrpSpPr>
        <p:grpSpPr>
          <a:xfrm>
            <a:off x="6312527" y="3162902"/>
            <a:ext cx="2744366" cy="853178"/>
            <a:chOff x="8731876" y="3596176"/>
            <a:chExt cx="3659649" cy="1137571"/>
          </a:xfrm>
        </p:grpSpPr>
        <p:grpSp>
          <p:nvGrpSpPr>
            <p:cNvPr id="120" name="组合 119"/>
            <p:cNvGrpSpPr/>
            <p:nvPr/>
          </p:nvGrpSpPr>
          <p:grpSpPr>
            <a:xfrm>
              <a:off x="8731876" y="3885252"/>
              <a:ext cx="3659649" cy="848495"/>
              <a:chOff x="7597256" y="1656438"/>
              <a:chExt cx="3659649" cy="848495"/>
            </a:xfrm>
          </p:grpSpPr>
          <p:sp>
            <p:nvSpPr>
              <p:cNvPr id="122" name="文本框 121"/>
              <p:cNvSpPr txBox="1"/>
              <p:nvPr/>
            </p:nvSpPr>
            <p:spPr>
              <a:xfrm>
                <a:off x="7597256" y="1656438"/>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123" name="TextBox 10"/>
              <p:cNvSpPr>
                <a:spLocks noChangeArrowheads="1"/>
              </p:cNvSpPr>
              <p:nvPr/>
            </p:nvSpPr>
            <p:spPr bwMode="auto">
              <a:xfrm>
                <a:off x="7862657" y="1901876"/>
                <a:ext cx="3394248" cy="60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fontAlgn="auto">
                  <a:lnSpc>
                    <a:spcPct val="130000"/>
                  </a:lnSpc>
                  <a:spcBef>
                    <a:spcPts val="0"/>
                  </a:spcBef>
                  <a:spcAft>
                    <a:spcPts val="0"/>
                  </a:spcAft>
                  <a:defRPr/>
                </a:pPr>
                <a:r>
                  <a:rPr lang="zh-CN" altLang="en-US" sz="900" b="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sp>
          <p:nvSpPr>
            <p:cNvPr id="121" name="Freeform 44"/>
            <p:cNvSpPr/>
            <p:nvPr/>
          </p:nvSpPr>
          <p:spPr bwMode="auto">
            <a:xfrm>
              <a:off x="9019266"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grpSp>
      <p:grpSp>
        <p:nvGrpSpPr>
          <p:cNvPr id="124" name="组合 123"/>
          <p:cNvGrpSpPr/>
          <p:nvPr/>
        </p:nvGrpSpPr>
        <p:grpSpPr>
          <a:xfrm>
            <a:off x="1029910" y="1465761"/>
            <a:ext cx="2666062" cy="849909"/>
            <a:chOff x="1377979" y="1740272"/>
            <a:chExt cx="3555229" cy="1133211"/>
          </a:xfrm>
        </p:grpSpPr>
        <p:grpSp>
          <p:nvGrpSpPr>
            <p:cNvPr id="125" name="组合 124"/>
            <p:cNvGrpSpPr/>
            <p:nvPr/>
          </p:nvGrpSpPr>
          <p:grpSpPr>
            <a:xfrm>
              <a:off x="3838254" y="1740272"/>
              <a:ext cx="324000" cy="324000"/>
              <a:chOff x="4550948" y="3164476"/>
              <a:chExt cx="281010" cy="254656"/>
            </a:xfrm>
            <a:solidFill>
              <a:srgbClr val="FFB850"/>
            </a:solidFill>
          </p:grpSpPr>
          <p:sp>
            <p:nvSpPr>
              <p:cNvPr id="129" name="Freeform 635"/>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rgbClr val="195CC7"/>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30" name="Freeform 637"/>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rgbClr val="195CC7"/>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grpSp>
        <p:grpSp>
          <p:nvGrpSpPr>
            <p:cNvPr id="126" name="组合 125"/>
            <p:cNvGrpSpPr/>
            <p:nvPr/>
          </p:nvGrpSpPr>
          <p:grpSpPr>
            <a:xfrm>
              <a:off x="1377979" y="2063755"/>
              <a:ext cx="3555229" cy="809728"/>
              <a:chOff x="1364882" y="2232269"/>
              <a:chExt cx="3555229" cy="809728"/>
            </a:xfrm>
          </p:grpSpPr>
          <p:sp>
            <p:nvSpPr>
              <p:cNvPr id="127" name="文本框 126"/>
              <p:cNvSpPr txBox="1"/>
              <p:nvPr/>
            </p:nvSpPr>
            <p:spPr>
              <a:xfrm>
                <a:off x="2995777" y="2232269"/>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128" name="TextBox 10"/>
              <p:cNvSpPr>
                <a:spLocks noChangeArrowheads="1"/>
              </p:cNvSpPr>
              <p:nvPr/>
            </p:nvSpPr>
            <p:spPr bwMode="auto">
              <a:xfrm>
                <a:off x="1364882" y="2438941"/>
                <a:ext cx="3419694"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fontAlgn="auto">
                  <a:lnSpc>
                    <a:spcPct val="130000"/>
                  </a:lnSpc>
                  <a:spcBef>
                    <a:spcPts val="0"/>
                  </a:spcBef>
                  <a:spcAft>
                    <a:spcPts val="0"/>
                  </a:spcAft>
                  <a:defRPr/>
                </a:pPr>
                <a:r>
                  <a:rPr lang="zh-CN" altLang="en-US" sz="900" b="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grpSp>
        <p:nvGrpSpPr>
          <p:cNvPr id="131" name="组合 130"/>
          <p:cNvGrpSpPr/>
          <p:nvPr/>
        </p:nvGrpSpPr>
        <p:grpSpPr>
          <a:xfrm>
            <a:off x="382293" y="3165879"/>
            <a:ext cx="2576243" cy="850344"/>
            <a:chOff x="743454" y="3445846"/>
            <a:chExt cx="3435454" cy="1133790"/>
          </a:xfrm>
        </p:grpSpPr>
        <p:grpSp>
          <p:nvGrpSpPr>
            <p:cNvPr id="132" name="组合 131"/>
            <p:cNvGrpSpPr/>
            <p:nvPr/>
          </p:nvGrpSpPr>
          <p:grpSpPr>
            <a:xfrm>
              <a:off x="3221361" y="3445846"/>
              <a:ext cx="324000" cy="324000"/>
              <a:chOff x="1791656" y="5719615"/>
              <a:chExt cx="255400" cy="311759"/>
            </a:xfrm>
            <a:solidFill>
              <a:srgbClr val="17B6C6"/>
            </a:solidFill>
          </p:grpSpPr>
          <p:sp>
            <p:nvSpPr>
              <p:cNvPr id="136" name="Freeform 665"/>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37" name="Rectangle 666"/>
              <p:cNvSpPr>
                <a:spLocks noChangeArrowheads="1"/>
              </p:cNvSpPr>
              <p:nvPr/>
            </p:nvSpPr>
            <p:spPr bwMode="auto">
              <a:xfrm>
                <a:off x="1814153" y="5956020"/>
                <a:ext cx="37053" cy="75354"/>
              </a:xfrm>
              <a:prstGeom prst="rect">
                <a:avLst/>
              </a:pr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38" name="Rectangle 667"/>
              <p:cNvSpPr>
                <a:spLocks noChangeArrowheads="1"/>
              </p:cNvSpPr>
              <p:nvPr/>
            </p:nvSpPr>
            <p:spPr bwMode="auto">
              <a:xfrm>
                <a:off x="1875025" y="5919081"/>
                <a:ext cx="37053" cy="112292"/>
              </a:xfrm>
              <a:prstGeom prst="rect">
                <a:avLst/>
              </a:pr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39" name="Rectangle 668"/>
              <p:cNvSpPr>
                <a:spLocks noChangeArrowheads="1"/>
              </p:cNvSpPr>
              <p:nvPr/>
            </p:nvSpPr>
            <p:spPr bwMode="auto">
              <a:xfrm>
                <a:off x="1937220" y="5882143"/>
                <a:ext cx="37053" cy="149231"/>
              </a:xfrm>
              <a:prstGeom prst="rect">
                <a:avLst/>
              </a:pr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sp>
            <p:nvSpPr>
              <p:cNvPr id="140" name="Rectangle 669"/>
              <p:cNvSpPr>
                <a:spLocks noChangeArrowheads="1"/>
              </p:cNvSpPr>
              <p:nvPr/>
            </p:nvSpPr>
            <p:spPr bwMode="auto">
              <a:xfrm>
                <a:off x="1998093" y="5845204"/>
                <a:ext cx="37053" cy="186169"/>
              </a:xfrm>
              <a:prstGeom prst="rect">
                <a:avLst/>
              </a:prstGeom>
              <a:solidFill>
                <a:srgbClr val="195CC7"/>
              </a:solidFill>
              <a:ln>
                <a:noFill/>
              </a:ln>
            </p:spPr>
            <p:txBody>
              <a:bodyPr vert="horz" wrap="square" lIns="91412" tIns="45706" rIns="91412" bIns="45706" numCol="1" anchor="t" anchorCtr="0" compatLnSpc="1"/>
              <a:lstStyle/>
              <a:p>
                <a:endParaRPr lang="zh-CN" altLang="en-US" dirty="0">
                  <a:solidFill>
                    <a:schemeClr val="tx1">
                      <a:lumMod val="75000"/>
                      <a:lumOff val="25000"/>
                    </a:schemeClr>
                  </a:solidFill>
                  <a:latin typeface="微软雅黑" panose="020B0503020204020204" pitchFamily="34" charset="-122"/>
                </a:endParaRPr>
              </a:p>
            </p:txBody>
          </p:sp>
        </p:grpSp>
        <p:grpSp>
          <p:nvGrpSpPr>
            <p:cNvPr id="133" name="组合 132"/>
            <p:cNvGrpSpPr/>
            <p:nvPr/>
          </p:nvGrpSpPr>
          <p:grpSpPr>
            <a:xfrm>
              <a:off x="743454" y="3730957"/>
              <a:ext cx="3435454" cy="848679"/>
              <a:chOff x="1364882" y="2193504"/>
              <a:chExt cx="3435454" cy="848679"/>
            </a:xfrm>
          </p:grpSpPr>
          <p:sp>
            <p:nvSpPr>
              <p:cNvPr id="134" name="文本框 133"/>
              <p:cNvSpPr txBox="1"/>
              <p:nvPr/>
            </p:nvSpPr>
            <p:spPr>
              <a:xfrm>
                <a:off x="2876002" y="2193504"/>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sp>
            <p:nvSpPr>
              <p:cNvPr id="135" name="TextBox 10"/>
              <p:cNvSpPr>
                <a:spLocks noChangeArrowheads="1"/>
              </p:cNvSpPr>
              <p:nvPr/>
            </p:nvSpPr>
            <p:spPr bwMode="auto">
              <a:xfrm>
                <a:off x="1364882" y="2438941"/>
                <a:ext cx="3272708" cy="603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fontAlgn="auto">
                  <a:lnSpc>
                    <a:spcPct val="130000"/>
                  </a:lnSpc>
                  <a:spcBef>
                    <a:spcPts val="0"/>
                  </a:spcBef>
                  <a:spcAft>
                    <a:spcPts val="0"/>
                  </a:spcAft>
                  <a:defRPr/>
                </a:pPr>
                <a:r>
                  <a:rPr lang="zh-CN" altLang="en-US" sz="900" b="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grpSp>
        <p:nvGrpSpPr>
          <p:cNvPr id="141" name="组合 140"/>
          <p:cNvGrpSpPr/>
          <p:nvPr/>
        </p:nvGrpSpPr>
        <p:grpSpPr>
          <a:xfrm>
            <a:off x="3020036" y="1226141"/>
            <a:ext cx="772781" cy="527827"/>
            <a:chOff x="5165815" y="1157793"/>
            <a:chExt cx="1030514" cy="703770"/>
          </a:xfrm>
          <a:effectLst>
            <a:outerShdw blurRad="50800" dist="25400" dir="8100000" algn="tr" rotWithShape="0">
              <a:prstClr val="black">
                <a:alpha val="40000"/>
              </a:prstClr>
            </a:outerShdw>
          </a:effectLst>
        </p:grpSpPr>
        <p:sp>
          <p:nvSpPr>
            <p:cNvPr id="142" name="文本框 141"/>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195CC7"/>
                  </a:solidFill>
                  <a:latin typeface="汉仪菱心体简" panose="02010609000101010101" pitchFamily="49" charset="-122"/>
                  <a:ea typeface="汉仪菱心体简" panose="02010609000101010101" pitchFamily="49" charset="-122"/>
                </a:rPr>
                <a:t>01</a:t>
              </a:r>
              <a:endParaRPr lang="zh-CN" altLang="en-US" sz="2699" dirty="0">
                <a:solidFill>
                  <a:srgbClr val="195CC7"/>
                </a:solidFill>
                <a:latin typeface="汉仪菱心体简" panose="02010609000101010101" pitchFamily="49" charset="-122"/>
                <a:ea typeface="汉仪菱心体简" panose="02010609000101010101" pitchFamily="49" charset="-122"/>
              </a:endParaRPr>
            </a:p>
          </p:txBody>
        </p:sp>
        <p:sp>
          <p:nvSpPr>
            <p:cNvPr id="143" name="文本框 142"/>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chemeClr val="tx1">
                      <a:lumMod val="75000"/>
                      <a:lumOff val="25000"/>
                    </a:schemeClr>
                  </a:solidFill>
                  <a:latin typeface="汉仪菱心体简" panose="02010609000101010101" pitchFamily="49" charset="-122"/>
                  <a:ea typeface="汉仪菱心体简" panose="02010609000101010101" pitchFamily="49" charset="-122"/>
                </a:rPr>
                <a:t>OPTION</a:t>
              </a:r>
              <a:endParaRPr lang="zh-CN" altLang="en-US" sz="700" dirty="0">
                <a:solidFill>
                  <a:schemeClr val="tx1">
                    <a:lumMod val="75000"/>
                    <a:lumOff val="25000"/>
                  </a:schemeClr>
                </a:solidFill>
                <a:latin typeface="汉仪菱心体简" panose="02010609000101010101" pitchFamily="49" charset="-122"/>
                <a:ea typeface="汉仪菱心体简" panose="02010609000101010101" pitchFamily="49" charset="-122"/>
              </a:endParaRPr>
            </a:p>
          </p:txBody>
        </p:sp>
      </p:grpSp>
    </p:spTree>
    <p:extLst>
      <p:ext uri="{BB962C8B-B14F-4D97-AF65-F5344CB8AC3E}">
        <p14:creationId xmlns:p14="http://schemas.microsoft.com/office/powerpoint/2010/main" val="32476585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wipe(right)">
                                      <p:cBhvr>
                                        <p:cTn id="30" dur="900"/>
                                        <p:tgtEl>
                                          <p:spTgt spid="10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wipe(left)">
                                      <p:cBhvr>
                                        <p:cTn id="33" dur="1000"/>
                                        <p:tgtEl>
                                          <p:spTgt spid="99"/>
                                        </p:tgtEl>
                                      </p:cBhvr>
                                    </p:animEffect>
                                  </p:childTnLst>
                                </p:cTn>
                              </p:par>
                              <p:par>
                                <p:cTn id="34" presetID="42" presetClass="entr" presetSubtype="0" fill="hold" grpId="0" nodeType="withEffect">
                                  <p:stCondLst>
                                    <p:cond delay="90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1000"/>
                                        <p:tgtEl>
                                          <p:spTgt spid="97"/>
                                        </p:tgtEl>
                                      </p:cBhvr>
                                    </p:animEffect>
                                    <p:anim calcmode="lin" valueType="num">
                                      <p:cBhvr>
                                        <p:cTn id="37" dur="1000" fill="hold"/>
                                        <p:tgtEl>
                                          <p:spTgt spid="97"/>
                                        </p:tgtEl>
                                        <p:attrNameLst>
                                          <p:attrName>ppt_x</p:attrName>
                                        </p:attrNameLst>
                                      </p:cBhvr>
                                      <p:tavLst>
                                        <p:tav tm="0">
                                          <p:val>
                                            <p:strVal val="#ppt_x"/>
                                          </p:val>
                                        </p:tav>
                                        <p:tav tm="100000">
                                          <p:val>
                                            <p:strVal val="#ppt_x"/>
                                          </p:val>
                                        </p:tav>
                                      </p:tavLst>
                                    </p:anim>
                                    <p:anim calcmode="lin" valueType="num">
                                      <p:cBhvr>
                                        <p:cTn id="38" dur="1000" fill="hold"/>
                                        <p:tgtEl>
                                          <p:spTgt spid="9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1000"/>
                                        <p:tgtEl>
                                          <p:spTgt spid="98"/>
                                        </p:tgtEl>
                                      </p:cBhvr>
                                    </p:animEffect>
                                    <p:anim calcmode="lin" valueType="num">
                                      <p:cBhvr>
                                        <p:cTn id="42" dur="1000" fill="hold"/>
                                        <p:tgtEl>
                                          <p:spTgt spid="98"/>
                                        </p:tgtEl>
                                        <p:attrNameLst>
                                          <p:attrName>ppt_x</p:attrName>
                                        </p:attrNameLst>
                                      </p:cBhvr>
                                      <p:tavLst>
                                        <p:tav tm="0">
                                          <p:val>
                                            <p:strVal val="#ppt_x"/>
                                          </p:val>
                                        </p:tav>
                                        <p:tav tm="100000">
                                          <p:val>
                                            <p:strVal val="#ppt_x"/>
                                          </p:val>
                                        </p:tav>
                                      </p:tavLst>
                                    </p:anim>
                                    <p:anim calcmode="lin" valueType="num">
                                      <p:cBhvr>
                                        <p:cTn id="43" dur="1000" fill="hold"/>
                                        <p:tgtEl>
                                          <p:spTgt spid="98"/>
                                        </p:tgtEl>
                                        <p:attrNameLst>
                                          <p:attrName>ppt_y</p:attrName>
                                        </p:attrNameLst>
                                      </p:cBhvr>
                                      <p:tavLst>
                                        <p:tav tm="0">
                                          <p:val>
                                            <p:strVal val="#ppt_y+.1"/>
                                          </p:val>
                                        </p:tav>
                                        <p:tav tm="100000">
                                          <p:val>
                                            <p:strVal val="#ppt_y"/>
                                          </p:val>
                                        </p:tav>
                                      </p:tavLst>
                                    </p:anim>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141"/>
                                        </p:tgtEl>
                                        <p:attrNameLst>
                                          <p:attrName>style.visibility</p:attrName>
                                        </p:attrNameLst>
                                      </p:cBhvr>
                                      <p:to>
                                        <p:strVal val="visible"/>
                                      </p:to>
                                    </p:set>
                                    <p:anim calcmode="lin" valueType="num">
                                      <p:cBhvr>
                                        <p:cTn id="47" dur="500" fill="hold"/>
                                        <p:tgtEl>
                                          <p:spTgt spid="141"/>
                                        </p:tgtEl>
                                        <p:attrNameLst>
                                          <p:attrName>ppt_w</p:attrName>
                                        </p:attrNameLst>
                                      </p:cBhvr>
                                      <p:tavLst>
                                        <p:tav tm="0">
                                          <p:val>
                                            <p:fltVal val="0"/>
                                          </p:val>
                                        </p:tav>
                                        <p:tav tm="100000">
                                          <p:val>
                                            <p:strVal val="#ppt_w"/>
                                          </p:val>
                                        </p:tav>
                                      </p:tavLst>
                                    </p:anim>
                                    <p:anim calcmode="lin" valueType="num">
                                      <p:cBhvr>
                                        <p:cTn id="48" dur="500" fill="hold"/>
                                        <p:tgtEl>
                                          <p:spTgt spid="141"/>
                                        </p:tgtEl>
                                        <p:attrNameLst>
                                          <p:attrName>ppt_h</p:attrName>
                                        </p:attrNameLst>
                                      </p:cBhvr>
                                      <p:tavLst>
                                        <p:tav tm="0">
                                          <p:val>
                                            <p:fltVal val="0"/>
                                          </p:val>
                                        </p:tav>
                                        <p:tav tm="100000">
                                          <p:val>
                                            <p:strVal val="#ppt_h"/>
                                          </p:val>
                                        </p:tav>
                                      </p:tavLst>
                                    </p:anim>
                                    <p:animEffect transition="in" filter="fade">
                                      <p:cBhvr>
                                        <p:cTn id="49" dur="500"/>
                                        <p:tgtEl>
                                          <p:spTgt spid="141"/>
                                        </p:tgtEl>
                                      </p:cBhvr>
                                    </p:animEffect>
                                  </p:childTnLst>
                                </p:cTn>
                              </p:par>
                            </p:childTnLst>
                          </p:cTn>
                        </p:par>
                        <p:par>
                          <p:cTn id="50" fill="hold">
                            <p:stCondLst>
                              <p:cond delay="3300"/>
                            </p:stCondLst>
                            <p:childTnLst>
                              <p:par>
                                <p:cTn id="51" presetID="14" presetClass="entr" presetSubtype="10"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Effect transition="in" filter="randombar(horizontal)">
                                      <p:cBhvr>
                                        <p:cTn id="53" dur="500"/>
                                        <p:tgtEl>
                                          <p:spTgt spid="124"/>
                                        </p:tgtEl>
                                      </p:cBhvr>
                                    </p:animEffect>
                                  </p:childTnLst>
                                </p:cTn>
                              </p:par>
                            </p:childTnLst>
                          </p:cTn>
                        </p:par>
                        <p:par>
                          <p:cTn id="54" fill="hold">
                            <p:stCondLst>
                              <p:cond delay="3800"/>
                            </p:stCondLst>
                            <p:childTnLst>
                              <p:par>
                                <p:cTn id="55" presetID="53" presetClass="entr" presetSubtype="16" fill="hold" nodeType="afterEffect">
                                  <p:stCondLst>
                                    <p:cond delay="0"/>
                                  </p:stCondLst>
                                  <p:childTnLst>
                                    <p:set>
                                      <p:cBhvr>
                                        <p:cTn id="56" dur="1" fill="hold">
                                          <p:stCondLst>
                                            <p:cond delay="0"/>
                                          </p:stCondLst>
                                        </p:cTn>
                                        <p:tgtEl>
                                          <p:spTgt spid="101"/>
                                        </p:tgtEl>
                                        <p:attrNameLst>
                                          <p:attrName>style.visibility</p:attrName>
                                        </p:attrNameLst>
                                      </p:cBhvr>
                                      <p:to>
                                        <p:strVal val="visible"/>
                                      </p:to>
                                    </p:set>
                                    <p:anim calcmode="lin" valueType="num">
                                      <p:cBhvr>
                                        <p:cTn id="57" dur="500" fill="hold"/>
                                        <p:tgtEl>
                                          <p:spTgt spid="101"/>
                                        </p:tgtEl>
                                        <p:attrNameLst>
                                          <p:attrName>ppt_w</p:attrName>
                                        </p:attrNameLst>
                                      </p:cBhvr>
                                      <p:tavLst>
                                        <p:tav tm="0">
                                          <p:val>
                                            <p:fltVal val="0"/>
                                          </p:val>
                                        </p:tav>
                                        <p:tav tm="100000">
                                          <p:val>
                                            <p:strVal val="#ppt_w"/>
                                          </p:val>
                                        </p:tav>
                                      </p:tavLst>
                                    </p:anim>
                                    <p:anim calcmode="lin" valueType="num">
                                      <p:cBhvr>
                                        <p:cTn id="58" dur="500" fill="hold"/>
                                        <p:tgtEl>
                                          <p:spTgt spid="101"/>
                                        </p:tgtEl>
                                        <p:attrNameLst>
                                          <p:attrName>ppt_h</p:attrName>
                                        </p:attrNameLst>
                                      </p:cBhvr>
                                      <p:tavLst>
                                        <p:tav tm="0">
                                          <p:val>
                                            <p:fltVal val="0"/>
                                          </p:val>
                                        </p:tav>
                                        <p:tav tm="100000">
                                          <p:val>
                                            <p:strVal val="#ppt_h"/>
                                          </p:val>
                                        </p:tav>
                                      </p:tavLst>
                                    </p:anim>
                                    <p:animEffect transition="in" filter="fade">
                                      <p:cBhvr>
                                        <p:cTn id="59" dur="500"/>
                                        <p:tgtEl>
                                          <p:spTgt spid="101"/>
                                        </p:tgtEl>
                                      </p:cBhvr>
                                    </p:animEffect>
                                  </p:childTnLst>
                                </p:cTn>
                              </p:par>
                            </p:childTnLst>
                          </p:cTn>
                        </p:par>
                        <p:par>
                          <p:cTn id="60" fill="hold">
                            <p:stCondLst>
                              <p:cond delay="4300"/>
                            </p:stCondLst>
                            <p:childTnLst>
                              <p:par>
                                <p:cTn id="61" presetID="14" presetClass="entr" presetSubtype="10" fill="hold" nodeType="afterEffect">
                                  <p:stCondLst>
                                    <p:cond delay="0"/>
                                  </p:stCondLst>
                                  <p:childTnLst>
                                    <p:set>
                                      <p:cBhvr>
                                        <p:cTn id="62" dur="1" fill="hold">
                                          <p:stCondLst>
                                            <p:cond delay="0"/>
                                          </p:stCondLst>
                                        </p:cTn>
                                        <p:tgtEl>
                                          <p:spTgt spid="110"/>
                                        </p:tgtEl>
                                        <p:attrNameLst>
                                          <p:attrName>style.visibility</p:attrName>
                                        </p:attrNameLst>
                                      </p:cBhvr>
                                      <p:to>
                                        <p:strVal val="visible"/>
                                      </p:to>
                                    </p:set>
                                    <p:animEffect transition="in" filter="randombar(horizontal)">
                                      <p:cBhvr>
                                        <p:cTn id="63" dur="500"/>
                                        <p:tgtEl>
                                          <p:spTgt spid="11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childTnLst>
                          </p:cTn>
                        </p:par>
                        <p:par>
                          <p:cTn id="70" fill="hold">
                            <p:stCondLst>
                              <p:cond delay="5300"/>
                            </p:stCondLst>
                            <p:childTnLst>
                              <p:par>
                                <p:cTn id="71" presetID="14" presetClass="entr" presetSubtype="10" fill="hold" nodeType="afterEffect">
                                  <p:stCondLst>
                                    <p:cond delay="0"/>
                                  </p:stCondLst>
                                  <p:childTnLst>
                                    <p:set>
                                      <p:cBhvr>
                                        <p:cTn id="72" dur="1" fill="hold">
                                          <p:stCondLst>
                                            <p:cond delay="0"/>
                                          </p:stCondLst>
                                        </p:cTn>
                                        <p:tgtEl>
                                          <p:spTgt spid="131"/>
                                        </p:tgtEl>
                                        <p:attrNameLst>
                                          <p:attrName>style.visibility</p:attrName>
                                        </p:attrNameLst>
                                      </p:cBhvr>
                                      <p:to>
                                        <p:strVal val="visible"/>
                                      </p:to>
                                    </p:set>
                                    <p:animEffect transition="in" filter="randombar(horizontal)">
                                      <p:cBhvr>
                                        <p:cTn id="73" dur="500"/>
                                        <p:tgtEl>
                                          <p:spTgt spid="131"/>
                                        </p:tgtEl>
                                      </p:cBhvr>
                                    </p:animEffect>
                                  </p:childTnLst>
                                </p:cTn>
                              </p:par>
                            </p:childTnLst>
                          </p:cTn>
                        </p:par>
                        <p:par>
                          <p:cTn id="74" fill="hold">
                            <p:stCondLst>
                              <p:cond delay="5800"/>
                            </p:stCondLst>
                            <p:childTnLst>
                              <p:par>
                                <p:cTn id="75" presetID="53" presetClass="entr" presetSubtype="16"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p:cTn id="77" dur="500" fill="hold"/>
                                        <p:tgtEl>
                                          <p:spTgt spid="104"/>
                                        </p:tgtEl>
                                        <p:attrNameLst>
                                          <p:attrName>ppt_w</p:attrName>
                                        </p:attrNameLst>
                                      </p:cBhvr>
                                      <p:tavLst>
                                        <p:tav tm="0">
                                          <p:val>
                                            <p:fltVal val="0"/>
                                          </p:val>
                                        </p:tav>
                                        <p:tav tm="100000">
                                          <p:val>
                                            <p:strVal val="#ppt_w"/>
                                          </p:val>
                                        </p:tav>
                                      </p:tavLst>
                                    </p:anim>
                                    <p:anim calcmode="lin" valueType="num">
                                      <p:cBhvr>
                                        <p:cTn id="78" dur="500" fill="hold"/>
                                        <p:tgtEl>
                                          <p:spTgt spid="104"/>
                                        </p:tgtEl>
                                        <p:attrNameLst>
                                          <p:attrName>ppt_h</p:attrName>
                                        </p:attrNameLst>
                                      </p:cBhvr>
                                      <p:tavLst>
                                        <p:tav tm="0">
                                          <p:val>
                                            <p:fltVal val="0"/>
                                          </p:val>
                                        </p:tav>
                                        <p:tav tm="100000">
                                          <p:val>
                                            <p:strVal val="#ppt_h"/>
                                          </p:val>
                                        </p:tav>
                                      </p:tavLst>
                                    </p:anim>
                                    <p:animEffect transition="in" filter="fade">
                                      <p:cBhvr>
                                        <p:cTn id="79" dur="500"/>
                                        <p:tgtEl>
                                          <p:spTgt spid="104"/>
                                        </p:tgtEl>
                                      </p:cBhvr>
                                    </p:animEffect>
                                  </p:childTnLst>
                                </p:cTn>
                              </p:par>
                            </p:childTnLst>
                          </p:cTn>
                        </p:par>
                        <p:par>
                          <p:cTn id="80" fill="hold">
                            <p:stCondLst>
                              <p:cond delay="6300"/>
                            </p:stCondLst>
                            <p:childTnLst>
                              <p:par>
                                <p:cTn id="81" presetID="22" presetClass="entr" presetSubtype="4" fill="hold" nodeType="afterEffect">
                                  <p:stCondLst>
                                    <p:cond delay="0"/>
                                  </p:stCondLst>
                                  <p:childTnLst>
                                    <p:set>
                                      <p:cBhvr>
                                        <p:cTn id="82" dur="1" fill="hold">
                                          <p:stCondLst>
                                            <p:cond delay="0"/>
                                          </p:stCondLst>
                                        </p:cTn>
                                        <p:tgtEl>
                                          <p:spTgt spid="119"/>
                                        </p:tgtEl>
                                        <p:attrNameLst>
                                          <p:attrName>style.visibility</p:attrName>
                                        </p:attrNameLst>
                                      </p:cBhvr>
                                      <p:to>
                                        <p:strVal val="visible"/>
                                      </p:to>
                                    </p:set>
                                    <p:animEffect transition="in" filter="wipe(down)">
                                      <p:cBhvr>
                                        <p:cTn id="8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97" grpId="0" animBg="1"/>
      <p:bldP spid="98" grpId="0" animBg="1"/>
      <p:bldP spid="99" grpId="0" animBg="1"/>
      <p:bldP spid="10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sp>
        <p:nvSpPr>
          <p:cNvPr id="18" name="Freeform 16"/>
          <p:cNvSpPr>
            <a:spLocks noEditPoints="1"/>
          </p:cNvSpPr>
          <p:nvPr/>
        </p:nvSpPr>
        <p:spPr bwMode="auto">
          <a:xfrm>
            <a:off x="5516562" y="1975763"/>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9" name="组合 18"/>
          <p:cNvGrpSpPr/>
          <p:nvPr/>
        </p:nvGrpSpPr>
        <p:grpSpPr>
          <a:xfrm>
            <a:off x="5464988" y="2002741"/>
            <a:ext cx="2343031" cy="351893"/>
            <a:chOff x="7285702" y="2315256"/>
            <a:chExt cx="3123634" cy="469300"/>
          </a:xfrm>
        </p:grpSpPr>
        <p:sp>
          <p:nvSpPr>
            <p:cNvPr id="20"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1" name="组合 20"/>
            <p:cNvGrpSpPr/>
            <p:nvPr/>
          </p:nvGrpSpPr>
          <p:grpSpPr>
            <a:xfrm>
              <a:off x="7285702" y="2315256"/>
              <a:ext cx="2912224" cy="429601"/>
              <a:chOff x="7285702" y="2315256"/>
              <a:chExt cx="2912224" cy="429601"/>
            </a:xfrm>
          </p:grpSpPr>
          <p:sp>
            <p:nvSpPr>
              <p:cNvPr id="22" name="任意多边形 21"/>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24" name="Freeform 16"/>
          <p:cNvSpPr>
            <a:spLocks noEditPoints="1"/>
          </p:cNvSpPr>
          <p:nvPr/>
        </p:nvSpPr>
        <p:spPr bwMode="auto">
          <a:xfrm>
            <a:off x="5785678" y="372003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5" name="组合 24"/>
          <p:cNvGrpSpPr/>
          <p:nvPr/>
        </p:nvGrpSpPr>
        <p:grpSpPr>
          <a:xfrm>
            <a:off x="5734105" y="3747012"/>
            <a:ext cx="2025967" cy="351893"/>
            <a:chOff x="7644477" y="4641489"/>
            <a:chExt cx="2700937" cy="469300"/>
          </a:xfrm>
        </p:grpSpPr>
        <p:grpSp>
          <p:nvGrpSpPr>
            <p:cNvPr id="26" name="组合 25"/>
            <p:cNvGrpSpPr/>
            <p:nvPr/>
          </p:nvGrpSpPr>
          <p:grpSpPr>
            <a:xfrm>
              <a:off x="7644477" y="4641489"/>
              <a:ext cx="2488890" cy="429601"/>
              <a:chOff x="7644477" y="4641489"/>
              <a:chExt cx="2488890" cy="429601"/>
            </a:xfrm>
          </p:grpSpPr>
          <p:sp>
            <p:nvSpPr>
              <p:cNvPr id="28" name="矩形 27"/>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7"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0" name="Freeform 16"/>
          <p:cNvSpPr>
            <a:spLocks noEditPoints="1"/>
          </p:cNvSpPr>
          <p:nvPr/>
        </p:nvSpPr>
        <p:spPr bwMode="auto">
          <a:xfrm flipH="1" flipV="1">
            <a:off x="2907814" y="2507978"/>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1" name="组合 30"/>
          <p:cNvGrpSpPr/>
          <p:nvPr/>
        </p:nvGrpSpPr>
        <p:grpSpPr>
          <a:xfrm>
            <a:off x="791087" y="2406502"/>
            <a:ext cx="2418618" cy="354905"/>
            <a:chOff x="1054646" y="2853730"/>
            <a:chExt cx="3224404" cy="473316"/>
          </a:xfrm>
        </p:grpSpPr>
        <p:grpSp>
          <p:nvGrpSpPr>
            <p:cNvPr id="32" name="组合 31"/>
            <p:cNvGrpSpPr/>
            <p:nvPr/>
          </p:nvGrpSpPr>
          <p:grpSpPr>
            <a:xfrm>
              <a:off x="1270669" y="2897445"/>
              <a:ext cx="3008381" cy="429601"/>
              <a:chOff x="1414685" y="2583842"/>
              <a:chExt cx="3008381" cy="429601"/>
            </a:xfrm>
          </p:grpSpPr>
          <p:sp>
            <p:nvSpPr>
              <p:cNvPr id="34" name="矩形 33"/>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3"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6" name="Freeform 16"/>
          <p:cNvSpPr>
            <a:spLocks noEditPoints="1"/>
          </p:cNvSpPr>
          <p:nvPr/>
        </p:nvSpPr>
        <p:spPr bwMode="auto">
          <a:xfrm flipH="1" flipV="1">
            <a:off x="3452583" y="4023717"/>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7" name="组合 36"/>
          <p:cNvGrpSpPr/>
          <p:nvPr/>
        </p:nvGrpSpPr>
        <p:grpSpPr>
          <a:xfrm>
            <a:off x="897812" y="3915790"/>
            <a:ext cx="2853363" cy="356540"/>
            <a:chOff x="1196926" y="4866578"/>
            <a:chExt cx="3803989" cy="475497"/>
          </a:xfrm>
        </p:grpSpPr>
        <p:grpSp>
          <p:nvGrpSpPr>
            <p:cNvPr id="38" name="组合 37"/>
            <p:cNvGrpSpPr/>
            <p:nvPr/>
          </p:nvGrpSpPr>
          <p:grpSpPr>
            <a:xfrm>
              <a:off x="1414686" y="4912474"/>
              <a:ext cx="3586229" cy="429601"/>
              <a:chOff x="1414686" y="4912474"/>
              <a:chExt cx="3586229" cy="429601"/>
            </a:xfrm>
          </p:grpSpPr>
          <p:sp>
            <p:nvSpPr>
              <p:cNvPr id="40" name="矩形 39"/>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9"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2" name="组合 41"/>
          <p:cNvGrpSpPr/>
          <p:nvPr/>
        </p:nvGrpSpPr>
        <p:grpSpPr>
          <a:xfrm>
            <a:off x="4129570" y="990307"/>
            <a:ext cx="1287320" cy="1286855"/>
            <a:chOff x="5505375" y="965032"/>
            <a:chExt cx="1716204" cy="1716204"/>
          </a:xfrm>
        </p:grpSpPr>
        <p:grpSp>
          <p:nvGrpSpPr>
            <p:cNvPr id="43" name="组合 42"/>
            <p:cNvGrpSpPr/>
            <p:nvPr/>
          </p:nvGrpSpPr>
          <p:grpSpPr>
            <a:xfrm>
              <a:off x="5505375" y="965032"/>
              <a:ext cx="1716204" cy="1716204"/>
              <a:chOff x="1200760" y="3842075"/>
              <a:chExt cx="1784148" cy="1784148"/>
            </a:xfrm>
          </p:grpSpPr>
          <p:sp>
            <p:nvSpPr>
              <p:cNvPr id="45" name="椭圆 4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1475770" y="4117085"/>
                <a:ext cx="1234127" cy="1234127"/>
              </a:xfrm>
              <a:prstGeom prst="ellipse">
                <a:avLst/>
              </a:prstGeom>
              <a:solidFill>
                <a:srgbClr val="195CC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4"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7" name="组合 46"/>
          <p:cNvGrpSpPr/>
          <p:nvPr/>
        </p:nvGrpSpPr>
        <p:grpSpPr>
          <a:xfrm>
            <a:off x="3407641" y="2230447"/>
            <a:ext cx="1148039" cy="1147625"/>
            <a:chOff x="4542929" y="2618936"/>
            <a:chExt cx="1530520" cy="1530520"/>
          </a:xfrm>
        </p:grpSpPr>
        <p:grpSp>
          <p:nvGrpSpPr>
            <p:cNvPr id="48" name="组合 47"/>
            <p:cNvGrpSpPr/>
            <p:nvPr/>
          </p:nvGrpSpPr>
          <p:grpSpPr>
            <a:xfrm>
              <a:off x="4542929" y="2618936"/>
              <a:ext cx="1530520" cy="1530520"/>
              <a:chOff x="1200760" y="3842075"/>
              <a:chExt cx="1784148" cy="1784148"/>
            </a:xfrm>
          </p:grpSpPr>
          <p:sp>
            <p:nvSpPr>
              <p:cNvPr id="50" name="椭圆 4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1475770" y="4117085"/>
                <a:ext cx="1234127" cy="1234127"/>
              </a:xfrm>
              <a:prstGeom prst="ellipse">
                <a:avLst/>
              </a:prstGeom>
              <a:solidFill>
                <a:srgbClr val="195CC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9"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2" name="组合 51"/>
          <p:cNvGrpSpPr/>
          <p:nvPr/>
        </p:nvGrpSpPr>
        <p:grpSpPr>
          <a:xfrm>
            <a:off x="4599347" y="2966419"/>
            <a:ext cx="1057680" cy="1057298"/>
            <a:chOff x="6131664" y="3600460"/>
            <a:chExt cx="1410056" cy="1410056"/>
          </a:xfrm>
        </p:grpSpPr>
        <p:grpSp>
          <p:nvGrpSpPr>
            <p:cNvPr id="53" name="组合 52"/>
            <p:cNvGrpSpPr/>
            <p:nvPr/>
          </p:nvGrpSpPr>
          <p:grpSpPr>
            <a:xfrm>
              <a:off x="6131664" y="3600460"/>
              <a:ext cx="1410056" cy="1410056"/>
              <a:chOff x="1200760" y="3842075"/>
              <a:chExt cx="1784148" cy="1784148"/>
            </a:xfrm>
          </p:grpSpPr>
          <p:sp>
            <p:nvSpPr>
              <p:cNvPr id="55" name="椭圆 5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1475770" y="4117085"/>
                <a:ext cx="1234127" cy="1234127"/>
              </a:xfrm>
              <a:prstGeom prst="ellipse">
                <a:avLst/>
              </a:prstGeom>
              <a:solidFill>
                <a:srgbClr val="195CC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4"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7" name="组合 56"/>
          <p:cNvGrpSpPr/>
          <p:nvPr/>
        </p:nvGrpSpPr>
        <p:grpSpPr>
          <a:xfrm>
            <a:off x="3863161" y="3984027"/>
            <a:ext cx="1031117" cy="917254"/>
            <a:chOff x="5150211" y="4957584"/>
            <a:chExt cx="1374644" cy="1223288"/>
          </a:xfrm>
        </p:grpSpPr>
        <p:grpSp>
          <p:nvGrpSpPr>
            <p:cNvPr id="58" name="组合 57"/>
            <p:cNvGrpSpPr/>
            <p:nvPr/>
          </p:nvGrpSpPr>
          <p:grpSpPr>
            <a:xfrm>
              <a:off x="5225889" y="4957584"/>
              <a:ext cx="1223288" cy="1223288"/>
              <a:chOff x="1200760" y="3842075"/>
              <a:chExt cx="1784148" cy="1784148"/>
            </a:xfrm>
          </p:grpSpPr>
          <p:sp>
            <p:nvSpPr>
              <p:cNvPr id="60" name="椭圆 5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a:off x="1475770" y="4117085"/>
                <a:ext cx="1234127" cy="1234127"/>
              </a:xfrm>
              <a:prstGeom prst="ellipse">
                <a:avLst/>
              </a:prstGeom>
              <a:solidFill>
                <a:srgbClr val="195CC7"/>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9" name="文本框 82"/>
            <p:cNvSpPr txBox="1"/>
            <p:nvPr/>
          </p:nvSpPr>
          <p:spPr>
            <a:xfrm>
              <a:off x="5150211" y="515947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62" name="组合 61"/>
          <p:cNvGrpSpPr/>
          <p:nvPr/>
        </p:nvGrpSpPr>
        <p:grpSpPr>
          <a:xfrm>
            <a:off x="1036184" y="3258453"/>
            <a:ext cx="1240380" cy="683007"/>
            <a:chOff x="1381398" y="3989930"/>
            <a:chExt cx="1653625" cy="910888"/>
          </a:xfrm>
        </p:grpSpPr>
        <p:sp>
          <p:nvSpPr>
            <p:cNvPr id="63"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195CC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65" name="组合 64"/>
          <p:cNvGrpSpPr/>
          <p:nvPr/>
        </p:nvGrpSpPr>
        <p:grpSpPr>
          <a:xfrm>
            <a:off x="1007140" y="1218645"/>
            <a:ext cx="1971179" cy="1241987"/>
            <a:chOff x="1342678" y="1269554"/>
            <a:chExt cx="2627897" cy="1656366"/>
          </a:xfrm>
        </p:grpSpPr>
        <p:sp>
          <p:nvSpPr>
            <p:cNvPr id="66"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195CC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8"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69" name="矩形 47"/>
          <p:cNvSpPr>
            <a:spLocks noChangeArrowheads="1"/>
          </p:cNvSpPr>
          <p:nvPr/>
        </p:nvSpPr>
        <p:spPr bwMode="auto">
          <a:xfrm>
            <a:off x="1060945" y="4082286"/>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70" name="组合 69"/>
          <p:cNvGrpSpPr/>
          <p:nvPr/>
        </p:nvGrpSpPr>
        <p:grpSpPr>
          <a:xfrm>
            <a:off x="5706273" y="963125"/>
            <a:ext cx="1972127" cy="1281532"/>
            <a:chOff x="7607374" y="928782"/>
            <a:chExt cx="2629160" cy="1709106"/>
          </a:xfrm>
        </p:grpSpPr>
        <p:sp>
          <p:nvSpPr>
            <p:cNvPr id="71"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195CC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73"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74" name="组合 73"/>
          <p:cNvGrpSpPr/>
          <p:nvPr/>
        </p:nvGrpSpPr>
        <p:grpSpPr>
          <a:xfrm>
            <a:off x="5744905" y="2482258"/>
            <a:ext cx="1954687" cy="1381770"/>
            <a:chOff x="7658876" y="2954762"/>
            <a:chExt cx="2605910" cy="1842787"/>
          </a:xfrm>
        </p:grpSpPr>
        <p:sp>
          <p:nvSpPr>
            <p:cNvPr id="75"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195CC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77"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23052362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100" fill="hold"/>
                                        <p:tgtEl>
                                          <p:spTgt spid="42"/>
                                        </p:tgtEl>
                                        <p:attrNameLst>
                                          <p:attrName>ppt_w</p:attrName>
                                        </p:attrNameLst>
                                      </p:cBhvr>
                                      <p:tavLst>
                                        <p:tav tm="0">
                                          <p:val>
                                            <p:fltVal val="0"/>
                                          </p:val>
                                        </p:tav>
                                        <p:tav tm="100000">
                                          <p:val>
                                            <p:strVal val="#ppt_w"/>
                                          </p:val>
                                        </p:tav>
                                      </p:tavLst>
                                    </p:anim>
                                    <p:anim calcmode="lin" valueType="num">
                                      <p:cBhvr>
                                        <p:cTn id="32" dur="100" fill="hold"/>
                                        <p:tgtEl>
                                          <p:spTgt spid="42"/>
                                        </p:tgtEl>
                                        <p:attrNameLst>
                                          <p:attrName>ppt_h</p:attrName>
                                        </p:attrNameLst>
                                      </p:cBhvr>
                                      <p:tavLst>
                                        <p:tav tm="0">
                                          <p:val>
                                            <p:fltVal val="0"/>
                                          </p:val>
                                        </p:tav>
                                        <p:tav tm="100000">
                                          <p:val>
                                            <p:strVal val="#ppt_h"/>
                                          </p:val>
                                        </p:tav>
                                      </p:tavLst>
                                    </p:anim>
                                    <p:animEffect transition="in" filter="fade">
                                      <p:cBhvr>
                                        <p:cTn id="33" dur="100"/>
                                        <p:tgtEl>
                                          <p:spTgt spid="42"/>
                                        </p:tgtEl>
                                      </p:cBhvr>
                                    </p:animEffect>
                                  </p:childTnLst>
                                </p:cTn>
                              </p:par>
                              <p:par>
                                <p:cTn id="34" presetID="6" presetClass="emph" presetSubtype="0" fill="hold" nodeType="withEffect">
                                  <p:stCondLst>
                                    <p:cond delay="100"/>
                                  </p:stCondLst>
                                  <p:childTnLst>
                                    <p:animScale>
                                      <p:cBhvr>
                                        <p:cTn id="35" dur="100" fill="hold"/>
                                        <p:tgtEl>
                                          <p:spTgt spid="42"/>
                                        </p:tgtEl>
                                      </p:cBhvr>
                                      <p:by x="110000" y="110000"/>
                                    </p:animScale>
                                  </p:childTnLst>
                                </p:cTn>
                              </p:par>
                              <p:par>
                                <p:cTn id="36" presetID="6" presetClass="emph" presetSubtype="0" fill="hold" nodeType="withEffect">
                                  <p:stCondLst>
                                    <p:cond delay="200"/>
                                  </p:stCondLst>
                                  <p:childTnLst>
                                    <p:animScale>
                                      <p:cBhvr>
                                        <p:cTn id="37" dur="200" fill="hold"/>
                                        <p:tgtEl>
                                          <p:spTgt spid="42"/>
                                        </p:tgtEl>
                                      </p:cBhvr>
                                      <p:by x="90000" y="90000"/>
                                    </p:animScale>
                                  </p:childTnLst>
                                </p:cTn>
                              </p:par>
                              <p:par>
                                <p:cTn id="38" presetID="6" presetClass="emph" presetSubtype="0" fill="hold" nodeType="withEffect">
                                  <p:stCondLst>
                                    <p:cond delay="400"/>
                                  </p:stCondLst>
                                  <p:childTnLst>
                                    <p:animScale>
                                      <p:cBhvr>
                                        <p:cTn id="39" dur="100" fill="hold"/>
                                        <p:tgtEl>
                                          <p:spTgt spid="42"/>
                                        </p:tgtEl>
                                      </p:cBhvr>
                                      <p:by x="105000" y="105000"/>
                                    </p:animScale>
                                  </p:childTnLst>
                                </p:cTn>
                              </p:par>
                              <p:par>
                                <p:cTn id="40" presetID="6" presetClass="emph" presetSubtype="0" fill="hold" nodeType="withEffect">
                                  <p:stCondLst>
                                    <p:cond delay="500"/>
                                  </p:stCondLst>
                                  <p:childTnLst>
                                    <p:animScale>
                                      <p:cBhvr>
                                        <p:cTn id="41" dur="200" fill="hold"/>
                                        <p:tgtEl>
                                          <p:spTgt spid="42"/>
                                        </p:tgtEl>
                                      </p:cBhvr>
                                      <p:by x="95000" y="95000"/>
                                    </p:animScale>
                                  </p:childTnLst>
                                </p:cTn>
                              </p:par>
                            </p:childTnLst>
                          </p:cTn>
                        </p:par>
                        <p:par>
                          <p:cTn id="42" fill="hold">
                            <p:stCondLst>
                              <p:cond delay="2600"/>
                            </p:stCondLst>
                            <p:childTnLst>
                              <p:par>
                                <p:cTn id="43" presetID="21"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heel(1)">
                                      <p:cBhvr>
                                        <p:cTn id="45" dur="1000"/>
                                        <p:tgtEl>
                                          <p:spTgt spid="18"/>
                                        </p:tgtEl>
                                      </p:cBhvr>
                                    </p:animEffect>
                                  </p:childTnLst>
                                </p:cTn>
                              </p:par>
                            </p:childTnLst>
                          </p:cTn>
                        </p:par>
                        <p:par>
                          <p:cTn id="46" fill="hold">
                            <p:stCondLst>
                              <p:cond delay="3600"/>
                            </p:stCondLst>
                            <p:childTnLst>
                              <p:par>
                                <p:cTn id="47" presetID="22" presetClass="entr" presetSubtype="8"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4100"/>
                            </p:stCondLst>
                            <p:childTnLst>
                              <p:par>
                                <p:cTn id="51" presetID="22" presetClass="entr" presetSubtype="4" fill="hold"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wipe(down)">
                                      <p:cBhvr>
                                        <p:cTn id="53" dur="500"/>
                                        <p:tgtEl>
                                          <p:spTgt spid="70"/>
                                        </p:tgtEl>
                                      </p:cBhvr>
                                    </p:animEffect>
                                  </p:childTnLst>
                                </p:cTn>
                              </p:par>
                            </p:childTnLst>
                          </p:cTn>
                        </p:par>
                        <p:par>
                          <p:cTn id="54" fill="hold">
                            <p:stCondLst>
                              <p:cond delay="4600"/>
                            </p:stCondLst>
                            <p:childTnLst>
                              <p:par>
                                <p:cTn id="55" presetID="53" presetClass="entr" presetSubtype="16" fill="hold" nodeType="after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p:cTn id="57" dur="100" fill="hold"/>
                                        <p:tgtEl>
                                          <p:spTgt spid="47"/>
                                        </p:tgtEl>
                                        <p:attrNameLst>
                                          <p:attrName>ppt_w</p:attrName>
                                        </p:attrNameLst>
                                      </p:cBhvr>
                                      <p:tavLst>
                                        <p:tav tm="0">
                                          <p:val>
                                            <p:fltVal val="0"/>
                                          </p:val>
                                        </p:tav>
                                        <p:tav tm="100000">
                                          <p:val>
                                            <p:strVal val="#ppt_w"/>
                                          </p:val>
                                        </p:tav>
                                      </p:tavLst>
                                    </p:anim>
                                    <p:anim calcmode="lin" valueType="num">
                                      <p:cBhvr>
                                        <p:cTn id="58" dur="100" fill="hold"/>
                                        <p:tgtEl>
                                          <p:spTgt spid="47"/>
                                        </p:tgtEl>
                                        <p:attrNameLst>
                                          <p:attrName>ppt_h</p:attrName>
                                        </p:attrNameLst>
                                      </p:cBhvr>
                                      <p:tavLst>
                                        <p:tav tm="0">
                                          <p:val>
                                            <p:fltVal val="0"/>
                                          </p:val>
                                        </p:tav>
                                        <p:tav tm="100000">
                                          <p:val>
                                            <p:strVal val="#ppt_h"/>
                                          </p:val>
                                        </p:tav>
                                      </p:tavLst>
                                    </p:anim>
                                    <p:animEffect transition="in" filter="fade">
                                      <p:cBhvr>
                                        <p:cTn id="59" dur="100"/>
                                        <p:tgtEl>
                                          <p:spTgt spid="47"/>
                                        </p:tgtEl>
                                      </p:cBhvr>
                                    </p:animEffect>
                                  </p:childTnLst>
                                </p:cTn>
                              </p:par>
                              <p:par>
                                <p:cTn id="60" presetID="6" presetClass="emph" presetSubtype="0" fill="hold" nodeType="withEffect">
                                  <p:stCondLst>
                                    <p:cond delay="100"/>
                                  </p:stCondLst>
                                  <p:childTnLst>
                                    <p:animScale>
                                      <p:cBhvr>
                                        <p:cTn id="61" dur="100" fill="hold"/>
                                        <p:tgtEl>
                                          <p:spTgt spid="47"/>
                                        </p:tgtEl>
                                      </p:cBhvr>
                                      <p:by x="110000" y="110000"/>
                                    </p:animScale>
                                  </p:childTnLst>
                                </p:cTn>
                              </p:par>
                              <p:par>
                                <p:cTn id="62" presetID="6" presetClass="emph" presetSubtype="0" fill="hold" nodeType="withEffect">
                                  <p:stCondLst>
                                    <p:cond delay="200"/>
                                  </p:stCondLst>
                                  <p:childTnLst>
                                    <p:animScale>
                                      <p:cBhvr>
                                        <p:cTn id="63" dur="200" fill="hold"/>
                                        <p:tgtEl>
                                          <p:spTgt spid="47"/>
                                        </p:tgtEl>
                                      </p:cBhvr>
                                      <p:by x="90000" y="90000"/>
                                    </p:animScale>
                                  </p:childTnLst>
                                </p:cTn>
                              </p:par>
                              <p:par>
                                <p:cTn id="64" presetID="6" presetClass="emph" presetSubtype="0" fill="hold" nodeType="withEffect">
                                  <p:stCondLst>
                                    <p:cond delay="400"/>
                                  </p:stCondLst>
                                  <p:childTnLst>
                                    <p:animScale>
                                      <p:cBhvr>
                                        <p:cTn id="65" dur="100" fill="hold"/>
                                        <p:tgtEl>
                                          <p:spTgt spid="47"/>
                                        </p:tgtEl>
                                      </p:cBhvr>
                                      <p:by x="105000" y="105000"/>
                                    </p:animScale>
                                  </p:childTnLst>
                                </p:cTn>
                              </p:par>
                              <p:par>
                                <p:cTn id="66" presetID="6" presetClass="emph" presetSubtype="0" fill="hold" nodeType="withEffect">
                                  <p:stCondLst>
                                    <p:cond delay="500"/>
                                  </p:stCondLst>
                                  <p:childTnLst>
                                    <p:animScale>
                                      <p:cBhvr>
                                        <p:cTn id="67" dur="200" fill="hold"/>
                                        <p:tgtEl>
                                          <p:spTgt spid="47"/>
                                        </p:tgtEl>
                                      </p:cBhvr>
                                      <p:by x="95000" y="95000"/>
                                    </p:animScale>
                                  </p:childTnLst>
                                </p:cTn>
                              </p:par>
                            </p:childTnLst>
                          </p:cTn>
                        </p:par>
                        <p:par>
                          <p:cTn id="68" fill="hold">
                            <p:stCondLst>
                              <p:cond delay="5300"/>
                            </p:stCondLst>
                            <p:childTnLst>
                              <p:par>
                                <p:cTn id="69" presetID="21"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heel(1)">
                                      <p:cBhvr>
                                        <p:cTn id="71" dur="1000"/>
                                        <p:tgtEl>
                                          <p:spTgt spid="30"/>
                                        </p:tgtEl>
                                      </p:cBhvr>
                                    </p:animEffect>
                                  </p:childTnLst>
                                </p:cTn>
                              </p:par>
                            </p:childTnLst>
                          </p:cTn>
                        </p:par>
                        <p:par>
                          <p:cTn id="72" fill="hold">
                            <p:stCondLst>
                              <p:cond delay="6300"/>
                            </p:stCondLst>
                            <p:childTnLst>
                              <p:par>
                                <p:cTn id="73" presetID="22" presetClass="entr" presetSubtype="2" fill="hold"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right)">
                                      <p:cBhvr>
                                        <p:cTn id="75" dur="500"/>
                                        <p:tgtEl>
                                          <p:spTgt spid="31"/>
                                        </p:tgtEl>
                                      </p:cBhvr>
                                    </p:animEffect>
                                  </p:childTnLst>
                                </p:cTn>
                              </p:par>
                            </p:childTnLst>
                          </p:cTn>
                        </p:par>
                        <p:par>
                          <p:cTn id="76" fill="hold">
                            <p:stCondLst>
                              <p:cond delay="6800"/>
                            </p:stCondLst>
                            <p:childTnLst>
                              <p:par>
                                <p:cTn id="77" presetID="22" presetClass="entr" presetSubtype="4" fill="hold"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ipe(down)">
                                      <p:cBhvr>
                                        <p:cTn id="79" dur="500"/>
                                        <p:tgtEl>
                                          <p:spTgt spid="65"/>
                                        </p:tgtEl>
                                      </p:cBhvr>
                                    </p:animEffect>
                                  </p:childTnLst>
                                </p:cTn>
                              </p:par>
                            </p:childTnLst>
                          </p:cTn>
                        </p:par>
                        <p:par>
                          <p:cTn id="80" fill="hold">
                            <p:stCondLst>
                              <p:cond delay="7300"/>
                            </p:stCondLst>
                            <p:childTnLst>
                              <p:par>
                                <p:cTn id="81" presetID="53" presetClass="entr" presetSubtype="16"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p:cTn id="83" dur="100" fill="hold"/>
                                        <p:tgtEl>
                                          <p:spTgt spid="52"/>
                                        </p:tgtEl>
                                        <p:attrNameLst>
                                          <p:attrName>ppt_w</p:attrName>
                                        </p:attrNameLst>
                                      </p:cBhvr>
                                      <p:tavLst>
                                        <p:tav tm="0">
                                          <p:val>
                                            <p:fltVal val="0"/>
                                          </p:val>
                                        </p:tav>
                                        <p:tav tm="100000">
                                          <p:val>
                                            <p:strVal val="#ppt_w"/>
                                          </p:val>
                                        </p:tav>
                                      </p:tavLst>
                                    </p:anim>
                                    <p:anim calcmode="lin" valueType="num">
                                      <p:cBhvr>
                                        <p:cTn id="84" dur="100" fill="hold"/>
                                        <p:tgtEl>
                                          <p:spTgt spid="52"/>
                                        </p:tgtEl>
                                        <p:attrNameLst>
                                          <p:attrName>ppt_h</p:attrName>
                                        </p:attrNameLst>
                                      </p:cBhvr>
                                      <p:tavLst>
                                        <p:tav tm="0">
                                          <p:val>
                                            <p:fltVal val="0"/>
                                          </p:val>
                                        </p:tav>
                                        <p:tav tm="100000">
                                          <p:val>
                                            <p:strVal val="#ppt_h"/>
                                          </p:val>
                                        </p:tav>
                                      </p:tavLst>
                                    </p:anim>
                                    <p:animEffect transition="in" filter="fade">
                                      <p:cBhvr>
                                        <p:cTn id="85" dur="100"/>
                                        <p:tgtEl>
                                          <p:spTgt spid="52"/>
                                        </p:tgtEl>
                                      </p:cBhvr>
                                    </p:animEffect>
                                  </p:childTnLst>
                                </p:cTn>
                              </p:par>
                              <p:par>
                                <p:cTn id="86" presetID="6" presetClass="emph" presetSubtype="0" fill="hold" nodeType="withEffect">
                                  <p:stCondLst>
                                    <p:cond delay="100"/>
                                  </p:stCondLst>
                                  <p:childTnLst>
                                    <p:animScale>
                                      <p:cBhvr>
                                        <p:cTn id="87" dur="100" fill="hold"/>
                                        <p:tgtEl>
                                          <p:spTgt spid="52"/>
                                        </p:tgtEl>
                                      </p:cBhvr>
                                      <p:by x="110000" y="110000"/>
                                    </p:animScale>
                                  </p:childTnLst>
                                </p:cTn>
                              </p:par>
                              <p:par>
                                <p:cTn id="88" presetID="6" presetClass="emph" presetSubtype="0" fill="hold" nodeType="withEffect">
                                  <p:stCondLst>
                                    <p:cond delay="200"/>
                                  </p:stCondLst>
                                  <p:childTnLst>
                                    <p:animScale>
                                      <p:cBhvr>
                                        <p:cTn id="89" dur="200" fill="hold"/>
                                        <p:tgtEl>
                                          <p:spTgt spid="52"/>
                                        </p:tgtEl>
                                      </p:cBhvr>
                                      <p:by x="90000" y="90000"/>
                                    </p:animScale>
                                  </p:childTnLst>
                                </p:cTn>
                              </p:par>
                              <p:par>
                                <p:cTn id="90" presetID="6" presetClass="emph" presetSubtype="0" fill="hold" nodeType="withEffect">
                                  <p:stCondLst>
                                    <p:cond delay="400"/>
                                  </p:stCondLst>
                                  <p:childTnLst>
                                    <p:animScale>
                                      <p:cBhvr>
                                        <p:cTn id="91" dur="100" fill="hold"/>
                                        <p:tgtEl>
                                          <p:spTgt spid="52"/>
                                        </p:tgtEl>
                                      </p:cBhvr>
                                      <p:by x="105000" y="105000"/>
                                    </p:animScale>
                                  </p:childTnLst>
                                </p:cTn>
                              </p:par>
                              <p:par>
                                <p:cTn id="92" presetID="6" presetClass="emph" presetSubtype="0" fill="hold" nodeType="withEffect">
                                  <p:stCondLst>
                                    <p:cond delay="500"/>
                                  </p:stCondLst>
                                  <p:childTnLst>
                                    <p:animScale>
                                      <p:cBhvr>
                                        <p:cTn id="93" dur="200" fill="hold"/>
                                        <p:tgtEl>
                                          <p:spTgt spid="52"/>
                                        </p:tgtEl>
                                      </p:cBhvr>
                                      <p:by x="95000" y="95000"/>
                                    </p:animScale>
                                  </p:childTnLst>
                                </p:cTn>
                              </p:par>
                            </p:childTnLst>
                          </p:cTn>
                        </p:par>
                        <p:par>
                          <p:cTn id="94" fill="hold">
                            <p:stCondLst>
                              <p:cond delay="8000"/>
                            </p:stCondLst>
                            <p:childTnLst>
                              <p:par>
                                <p:cTn id="95" presetID="21" presetClass="entr" presetSubtype="1"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heel(1)">
                                      <p:cBhvr>
                                        <p:cTn id="97" dur="1000"/>
                                        <p:tgtEl>
                                          <p:spTgt spid="24"/>
                                        </p:tgtEl>
                                      </p:cBhvr>
                                    </p:animEffect>
                                  </p:childTnLst>
                                </p:cTn>
                              </p:par>
                            </p:childTnLst>
                          </p:cTn>
                        </p:par>
                        <p:par>
                          <p:cTn id="98" fill="hold">
                            <p:stCondLst>
                              <p:cond delay="9000"/>
                            </p:stCondLst>
                            <p:childTnLst>
                              <p:par>
                                <p:cTn id="99" presetID="22" presetClass="entr" presetSubtype="8" fill="hold"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wipe(left)">
                                      <p:cBhvr>
                                        <p:cTn id="101" dur="500"/>
                                        <p:tgtEl>
                                          <p:spTgt spid="25"/>
                                        </p:tgtEl>
                                      </p:cBhvr>
                                    </p:animEffect>
                                  </p:childTnLst>
                                </p:cTn>
                              </p:par>
                            </p:childTnLst>
                          </p:cTn>
                        </p:par>
                        <p:par>
                          <p:cTn id="102" fill="hold">
                            <p:stCondLst>
                              <p:cond delay="9500"/>
                            </p:stCondLst>
                            <p:childTnLst>
                              <p:par>
                                <p:cTn id="103" presetID="22" presetClass="entr" presetSubtype="4" fill="hold" nodeType="after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wipe(down)">
                                      <p:cBhvr>
                                        <p:cTn id="105" dur="500"/>
                                        <p:tgtEl>
                                          <p:spTgt spid="74"/>
                                        </p:tgtEl>
                                      </p:cBhvr>
                                    </p:animEffect>
                                  </p:childTnLst>
                                </p:cTn>
                              </p:par>
                            </p:childTnLst>
                          </p:cTn>
                        </p:par>
                        <p:par>
                          <p:cTn id="106" fill="hold">
                            <p:stCondLst>
                              <p:cond delay="10000"/>
                            </p:stCondLst>
                            <p:childTnLst>
                              <p:par>
                                <p:cTn id="107" presetID="53" presetClass="entr" presetSubtype="16" fill="hold" nodeType="afterEffect">
                                  <p:stCondLst>
                                    <p:cond delay="0"/>
                                  </p:stCondLst>
                                  <p:childTnLst>
                                    <p:set>
                                      <p:cBhvr>
                                        <p:cTn id="108" dur="1" fill="hold">
                                          <p:stCondLst>
                                            <p:cond delay="0"/>
                                          </p:stCondLst>
                                        </p:cTn>
                                        <p:tgtEl>
                                          <p:spTgt spid="57"/>
                                        </p:tgtEl>
                                        <p:attrNameLst>
                                          <p:attrName>style.visibility</p:attrName>
                                        </p:attrNameLst>
                                      </p:cBhvr>
                                      <p:to>
                                        <p:strVal val="visible"/>
                                      </p:to>
                                    </p:set>
                                    <p:anim calcmode="lin" valueType="num">
                                      <p:cBhvr>
                                        <p:cTn id="109" dur="100" fill="hold"/>
                                        <p:tgtEl>
                                          <p:spTgt spid="57"/>
                                        </p:tgtEl>
                                        <p:attrNameLst>
                                          <p:attrName>ppt_w</p:attrName>
                                        </p:attrNameLst>
                                      </p:cBhvr>
                                      <p:tavLst>
                                        <p:tav tm="0">
                                          <p:val>
                                            <p:fltVal val="0"/>
                                          </p:val>
                                        </p:tav>
                                        <p:tav tm="100000">
                                          <p:val>
                                            <p:strVal val="#ppt_w"/>
                                          </p:val>
                                        </p:tav>
                                      </p:tavLst>
                                    </p:anim>
                                    <p:anim calcmode="lin" valueType="num">
                                      <p:cBhvr>
                                        <p:cTn id="110" dur="100" fill="hold"/>
                                        <p:tgtEl>
                                          <p:spTgt spid="57"/>
                                        </p:tgtEl>
                                        <p:attrNameLst>
                                          <p:attrName>ppt_h</p:attrName>
                                        </p:attrNameLst>
                                      </p:cBhvr>
                                      <p:tavLst>
                                        <p:tav tm="0">
                                          <p:val>
                                            <p:fltVal val="0"/>
                                          </p:val>
                                        </p:tav>
                                        <p:tav tm="100000">
                                          <p:val>
                                            <p:strVal val="#ppt_h"/>
                                          </p:val>
                                        </p:tav>
                                      </p:tavLst>
                                    </p:anim>
                                    <p:animEffect transition="in" filter="fade">
                                      <p:cBhvr>
                                        <p:cTn id="111" dur="100"/>
                                        <p:tgtEl>
                                          <p:spTgt spid="57"/>
                                        </p:tgtEl>
                                      </p:cBhvr>
                                    </p:animEffect>
                                  </p:childTnLst>
                                </p:cTn>
                              </p:par>
                              <p:par>
                                <p:cTn id="112" presetID="6" presetClass="emph" presetSubtype="0" fill="hold" nodeType="withEffect">
                                  <p:stCondLst>
                                    <p:cond delay="100"/>
                                  </p:stCondLst>
                                  <p:childTnLst>
                                    <p:animScale>
                                      <p:cBhvr>
                                        <p:cTn id="113" dur="100" fill="hold"/>
                                        <p:tgtEl>
                                          <p:spTgt spid="57"/>
                                        </p:tgtEl>
                                      </p:cBhvr>
                                      <p:by x="110000" y="110000"/>
                                    </p:animScale>
                                  </p:childTnLst>
                                </p:cTn>
                              </p:par>
                              <p:par>
                                <p:cTn id="114" presetID="6" presetClass="emph" presetSubtype="0" fill="hold" nodeType="withEffect">
                                  <p:stCondLst>
                                    <p:cond delay="200"/>
                                  </p:stCondLst>
                                  <p:childTnLst>
                                    <p:animScale>
                                      <p:cBhvr>
                                        <p:cTn id="115" dur="200" fill="hold"/>
                                        <p:tgtEl>
                                          <p:spTgt spid="57"/>
                                        </p:tgtEl>
                                      </p:cBhvr>
                                      <p:by x="90000" y="90000"/>
                                    </p:animScale>
                                  </p:childTnLst>
                                </p:cTn>
                              </p:par>
                              <p:par>
                                <p:cTn id="116" presetID="6" presetClass="emph" presetSubtype="0" fill="hold" nodeType="withEffect">
                                  <p:stCondLst>
                                    <p:cond delay="400"/>
                                  </p:stCondLst>
                                  <p:childTnLst>
                                    <p:animScale>
                                      <p:cBhvr>
                                        <p:cTn id="117" dur="100" fill="hold"/>
                                        <p:tgtEl>
                                          <p:spTgt spid="57"/>
                                        </p:tgtEl>
                                      </p:cBhvr>
                                      <p:by x="105000" y="105000"/>
                                    </p:animScale>
                                  </p:childTnLst>
                                </p:cTn>
                              </p:par>
                              <p:par>
                                <p:cTn id="118" presetID="6" presetClass="emph" presetSubtype="0" fill="hold" nodeType="withEffect">
                                  <p:stCondLst>
                                    <p:cond delay="500"/>
                                  </p:stCondLst>
                                  <p:childTnLst>
                                    <p:animScale>
                                      <p:cBhvr>
                                        <p:cTn id="119" dur="200" fill="hold"/>
                                        <p:tgtEl>
                                          <p:spTgt spid="57"/>
                                        </p:tgtEl>
                                      </p:cBhvr>
                                      <p:by x="95000" y="95000"/>
                                    </p:animScale>
                                  </p:childTnLst>
                                </p:cTn>
                              </p:par>
                            </p:childTnLst>
                          </p:cTn>
                        </p:par>
                        <p:par>
                          <p:cTn id="120" fill="hold">
                            <p:stCondLst>
                              <p:cond delay="10700"/>
                            </p:stCondLst>
                            <p:childTnLst>
                              <p:par>
                                <p:cTn id="121" presetID="21" presetClass="entr" presetSubtype="1" fill="hold" grpId="0" nodeType="afterEffect">
                                  <p:stCondLst>
                                    <p:cond delay="0"/>
                                  </p:stCondLst>
                                  <p:childTnLst>
                                    <p:set>
                                      <p:cBhvr>
                                        <p:cTn id="122" dur="1" fill="hold">
                                          <p:stCondLst>
                                            <p:cond delay="0"/>
                                          </p:stCondLst>
                                        </p:cTn>
                                        <p:tgtEl>
                                          <p:spTgt spid="36"/>
                                        </p:tgtEl>
                                        <p:attrNameLst>
                                          <p:attrName>style.visibility</p:attrName>
                                        </p:attrNameLst>
                                      </p:cBhvr>
                                      <p:to>
                                        <p:strVal val="visible"/>
                                      </p:to>
                                    </p:set>
                                    <p:animEffect transition="in" filter="wheel(1)">
                                      <p:cBhvr>
                                        <p:cTn id="123" dur="1000"/>
                                        <p:tgtEl>
                                          <p:spTgt spid="36"/>
                                        </p:tgtEl>
                                      </p:cBhvr>
                                    </p:animEffect>
                                  </p:childTnLst>
                                </p:cTn>
                              </p:par>
                            </p:childTnLst>
                          </p:cTn>
                        </p:par>
                        <p:par>
                          <p:cTn id="124" fill="hold">
                            <p:stCondLst>
                              <p:cond delay="11700"/>
                            </p:stCondLst>
                            <p:childTnLst>
                              <p:par>
                                <p:cTn id="125" presetID="22" presetClass="entr" presetSubtype="2" fill="hold" nodeType="afterEffect">
                                  <p:stCondLst>
                                    <p:cond delay="0"/>
                                  </p:stCondLst>
                                  <p:childTnLst>
                                    <p:set>
                                      <p:cBhvr>
                                        <p:cTn id="126" dur="1" fill="hold">
                                          <p:stCondLst>
                                            <p:cond delay="0"/>
                                          </p:stCondLst>
                                        </p:cTn>
                                        <p:tgtEl>
                                          <p:spTgt spid="37"/>
                                        </p:tgtEl>
                                        <p:attrNameLst>
                                          <p:attrName>style.visibility</p:attrName>
                                        </p:attrNameLst>
                                      </p:cBhvr>
                                      <p:to>
                                        <p:strVal val="visible"/>
                                      </p:to>
                                    </p:set>
                                    <p:animEffect transition="in" filter="wipe(right)">
                                      <p:cBhvr>
                                        <p:cTn id="127" dur="500"/>
                                        <p:tgtEl>
                                          <p:spTgt spid="37"/>
                                        </p:tgtEl>
                                      </p:cBhvr>
                                    </p:animEffect>
                                  </p:childTnLst>
                                </p:cTn>
                              </p:par>
                            </p:childTnLst>
                          </p:cTn>
                        </p:par>
                        <p:par>
                          <p:cTn id="128" fill="hold">
                            <p:stCondLst>
                              <p:cond delay="12200"/>
                            </p:stCondLst>
                            <p:childTnLst>
                              <p:par>
                                <p:cTn id="129" presetID="42" presetClass="entr" presetSubtype="0" fill="hold" nodeType="afterEffect">
                                  <p:stCondLst>
                                    <p:cond delay="0"/>
                                  </p:stCondLst>
                                  <p:childTnLst>
                                    <p:set>
                                      <p:cBhvr>
                                        <p:cTn id="130" dur="1" fill="hold">
                                          <p:stCondLst>
                                            <p:cond delay="0"/>
                                          </p:stCondLst>
                                        </p:cTn>
                                        <p:tgtEl>
                                          <p:spTgt spid="62"/>
                                        </p:tgtEl>
                                        <p:attrNameLst>
                                          <p:attrName>style.visibility</p:attrName>
                                        </p:attrNameLst>
                                      </p:cBhvr>
                                      <p:to>
                                        <p:strVal val="visible"/>
                                      </p:to>
                                    </p:set>
                                    <p:animEffect transition="in" filter="fade">
                                      <p:cBhvr>
                                        <p:cTn id="131" dur="500"/>
                                        <p:tgtEl>
                                          <p:spTgt spid="62"/>
                                        </p:tgtEl>
                                      </p:cBhvr>
                                    </p:animEffect>
                                    <p:anim calcmode="lin" valueType="num">
                                      <p:cBhvr>
                                        <p:cTn id="132" dur="500" fill="hold"/>
                                        <p:tgtEl>
                                          <p:spTgt spid="62"/>
                                        </p:tgtEl>
                                        <p:attrNameLst>
                                          <p:attrName>ppt_x</p:attrName>
                                        </p:attrNameLst>
                                      </p:cBhvr>
                                      <p:tavLst>
                                        <p:tav tm="0">
                                          <p:val>
                                            <p:strVal val="#ppt_x"/>
                                          </p:val>
                                        </p:tav>
                                        <p:tav tm="100000">
                                          <p:val>
                                            <p:strVal val="#ppt_x"/>
                                          </p:val>
                                        </p:tav>
                                      </p:tavLst>
                                    </p:anim>
                                    <p:anim calcmode="lin" valueType="num">
                                      <p:cBhvr>
                                        <p:cTn id="133" dur="500" fill="hold"/>
                                        <p:tgtEl>
                                          <p:spTgt spid="62"/>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69"/>
                                        </p:tgtEl>
                                        <p:attrNameLst>
                                          <p:attrName>style.visibility</p:attrName>
                                        </p:attrNameLst>
                                      </p:cBhvr>
                                      <p:to>
                                        <p:strVal val="visible"/>
                                      </p:to>
                                    </p:set>
                                    <p:animEffect transition="in" filter="fade">
                                      <p:cBhvr>
                                        <p:cTn id="136" dur="500"/>
                                        <p:tgtEl>
                                          <p:spTgt spid="69"/>
                                        </p:tgtEl>
                                      </p:cBhvr>
                                    </p:animEffect>
                                    <p:anim calcmode="lin" valueType="num">
                                      <p:cBhvr>
                                        <p:cTn id="137" dur="500" fill="hold"/>
                                        <p:tgtEl>
                                          <p:spTgt spid="69"/>
                                        </p:tgtEl>
                                        <p:attrNameLst>
                                          <p:attrName>ppt_x</p:attrName>
                                        </p:attrNameLst>
                                      </p:cBhvr>
                                      <p:tavLst>
                                        <p:tav tm="0">
                                          <p:val>
                                            <p:strVal val="#ppt_x"/>
                                          </p:val>
                                        </p:tav>
                                        <p:tav tm="100000">
                                          <p:val>
                                            <p:strVal val="#ppt_x"/>
                                          </p:val>
                                        </p:tav>
                                      </p:tavLst>
                                    </p:anim>
                                    <p:anim calcmode="lin" valueType="num">
                                      <p:cBhvr>
                                        <p:cTn id="138"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animBg="1"/>
      <p:bldP spid="30" grpId="0" animBg="1"/>
      <p:bldP spid="36" grpId="0" animBg="1"/>
      <p:bldP spid="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3"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5" name="组合 4"/>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6"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 name="组合 7"/>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9"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1" name="组合 10"/>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2"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8"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21"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2"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3" name="组合 22"/>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24"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5"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6" name="组合 25"/>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27"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0"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2" name="组合 31"/>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33"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4"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5" name="组合 34"/>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36"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39"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0"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41" name="直接连接符 40"/>
          <p:cNvCxnSpPr/>
          <p:nvPr/>
        </p:nvCxnSpPr>
        <p:spPr>
          <a:xfrm>
            <a:off x="6113230" y="1071336"/>
            <a:ext cx="0" cy="1943400"/>
          </a:xfrm>
          <a:prstGeom prst="line">
            <a:avLst/>
          </a:prstGeom>
          <a:ln w="6350">
            <a:solidFill>
              <a:srgbClr val="195CC7"/>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6041244" y="993810"/>
            <a:ext cx="143972" cy="143972"/>
            <a:chOff x="4971660" y="1569718"/>
            <a:chExt cx="144016" cy="144016"/>
          </a:xfrm>
          <a:solidFill>
            <a:srgbClr val="195CC7"/>
          </a:solidFill>
        </p:grpSpPr>
        <p:sp>
          <p:nvSpPr>
            <p:cNvPr id="43"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4"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5" name="组合 44"/>
          <p:cNvGrpSpPr/>
          <p:nvPr/>
        </p:nvGrpSpPr>
        <p:grpSpPr>
          <a:xfrm>
            <a:off x="6041244" y="1391476"/>
            <a:ext cx="143972" cy="143972"/>
            <a:chOff x="4971660" y="1569718"/>
            <a:chExt cx="144016" cy="144016"/>
          </a:xfrm>
          <a:solidFill>
            <a:srgbClr val="195CC7"/>
          </a:solidFill>
        </p:grpSpPr>
        <p:sp>
          <p:nvSpPr>
            <p:cNvPr id="46"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7"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8" name="组合 47"/>
          <p:cNvGrpSpPr/>
          <p:nvPr/>
        </p:nvGrpSpPr>
        <p:grpSpPr>
          <a:xfrm>
            <a:off x="6041244" y="1789142"/>
            <a:ext cx="143972" cy="143972"/>
            <a:chOff x="4971660" y="1569718"/>
            <a:chExt cx="144016" cy="144016"/>
          </a:xfrm>
          <a:solidFill>
            <a:srgbClr val="195CC7"/>
          </a:solidFill>
        </p:grpSpPr>
        <p:sp>
          <p:nvSpPr>
            <p:cNvPr id="49"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0"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1" name="组合 50"/>
          <p:cNvGrpSpPr/>
          <p:nvPr/>
        </p:nvGrpSpPr>
        <p:grpSpPr>
          <a:xfrm>
            <a:off x="6041244" y="2186809"/>
            <a:ext cx="143972" cy="143972"/>
            <a:chOff x="4971660" y="1569718"/>
            <a:chExt cx="144016" cy="144016"/>
          </a:xfrm>
          <a:solidFill>
            <a:srgbClr val="195CC7"/>
          </a:solidFill>
        </p:grpSpPr>
        <p:sp>
          <p:nvSpPr>
            <p:cNvPr id="52"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2584475"/>
            <a:ext cx="143972" cy="143972"/>
            <a:chOff x="4971660" y="1569718"/>
            <a:chExt cx="144016" cy="144016"/>
          </a:xfrm>
          <a:solidFill>
            <a:srgbClr val="195CC7"/>
          </a:solidFill>
        </p:grpSpPr>
        <p:sp>
          <p:nvSpPr>
            <p:cNvPr id="55"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2982141"/>
            <a:ext cx="143972" cy="143972"/>
            <a:chOff x="4971660" y="1569718"/>
            <a:chExt cx="144016" cy="144016"/>
          </a:xfrm>
          <a:solidFill>
            <a:srgbClr val="195CC7"/>
          </a:solidFill>
        </p:grpSpPr>
        <p:sp>
          <p:nvSpPr>
            <p:cNvPr id="58"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60" name="TextBox 71"/>
          <p:cNvSpPr txBox="1"/>
          <p:nvPr/>
        </p:nvSpPr>
        <p:spPr>
          <a:xfrm>
            <a:off x="6324059" y="811651"/>
            <a:ext cx="1697774" cy="2469135"/>
          </a:xfrm>
          <a:prstGeom prst="rect">
            <a:avLst/>
          </a:prstGeom>
          <a:noFill/>
        </p:spPr>
        <p:txBody>
          <a:bodyPr wrap="square" lIns="68550" tIns="34274" rIns="68550" bIns="34274" rtlCol="0">
            <a:spAutoFit/>
          </a:bodyPr>
          <a:lstStyle/>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p:txBody>
      </p:sp>
      <p:sp>
        <p:nvSpPr>
          <p:cNvPr id="61"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添加标题</a:t>
            </a:r>
          </a:p>
        </p:txBody>
      </p:sp>
      <p:grpSp>
        <p:nvGrpSpPr>
          <p:cNvPr id="62" name="组合 61"/>
          <p:cNvGrpSpPr/>
          <p:nvPr/>
        </p:nvGrpSpPr>
        <p:grpSpPr>
          <a:xfrm>
            <a:off x="1267939" y="895868"/>
            <a:ext cx="1857566" cy="2144979"/>
            <a:chOff x="1267713" y="896144"/>
            <a:chExt cx="1858140" cy="2145641"/>
          </a:xfrm>
        </p:grpSpPr>
        <p:grpSp>
          <p:nvGrpSpPr>
            <p:cNvPr id="63" name="组合 62"/>
            <p:cNvGrpSpPr/>
            <p:nvPr/>
          </p:nvGrpSpPr>
          <p:grpSpPr>
            <a:xfrm>
              <a:off x="1267713" y="896144"/>
              <a:ext cx="1858140" cy="2145641"/>
              <a:chOff x="789153" y="2729597"/>
              <a:chExt cx="1202093" cy="1388087"/>
            </a:xfrm>
          </p:grpSpPr>
          <p:grpSp>
            <p:nvGrpSpPr>
              <p:cNvPr id="67" name="组合 66"/>
              <p:cNvGrpSpPr/>
              <p:nvPr/>
            </p:nvGrpSpPr>
            <p:grpSpPr>
              <a:xfrm>
                <a:off x="789153" y="2729597"/>
                <a:ext cx="1202093" cy="1388087"/>
                <a:chOff x="3273692" y="1099961"/>
                <a:chExt cx="1202093" cy="1388087"/>
              </a:xfrm>
            </p:grpSpPr>
            <p:sp>
              <p:nvSpPr>
                <p:cNvPr id="69"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7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68" name="TextBox 79"/>
              <p:cNvSpPr txBox="1"/>
              <p:nvPr/>
            </p:nvSpPr>
            <p:spPr>
              <a:xfrm>
                <a:off x="925160" y="2836434"/>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03</a:t>
                </a:r>
                <a:endParaRPr lang="zh-CN" altLang="en-US" sz="3799" dirty="0">
                  <a:solidFill>
                    <a:srgbClr val="FFFFFF"/>
                  </a:solidFill>
                  <a:latin typeface="Agency FB" panose="020B0503020202020204" pitchFamily="34" charset="0"/>
                </a:endParaRPr>
              </a:p>
            </p:txBody>
          </p:sp>
        </p:grpSp>
        <p:grpSp>
          <p:nvGrpSpPr>
            <p:cNvPr id="64" name="组合 63"/>
            <p:cNvGrpSpPr/>
            <p:nvPr/>
          </p:nvGrpSpPr>
          <p:grpSpPr>
            <a:xfrm>
              <a:off x="1709723" y="1575989"/>
              <a:ext cx="881192" cy="881320"/>
              <a:chOff x="5699322" y="3963624"/>
              <a:chExt cx="132182" cy="132201"/>
            </a:xfrm>
            <a:solidFill>
              <a:schemeClr val="accent3">
                <a:lumMod val="75000"/>
              </a:schemeClr>
            </a:solidFill>
          </p:grpSpPr>
          <p:sp>
            <p:nvSpPr>
              <p:cNvPr id="65"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66"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5758909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800" fill="hold"/>
                                        <p:tgtEl>
                                          <p:spTgt spid="62"/>
                                        </p:tgtEl>
                                        <p:attrNameLst>
                                          <p:attrName>ppt_w</p:attrName>
                                        </p:attrNameLst>
                                      </p:cBhvr>
                                      <p:tavLst>
                                        <p:tav tm="0">
                                          <p:val>
                                            <p:fltVal val="0"/>
                                          </p:val>
                                        </p:tav>
                                        <p:tav tm="100000">
                                          <p:val>
                                            <p:strVal val="#ppt_w"/>
                                          </p:val>
                                        </p:tav>
                                      </p:tavLst>
                                    </p:anim>
                                    <p:anim calcmode="lin" valueType="num">
                                      <p:cBhvr>
                                        <p:cTn id="8" dur="800" fill="hold"/>
                                        <p:tgtEl>
                                          <p:spTgt spid="62"/>
                                        </p:tgtEl>
                                        <p:attrNameLst>
                                          <p:attrName>ppt_h</p:attrName>
                                        </p:attrNameLst>
                                      </p:cBhvr>
                                      <p:tavLst>
                                        <p:tav tm="0">
                                          <p:val>
                                            <p:fltVal val="0"/>
                                          </p:val>
                                        </p:tav>
                                        <p:tav tm="100000">
                                          <p:val>
                                            <p:strVal val="#ppt_h"/>
                                          </p:val>
                                        </p:tav>
                                      </p:tavLst>
                                    </p:anim>
                                    <p:animEffect transition="in" filter="fade">
                                      <p:cBhvr>
                                        <p:cTn id="9" dur="800"/>
                                        <p:tgtEl>
                                          <p:spTgt spid="6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left)">
                                      <p:cBhvr>
                                        <p:cTn id="12" dur="700"/>
                                        <p:tgtEl>
                                          <p:spTgt spid="61"/>
                                        </p:tgtEl>
                                      </p:cBhvr>
                                    </p:animEffect>
                                  </p:childTnLst>
                                </p:cTn>
                              </p:par>
                            </p:childTnLst>
                          </p:cTn>
                        </p:par>
                        <p:par>
                          <p:cTn id="13" fill="hold">
                            <p:stCondLst>
                              <p:cond delay="800"/>
                            </p:stCondLst>
                            <p:childTnLst>
                              <p:par>
                                <p:cTn id="14" presetID="23" presetClass="entr" presetSubtype="52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ppt_x</p:attrName>
                                        </p:attrNameLst>
                                      </p:cBhvr>
                                      <p:tavLst>
                                        <p:tav tm="0">
                                          <p:val>
                                            <p:fltVal val="0.5"/>
                                          </p:val>
                                        </p:tav>
                                        <p:tav tm="100000">
                                          <p:val>
                                            <p:strVal val="#ppt_x"/>
                                          </p:val>
                                        </p:tav>
                                      </p:tavLst>
                                    </p:anim>
                                    <p:anim calcmode="lin" valueType="num">
                                      <p:cBhvr>
                                        <p:cTn id="19" dur="500" fill="hold"/>
                                        <p:tgtEl>
                                          <p:spTgt spid="2"/>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ppt_x</p:attrName>
                                        </p:attrNameLst>
                                      </p:cBhvr>
                                      <p:tavLst>
                                        <p:tav tm="0">
                                          <p:val>
                                            <p:fltVal val="0.5"/>
                                          </p:val>
                                        </p:tav>
                                        <p:tav tm="100000">
                                          <p:val>
                                            <p:strVal val="#ppt_x"/>
                                          </p:val>
                                        </p:tav>
                                      </p:tavLst>
                                    </p:anim>
                                    <p:anim calcmode="lin" valueType="num">
                                      <p:cBhvr>
                                        <p:cTn id="37" dur="500" fill="hold"/>
                                        <p:tgtEl>
                                          <p:spTgt spid="11"/>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 calcmode="lin" valueType="num">
                                      <p:cBhvr>
                                        <p:cTn id="48" dur="500" fill="hold"/>
                                        <p:tgtEl>
                                          <p:spTgt spid="17"/>
                                        </p:tgtEl>
                                        <p:attrNameLst>
                                          <p:attrName>ppt_x</p:attrName>
                                        </p:attrNameLst>
                                      </p:cBhvr>
                                      <p:tavLst>
                                        <p:tav tm="0">
                                          <p:val>
                                            <p:fltVal val="0.5"/>
                                          </p:val>
                                        </p:tav>
                                        <p:tav tm="100000">
                                          <p:val>
                                            <p:strVal val="#ppt_x"/>
                                          </p:val>
                                        </p:tav>
                                      </p:tavLst>
                                    </p:anim>
                                    <p:anim calcmode="lin" valueType="num">
                                      <p:cBhvr>
                                        <p:cTn id="49" dur="500" fill="hold"/>
                                        <p:tgtEl>
                                          <p:spTgt spid="17"/>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 calcmode="lin" valueType="num">
                                      <p:cBhvr>
                                        <p:cTn id="54" dur="500" fill="hold"/>
                                        <p:tgtEl>
                                          <p:spTgt spid="20"/>
                                        </p:tgtEl>
                                        <p:attrNameLst>
                                          <p:attrName>ppt_x</p:attrName>
                                        </p:attrNameLst>
                                      </p:cBhvr>
                                      <p:tavLst>
                                        <p:tav tm="0">
                                          <p:val>
                                            <p:fltVal val="0.5"/>
                                          </p:val>
                                        </p:tav>
                                        <p:tav tm="100000">
                                          <p:val>
                                            <p:strVal val="#ppt_x"/>
                                          </p:val>
                                        </p:tav>
                                      </p:tavLst>
                                    </p:anim>
                                    <p:anim calcmode="lin" valueType="num">
                                      <p:cBhvr>
                                        <p:cTn id="55" dur="500" fill="hold"/>
                                        <p:tgtEl>
                                          <p:spTgt spid="20"/>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 calcmode="lin" valueType="num">
                                      <p:cBhvr>
                                        <p:cTn id="60" dur="500" fill="hold"/>
                                        <p:tgtEl>
                                          <p:spTgt spid="23"/>
                                        </p:tgtEl>
                                        <p:attrNameLst>
                                          <p:attrName>ppt_x</p:attrName>
                                        </p:attrNameLst>
                                      </p:cBhvr>
                                      <p:tavLst>
                                        <p:tav tm="0">
                                          <p:val>
                                            <p:fltVal val="0.5"/>
                                          </p:val>
                                        </p:tav>
                                        <p:tav tm="100000">
                                          <p:val>
                                            <p:strVal val="#ppt_x"/>
                                          </p:val>
                                        </p:tav>
                                      </p:tavLst>
                                    </p:anim>
                                    <p:anim calcmode="lin" valueType="num">
                                      <p:cBhvr>
                                        <p:cTn id="61" dur="500" fill="hold"/>
                                        <p:tgtEl>
                                          <p:spTgt spid="23"/>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 calcmode="lin" valueType="num">
                                      <p:cBhvr>
                                        <p:cTn id="66" dur="500" fill="hold"/>
                                        <p:tgtEl>
                                          <p:spTgt spid="26"/>
                                        </p:tgtEl>
                                        <p:attrNameLst>
                                          <p:attrName>ppt_x</p:attrName>
                                        </p:attrNameLst>
                                      </p:cBhvr>
                                      <p:tavLst>
                                        <p:tav tm="0">
                                          <p:val>
                                            <p:fltVal val="0.5"/>
                                          </p:val>
                                        </p:tav>
                                        <p:tav tm="100000">
                                          <p:val>
                                            <p:strVal val="#ppt_x"/>
                                          </p:val>
                                        </p:tav>
                                      </p:tavLst>
                                    </p:anim>
                                    <p:anim calcmode="lin" valueType="num">
                                      <p:cBhvr>
                                        <p:cTn id="67" dur="500" fill="hold"/>
                                        <p:tgtEl>
                                          <p:spTgt spid="26"/>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 calcmode="lin" valueType="num">
                                      <p:cBhvr>
                                        <p:cTn id="72" dur="500" fill="hold"/>
                                        <p:tgtEl>
                                          <p:spTgt spid="29"/>
                                        </p:tgtEl>
                                        <p:attrNameLst>
                                          <p:attrName>ppt_x</p:attrName>
                                        </p:attrNameLst>
                                      </p:cBhvr>
                                      <p:tavLst>
                                        <p:tav tm="0">
                                          <p:val>
                                            <p:fltVal val="0.5"/>
                                          </p:val>
                                        </p:tav>
                                        <p:tav tm="100000">
                                          <p:val>
                                            <p:strVal val="#ppt_x"/>
                                          </p:val>
                                        </p:tav>
                                      </p:tavLst>
                                    </p:anim>
                                    <p:anim calcmode="lin" valueType="num">
                                      <p:cBhvr>
                                        <p:cTn id="73" dur="500" fill="hold"/>
                                        <p:tgtEl>
                                          <p:spTgt spid="29"/>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anim calcmode="lin" valueType="num">
                                      <p:cBhvr>
                                        <p:cTn id="78" dur="500" fill="hold"/>
                                        <p:tgtEl>
                                          <p:spTgt spid="32"/>
                                        </p:tgtEl>
                                        <p:attrNameLst>
                                          <p:attrName>ppt_x</p:attrName>
                                        </p:attrNameLst>
                                      </p:cBhvr>
                                      <p:tavLst>
                                        <p:tav tm="0">
                                          <p:val>
                                            <p:fltVal val="0.5"/>
                                          </p:val>
                                        </p:tav>
                                        <p:tav tm="100000">
                                          <p:val>
                                            <p:strVal val="#ppt_x"/>
                                          </p:val>
                                        </p:tav>
                                      </p:tavLst>
                                    </p:anim>
                                    <p:anim calcmode="lin" valueType="num">
                                      <p:cBhvr>
                                        <p:cTn id="79" dur="500" fill="hold"/>
                                        <p:tgtEl>
                                          <p:spTgt spid="32"/>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5"/>
                                        </p:tgtEl>
                                        <p:attrNameLst>
                                          <p:attrName>style.visibility</p:attrName>
                                        </p:attrNameLst>
                                      </p:cBhvr>
                                      <p:to>
                                        <p:strVal val="visible"/>
                                      </p:to>
                                    </p:set>
                                    <p:anim calcmode="lin" valueType="num">
                                      <p:cBhvr>
                                        <p:cTn id="82" dur="500" fill="hold"/>
                                        <p:tgtEl>
                                          <p:spTgt spid="35"/>
                                        </p:tgtEl>
                                        <p:attrNameLst>
                                          <p:attrName>ppt_w</p:attrName>
                                        </p:attrNameLst>
                                      </p:cBhvr>
                                      <p:tavLst>
                                        <p:tav tm="0">
                                          <p:val>
                                            <p:fltVal val="0"/>
                                          </p:val>
                                        </p:tav>
                                        <p:tav tm="100000">
                                          <p:val>
                                            <p:strVal val="#ppt_w"/>
                                          </p:val>
                                        </p:tav>
                                      </p:tavLst>
                                    </p:anim>
                                    <p:anim calcmode="lin" valueType="num">
                                      <p:cBhvr>
                                        <p:cTn id="83" dur="500" fill="hold"/>
                                        <p:tgtEl>
                                          <p:spTgt spid="35"/>
                                        </p:tgtEl>
                                        <p:attrNameLst>
                                          <p:attrName>ppt_h</p:attrName>
                                        </p:attrNameLst>
                                      </p:cBhvr>
                                      <p:tavLst>
                                        <p:tav tm="0">
                                          <p:val>
                                            <p:fltVal val="0"/>
                                          </p:val>
                                        </p:tav>
                                        <p:tav tm="100000">
                                          <p:val>
                                            <p:strVal val="#ppt_h"/>
                                          </p:val>
                                        </p:tav>
                                      </p:tavLst>
                                    </p:anim>
                                    <p:anim calcmode="lin" valueType="num">
                                      <p:cBhvr>
                                        <p:cTn id="84" dur="500" fill="hold"/>
                                        <p:tgtEl>
                                          <p:spTgt spid="35"/>
                                        </p:tgtEl>
                                        <p:attrNameLst>
                                          <p:attrName>ppt_x</p:attrName>
                                        </p:attrNameLst>
                                      </p:cBhvr>
                                      <p:tavLst>
                                        <p:tav tm="0">
                                          <p:val>
                                            <p:fltVal val="0.5"/>
                                          </p:val>
                                        </p:tav>
                                        <p:tav tm="100000">
                                          <p:val>
                                            <p:strVal val="#ppt_x"/>
                                          </p:val>
                                        </p:tav>
                                      </p:tavLst>
                                    </p:anim>
                                    <p:anim calcmode="lin" valueType="num">
                                      <p:cBhvr>
                                        <p:cTn id="85" dur="500" fill="hold"/>
                                        <p:tgtEl>
                                          <p:spTgt spid="35"/>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 calcmode="lin" valueType="num">
                                      <p:cBhvr>
                                        <p:cTn id="90" dur="500" fill="hold"/>
                                        <p:tgtEl>
                                          <p:spTgt spid="38"/>
                                        </p:tgtEl>
                                        <p:attrNameLst>
                                          <p:attrName>ppt_x</p:attrName>
                                        </p:attrNameLst>
                                      </p:cBhvr>
                                      <p:tavLst>
                                        <p:tav tm="0">
                                          <p:val>
                                            <p:fltVal val="0.5"/>
                                          </p:val>
                                        </p:tav>
                                        <p:tav tm="100000">
                                          <p:val>
                                            <p:strVal val="#ppt_x"/>
                                          </p:val>
                                        </p:tav>
                                      </p:tavLst>
                                    </p:anim>
                                    <p:anim calcmode="lin" valueType="num">
                                      <p:cBhvr>
                                        <p:cTn id="91" dur="500" fill="hold"/>
                                        <p:tgtEl>
                                          <p:spTgt spid="38"/>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2"/>
                                        </p:tgtEl>
                                      </p:cBhvr>
                                    </p:animEffect>
                                    <p:animScale>
                                      <p:cBhvr>
                                        <p:cTn id="94" dur="250" autoRev="1" fill="hold"/>
                                        <p:tgtEl>
                                          <p:spTgt spid="2"/>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23"/>
                                        </p:tgtEl>
                                      </p:cBhvr>
                                    </p:animEffect>
                                    <p:animScale>
                                      <p:cBhvr>
                                        <p:cTn id="97" dur="250" autoRev="1" fill="hold"/>
                                        <p:tgtEl>
                                          <p:spTgt spid="23"/>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29"/>
                                        </p:tgtEl>
                                      </p:cBhvr>
                                    </p:animEffect>
                                    <p:animScale>
                                      <p:cBhvr>
                                        <p:cTn id="100" dur="250" autoRev="1" fill="hold"/>
                                        <p:tgtEl>
                                          <p:spTgt spid="29"/>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32"/>
                                        </p:tgtEl>
                                      </p:cBhvr>
                                    </p:animEffect>
                                    <p:animScale>
                                      <p:cBhvr>
                                        <p:cTn id="103" dur="250" autoRev="1" fill="hold"/>
                                        <p:tgtEl>
                                          <p:spTgt spid="32"/>
                                        </p:tgtEl>
                                      </p:cBhvr>
                                      <p:by x="105000" y="105000"/>
                                    </p:animScale>
                                  </p:childTnLst>
                                </p:cTn>
                              </p:par>
                            </p:childTnLst>
                          </p:cTn>
                        </p:par>
                        <p:par>
                          <p:cTn id="104" fill="hold">
                            <p:stCondLst>
                              <p:cond delay="3110"/>
                            </p:stCondLst>
                            <p:childTnLst>
                              <p:par>
                                <p:cTn id="105" presetID="16" presetClass="entr" presetSubtype="4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barn(outHorizontal)">
                                      <p:cBhvr>
                                        <p:cTn id="107" dur="500"/>
                                        <p:tgtEl>
                                          <p:spTgt spid="41"/>
                                        </p:tgtEl>
                                      </p:cBhvr>
                                    </p:animEffect>
                                  </p:childTnLst>
                                </p:cTn>
                              </p:par>
                            </p:childTnLst>
                          </p:cTn>
                        </p:par>
                        <p:par>
                          <p:cTn id="108" fill="hold">
                            <p:stCondLst>
                              <p:cond delay="3610"/>
                            </p:stCondLst>
                            <p:childTnLst>
                              <p:par>
                                <p:cTn id="109" presetID="23" presetClass="entr" presetSubtype="32"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 calcmode="lin" valueType="num">
                                      <p:cBhvr>
                                        <p:cTn id="111" dur="500" fill="hold"/>
                                        <p:tgtEl>
                                          <p:spTgt spid="42"/>
                                        </p:tgtEl>
                                        <p:attrNameLst>
                                          <p:attrName>ppt_w</p:attrName>
                                        </p:attrNameLst>
                                      </p:cBhvr>
                                      <p:tavLst>
                                        <p:tav tm="0">
                                          <p:val>
                                            <p:strVal val="4*#ppt_w"/>
                                          </p:val>
                                        </p:tav>
                                        <p:tav tm="100000">
                                          <p:val>
                                            <p:strVal val="#ppt_w"/>
                                          </p:val>
                                        </p:tav>
                                      </p:tavLst>
                                    </p:anim>
                                    <p:anim calcmode="lin" valueType="num">
                                      <p:cBhvr>
                                        <p:cTn id="112" dur="500" fill="hold"/>
                                        <p:tgtEl>
                                          <p:spTgt spid="42"/>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45"/>
                                        </p:tgtEl>
                                        <p:attrNameLst>
                                          <p:attrName>style.visibility</p:attrName>
                                        </p:attrNameLst>
                                      </p:cBhvr>
                                      <p:to>
                                        <p:strVal val="visible"/>
                                      </p:to>
                                    </p:set>
                                    <p:anim calcmode="lin" valueType="num">
                                      <p:cBhvr>
                                        <p:cTn id="115" dur="500" fill="hold"/>
                                        <p:tgtEl>
                                          <p:spTgt spid="45"/>
                                        </p:tgtEl>
                                        <p:attrNameLst>
                                          <p:attrName>ppt_w</p:attrName>
                                        </p:attrNameLst>
                                      </p:cBhvr>
                                      <p:tavLst>
                                        <p:tav tm="0">
                                          <p:val>
                                            <p:strVal val="4*#ppt_w"/>
                                          </p:val>
                                        </p:tav>
                                        <p:tav tm="100000">
                                          <p:val>
                                            <p:strVal val="#ppt_w"/>
                                          </p:val>
                                        </p:tav>
                                      </p:tavLst>
                                    </p:anim>
                                    <p:anim calcmode="lin" valueType="num">
                                      <p:cBhvr>
                                        <p:cTn id="116" dur="500" fill="hold"/>
                                        <p:tgtEl>
                                          <p:spTgt spid="45"/>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48"/>
                                        </p:tgtEl>
                                        <p:attrNameLst>
                                          <p:attrName>style.visibility</p:attrName>
                                        </p:attrNameLst>
                                      </p:cBhvr>
                                      <p:to>
                                        <p:strVal val="visible"/>
                                      </p:to>
                                    </p:set>
                                    <p:anim calcmode="lin" valueType="num">
                                      <p:cBhvr>
                                        <p:cTn id="119" dur="500" fill="hold"/>
                                        <p:tgtEl>
                                          <p:spTgt spid="48"/>
                                        </p:tgtEl>
                                        <p:attrNameLst>
                                          <p:attrName>ppt_w</p:attrName>
                                        </p:attrNameLst>
                                      </p:cBhvr>
                                      <p:tavLst>
                                        <p:tav tm="0">
                                          <p:val>
                                            <p:strVal val="4*#ppt_w"/>
                                          </p:val>
                                        </p:tav>
                                        <p:tav tm="100000">
                                          <p:val>
                                            <p:strVal val="#ppt_w"/>
                                          </p:val>
                                        </p:tav>
                                      </p:tavLst>
                                    </p:anim>
                                    <p:anim calcmode="lin" valueType="num">
                                      <p:cBhvr>
                                        <p:cTn id="120" dur="500" fill="hold"/>
                                        <p:tgtEl>
                                          <p:spTgt spid="48"/>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51"/>
                                        </p:tgtEl>
                                        <p:attrNameLst>
                                          <p:attrName>style.visibility</p:attrName>
                                        </p:attrNameLst>
                                      </p:cBhvr>
                                      <p:to>
                                        <p:strVal val="visible"/>
                                      </p:to>
                                    </p:set>
                                    <p:anim calcmode="lin" valueType="num">
                                      <p:cBhvr>
                                        <p:cTn id="123" dur="500" fill="hold"/>
                                        <p:tgtEl>
                                          <p:spTgt spid="51"/>
                                        </p:tgtEl>
                                        <p:attrNameLst>
                                          <p:attrName>ppt_w</p:attrName>
                                        </p:attrNameLst>
                                      </p:cBhvr>
                                      <p:tavLst>
                                        <p:tav tm="0">
                                          <p:val>
                                            <p:strVal val="4*#ppt_w"/>
                                          </p:val>
                                        </p:tav>
                                        <p:tav tm="100000">
                                          <p:val>
                                            <p:strVal val="#ppt_w"/>
                                          </p:val>
                                        </p:tav>
                                      </p:tavLst>
                                    </p:anim>
                                    <p:anim calcmode="lin" valueType="num">
                                      <p:cBhvr>
                                        <p:cTn id="124" dur="500" fill="hold"/>
                                        <p:tgtEl>
                                          <p:spTgt spid="51"/>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54"/>
                                        </p:tgtEl>
                                        <p:attrNameLst>
                                          <p:attrName>style.visibility</p:attrName>
                                        </p:attrNameLst>
                                      </p:cBhvr>
                                      <p:to>
                                        <p:strVal val="visible"/>
                                      </p:to>
                                    </p:set>
                                    <p:anim calcmode="lin" valueType="num">
                                      <p:cBhvr>
                                        <p:cTn id="127" dur="500" fill="hold"/>
                                        <p:tgtEl>
                                          <p:spTgt spid="54"/>
                                        </p:tgtEl>
                                        <p:attrNameLst>
                                          <p:attrName>ppt_w</p:attrName>
                                        </p:attrNameLst>
                                      </p:cBhvr>
                                      <p:tavLst>
                                        <p:tav tm="0">
                                          <p:val>
                                            <p:strVal val="4*#ppt_w"/>
                                          </p:val>
                                        </p:tav>
                                        <p:tav tm="100000">
                                          <p:val>
                                            <p:strVal val="#ppt_w"/>
                                          </p:val>
                                        </p:tav>
                                      </p:tavLst>
                                    </p:anim>
                                    <p:anim calcmode="lin" valueType="num">
                                      <p:cBhvr>
                                        <p:cTn id="128" dur="500" fill="hold"/>
                                        <p:tgtEl>
                                          <p:spTgt spid="54"/>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57"/>
                                        </p:tgtEl>
                                        <p:attrNameLst>
                                          <p:attrName>style.visibility</p:attrName>
                                        </p:attrNameLst>
                                      </p:cBhvr>
                                      <p:to>
                                        <p:strVal val="visible"/>
                                      </p:to>
                                    </p:set>
                                    <p:anim calcmode="lin" valueType="num">
                                      <p:cBhvr>
                                        <p:cTn id="131" dur="500" fill="hold"/>
                                        <p:tgtEl>
                                          <p:spTgt spid="57"/>
                                        </p:tgtEl>
                                        <p:attrNameLst>
                                          <p:attrName>ppt_w</p:attrName>
                                        </p:attrNameLst>
                                      </p:cBhvr>
                                      <p:tavLst>
                                        <p:tav tm="0">
                                          <p:val>
                                            <p:strVal val="4*#ppt_w"/>
                                          </p:val>
                                        </p:tav>
                                        <p:tav tm="100000">
                                          <p:val>
                                            <p:strVal val="#ppt_w"/>
                                          </p:val>
                                        </p:tav>
                                      </p:tavLst>
                                    </p:anim>
                                    <p:anim calcmode="lin" valueType="num">
                                      <p:cBhvr>
                                        <p:cTn id="132" dur="500" fill="hold"/>
                                        <p:tgtEl>
                                          <p:spTgt spid="57"/>
                                        </p:tgtEl>
                                        <p:attrNameLst>
                                          <p:attrName>ppt_h</p:attrName>
                                        </p:attrNameLst>
                                      </p:cBhvr>
                                      <p:tavLst>
                                        <p:tav tm="0">
                                          <p:val>
                                            <p:strVal val="4*#ppt_h"/>
                                          </p:val>
                                        </p:tav>
                                        <p:tav tm="100000">
                                          <p:val>
                                            <p:strVal val="#ppt_h"/>
                                          </p:val>
                                        </p:tav>
                                      </p:tavLst>
                                    </p:anim>
                                  </p:childTnLst>
                                </p:cTn>
                              </p:par>
                            </p:childTnLst>
                          </p:cTn>
                        </p:par>
                        <p:par>
                          <p:cTn id="133" fill="hold">
                            <p:stCondLst>
                              <p:cond delay="4310"/>
                            </p:stCondLst>
                            <p:childTnLst>
                              <p:par>
                                <p:cTn id="134" presetID="22" presetClass="entr" presetSubtype="8" fill="hold" grpId="0"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wipe(left)">
                                      <p:cBhvr>
                                        <p:cTn id="13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717150" y="1498880"/>
            <a:ext cx="2500355" cy="1132145"/>
            <a:chOff x="4304043" y="1286668"/>
            <a:chExt cx="3837944" cy="2757793"/>
          </a:xfrm>
          <a:effectLst>
            <a:outerShdw blurRad="381000" dist="254000" dir="8100000" algn="tr" rotWithShape="0">
              <a:prstClr val="black">
                <a:alpha val="40000"/>
              </a:prstClr>
            </a:outerShdw>
          </a:effectLst>
        </p:grpSpPr>
        <p:sp>
          <p:nvSpPr>
            <p:cNvPr id="19" name="圆角矩形 1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Round Diagonal Corner Rectangle 3"/>
          <p:cNvSpPr/>
          <p:nvPr/>
        </p:nvSpPr>
        <p:spPr bwMode="auto">
          <a:xfrm rot="5400000">
            <a:off x="6735109" y="1089227"/>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22" name="Round Diagonal Corner Rectangle 180"/>
          <p:cNvSpPr/>
          <p:nvPr/>
        </p:nvSpPr>
        <p:spPr bwMode="auto">
          <a:xfrm rot="5400000">
            <a:off x="6735109" y="2568040"/>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23" name="组合 22"/>
          <p:cNvGrpSpPr/>
          <p:nvPr/>
        </p:nvGrpSpPr>
        <p:grpSpPr>
          <a:xfrm>
            <a:off x="868170" y="1717765"/>
            <a:ext cx="620854" cy="62085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6" name="Group 41"/>
          <p:cNvGrpSpPr>
            <a:grpSpLocks/>
          </p:cNvGrpSpPr>
          <p:nvPr/>
        </p:nvGrpSpPr>
        <p:grpSpPr bwMode="auto">
          <a:xfrm>
            <a:off x="1581139" y="1717764"/>
            <a:ext cx="1457721" cy="799505"/>
            <a:chOff x="0" y="0"/>
            <a:chExt cx="2419" cy="1343"/>
          </a:xfrm>
        </p:grpSpPr>
        <p:sp>
          <p:nvSpPr>
            <p:cNvPr id="2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2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29" name="Freeform 9"/>
          <p:cNvSpPr>
            <a:spLocks noEditPoints="1"/>
          </p:cNvSpPr>
          <p:nvPr/>
        </p:nvSpPr>
        <p:spPr bwMode="auto">
          <a:xfrm>
            <a:off x="1011621"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30" name="组合 29"/>
          <p:cNvGrpSpPr/>
          <p:nvPr/>
        </p:nvGrpSpPr>
        <p:grpSpPr>
          <a:xfrm>
            <a:off x="3548377" y="1498880"/>
            <a:ext cx="2500355" cy="1132145"/>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699397" y="1717765"/>
            <a:ext cx="620854" cy="620853"/>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6" name="Group 41"/>
          <p:cNvGrpSpPr>
            <a:grpSpLocks/>
          </p:cNvGrpSpPr>
          <p:nvPr/>
        </p:nvGrpSpPr>
        <p:grpSpPr bwMode="auto">
          <a:xfrm>
            <a:off x="4412365" y="1717764"/>
            <a:ext cx="1457721" cy="799505"/>
            <a:chOff x="0" y="0"/>
            <a:chExt cx="2419" cy="1343"/>
          </a:xfrm>
        </p:grpSpPr>
        <p:sp>
          <p:nvSpPr>
            <p:cNvPr id="3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3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39" name="Freeform 8"/>
          <p:cNvSpPr>
            <a:spLocks noEditPoints="1"/>
          </p:cNvSpPr>
          <p:nvPr/>
        </p:nvSpPr>
        <p:spPr bwMode="auto">
          <a:xfrm>
            <a:off x="3887628"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40" name="组合 39"/>
          <p:cNvGrpSpPr/>
          <p:nvPr/>
        </p:nvGrpSpPr>
        <p:grpSpPr>
          <a:xfrm>
            <a:off x="717150" y="2958929"/>
            <a:ext cx="2500355" cy="1132145"/>
            <a:chOff x="4304043" y="1286668"/>
            <a:chExt cx="38379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68170" y="3177815"/>
            <a:ext cx="620854" cy="62085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6" name="Group 41"/>
          <p:cNvGrpSpPr>
            <a:grpSpLocks/>
          </p:cNvGrpSpPr>
          <p:nvPr/>
        </p:nvGrpSpPr>
        <p:grpSpPr bwMode="auto">
          <a:xfrm>
            <a:off x="1581139" y="3177813"/>
            <a:ext cx="1457721" cy="799505"/>
            <a:chOff x="0" y="0"/>
            <a:chExt cx="2419" cy="1343"/>
          </a:xfrm>
        </p:grpSpPr>
        <p:sp>
          <p:nvSpPr>
            <p:cNvPr id="4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4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49" name="Freeform 7"/>
          <p:cNvSpPr>
            <a:spLocks/>
          </p:cNvSpPr>
          <p:nvPr/>
        </p:nvSpPr>
        <p:spPr bwMode="auto">
          <a:xfrm>
            <a:off x="1003623"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50" name="组合 49"/>
          <p:cNvGrpSpPr/>
          <p:nvPr/>
        </p:nvGrpSpPr>
        <p:grpSpPr>
          <a:xfrm>
            <a:off x="3549628" y="2958929"/>
            <a:ext cx="2500355" cy="1132145"/>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3700648" y="3177815"/>
            <a:ext cx="620854" cy="62085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56" name="Group 41"/>
          <p:cNvGrpSpPr>
            <a:grpSpLocks/>
          </p:cNvGrpSpPr>
          <p:nvPr/>
        </p:nvGrpSpPr>
        <p:grpSpPr bwMode="auto">
          <a:xfrm>
            <a:off x="4413616" y="3177813"/>
            <a:ext cx="1457721" cy="799505"/>
            <a:chOff x="0" y="0"/>
            <a:chExt cx="2419" cy="1343"/>
          </a:xfrm>
        </p:grpSpPr>
        <p:sp>
          <p:nvSpPr>
            <p:cNvPr id="5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5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59" name="Freeform 6"/>
          <p:cNvSpPr>
            <a:spLocks noEditPoints="1"/>
          </p:cNvSpPr>
          <p:nvPr/>
        </p:nvSpPr>
        <p:spPr bwMode="auto">
          <a:xfrm>
            <a:off x="3890941"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36933250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2" presetClass="entr" presetSubtype="2"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2400"/>
                            </p:stCondLst>
                            <p:childTnLst>
                              <p:par>
                                <p:cTn id="34" presetID="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29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400"/>
                            </p:stCondLst>
                            <p:childTnLst>
                              <p:par>
                                <p:cTn id="45" presetID="42"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900"/>
                            </p:stCondLst>
                            <p:childTnLst>
                              <p:par>
                                <p:cTn id="51" presetID="2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right)">
                                      <p:cBhvr>
                                        <p:cTn id="53" dur="500"/>
                                        <p:tgtEl>
                                          <p:spTgt spid="18"/>
                                        </p:tgtEl>
                                      </p:cBhvr>
                                    </p:animEffect>
                                  </p:childTnLst>
                                </p:cTn>
                              </p:par>
                            </p:childTnLst>
                          </p:cTn>
                        </p:par>
                        <p:par>
                          <p:cTn id="54" fill="hold">
                            <p:stCondLst>
                              <p:cond delay="4400"/>
                            </p:stCondLst>
                            <p:childTnLst>
                              <p:par>
                                <p:cTn id="55" presetID="22" presetClass="entr" presetSubtype="8"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500"/>
                                        <p:tgtEl>
                                          <p:spTgt spid="26"/>
                                        </p:tgtEl>
                                      </p:cBhvr>
                                    </p:animEffect>
                                  </p:childTnLst>
                                </p:cTn>
                              </p:par>
                            </p:childTnLst>
                          </p:cTn>
                        </p:par>
                        <p:par>
                          <p:cTn id="58" fill="hold">
                            <p:stCondLst>
                              <p:cond delay="4900"/>
                            </p:stCondLst>
                            <p:childTnLst>
                              <p:par>
                                <p:cTn id="59" presetID="53" presetClass="entr" presetSubtype="16"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childTnLst>
                          </p:cTn>
                        </p:par>
                        <p:par>
                          <p:cTn id="64" fill="hold">
                            <p:stCondLst>
                              <p:cond delay="5400"/>
                            </p:stCondLst>
                            <p:childTnLst>
                              <p:par>
                                <p:cTn id="65" presetID="42"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anim calcmode="lin" valueType="num">
                                      <p:cBhvr>
                                        <p:cTn id="68" dur="500" fill="hold"/>
                                        <p:tgtEl>
                                          <p:spTgt spid="39"/>
                                        </p:tgtEl>
                                        <p:attrNameLst>
                                          <p:attrName>ppt_x</p:attrName>
                                        </p:attrNameLst>
                                      </p:cBhvr>
                                      <p:tavLst>
                                        <p:tav tm="0">
                                          <p:val>
                                            <p:strVal val="#ppt_x"/>
                                          </p:val>
                                        </p:tav>
                                        <p:tav tm="100000">
                                          <p:val>
                                            <p:strVal val="#ppt_x"/>
                                          </p:val>
                                        </p:tav>
                                      </p:tavLst>
                                    </p:anim>
                                    <p:anim calcmode="lin" valueType="num">
                                      <p:cBhvr>
                                        <p:cTn id="69" dur="500" fill="hold"/>
                                        <p:tgtEl>
                                          <p:spTgt spid="39"/>
                                        </p:tgtEl>
                                        <p:attrNameLst>
                                          <p:attrName>ppt_y</p:attrName>
                                        </p:attrNameLst>
                                      </p:cBhvr>
                                      <p:tavLst>
                                        <p:tav tm="0">
                                          <p:val>
                                            <p:strVal val="#ppt_y+.1"/>
                                          </p:val>
                                        </p:tav>
                                        <p:tav tm="100000">
                                          <p:val>
                                            <p:strVal val="#ppt_y"/>
                                          </p:val>
                                        </p:tav>
                                      </p:tavLst>
                                    </p:anim>
                                  </p:childTnLst>
                                </p:cTn>
                              </p:par>
                            </p:childTnLst>
                          </p:cTn>
                        </p:par>
                        <p:par>
                          <p:cTn id="70" fill="hold">
                            <p:stCondLst>
                              <p:cond delay="5900"/>
                            </p:stCondLst>
                            <p:childTnLst>
                              <p:par>
                                <p:cTn id="71" presetID="22" presetClass="entr" presetSubtype="2"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childTnLst>
                          </p:cTn>
                        </p:par>
                        <p:par>
                          <p:cTn id="74" fill="hold">
                            <p:stCondLst>
                              <p:cond delay="6400"/>
                            </p:stCondLst>
                            <p:childTnLst>
                              <p:par>
                                <p:cTn id="75" presetID="22" presetClass="entr" presetSubtype="8"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par>
                          <p:cTn id="78" fill="hold">
                            <p:stCondLst>
                              <p:cond delay="6900"/>
                            </p:stCondLst>
                            <p:childTnLst>
                              <p:par>
                                <p:cTn id="79" presetID="53" presetClass="entr" presetSubtype="16" fill="hold" nodeType="after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p:cTn id="81" dur="500" fill="hold"/>
                                        <p:tgtEl>
                                          <p:spTgt spid="43"/>
                                        </p:tgtEl>
                                        <p:attrNameLst>
                                          <p:attrName>ppt_w</p:attrName>
                                        </p:attrNameLst>
                                      </p:cBhvr>
                                      <p:tavLst>
                                        <p:tav tm="0">
                                          <p:val>
                                            <p:fltVal val="0"/>
                                          </p:val>
                                        </p:tav>
                                        <p:tav tm="100000">
                                          <p:val>
                                            <p:strVal val="#ppt_w"/>
                                          </p:val>
                                        </p:tav>
                                      </p:tavLst>
                                    </p:anim>
                                    <p:anim calcmode="lin" valueType="num">
                                      <p:cBhvr>
                                        <p:cTn id="82" dur="500" fill="hold"/>
                                        <p:tgtEl>
                                          <p:spTgt spid="43"/>
                                        </p:tgtEl>
                                        <p:attrNameLst>
                                          <p:attrName>ppt_h</p:attrName>
                                        </p:attrNameLst>
                                      </p:cBhvr>
                                      <p:tavLst>
                                        <p:tav tm="0">
                                          <p:val>
                                            <p:fltVal val="0"/>
                                          </p:val>
                                        </p:tav>
                                        <p:tav tm="100000">
                                          <p:val>
                                            <p:strVal val="#ppt_h"/>
                                          </p:val>
                                        </p:tav>
                                      </p:tavLst>
                                    </p:anim>
                                    <p:animEffect transition="in" filter="fade">
                                      <p:cBhvr>
                                        <p:cTn id="83" dur="500"/>
                                        <p:tgtEl>
                                          <p:spTgt spid="43"/>
                                        </p:tgtEl>
                                      </p:cBhvr>
                                    </p:animEffect>
                                  </p:childTnLst>
                                </p:cTn>
                              </p:par>
                            </p:childTnLst>
                          </p:cTn>
                        </p:par>
                        <p:par>
                          <p:cTn id="84" fill="hold">
                            <p:stCondLst>
                              <p:cond delay="7400"/>
                            </p:stCondLst>
                            <p:childTnLst>
                              <p:par>
                                <p:cTn id="85" presetID="42"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500"/>
                                        <p:tgtEl>
                                          <p:spTgt spid="49"/>
                                        </p:tgtEl>
                                      </p:cBhvr>
                                    </p:animEffect>
                                    <p:anim calcmode="lin" valueType="num">
                                      <p:cBhvr>
                                        <p:cTn id="88" dur="500" fill="hold"/>
                                        <p:tgtEl>
                                          <p:spTgt spid="49"/>
                                        </p:tgtEl>
                                        <p:attrNameLst>
                                          <p:attrName>ppt_x</p:attrName>
                                        </p:attrNameLst>
                                      </p:cBhvr>
                                      <p:tavLst>
                                        <p:tav tm="0">
                                          <p:val>
                                            <p:strVal val="#ppt_x"/>
                                          </p:val>
                                        </p:tav>
                                        <p:tav tm="100000">
                                          <p:val>
                                            <p:strVal val="#ppt_x"/>
                                          </p:val>
                                        </p:tav>
                                      </p:tavLst>
                                    </p:anim>
                                    <p:anim calcmode="lin" valueType="num">
                                      <p:cBhvr>
                                        <p:cTn id="89" dur="500" fill="hold"/>
                                        <p:tgtEl>
                                          <p:spTgt spid="49"/>
                                        </p:tgtEl>
                                        <p:attrNameLst>
                                          <p:attrName>ppt_y</p:attrName>
                                        </p:attrNameLst>
                                      </p:cBhvr>
                                      <p:tavLst>
                                        <p:tav tm="0">
                                          <p:val>
                                            <p:strVal val="#ppt_y+.1"/>
                                          </p:val>
                                        </p:tav>
                                        <p:tav tm="100000">
                                          <p:val>
                                            <p:strVal val="#ppt_y"/>
                                          </p:val>
                                        </p:tav>
                                      </p:tavLst>
                                    </p:anim>
                                  </p:childTnLst>
                                </p:cTn>
                              </p:par>
                            </p:childTnLst>
                          </p:cTn>
                        </p:par>
                        <p:par>
                          <p:cTn id="90" fill="hold">
                            <p:stCondLst>
                              <p:cond delay="7900"/>
                            </p:stCondLst>
                            <p:childTnLst>
                              <p:par>
                                <p:cTn id="91" presetID="22" presetClass="entr" presetSubtype="2" fill="hold"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wipe(right)">
                                      <p:cBhvr>
                                        <p:cTn id="93" dur="500"/>
                                        <p:tgtEl>
                                          <p:spTgt spid="40"/>
                                        </p:tgtEl>
                                      </p:cBhvr>
                                    </p:animEffect>
                                  </p:childTnLst>
                                </p:cTn>
                              </p:par>
                            </p:childTnLst>
                          </p:cTn>
                        </p:par>
                        <p:par>
                          <p:cTn id="94" fill="hold">
                            <p:stCondLst>
                              <p:cond delay="8400"/>
                            </p:stCondLst>
                            <p:childTnLst>
                              <p:par>
                                <p:cTn id="95" presetID="22" presetClass="entr" presetSubtype="8" fill="hold" nodeType="after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wipe(left)">
                                      <p:cBhvr>
                                        <p:cTn id="97" dur="500"/>
                                        <p:tgtEl>
                                          <p:spTgt spid="46"/>
                                        </p:tgtEl>
                                      </p:cBhvr>
                                    </p:animEffect>
                                  </p:childTnLst>
                                </p:cTn>
                              </p:par>
                            </p:childTnLst>
                          </p:cTn>
                        </p:par>
                        <p:par>
                          <p:cTn id="98" fill="hold">
                            <p:stCondLst>
                              <p:cond delay="8900"/>
                            </p:stCondLst>
                            <p:childTnLst>
                              <p:par>
                                <p:cTn id="99" presetID="53" presetClass="entr" presetSubtype="16" fill="hold" nodeType="afterEffect">
                                  <p:stCondLst>
                                    <p:cond delay="0"/>
                                  </p:stCondLst>
                                  <p:childTnLst>
                                    <p:set>
                                      <p:cBhvr>
                                        <p:cTn id="100" dur="1" fill="hold">
                                          <p:stCondLst>
                                            <p:cond delay="0"/>
                                          </p:stCondLst>
                                        </p:cTn>
                                        <p:tgtEl>
                                          <p:spTgt spid="53"/>
                                        </p:tgtEl>
                                        <p:attrNameLst>
                                          <p:attrName>style.visibility</p:attrName>
                                        </p:attrNameLst>
                                      </p:cBhvr>
                                      <p:to>
                                        <p:strVal val="visible"/>
                                      </p:to>
                                    </p:set>
                                    <p:anim calcmode="lin" valueType="num">
                                      <p:cBhvr>
                                        <p:cTn id="101" dur="500" fill="hold"/>
                                        <p:tgtEl>
                                          <p:spTgt spid="53"/>
                                        </p:tgtEl>
                                        <p:attrNameLst>
                                          <p:attrName>ppt_w</p:attrName>
                                        </p:attrNameLst>
                                      </p:cBhvr>
                                      <p:tavLst>
                                        <p:tav tm="0">
                                          <p:val>
                                            <p:fltVal val="0"/>
                                          </p:val>
                                        </p:tav>
                                        <p:tav tm="100000">
                                          <p:val>
                                            <p:strVal val="#ppt_w"/>
                                          </p:val>
                                        </p:tav>
                                      </p:tavLst>
                                    </p:anim>
                                    <p:anim calcmode="lin" valueType="num">
                                      <p:cBhvr>
                                        <p:cTn id="102" dur="500" fill="hold"/>
                                        <p:tgtEl>
                                          <p:spTgt spid="53"/>
                                        </p:tgtEl>
                                        <p:attrNameLst>
                                          <p:attrName>ppt_h</p:attrName>
                                        </p:attrNameLst>
                                      </p:cBhvr>
                                      <p:tavLst>
                                        <p:tav tm="0">
                                          <p:val>
                                            <p:fltVal val="0"/>
                                          </p:val>
                                        </p:tav>
                                        <p:tav tm="100000">
                                          <p:val>
                                            <p:strVal val="#ppt_h"/>
                                          </p:val>
                                        </p:tav>
                                      </p:tavLst>
                                    </p:anim>
                                    <p:animEffect transition="in" filter="fade">
                                      <p:cBhvr>
                                        <p:cTn id="103" dur="500"/>
                                        <p:tgtEl>
                                          <p:spTgt spid="53"/>
                                        </p:tgtEl>
                                      </p:cBhvr>
                                    </p:animEffect>
                                  </p:childTnLst>
                                </p:cTn>
                              </p:par>
                            </p:childTnLst>
                          </p:cTn>
                        </p:par>
                        <p:par>
                          <p:cTn id="104" fill="hold">
                            <p:stCondLst>
                              <p:cond delay="9400"/>
                            </p:stCondLst>
                            <p:childTnLst>
                              <p:par>
                                <p:cTn id="105" presetID="42" presetClass="entr" presetSubtype="0" fill="hold" grpId="0" nodeType="after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anim calcmode="lin" valueType="num">
                                      <p:cBhvr>
                                        <p:cTn id="108" dur="500" fill="hold"/>
                                        <p:tgtEl>
                                          <p:spTgt spid="59"/>
                                        </p:tgtEl>
                                        <p:attrNameLst>
                                          <p:attrName>ppt_x</p:attrName>
                                        </p:attrNameLst>
                                      </p:cBhvr>
                                      <p:tavLst>
                                        <p:tav tm="0">
                                          <p:val>
                                            <p:strVal val="#ppt_x"/>
                                          </p:val>
                                        </p:tav>
                                        <p:tav tm="100000">
                                          <p:val>
                                            <p:strVal val="#ppt_x"/>
                                          </p:val>
                                        </p:tav>
                                      </p:tavLst>
                                    </p:anim>
                                    <p:anim calcmode="lin" valueType="num">
                                      <p:cBhvr>
                                        <p:cTn id="109" dur="500" fill="hold"/>
                                        <p:tgtEl>
                                          <p:spTgt spid="59"/>
                                        </p:tgtEl>
                                        <p:attrNameLst>
                                          <p:attrName>ppt_y</p:attrName>
                                        </p:attrNameLst>
                                      </p:cBhvr>
                                      <p:tavLst>
                                        <p:tav tm="0">
                                          <p:val>
                                            <p:strVal val="#ppt_y+.1"/>
                                          </p:val>
                                        </p:tav>
                                        <p:tav tm="100000">
                                          <p:val>
                                            <p:strVal val="#ppt_y"/>
                                          </p:val>
                                        </p:tav>
                                      </p:tavLst>
                                    </p:anim>
                                  </p:childTnLst>
                                </p:cTn>
                              </p:par>
                            </p:childTnLst>
                          </p:cTn>
                        </p:par>
                        <p:par>
                          <p:cTn id="110" fill="hold">
                            <p:stCondLst>
                              <p:cond delay="9900"/>
                            </p:stCondLst>
                            <p:childTnLst>
                              <p:par>
                                <p:cTn id="111" presetID="22" presetClass="entr" presetSubtype="2" fill="hold" nodeType="after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wipe(right)">
                                      <p:cBhvr>
                                        <p:cTn id="113" dur="500"/>
                                        <p:tgtEl>
                                          <p:spTgt spid="50"/>
                                        </p:tgtEl>
                                      </p:cBhvr>
                                    </p:animEffect>
                                  </p:childTnLst>
                                </p:cTn>
                              </p:par>
                            </p:childTnLst>
                          </p:cTn>
                        </p:par>
                        <p:par>
                          <p:cTn id="114" fill="hold">
                            <p:stCondLst>
                              <p:cond delay="10400"/>
                            </p:stCondLst>
                            <p:childTnLst>
                              <p:par>
                                <p:cTn id="115" presetID="22" presetClass="entr" presetSubtype="8" fill="hold" nodeType="afterEffect">
                                  <p:stCondLst>
                                    <p:cond delay="0"/>
                                  </p:stCondLst>
                                  <p:childTnLst>
                                    <p:set>
                                      <p:cBhvr>
                                        <p:cTn id="116" dur="1" fill="hold">
                                          <p:stCondLst>
                                            <p:cond delay="0"/>
                                          </p:stCondLst>
                                        </p:cTn>
                                        <p:tgtEl>
                                          <p:spTgt spid="56"/>
                                        </p:tgtEl>
                                        <p:attrNameLst>
                                          <p:attrName>style.visibility</p:attrName>
                                        </p:attrNameLst>
                                      </p:cBhvr>
                                      <p:to>
                                        <p:strVal val="visible"/>
                                      </p:to>
                                    </p:set>
                                    <p:animEffect transition="in" filter="wipe(left)">
                                      <p:cBhvr>
                                        <p:cTn id="11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1" grpId="0" animBg="1"/>
      <p:bldP spid="22" grpId="0" animBg="1"/>
      <p:bldP spid="29" grpId="0" animBg="1"/>
      <p:bldP spid="39" grpId="0" animBg="1"/>
      <p:bldP spid="49" grpId="0" animBg="1"/>
      <p:bldP spid="5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pic>
        <p:nvPicPr>
          <p:cNvPr id="95"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216" y="895869"/>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96" name="组合 95"/>
          <p:cNvGrpSpPr/>
          <p:nvPr/>
        </p:nvGrpSpPr>
        <p:grpSpPr>
          <a:xfrm>
            <a:off x="3955242" y="4114325"/>
            <a:ext cx="764557" cy="764557"/>
            <a:chOff x="3832873" y="2297208"/>
            <a:chExt cx="1516550" cy="1516550"/>
          </a:xfrm>
        </p:grpSpPr>
        <p:grpSp>
          <p:nvGrpSpPr>
            <p:cNvPr id="97" name="组合 9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00" name="椭圆 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98" name="椭圆 97"/>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01" name="组合 100"/>
          <p:cNvGrpSpPr/>
          <p:nvPr/>
        </p:nvGrpSpPr>
        <p:grpSpPr>
          <a:xfrm>
            <a:off x="3198033" y="3298741"/>
            <a:ext cx="764557" cy="764557"/>
            <a:chOff x="3832873" y="2297208"/>
            <a:chExt cx="1516550" cy="1516550"/>
          </a:xfrm>
        </p:grpSpPr>
        <p:grpSp>
          <p:nvGrpSpPr>
            <p:cNvPr id="102" name="组合 10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05" name="椭圆 10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103" name="椭圆 102"/>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06" name="组合 105"/>
          <p:cNvGrpSpPr/>
          <p:nvPr/>
        </p:nvGrpSpPr>
        <p:grpSpPr>
          <a:xfrm>
            <a:off x="4724354" y="2800281"/>
            <a:ext cx="764557" cy="764557"/>
            <a:chOff x="3832873" y="2297208"/>
            <a:chExt cx="1516550" cy="1516550"/>
          </a:xfrm>
        </p:grpSpPr>
        <p:grpSp>
          <p:nvGrpSpPr>
            <p:cNvPr id="107" name="组合 10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10" name="椭圆 10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108" name="椭圆 107"/>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1" name="组合 110"/>
          <p:cNvGrpSpPr/>
          <p:nvPr/>
        </p:nvGrpSpPr>
        <p:grpSpPr>
          <a:xfrm>
            <a:off x="3198033" y="2327491"/>
            <a:ext cx="764557" cy="764557"/>
            <a:chOff x="3832873" y="2297208"/>
            <a:chExt cx="1516550" cy="1516550"/>
          </a:xfrm>
        </p:grpSpPr>
        <p:grpSp>
          <p:nvGrpSpPr>
            <p:cNvPr id="112" name="组合 11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4" name="同心圆 1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15" name="椭圆 1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113" name="椭圆 112"/>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6" name="组合 115"/>
          <p:cNvGrpSpPr/>
          <p:nvPr/>
        </p:nvGrpSpPr>
        <p:grpSpPr>
          <a:xfrm>
            <a:off x="4724354" y="1817604"/>
            <a:ext cx="764557" cy="764557"/>
            <a:chOff x="3832873" y="2297208"/>
            <a:chExt cx="1516550" cy="1516550"/>
          </a:xfrm>
        </p:grpSpPr>
        <p:grpSp>
          <p:nvGrpSpPr>
            <p:cNvPr id="117" name="组合 11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20" name="椭圆 11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118" name="椭圆 117"/>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1" name="组合 120"/>
          <p:cNvGrpSpPr/>
          <p:nvPr/>
        </p:nvGrpSpPr>
        <p:grpSpPr>
          <a:xfrm>
            <a:off x="3955242" y="972045"/>
            <a:ext cx="764557" cy="764557"/>
            <a:chOff x="3832873" y="2297208"/>
            <a:chExt cx="1516550" cy="1516550"/>
          </a:xfrm>
        </p:grpSpPr>
        <p:grpSp>
          <p:nvGrpSpPr>
            <p:cNvPr id="122" name="组合 12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125" name="椭圆 1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sp>
          <p:nvSpPr>
            <p:cNvPr id="123" name="椭圆 122"/>
            <p:cNvSpPr/>
            <p:nvPr/>
          </p:nvSpPr>
          <p:spPr>
            <a:xfrm>
              <a:off x="3983164" y="2466913"/>
              <a:ext cx="1185736" cy="1185736"/>
            </a:xfrm>
            <a:prstGeom prst="ellipse">
              <a:avLst/>
            </a:prstGeom>
            <a:solidFill>
              <a:srgbClr val="195CC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26" name="Group 34"/>
          <p:cNvGrpSpPr/>
          <p:nvPr/>
        </p:nvGrpSpPr>
        <p:grpSpPr>
          <a:xfrm>
            <a:off x="4196422" y="1184730"/>
            <a:ext cx="299402" cy="243631"/>
            <a:chOff x="1550139" y="1314466"/>
            <a:chExt cx="509139" cy="414300"/>
          </a:xfrm>
          <a:solidFill>
            <a:schemeClr val="bg1"/>
          </a:solidFill>
        </p:grpSpPr>
        <p:sp>
          <p:nvSpPr>
            <p:cNvPr id="127"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28"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29"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grpSp>
      <p:sp>
        <p:nvSpPr>
          <p:cNvPr id="130" name="矩形 3"/>
          <p:cNvSpPr>
            <a:spLocks noChangeArrowheads="1"/>
          </p:cNvSpPr>
          <p:nvPr/>
        </p:nvSpPr>
        <p:spPr bwMode="auto">
          <a:xfrm>
            <a:off x="4863918" y="1205287"/>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首要任务</a:t>
            </a:r>
          </a:p>
        </p:txBody>
      </p:sp>
      <p:sp>
        <p:nvSpPr>
          <p:cNvPr id="131" name="文本框 13"/>
          <p:cNvSpPr txBox="1"/>
          <p:nvPr/>
        </p:nvSpPr>
        <p:spPr>
          <a:xfrm>
            <a:off x="5714648" y="105760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132" name="矩形 3"/>
          <p:cNvSpPr>
            <a:spLocks noChangeArrowheads="1"/>
          </p:cNvSpPr>
          <p:nvPr/>
        </p:nvSpPr>
        <p:spPr bwMode="auto">
          <a:xfrm>
            <a:off x="5721102"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项目运作</a:t>
            </a:r>
          </a:p>
        </p:txBody>
      </p:sp>
      <p:sp>
        <p:nvSpPr>
          <p:cNvPr id="133" name="文本框 13"/>
          <p:cNvSpPr txBox="1"/>
          <p:nvPr/>
        </p:nvSpPr>
        <p:spPr>
          <a:xfrm>
            <a:off x="5714648" y="2114692"/>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134"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35" name="矩形 3"/>
          <p:cNvSpPr>
            <a:spLocks noChangeArrowheads="1"/>
          </p:cNvSpPr>
          <p:nvPr/>
        </p:nvSpPr>
        <p:spPr bwMode="auto">
          <a:xfrm>
            <a:off x="2058177" y="219086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进度推进</a:t>
            </a:r>
          </a:p>
        </p:txBody>
      </p:sp>
      <p:sp>
        <p:nvSpPr>
          <p:cNvPr id="136" name="文本框 13"/>
          <p:cNvSpPr txBox="1"/>
          <p:nvPr/>
        </p:nvSpPr>
        <p:spPr>
          <a:xfrm>
            <a:off x="686998" y="2484715"/>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37" name="Group 20"/>
          <p:cNvGrpSpPr/>
          <p:nvPr/>
        </p:nvGrpSpPr>
        <p:grpSpPr>
          <a:xfrm>
            <a:off x="3418029" y="2586492"/>
            <a:ext cx="309318" cy="214246"/>
            <a:chOff x="7416800" y="1122363"/>
            <a:chExt cx="366713" cy="254000"/>
          </a:xfrm>
          <a:solidFill>
            <a:schemeClr val="bg1"/>
          </a:solidFill>
        </p:grpSpPr>
        <p:sp>
          <p:nvSpPr>
            <p:cNvPr id="138"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39"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grpSp>
      <p:sp>
        <p:nvSpPr>
          <p:cNvPr id="140" name="矩形 3"/>
          <p:cNvSpPr>
            <a:spLocks noChangeArrowheads="1"/>
          </p:cNvSpPr>
          <p:nvPr/>
        </p:nvSpPr>
        <p:spPr bwMode="auto">
          <a:xfrm>
            <a:off x="5714649" y="280028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启动资金</a:t>
            </a:r>
          </a:p>
        </p:txBody>
      </p:sp>
      <p:sp>
        <p:nvSpPr>
          <p:cNvPr id="141" name="文本框 13"/>
          <p:cNvSpPr txBox="1"/>
          <p:nvPr/>
        </p:nvSpPr>
        <p:spPr>
          <a:xfrm>
            <a:off x="5714648" y="30922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42" name="组合 141"/>
          <p:cNvGrpSpPr/>
          <p:nvPr/>
        </p:nvGrpSpPr>
        <p:grpSpPr>
          <a:xfrm>
            <a:off x="4951340" y="2998840"/>
            <a:ext cx="316620" cy="302661"/>
            <a:chOff x="3294063" y="754063"/>
            <a:chExt cx="5600701" cy="5353051"/>
          </a:xfrm>
          <a:solidFill>
            <a:schemeClr val="bg1"/>
          </a:solidFill>
        </p:grpSpPr>
        <p:sp>
          <p:nvSpPr>
            <p:cNvPr id="143"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4"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5"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6"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7"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8"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49"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50"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51"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52"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153"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grpSp>
      <p:sp>
        <p:nvSpPr>
          <p:cNvPr id="154" name="矩形 3"/>
          <p:cNvSpPr>
            <a:spLocks noChangeArrowheads="1"/>
          </p:cNvSpPr>
          <p:nvPr/>
        </p:nvSpPr>
        <p:spPr bwMode="auto">
          <a:xfrm>
            <a:off x="2058179"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效益预测</a:t>
            </a:r>
          </a:p>
        </p:txBody>
      </p:sp>
      <p:sp>
        <p:nvSpPr>
          <p:cNvPr id="155" name="文本框 13"/>
          <p:cNvSpPr txBox="1"/>
          <p:nvPr/>
        </p:nvSpPr>
        <p:spPr>
          <a:xfrm>
            <a:off x="686998" y="3617840"/>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56" name="Group 23"/>
          <p:cNvGrpSpPr/>
          <p:nvPr/>
        </p:nvGrpSpPr>
        <p:grpSpPr>
          <a:xfrm>
            <a:off x="3477193" y="3562046"/>
            <a:ext cx="256866" cy="223934"/>
            <a:chOff x="7540014" y="4306907"/>
            <a:chExt cx="389342" cy="339426"/>
          </a:xfrm>
          <a:solidFill>
            <a:schemeClr val="bg1"/>
          </a:solidFill>
        </p:grpSpPr>
        <p:sp>
          <p:nvSpPr>
            <p:cNvPr id="157"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58"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59"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0"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1"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2"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3"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4"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5"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6"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67"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grpSp>
      <p:sp>
        <p:nvSpPr>
          <p:cNvPr id="168" name="矩形 3"/>
          <p:cNvSpPr>
            <a:spLocks noChangeArrowheads="1"/>
          </p:cNvSpPr>
          <p:nvPr/>
        </p:nvSpPr>
        <p:spPr bwMode="auto">
          <a:xfrm>
            <a:off x="4863918"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团队协作</a:t>
            </a:r>
          </a:p>
        </p:txBody>
      </p:sp>
      <p:sp>
        <p:nvSpPr>
          <p:cNvPr id="169" name="文本框 13"/>
          <p:cNvSpPr txBox="1"/>
          <p:nvPr/>
        </p:nvSpPr>
        <p:spPr>
          <a:xfrm>
            <a:off x="5714648" y="4173326"/>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70" name="Group 9"/>
          <p:cNvGrpSpPr/>
          <p:nvPr/>
        </p:nvGrpSpPr>
        <p:grpSpPr>
          <a:xfrm>
            <a:off x="4193261" y="4407061"/>
            <a:ext cx="288519" cy="213944"/>
            <a:chOff x="4572000" y="3414713"/>
            <a:chExt cx="374651" cy="277813"/>
          </a:xfrm>
          <a:solidFill>
            <a:schemeClr val="bg1"/>
          </a:solidFill>
        </p:grpSpPr>
        <p:sp>
          <p:nvSpPr>
            <p:cNvPr id="171"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sp>
          <p:nvSpPr>
            <p:cNvPr id="172"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dirty="0">
                <a:solidFill>
                  <a:schemeClr val="tx1">
                    <a:lumMod val="75000"/>
                    <a:lumOff val="25000"/>
                  </a:schemeClr>
                </a:solidFill>
                <a:latin typeface="微软雅黑" panose="020B0503020204020204" pitchFamily="34" charset="-122"/>
              </a:endParaRPr>
            </a:p>
          </p:txBody>
        </p:sp>
      </p:grpSp>
    </p:spTree>
    <p:extLst>
      <p:ext uri="{BB962C8B-B14F-4D97-AF65-F5344CB8AC3E}">
        <p14:creationId xmlns:p14="http://schemas.microsoft.com/office/powerpoint/2010/main" val="3400654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22" presetClass="entr" presetSubtype="4"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Effect transition="in" filter="wipe(down)">
                                      <p:cBhvr>
                                        <p:cTn id="31" dur="500"/>
                                        <p:tgtEl>
                                          <p:spTgt spid="95"/>
                                        </p:tgtEl>
                                      </p:cBhvr>
                                    </p:animEffect>
                                  </p:childTnLst>
                                </p:cTn>
                              </p:par>
                            </p:childTnLst>
                          </p:cTn>
                        </p:par>
                        <p:par>
                          <p:cTn id="32" fill="hold">
                            <p:stCondLst>
                              <p:cond delay="2400"/>
                            </p:stCondLst>
                            <p:childTnLst>
                              <p:par>
                                <p:cTn id="33" presetID="23" presetClass="entr" presetSubtype="36" fill="hold" nodeType="after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strVal val="(6*min(max(#ppt_w*#ppt_h,.3),1)-7.4)/-.7*#ppt_w"/>
                                          </p:val>
                                        </p:tav>
                                        <p:tav tm="100000">
                                          <p:val>
                                            <p:strVal val="#ppt_w"/>
                                          </p:val>
                                        </p:tav>
                                      </p:tavLst>
                                    </p:anim>
                                    <p:anim calcmode="lin" valueType="num">
                                      <p:cBhvr>
                                        <p:cTn id="36" dur="500" fill="hold"/>
                                        <p:tgtEl>
                                          <p:spTgt spid="96"/>
                                        </p:tgtEl>
                                        <p:attrNameLst>
                                          <p:attrName>ppt_h</p:attrName>
                                        </p:attrNameLst>
                                      </p:cBhvr>
                                      <p:tavLst>
                                        <p:tav tm="0">
                                          <p:val>
                                            <p:strVal val="(6*min(max(#ppt_w*#ppt_h,.3),1)-7.4)/-.7*#ppt_h"/>
                                          </p:val>
                                        </p:tav>
                                        <p:tav tm="100000">
                                          <p:val>
                                            <p:strVal val="#ppt_h"/>
                                          </p:val>
                                        </p:tav>
                                      </p:tavLst>
                                    </p:anim>
                                    <p:anim calcmode="lin" valueType="num">
                                      <p:cBhvr>
                                        <p:cTn id="37" dur="500" fill="hold"/>
                                        <p:tgtEl>
                                          <p:spTgt spid="96"/>
                                        </p:tgtEl>
                                        <p:attrNameLst>
                                          <p:attrName>ppt_x</p:attrName>
                                        </p:attrNameLst>
                                      </p:cBhvr>
                                      <p:tavLst>
                                        <p:tav tm="0">
                                          <p:val>
                                            <p:fltVal val="0.5"/>
                                          </p:val>
                                        </p:tav>
                                        <p:tav tm="100000">
                                          <p:val>
                                            <p:strVal val="#ppt_x"/>
                                          </p:val>
                                        </p:tav>
                                      </p:tavLst>
                                    </p:anim>
                                    <p:anim calcmode="lin" valueType="num">
                                      <p:cBhvr>
                                        <p:cTn id="38" dur="500" fill="hold"/>
                                        <p:tgtEl>
                                          <p:spTgt spid="96"/>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20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strVal val="(6*min(max(#ppt_w*#ppt_h,.3),1)-7.4)/-.7*#ppt_w"/>
                                          </p:val>
                                        </p:tav>
                                        <p:tav tm="100000">
                                          <p:val>
                                            <p:strVal val="#ppt_w"/>
                                          </p:val>
                                        </p:tav>
                                      </p:tavLst>
                                    </p:anim>
                                    <p:anim calcmode="lin" valueType="num">
                                      <p:cBhvr>
                                        <p:cTn id="42" dur="500" fill="hold"/>
                                        <p:tgtEl>
                                          <p:spTgt spid="101"/>
                                        </p:tgtEl>
                                        <p:attrNameLst>
                                          <p:attrName>ppt_h</p:attrName>
                                        </p:attrNameLst>
                                      </p:cBhvr>
                                      <p:tavLst>
                                        <p:tav tm="0">
                                          <p:val>
                                            <p:strVal val="(6*min(max(#ppt_w*#ppt_h,.3),1)-7.4)/-.7*#ppt_h"/>
                                          </p:val>
                                        </p:tav>
                                        <p:tav tm="100000">
                                          <p:val>
                                            <p:strVal val="#ppt_h"/>
                                          </p:val>
                                        </p:tav>
                                      </p:tavLst>
                                    </p:anim>
                                    <p:anim calcmode="lin" valueType="num">
                                      <p:cBhvr>
                                        <p:cTn id="43" dur="500" fill="hold"/>
                                        <p:tgtEl>
                                          <p:spTgt spid="101"/>
                                        </p:tgtEl>
                                        <p:attrNameLst>
                                          <p:attrName>ppt_x</p:attrName>
                                        </p:attrNameLst>
                                      </p:cBhvr>
                                      <p:tavLst>
                                        <p:tav tm="0">
                                          <p:val>
                                            <p:fltVal val="0.5"/>
                                          </p:val>
                                        </p:tav>
                                        <p:tav tm="100000">
                                          <p:val>
                                            <p:strVal val="#ppt_x"/>
                                          </p:val>
                                        </p:tav>
                                      </p:tavLst>
                                    </p:anim>
                                    <p:anim calcmode="lin" valueType="num">
                                      <p:cBhvr>
                                        <p:cTn id="44" dur="500" fill="hold"/>
                                        <p:tgtEl>
                                          <p:spTgt spid="101"/>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400"/>
                                  </p:stCondLst>
                                  <p:childTnLst>
                                    <p:set>
                                      <p:cBhvr>
                                        <p:cTn id="46" dur="1" fill="hold">
                                          <p:stCondLst>
                                            <p:cond delay="0"/>
                                          </p:stCondLst>
                                        </p:cTn>
                                        <p:tgtEl>
                                          <p:spTgt spid="111"/>
                                        </p:tgtEl>
                                        <p:attrNameLst>
                                          <p:attrName>style.visibility</p:attrName>
                                        </p:attrNameLst>
                                      </p:cBhvr>
                                      <p:to>
                                        <p:strVal val="visible"/>
                                      </p:to>
                                    </p:set>
                                    <p:anim calcmode="lin" valueType="num">
                                      <p:cBhvr>
                                        <p:cTn id="47" dur="500" fill="hold"/>
                                        <p:tgtEl>
                                          <p:spTgt spid="111"/>
                                        </p:tgtEl>
                                        <p:attrNameLst>
                                          <p:attrName>ppt_w</p:attrName>
                                        </p:attrNameLst>
                                      </p:cBhvr>
                                      <p:tavLst>
                                        <p:tav tm="0">
                                          <p:val>
                                            <p:strVal val="(6*min(max(#ppt_w*#ppt_h,.3),1)-7.4)/-.7*#ppt_w"/>
                                          </p:val>
                                        </p:tav>
                                        <p:tav tm="100000">
                                          <p:val>
                                            <p:strVal val="#ppt_w"/>
                                          </p:val>
                                        </p:tav>
                                      </p:tavLst>
                                    </p:anim>
                                    <p:anim calcmode="lin" valueType="num">
                                      <p:cBhvr>
                                        <p:cTn id="48" dur="500" fill="hold"/>
                                        <p:tgtEl>
                                          <p:spTgt spid="111"/>
                                        </p:tgtEl>
                                        <p:attrNameLst>
                                          <p:attrName>ppt_h</p:attrName>
                                        </p:attrNameLst>
                                      </p:cBhvr>
                                      <p:tavLst>
                                        <p:tav tm="0">
                                          <p:val>
                                            <p:strVal val="(6*min(max(#ppt_w*#ppt_h,.3),1)-7.4)/-.7*#ppt_h"/>
                                          </p:val>
                                        </p:tav>
                                        <p:tav tm="100000">
                                          <p:val>
                                            <p:strVal val="#ppt_h"/>
                                          </p:val>
                                        </p:tav>
                                      </p:tavLst>
                                    </p:anim>
                                    <p:anim calcmode="lin" valueType="num">
                                      <p:cBhvr>
                                        <p:cTn id="49" dur="500" fill="hold"/>
                                        <p:tgtEl>
                                          <p:spTgt spid="111"/>
                                        </p:tgtEl>
                                        <p:attrNameLst>
                                          <p:attrName>ppt_x</p:attrName>
                                        </p:attrNameLst>
                                      </p:cBhvr>
                                      <p:tavLst>
                                        <p:tav tm="0">
                                          <p:val>
                                            <p:fltVal val="0.5"/>
                                          </p:val>
                                        </p:tav>
                                        <p:tav tm="100000">
                                          <p:val>
                                            <p:strVal val="#ppt_x"/>
                                          </p:val>
                                        </p:tav>
                                      </p:tavLst>
                                    </p:anim>
                                    <p:anim calcmode="lin" valueType="num">
                                      <p:cBhvr>
                                        <p:cTn id="50" dur="500" fill="hold"/>
                                        <p:tgtEl>
                                          <p:spTgt spid="111"/>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nodeType="withEffect">
                                  <p:stCondLst>
                                    <p:cond delay="600"/>
                                  </p:stCondLst>
                                  <p:childTnLst>
                                    <p:set>
                                      <p:cBhvr>
                                        <p:cTn id="52" dur="1" fill="hold">
                                          <p:stCondLst>
                                            <p:cond delay="0"/>
                                          </p:stCondLst>
                                        </p:cTn>
                                        <p:tgtEl>
                                          <p:spTgt spid="116"/>
                                        </p:tgtEl>
                                        <p:attrNameLst>
                                          <p:attrName>style.visibility</p:attrName>
                                        </p:attrNameLst>
                                      </p:cBhvr>
                                      <p:to>
                                        <p:strVal val="visible"/>
                                      </p:to>
                                    </p:set>
                                    <p:anim calcmode="lin" valueType="num">
                                      <p:cBhvr>
                                        <p:cTn id="53" dur="500" fill="hold"/>
                                        <p:tgtEl>
                                          <p:spTgt spid="116"/>
                                        </p:tgtEl>
                                        <p:attrNameLst>
                                          <p:attrName>ppt_w</p:attrName>
                                        </p:attrNameLst>
                                      </p:cBhvr>
                                      <p:tavLst>
                                        <p:tav tm="0">
                                          <p:val>
                                            <p:strVal val="(6*min(max(#ppt_w*#ppt_h,.3),1)-7.4)/-.7*#ppt_w"/>
                                          </p:val>
                                        </p:tav>
                                        <p:tav tm="100000">
                                          <p:val>
                                            <p:strVal val="#ppt_w"/>
                                          </p:val>
                                        </p:tav>
                                      </p:tavLst>
                                    </p:anim>
                                    <p:anim calcmode="lin" valueType="num">
                                      <p:cBhvr>
                                        <p:cTn id="54" dur="500" fill="hold"/>
                                        <p:tgtEl>
                                          <p:spTgt spid="116"/>
                                        </p:tgtEl>
                                        <p:attrNameLst>
                                          <p:attrName>ppt_h</p:attrName>
                                        </p:attrNameLst>
                                      </p:cBhvr>
                                      <p:tavLst>
                                        <p:tav tm="0">
                                          <p:val>
                                            <p:strVal val="(6*min(max(#ppt_w*#ppt_h,.3),1)-7.4)/-.7*#ppt_h"/>
                                          </p:val>
                                        </p:tav>
                                        <p:tav tm="100000">
                                          <p:val>
                                            <p:strVal val="#ppt_h"/>
                                          </p:val>
                                        </p:tav>
                                      </p:tavLst>
                                    </p:anim>
                                    <p:anim calcmode="lin" valueType="num">
                                      <p:cBhvr>
                                        <p:cTn id="55" dur="500" fill="hold"/>
                                        <p:tgtEl>
                                          <p:spTgt spid="116"/>
                                        </p:tgtEl>
                                        <p:attrNameLst>
                                          <p:attrName>ppt_x</p:attrName>
                                        </p:attrNameLst>
                                      </p:cBhvr>
                                      <p:tavLst>
                                        <p:tav tm="0">
                                          <p:val>
                                            <p:fltVal val="0.5"/>
                                          </p:val>
                                        </p:tav>
                                        <p:tav tm="100000">
                                          <p:val>
                                            <p:strVal val="#ppt_x"/>
                                          </p:val>
                                        </p:tav>
                                      </p:tavLst>
                                    </p:anim>
                                    <p:anim calcmode="lin" valueType="num">
                                      <p:cBhvr>
                                        <p:cTn id="56" dur="500" fill="hold"/>
                                        <p:tgtEl>
                                          <p:spTgt spid="116"/>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nodeType="withEffect">
                                  <p:stCondLst>
                                    <p:cond delay="900"/>
                                  </p:stCondLst>
                                  <p:childTnLst>
                                    <p:set>
                                      <p:cBhvr>
                                        <p:cTn id="58" dur="1" fill="hold">
                                          <p:stCondLst>
                                            <p:cond delay="0"/>
                                          </p:stCondLst>
                                        </p:cTn>
                                        <p:tgtEl>
                                          <p:spTgt spid="121"/>
                                        </p:tgtEl>
                                        <p:attrNameLst>
                                          <p:attrName>style.visibility</p:attrName>
                                        </p:attrNameLst>
                                      </p:cBhvr>
                                      <p:to>
                                        <p:strVal val="visible"/>
                                      </p:to>
                                    </p:set>
                                    <p:anim calcmode="lin" valueType="num">
                                      <p:cBhvr>
                                        <p:cTn id="59" dur="500" fill="hold"/>
                                        <p:tgtEl>
                                          <p:spTgt spid="121"/>
                                        </p:tgtEl>
                                        <p:attrNameLst>
                                          <p:attrName>ppt_w</p:attrName>
                                        </p:attrNameLst>
                                      </p:cBhvr>
                                      <p:tavLst>
                                        <p:tav tm="0">
                                          <p:val>
                                            <p:strVal val="(6*min(max(#ppt_w*#ppt_h,.3),1)-7.4)/-.7*#ppt_w"/>
                                          </p:val>
                                        </p:tav>
                                        <p:tav tm="100000">
                                          <p:val>
                                            <p:strVal val="#ppt_w"/>
                                          </p:val>
                                        </p:tav>
                                      </p:tavLst>
                                    </p:anim>
                                    <p:anim calcmode="lin" valueType="num">
                                      <p:cBhvr>
                                        <p:cTn id="60" dur="500" fill="hold"/>
                                        <p:tgtEl>
                                          <p:spTgt spid="121"/>
                                        </p:tgtEl>
                                        <p:attrNameLst>
                                          <p:attrName>ppt_h</p:attrName>
                                        </p:attrNameLst>
                                      </p:cBhvr>
                                      <p:tavLst>
                                        <p:tav tm="0">
                                          <p:val>
                                            <p:strVal val="(6*min(max(#ppt_w*#ppt_h,.3),1)-7.4)/-.7*#ppt_h"/>
                                          </p:val>
                                        </p:tav>
                                        <p:tav tm="100000">
                                          <p:val>
                                            <p:strVal val="#ppt_h"/>
                                          </p:val>
                                        </p:tav>
                                      </p:tavLst>
                                    </p:anim>
                                    <p:anim calcmode="lin" valueType="num">
                                      <p:cBhvr>
                                        <p:cTn id="61" dur="500" fill="hold"/>
                                        <p:tgtEl>
                                          <p:spTgt spid="121"/>
                                        </p:tgtEl>
                                        <p:attrNameLst>
                                          <p:attrName>ppt_x</p:attrName>
                                        </p:attrNameLst>
                                      </p:cBhvr>
                                      <p:tavLst>
                                        <p:tav tm="0">
                                          <p:val>
                                            <p:fltVal val="0.5"/>
                                          </p:val>
                                        </p:tav>
                                        <p:tav tm="100000">
                                          <p:val>
                                            <p:strVal val="#ppt_x"/>
                                          </p:val>
                                        </p:tav>
                                      </p:tavLst>
                                    </p:anim>
                                    <p:anim calcmode="lin" valueType="num">
                                      <p:cBhvr>
                                        <p:cTn id="62" dur="500" fill="hold"/>
                                        <p:tgtEl>
                                          <p:spTgt spid="121"/>
                                        </p:tgtEl>
                                        <p:attrNameLst>
                                          <p:attrName>ppt_y</p:attrName>
                                        </p:attrNameLst>
                                      </p:cBhvr>
                                      <p:tavLst>
                                        <p:tav tm="0">
                                          <p:val>
                                            <p:strVal val="1+(6*min(max(#ppt_w*#ppt_h,.3),1)-7.4)/-.7*#ppt_h/2"/>
                                          </p:val>
                                        </p:tav>
                                        <p:tav tm="100000">
                                          <p:val>
                                            <p:strVal val="#ppt_y"/>
                                          </p:val>
                                        </p:tav>
                                      </p:tavLst>
                                    </p:anim>
                                  </p:childTnLst>
                                </p:cTn>
                              </p:par>
                              <p:par>
                                <p:cTn id="63" presetID="23" presetClass="entr" presetSubtype="36" fill="hold" nodeType="withEffect">
                                  <p:stCondLst>
                                    <p:cond delay="1100"/>
                                  </p:stCondLst>
                                  <p:childTnLst>
                                    <p:set>
                                      <p:cBhvr>
                                        <p:cTn id="64" dur="1" fill="hold">
                                          <p:stCondLst>
                                            <p:cond delay="0"/>
                                          </p:stCondLst>
                                        </p:cTn>
                                        <p:tgtEl>
                                          <p:spTgt spid="106"/>
                                        </p:tgtEl>
                                        <p:attrNameLst>
                                          <p:attrName>style.visibility</p:attrName>
                                        </p:attrNameLst>
                                      </p:cBhvr>
                                      <p:to>
                                        <p:strVal val="visible"/>
                                      </p:to>
                                    </p:set>
                                    <p:anim calcmode="lin" valueType="num">
                                      <p:cBhvr>
                                        <p:cTn id="65" dur="500" fill="hold"/>
                                        <p:tgtEl>
                                          <p:spTgt spid="106"/>
                                        </p:tgtEl>
                                        <p:attrNameLst>
                                          <p:attrName>ppt_w</p:attrName>
                                        </p:attrNameLst>
                                      </p:cBhvr>
                                      <p:tavLst>
                                        <p:tav tm="0">
                                          <p:val>
                                            <p:strVal val="(6*min(max(#ppt_w*#ppt_h,.3),1)-7.4)/-.7*#ppt_w"/>
                                          </p:val>
                                        </p:tav>
                                        <p:tav tm="100000">
                                          <p:val>
                                            <p:strVal val="#ppt_w"/>
                                          </p:val>
                                        </p:tav>
                                      </p:tavLst>
                                    </p:anim>
                                    <p:anim calcmode="lin" valueType="num">
                                      <p:cBhvr>
                                        <p:cTn id="66" dur="500" fill="hold"/>
                                        <p:tgtEl>
                                          <p:spTgt spid="106"/>
                                        </p:tgtEl>
                                        <p:attrNameLst>
                                          <p:attrName>ppt_h</p:attrName>
                                        </p:attrNameLst>
                                      </p:cBhvr>
                                      <p:tavLst>
                                        <p:tav tm="0">
                                          <p:val>
                                            <p:strVal val="(6*min(max(#ppt_w*#ppt_h,.3),1)-7.4)/-.7*#ppt_h"/>
                                          </p:val>
                                        </p:tav>
                                        <p:tav tm="100000">
                                          <p:val>
                                            <p:strVal val="#ppt_h"/>
                                          </p:val>
                                        </p:tav>
                                      </p:tavLst>
                                    </p:anim>
                                    <p:anim calcmode="lin" valueType="num">
                                      <p:cBhvr>
                                        <p:cTn id="67" dur="500" fill="hold"/>
                                        <p:tgtEl>
                                          <p:spTgt spid="106"/>
                                        </p:tgtEl>
                                        <p:attrNameLst>
                                          <p:attrName>ppt_x</p:attrName>
                                        </p:attrNameLst>
                                      </p:cBhvr>
                                      <p:tavLst>
                                        <p:tav tm="0">
                                          <p:val>
                                            <p:fltVal val="0.5"/>
                                          </p:val>
                                        </p:tav>
                                        <p:tav tm="100000">
                                          <p:val>
                                            <p:strVal val="#ppt_x"/>
                                          </p:val>
                                        </p:tav>
                                      </p:tavLst>
                                    </p:anim>
                                    <p:anim calcmode="lin" valueType="num">
                                      <p:cBhvr>
                                        <p:cTn id="68" dur="500" fill="hold"/>
                                        <p:tgtEl>
                                          <p:spTgt spid="106"/>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4000"/>
                            </p:stCondLst>
                            <p:childTnLst>
                              <p:par>
                                <p:cTn id="70" presetID="31" presetClass="entr" presetSubtype="0" fill="hold" nodeType="afterEffect">
                                  <p:stCondLst>
                                    <p:cond delay="0"/>
                                  </p:stCondLst>
                                  <p:childTnLst>
                                    <p:set>
                                      <p:cBhvr>
                                        <p:cTn id="71" dur="1" fill="hold">
                                          <p:stCondLst>
                                            <p:cond delay="0"/>
                                          </p:stCondLst>
                                        </p:cTn>
                                        <p:tgtEl>
                                          <p:spTgt spid="126"/>
                                        </p:tgtEl>
                                        <p:attrNameLst>
                                          <p:attrName>style.visibility</p:attrName>
                                        </p:attrNameLst>
                                      </p:cBhvr>
                                      <p:to>
                                        <p:strVal val="visible"/>
                                      </p:to>
                                    </p:set>
                                    <p:anim calcmode="lin" valueType="num">
                                      <p:cBhvr>
                                        <p:cTn id="72" dur="500" fill="hold"/>
                                        <p:tgtEl>
                                          <p:spTgt spid="126"/>
                                        </p:tgtEl>
                                        <p:attrNameLst>
                                          <p:attrName>ppt_w</p:attrName>
                                        </p:attrNameLst>
                                      </p:cBhvr>
                                      <p:tavLst>
                                        <p:tav tm="0">
                                          <p:val>
                                            <p:fltVal val="0"/>
                                          </p:val>
                                        </p:tav>
                                        <p:tav tm="100000">
                                          <p:val>
                                            <p:strVal val="#ppt_w"/>
                                          </p:val>
                                        </p:tav>
                                      </p:tavLst>
                                    </p:anim>
                                    <p:anim calcmode="lin" valueType="num">
                                      <p:cBhvr>
                                        <p:cTn id="73" dur="500" fill="hold"/>
                                        <p:tgtEl>
                                          <p:spTgt spid="126"/>
                                        </p:tgtEl>
                                        <p:attrNameLst>
                                          <p:attrName>ppt_h</p:attrName>
                                        </p:attrNameLst>
                                      </p:cBhvr>
                                      <p:tavLst>
                                        <p:tav tm="0">
                                          <p:val>
                                            <p:fltVal val="0"/>
                                          </p:val>
                                        </p:tav>
                                        <p:tav tm="100000">
                                          <p:val>
                                            <p:strVal val="#ppt_h"/>
                                          </p:val>
                                        </p:tav>
                                      </p:tavLst>
                                    </p:anim>
                                    <p:anim calcmode="lin" valueType="num">
                                      <p:cBhvr>
                                        <p:cTn id="74" dur="500" fill="hold"/>
                                        <p:tgtEl>
                                          <p:spTgt spid="126"/>
                                        </p:tgtEl>
                                        <p:attrNameLst>
                                          <p:attrName>style.rotation</p:attrName>
                                        </p:attrNameLst>
                                      </p:cBhvr>
                                      <p:tavLst>
                                        <p:tav tm="0">
                                          <p:val>
                                            <p:fltVal val="90"/>
                                          </p:val>
                                        </p:tav>
                                        <p:tav tm="100000">
                                          <p:val>
                                            <p:fltVal val="0"/>
                                          </p:val>
                                        </p:tav>
                                      </p:tavLst>
                                    </p:anim>
                                    <p:animEffect transition="in" filter="fade">
                                      <p:cBhvr>
                                        <p:cTn id="75" dur="500"/>
                                        <p:tgtEl>
                                          <p:spTgt spid="126"/>
                                        </p:tgtEl>
                                      </p:cBhvr>
                                    </p:animEffect>
                                  </p:childTnLst>
                                </p:cTn>
                              </p:par>
                            </p:childTnLst>
                          </p:cTn>
                        </p:par>
                        <p:par>
                          <p:cTn id="76" fill="hold">
                            <p:stCondLst>
                              <p:cond delay="4500"/>
                            </p:stCondLst>
                            <p:childTnLst>
                              <p:par>
                                <p:cTn id="77" presetID="22" presetClass="entr" presetSubtype="8" fill="hold" grpId="0" nodeType="afterEffect">
                                  <p:stCondLst>
                                    <p:cond delay="0"/>
                                  </p:stCondLst>
                                  <p:childTnLst>
                                    <p:set>
                                      <p:cBhvr>
                                        <p:cTn id="78" dur="1" fill="hold">
                                          <p:stCondLst>
                                            <p:cond delay="0"/>
                                          </p:stCondLst>
                                        </p:cTn>
                                        <p:tgtEl>
                                          <p:spTgt spid="130"/>
                                        </p:tgtEl>
                                        <p:attrNameLst>
                                          <p:attrName>style.visibility</p:attrName>
                                        </p:attrNameLst>
                                      </p:cBhvr>
                                      <p:to>
                                        <p:strVal val="visible"/>
                                      </p:to>
                                    </p:set>
                                    <p:animEffect transition="in" filter="wipe(left)">
                                      <p:cBhvr>
                                        <p:cTn id="79" dur="500"/>
                                        <p:tgtEl>
                                          <p:spTgt spid="13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31"/>
                                        </p:tgtEl>
                                        <p:attrNameLst>
                                          <p:attrName>style.visibility</p:attrName>
                                        </p:attrNameLst>
                                      </p:cBhvr>
                                      <p:to>
                                        <p:strVal val="visible"/>
                                      </p:to>
                                    </p:set>
                                    <p:animEffect transition="in" filter="wipe(right)">
                                      <p:cBhvr>
                                        <p:cTn id="82" dur="750"/>
                                        <p:tgtEl>
                                          <p:spTgt spid="131"/>
                                        </p:tgtEl>
                                      </p:cBhvr>
                                    </p:animEffect>
                                  </p:childTnLst>
                                </p:cTn>
                              </p:par>
                            </p:childTnLst>
                          </p:cTn>
                        </p:par>
                        <p:par>
                          <p:cTn id="83" fill="hold">
                            <p:stCondLst>
                              <p:cond delay="5250"/>
                            </p:stCondLst>
                            <p:childTnLst>
                              <p:par>
                                <p:cTn id="84" presetID="31" presetClass="entr" presetSubtype="0" fill="hold" grpId="0" nodeType="afterEffect">
                                  <p:stCondLst>
                                    <p:cond delay="0"/>
                                  </p:stCondLst>
                                  <p:childTnLst>
                                    <p:set>
                                      <p:cBhvr>
                                        <p:cTn id="85" dur="1" fill="hold">
                                          <p:stCondLst>
                                            <p:cond delay="0"/>
                                          </p:stCondLst>
                                        </p:cTn>
                                        <p:tgtEl>
                                          <p:spTgt spid="134"/>
                                        </p:tgtEl>
                                        <p:attrNameLst>
                                          <p:attrName>style.visibility</p:attrName>
                                        </p:attrNameLst>
                                      </p:cBhvr>
                                      <p:to>
                                        <p:strVal val="visible"/>
                                      </p:to>
                                    </p:set>
                                    <p:anim calcmode="lin" valueType="num">
                                      <p:cBhvr>
                                        <p:cTn id="86" dur="500" fill="hold"/>
                                        <p:tgtEl>
                                          <p:spTgt spid="134"/>
                                        </p:tgtEl>
                                        <p:attrNameLst>
                                          <p:attrName>ppt_w</p:attrName>
                                        </p:attrNameLst>
                                      </p:cBhvr>
                                      <p:tavLst>
                                        <p:tav tm="0">
                                          <p:val>
                                            <p:fltVal val="0"/>
                                          </p:val>
                                        </p:tav>
                                        <p:tav tm="100000">
                                          <p:val>
                                            <p:strVal val="#ppt_w"/>
                                          </p:val>
                                        </p:tav>
                                      </p:tavLst>
                                    </p:anim>
                                    <p:anim calcmode="lin" valueType="num">
                                      <p:cBhvr>
                                        <p:cTn id="87" dur="500" fill="hold"/>
                                        <p:tgtEl>
                                          <p:spTgt spid="134"/>
                                        </p:tgtEl>
                                        <p:attrNameLst>
                                          <p:attrName>ppt_h</p:attrName>
                                        </p:attrNameLst>
                                      </p:cBhvr>
                                      <p:tavLst>
                                        <p:tav tm="0">
                                          <p:val>
                                            <p:fltVal val="0"/>
                                          </p:val>
                                        </p:tav>
                                        <p:tav tm="100000">
                                          <p:val>
                                            <p:strVal val="#ppt_h"/>
                                          </p:val>
                                        </p:tav>
                                      </p:tavLst>
                                    </p:anim>
                                    <p:anim calcmode="lin" valueType="num">
                                      <p:cBhvr>
                                        <p:cTn id="88" dur="500" fill="hold"/>
                                        <p:tgtEl>
                                          <p:spTgt spid="134"/>
                                        </p:tgtEl>
                                        <p:attrNameLst>
                                          <p:attrName>style.rotation</p:attrName>
                                        </p:attrNameLst>
                                      </p:cBhvr>
                                      <p:tavLst>
                                        <p:tav tm="0">
                                          <p:val>
                                            <p:fltVal val="90"/>
                                          </p:val>
                                        </p:tav>
                                        <p:tav tm="100000">
                                          <p:val>
                                            <p:fltVal val="0"/>
                                          </p:val>
                                        </p:tav>
                                      </p:tavLst>
                                    </p:anim>
                                    <p:animEffect transition="in" filter="fade">
                                      <p:cBhvr>
                                        <p:cTn id="89" dur="500"/>
                                        <p:tgtEl>
                                          <p:spTgt spid="134"/>
                                        </p:tgtEl>
                                      </p:cBhvr>
                                    </p:animEffect>
                                  </p:childTnLst>
                                </p:cTn>
                              </p:par>
                            </p:childTnLst>
                          </p:cTn>
                        </p:par>
                        <p:par>
                          <p:cTn id="90" fill="hold">
                            <p:stCondLst>
                              <p:cond delay="5750"/>
                            </p:stCondLst>
                            <p:childTnLst>
                              <p:par>
                                <p:cTn id="91" presetID="22" presetClass="entr" presetSubtype="8" fill="hold" grpId="0" nodeType="afterEffect">
                                  <p:stCondLst>
                                    <p:cond delay="0"/>
                                  </p:stCondLst>
                                  <p:childTnLst>
                                    <p:set>
                                      <p:cBhvr>
                                        <p:cTn id="92" dur="1" fill="hold">
                                          <p:stCondLst>
                                            <p:cond delay="0"/>
                                          </p:stCondLst>
                                        </p:cTn>
                                        <p:tgtEl>
                                          <p:spTgt spid="132"/>
                                        </p:tgtEl>
                                        <p:attrNameLst>
                                          <p:attrName>style.visibility</p:attrName>
                                        </p:attrNameLst>
                                      </p:cBhvr>
                                      <p:to>
                                        <p:strVal val="visible"/>
                                      </p:to>
                                    </p:set>
                                    <p:animEffect transition="in" filter="wipe(left)">
                                      <p:cBhvr>
                                        <p:cTn id="93" dur="500"/>
                                        <p:tgtEl>
                                          <p:spTgt spid="132"/>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right)">
                                      <p:cBhvr>
                                        <p:cTn id="96" dur="750"/>
                                        <p:tgtEl>
                                          <p:spTgt spid="133"/>
                                        </p:tgtEl>
                                      </p:cBhvr>
                                    </p:animEffect>
                                  </p:childTnLst>
                                </p:cTn>
                              </p:par>
                            </p:childTnLst>
                          </p:cTn>
                        </p:par>
                        <p:par>
                          <p:cTn id="97" fill="hold">
                            <p:stCondLst>
                              <p:cond delay="6500"/>
                            </p:stCondLst>
                            <p:childTnLst>
                              <p:par>
                                <p:cTn id="98" presetID="31" presetClass="entr" presetSubtype="0" fill="hold" nodeType="afterEffect">
                                  <p:stCondLst>
                                    <p:cond delay="0"/>
                                  </p:stCondLst>
                                  <p:childTnLst>
                                    <p:set>
                                      <p:cBhvr>
                                        <p:cTn id="99" dur="1" fill="hold">
                                          <p:stCondLst>
                                            <p:cond delay="0"/>
                                          </p:stCondLst>
                                        </p:cTn>
                                        <p:tgtEl>
                                          <p:spTgt spid="137"/>
                                        </p:tgtEl>
                                        <p:attrNameLst>
                                          <p:attrName>style.visibility</p:attrName>
                                        </p:attrNameLst>
                                      </p:cBhvr>
                                      <p:to>
                                        <p:strVal val="visible"/>
                                      </p:to>
                                    </p:set>
                                    <p:anim calcmode="lin" valueType="num">
                                      <p:cBhvr>
                                        <p:cTn id="100" dur="500" fill="hold"/>
                                        <p:tgtEl>
                                          <p:spTgt spid="137"/>
                                        </p:tgtEl>
                                        <p:attrNameLst>
                                          <p:attrName>ppt_w</p:attrName>
                                        </p:attrNameLst>
                                      </p:cBhvr>
                                      <p:tavLst>
                                        <p:tav tm="0">
                                          <p:val>
                                            <p:fltVal val="0"/>
                                          </p:val>
                                        </p:tav>
                                        <p:tav tm="100000">
                                          <p:val>
                                            <p:strVal val="#ppt_w"/>
                                          </p:val>
                                        </p:tav>
                                      </p:tavLst>
                                    </p:anim>
                                    <p:anim calcmode="lin" valueType="num">
                                      <p:cBhvr>
                                        <p:cTn id="101" dur="500" fill="hold"/>
                                        <p:tgtEl>
                                          <p:spTgt spid="137"/>
                                        </p:tgtEl>
                                        <p:attrNameLst>
                                          <p:attrName>ppt_h</p:attrName>
                                        </p:attrNameLst>
                                      </p:cBhvr>
                                      <p:tavLst>
                                        <p:tav tm="0">
                                          <p:val>
                                            <p:fltVal val="0"/>
                                          </p:val>
                                        </p:tav>
                                        <p:tav tm="100000">
                                          <p:val>
                                            <p:strVal val="#ppt_h"/>
                                          </p:val>
                                        </p:tav>
                                      </p:tavLst>
                                    </p:anim>
                                    <p:anim calcmode="lin" valueType="num">
                                      <p:cBhvr>
                                        <p:cTn id="102" dur="500" fill="hold"/>
                                        <p:tgtEl>
                                          <p:spTgt spid="137"/>
                                        </p:tgtEl>
                                        <p:attrNameLst>
                                          <p:attrName>style.rotation</p:attrName>
                                        </p:attrNameLst>
                                      </p:cBhvr>
                                      <p:tavLst>
                                        <p:tav tm="0">
                                          <p:val>
                                            <p:fltVal val="90"/>
                                          </p:val>
                                        </p:tav>
                                        <p:tav tm="100000">
                                          <p:val>
                                            <p:fltVal val="0"/>
                                          </p:val>
                                        </p:tav>
                                      </p:tavLst>
                                    </p:anim>
                                    <p:animEffect transition="in" filter="fade">
                                      <p:cBhvr>
                                        <p:cTn id="103" dur="500"/>
                                        <p:tgtEl>
                                          <p:spTgt spid="137"/>
                                        </p:tgtEl>
                                      </p:cBhvr>
                                    </p:animEffect>
                                  </p:childTnLst>
                                </p:cTn>
                              </p:par>
                            </p:childTnLst>
                          </p:cTn>
                        </p:par>
                        <p:par>
                          <p:cTn id="104" fill="hold">
                            <p:stCondLst>
                              <p:cond delay="7000"/>
                            </p:stCondLst>
                            <p:childTnLst>
                              <p:par>
                                <p:cTn id="105" presetID="22" presetClass="entr" presetSubtype="8" fill="hold" grpId="0" nodeType="afterEffect">
                                  <p:stCondLst>
                                    <p:cond delay="0"/>
                                  </p:stCondLst>
                                  <p:childTnLst>
                                    <p:set>
                                      <p:cBhvr>
                                        <p:cTn id="106" dur="1" fill="hold">
                                          <p:stCondLst>
                                            <p:cond delay="0"/>
                                          </p:stCondLst>
                                        </p:cTn>
                                        <p:tgtEl>
                                          <p:spTgt spid="135"/>
                                        </p:tgtEl>
                                        <p:attrNameLst>
                                          <p:attrName>style.visibility</p:attrName>
                                        </p:attrNameLst>
                                      </p:cBhvr>
                                      <p:to>
                                        <p:strVal val="visible"/>
                                      </p:to>
                                    </p:set>
                                    <p:animEffect transition="in" filter="wipe(left)">
                                      <p:cBhvr>
                                        <p:cTn id="107" dur="500"/>
                                        <p:tgtEl>
                                          <p:spTgt spid="135"/>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6"/>
                                        </p:tgtEl>
                                        <p:attrNameLst>
                                          <p:attrName>style.visibility</p:attrName>
                                        </p:attrNameLst>
                                      </p:cBhvr>
                                      <p:to>
                                        <p:strVal val="visible"/>
                                      </p:to>
                                    </p:set>
                                    <p:animEffect transition="in" filter="wipe(right)">
                                      <p:cBhvr>
                                        <p:cTn id="110" dur="750"/>
                                        <p:tgtEl>
                                          <p:spTgt spid="136"/>
                                        </p:tgtEl>
                                      </p:cBhvr>
                                    </p:animEffect>
                                  </p:childTnLst>
                                </p:cTn>
                              </p:par>
                            </p:childTnLst>
                          </p:cTn>
                        </p:par>
                        <p:par>
                          <p:cTn id="111" fill="hold">
                            <p:stCondLst>
                              <p:cond delay="7750"/>
                            </p:stCondLst>
                            <p:childTnLst>
                              <p:par>
                                <p:cTn id="112" presetID="31" presetClass="entr" presetSubtype="0" fill="hold" nodeType="afterEffect">
                                  <p:stCondLst>
                                    <p:cond delay="0"/>
                                  </p:stCondLst>
                                  <p:childTnLst>
                                    <p:set>
                                      <p:cBhvr>
                                        <p:cTn id="113" dur="1" fill="hold">
                                          <p:stCondLst>
                                            <p:cond delay="0"/>
                                          </p:stCondLst>
                                        </p:cTn>
                                        <p:tgtEl>
                                          <p:spTgt spid="142"/>
                                        </p:tgtEl>
                                        <p:attrNameLst>
                                          <p:attrName>style.visibility</p:attrName>
                                        </p:attrNameLst>
                                      </p:cBhvr>
                                      <p:to>
                                        <p:strVal val="visible"/>
                                      </p:to>
                                    </p:set>
                                    <p:anim calcmode="lin" valueType="num">
                                      <p:cBhvr>
                                        <p:cTn id="114" dur="500" fill="hold"/>
                                        <p:tgtEl>
                                          <p:spTgt spid="142"/>
                                        </p:tgtEl>
                                        <p:attrNameLst>
                                          <p:attrName>ppt_w</p:attrName>
                                        </p:attrNameLst>
                                      </p:cBhvr>
                                      <p:tavLst>
                                        <p:tav tm="0">
                                          <p:val>
                                            <p:fltVal val="0"/>
                                          </p:val>
                                        </p:tav>
                                        <p:tav tm="100000">
                                          <p:val>
                                            <p:strVal val="#ppt_w"/>
                                          </p:val>
                                        </p:tav>
                                      </p:tavLst>
                                    </p:anim>
                                    <p:anim calcmode="lin" valueType="num">
                                      <p:cBhvr>
                                        <p:cTn id="115" dur="500" fill="hold"/>
                                        <p:tgtEl>
                                          <p:spTgt spid="142"/>
                                        </p:tgtEl>
                                        <p:attrNameLst>
                                          <p:attrName>ppt_h</p:attrName>
                                        </p:attrNameLst>
                                      </p:cBhvr>
                                      <p:tavLst>
                                        <p:tav tm="0">
                                          <p:val>
                                            <p:fltVal val="0"/>
                                          </p:val>
                                        </p:tav>
                                        <p:tav tm="100000">
                                          <p:val>
                                            <p:strVal val="#ppt_h"/>
                                          </p:val>
                                        </p:tav>
                                      </p:tavLst>
                                    </p:anim>
                                    <p:anim calcmode="lin" valueType="num">
                                      <p:cBhvr>
                                        <p:cTn id="116" dur="500" fill="hold"/>
                                        <p:tgtEl>
                                          <p:spTgt spid="142"/>
                                        </p:tgtEl>
                                        <p:attrNameLst>
                                          <p:attrName>style.rotation</p:attrName>
                                        </p:attrNameLst>
                                      </p:cBhvr>
                                      <p:tavLst>
                                        <p:tav tm="0">
                                          <p:val>
                                            <p:fltVal val="90"/>
                                          </p:val>
                                        </p:tav>
                                        <p:tav tm="100000">
                                          <p:val>
                                            <p:fltVal val="0"/>
                                          </p:val>
                                        </p:tav>
                                      </p:tavLst>
                                    </p:anim>
                                    <p:animEffect transition="in" filter="fade">
                                      <p:cBhvr>
                                        <p:cTn id="117" dur="500"/>
                                        <p:tgtEl>
                                          <p:spTgt spid="142"/>
                                        </p:tgtEl>
                                      </p:cBhvr>
                                    </p:animEffect>
                                  </p:childTnLst>
                                </p:cTn>
                              </p:par>
                            </p:childTnLst>
                          </p:cTn>
                        </p:par>
                        <p:par>
                          <p:cTn id="118" fill="hold">
                            <p:stCondLst>
                              <p:cond delay="8250"/>
                            </p:stCondLst>
                            <p:childTnLst>
                              <p:par>
                                <p:cTn id="119" presetID="22" presetClass="entr" presetSubtype="8" fill="hold" grpId="0" nodeType="afterEffect">
                                  <p:stCondLst>
                                    <p:cond delay="0"/>
                                  </p:stCondLst>
                                  <p:childTnLst>
                                    <p:set>
                                      <p:cBhvr>
                                        <p:cTn id="120" dur="1" fill="hold">
                                          <p:stCondLst>
                                            <p:cond delay="0"/>
                                          </p:stCondLst>
                                        </p:cTn>
                                        <p:tgtEl>
                                          <p:spTgt spid="140"/>
                                        </p:tgtEl>
                                        <p:attrNameLst>
                                          <p:attrName>style.visibility</p:attrName>
                                        </p:attrNameLst>
                                      </p:cBhvr>
                                      <p:to>
                                        <p:strVal val="visible"/>
                                      </p:to>
                                    </p:set>
                                    <p:animEffect transition="in" filter="wipe(left)">
                                      <p:cBhvr>
                                        <p:cTn id="121" dur="500"/>
                                        <p:tgtEl>
                                          <p:spTgt spid="140"/>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41"/>
                                        </p:tgtEl>
                                        <p:attrNameLst>
                                          <p:attrName>style.visibility</p:attrName>
                                        </p:attrNameLst>
                                      </p:cBhvr>
                                      <p:to>
                                        <p:strVal val="visible"/>
                                      </p:to>
                                    </p:set>
                                    <p:animEffect transition="in" filter="wipe(right)">
                                      <p:cBhvr>
                                        <p:cTn id="124" dur="750"/>
                                        <p:tgtEl>
                                          <p:spTgt spid="141"/>
                                        </p:tgtEl>
                                      </p:cBhvr>
                                    </p:animEffect>
                                  </p:childTnLst>
                                </p:cTn>
                              </p:par>
                            </p:childTnLst>
                          </p:cTn>
                        </p:par>
                        <p:par>
                          <p:cTn id="125" fill="hold">
                            <p:stCondLst>
                              <p:cond delay="9000"/>
                            </p:stCondLst>
                            <p:childTnLst>
                              <p:par>
                                <p:cTn id="126" presetID="31" presetClass="entr" presetSubtype="0" fill="hold" nodeType="afterEffect">
                                  <p:stCondLst>
                                    <p:cond delay="0"/>
                                  </p:stCondLst>
                                  <p:childTnLst>
                                    <p:set>
                                      <p:cBhvr>
                                        <p:cTn id="127" dur="1" fill="hold">
                                          <p:stCondLst>
                                            <p:cond delay="0"/>
                                          </p:stCondLst>
                                        </p:cTn>
                                        <p:tgtEl>
                                          <p:spTgt spid="156"/>
                                        </p:tgtEl>
                                        <p:attrNameLst>
                                          <p:attrName>style.visibility</p:attrName>
                                        </p:attrNameLst>
                                      </p:cBhvr>
                                      <p:to>
                                        <p:strVal val="visible"/>
                                      </p:to>
                                    </p:set>
                                    <p:anim calcmode="lin" valueType="num">
                                      <p:cBhvr>
                                        <p:cTn id="128" dur="500" fill="hold"/>
                                        <p:tgtEl>
                                          <p:spTgt spid="156"/>
                                        </p:tgtEl>
                                        <p:attrNameLst>
                                          <p:attrName>ppt_w</p:attrName>
                                        </p:attrNameLst>
                                      </p:cBhvr>
                                      <p:tavLst>
                                        <p:tav tm="0">
                                          <p:val>
                                            <p:fltVal val="0"/>
                                          </p:val>
                                        </p:tav>
                                        <p:tav tm="100000">
                                          <p:val>
                                            <p:strVal val="#ppt_w"/>
                                          </p:val>
                                        </p:tav>
                                      </p:tavLst>
                                    </p:anim>
                                    <p:anim calcmode="lin" valueType="num">
                                      <p:cBhvr>
                                        <p:cTn id="129" dur="500" fill="hold"/>
                                        <p:tgtEl>
                                          <p:spTgt spid="156"/>
                                        </p:tgtEl>
                                        <p:attrNameLst>
                                          <p:attrName>ppt_h</p:attrName>
                                        </p:attrNameLst>
                                      </p:cBhvr>
                                      <p:tavLst>
                                        <p:tav tm="0">
                                          <p:val>
                                            <p:fltVal val="0"/>
                                          </p:val>
                                        </p:tav>
                                        <p:tav tm="100000">
                                          <p:val>
                                            <p:strVal val="#ppt_h"/>
                                          </p:val>
                                        </p:tav>
                                      </p:tavLst>
                                    </p:anim>
                                    <p:anim calcmode="lin" valueType="num">
                                      <p:cBhvr>
                                        <p:cTn id="130" dur="500" fill="hold"/>
                                        <p:tgtEl>
                                          <p:spTgt spid="156"/>
                                        </p:tgtEl>
                                        <p:attrNameLst>
                                          <p:attrName>style.rotation</p:attrName>
                                        </p:attrNameLst>
                                      </p:cBhvr>
                                      <p:tavLst>
                                        <p:tav tm="0">
                                          <p:val>
                                            <p:fltVal val="90"/>
                                          </p:val>
                                        </p:tav>
                                        <p:tav tm="100000">
                                          <p:val>
                                            <p:fltVal val="0"/>
                                          </p:val>
                                        </p:tav>
                                      </p:tavLst>
                                    </p:anim>
                                    <p:animEffect transition="in" filter="fade">
                                      <p:cBhvr>
                                        <p:cTn id="131" dur="500"/>
                                        <p:tgtEl>
                                          <p:spTgt spid="156"/>
                                        </p:tgtEl>
                                      </p:cBhvr>
                                    </p:animEffect>
                                  </p:childTnLst>
                                </p:cTn>
                              </p:par>
                            </p:childTnLst>
                          </p:cTn>
                        </p:par>
                        <p:par>
                          <p:cTn id="132" fill="hold">
                            <p:stCondLst>
                              <p:cond delay="9500"/>
                            </p:stCondLst>
                            <p:childTnLst>
                              <p:par>
                                <p:cTn id="133" presetID="22" presetClass="entr" presetSubtype="8" fill="hold" grpId="0" nodeType="afterEffect">
                                  <p:stCondLst>
                                    <p:cond delay="0"/>
                                  </p:stCondLst>
                                  <p:childTnLst>
                                    <p:set>
                                      <p:cBhvr>
                                        <p:cTn id="134" dur="1" fill="hold">
                                          <p:stCondLst>
                                            <p:cond delay="0"/>
                                          </p:stCondLst>
                                        </p:cTn>
                                        <p:tgtEl>
                                          <p:spTgt spid="154"/>
                                        </p:tgtEl>
                                        <p:attrNameLst>
                                          <p:attrName>style.visibility</p:attrName>
                                        </p:attrNameLst>
                                      </p:cBhvr>
                                      <p:to>
                                        <p:strVal val="visible"/>
                                      </p:to>
                                    </p:set>
                                    <p:animEffect transition="in" filter="wipe(left)">
                                      <p:cBhvr>
                                        <p:cTn id="135" dur="500"/>
                                        <p:tgtEl>
                                          <p:spTgt spid="154"/>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155"/>
                                        </p:tgtEl>
                                        <p:attrNameLst>
                                          <p:attrName>style.visibility</p:attrName>
                                        </p:attrNameLst>
                                      </p:cBhvr>
                                      <p:to>
                                        <p:strVal val="visible"/>
                                      </p:to>
                                    </p:set>
                                    <p:animEffect transition="in" filter="wipe(right)">
                                      <p:cBhvr>
                                        <p:cTn id="138" dur="750"/>
                                        <p:tgtEl>
                                          <p:spTgt spid="155"/>
                                        </p:tgtEl>
                                      </p:cBhvr>
                                    </p:animEffect>
                                  </p:childTnLst>
                                </p:cTn>
                              </p:par>
                            </p:childTnLst>
                          </p:cTn>
                        </p:par>
                        <p:par>
                          <p:cTn id="139" fill="hold">
                            <p:stCondLst>
                              <p:cond delay="10250"/>
                            </p:stCondLst>
                            <p:childTnLst>
                              <p:par>
                                <p:cTn id="140" presetID="31" presetClass="entr" presetSubtype="0" fill="hold" nodeType="afterEffect">
                                  <p:stCondLst>
                                    <p:cond delay="0"/>
                                  </p:stCondLst>
                                  <p:childTnLst>
                                    <p:set>
                                      <p:cBhvr>
                                        <p:cTn id="141" dur="1" fill="hold">
                                          <p:stCondLst>
                                            <p:cond delay="0"/>
                                          </p:stCondLst>
                                        </p:cTn>
                                        <p:tgtEl>
                                          <p:spTgt spid="170"/>
                                        </p:tgtEl>
                                        <p:attrNameLst>
                                          <p:attrName>style.visibility</p:attrName>
                                        </p:attrNameLst>
                                      </p:cBhvr>
                                      <p:to>
                                        <p:strVal val="visible"/>
                                      </p:to>
                                    </p:set>
                                    <p:anim calcmode="lin" valueType="num">
                                      <p:cBhvr>
                                        <p:cTn id="142" dur="500" fill="hold"/>
                                        <p:tgtEl>
                                          <p:spTgt spid="170"/>
                                        </p:tgtEl>
                                        <p:attrNameLst>
                                          <p:attrName>ppt_w</p:attrName>
                                        </p:attrNameLst>
                                      </p:cBhvr>
                                      <p:tavLst>
                                        <p:tav tm="0">
                                          <p:val>
                                            <p:fltVal val="0"/>
                                          </p:val>
                                        </p:tav>
                                        <p:tav tm="100000">
                                          <p:val>
                                            <p:strVal val="#ppt_w"/>
                                          </p:val>
                                        </p:tav>
                                      </p:tavLst>
                                    </p:anim>
                                    <p:anim calcmode="lin" valueType="num">
                                      <p:cBhvr>
                                        <p:cTn id="143" dur="500" fill="hold"/>
                                        <p:tgtEl>
                                          <p:spTgt spid="170"/>
                                        </p:tgtEl>
                                        <p:attrNameLst>
                                          <p:attrName>ppt_h</p:attrName>
                                        </p:attrNameLst>
                                      </p:cBhvr>
                                      <p:tavLst>
                                        <p:tav tm="0">
                                          <p:val>
                                            <p:fltVal val="0"/>
                                          </p:val>
                                        </p:tav>
                                        <p:tav tm="100000">
                                          <p:val>
                                            <p:strVal val="#ppt_h"/>
                                          </p:val>
                                        </p:tav>
                                      </p:tavLst>
                                    </p:anim>
                                    <p:anim calcmode="lin" valueType="num">
                                      <p:cBhvr>
                                        <p:cTn id="144" dur="500" fill="hold"/>
                                        <p:tgtEl>
                                          <p:spTgt spid="170"/>
                                        </p:tgtEl>
                                        <p:attrNameLst>
                                          <p:attrName>style.rotation</p:attrName>
                                        </p:attrNameLst>
                                      </p:cBhvr>
                                      <p:tavLst>
                                        <p:tav tm="0">
                                          <p:val>
                                            <p:fltVal val="90"/>
                                          </p:val>
                                        </p:tav>
                                        <p:tav tm="100000">
                                          <p:val>
                                            <p:fltVal val="0"/>
                                          </p:val>
                                        </p:tav>
                                      </p:tavLst>
                                    </p:anim>
                                    <p:animEffect transition="in" filter="fade">
                                      <p:cBhvr>
                                        <p:cTn id="145" dur="500"/>
                                        <p:tgtEl>
                                          <p:spTgt spid="170"/>
                                        </p:tgtEl>
                                      </p:cBhvr>
                                    </p:animEffect>
                                  </p:childTnLst>
                                </p:cTn>
                              </p:par>
                            </p:childTnLst>
                          </p:cTn>
                        </p:par>
                        <p:par>
                          <p:cTn id="146" fill="hold">
                            <p:stCondLst>
                              <p:cond delay="10750"/>
                            </p:stCondLst>
                            <p:childTnLst>
                              <p:par>
                                <p:cTn id="147" presetID="22" presetClass="entr" presetSubtype="8" fill="hold" grpId="0" nodeType="afterEffect">
                                  <p:stCondLst>
                                    <p:cond delay="0"/>
                                  </p:stCondLst>
                                  <p:childTnLst>
                                    <p:set>
                                      <p:cBhvr>
                                        <p:cTn id="148" dur="1" fill="hold">
                                          <p:stCondLst>
                                            <p:cond delay="0"/>
                                          </p:stCondLst>
                                        </p:cTn>
                                        <p:tgtEl>
                                          <p:spTgt spid="168"/>
                                        </p:tgtEl>
                                        <p:attrNameLst>
                                          <p:attrName>style.visibility</p:attrName>
                                        </p:attrNameLst>
                                      </p:cBhvr>
                                      <p:to>
                                        <p:strVal val="visible"/>
                                      </p:to>
                                    </p:set>
                                    <p:animEffect transition="in" filter="wipe(left)">
                                      <p:cBhvr>
                                        <p:cTn id="149" dur="500"/>
                                        <p:tgtEl>
                                          <p:spTgt spid="168"/>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169"/>
                                        </p:tgtEl>
                                        <p:attrNameLst>
                                          <p:attrName>style.visibility</p:attrName>
                                        </p:attrNameLst>
                                      </p:cBhvr>
                                      <p:to>
                                        <p:strVal val="visible"/>
                                      </p:to>
                                    </p:set>
                                    <p:animEffect transition="in" filter="wipe(right)">
                                      <p:cBhvr>
                                        <p:cTn id="152" dur="75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30" grpId="0"/>
      <p:bldP spid="131" grpId="0"/>
      <p:bldP spid="132" grpId="0"/>
      <p:bldP spid="133" grpId="0"/>
      <p:bldP spid="134" grpId="0" animBg="1"/>
      <p:bldP spid="135" grpId="0"/>
      <p:bldP spid="136" grpId="0"/>
      <p:bldP spid="140" grpId="0"/>
      <p:bldP spid="141" grpId="0"/>
      <p:bldP spid="154" grpId="0"/>
      <p:bldP spid="155" grpId="0"/>
      <p:bldP spid="168" grpId="0"/>
      <p:bldP spid="1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2151182" y="3255738"/>
            <a:ext cx="3058841" cy="1518082"/>
            <a:chOff x="1591195" y="3531392"/>
            <a:chExt cx="1721136" cy="774463"/>
          </a:xfrm>
          <a:effectLst>
            <a:outerShdw blurRad="444500" dist="254000" dir="8100000" algn="tr" rotWithShape="0">
              <a:prstClr val="black">
                <a:alpha val="50000"/>
              </a:prstClr>
            </a:outerShdw>
          </a:effectLst>
        </p:grpSpPr>
        <p:sp>
          <p:nvSpPr>
            <p:cNvPr id="1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1011086" y="1363378"/>
            <a:ext cx="3058841" cy="1518082"/>
            <a:chOff x="1591195" y="3531392"/>
            <a:chExt cx="1721136" cy="774463"/>
          </a:xfrm>
          <a:effectLst>
            <a:outerShdw blurRad="444500" dist="254000" dir="8100000" algn="tr" rotWithShape="0">
              <a:prstClr val="black">
                <a:alpha val="50000"/>
              </a:prstClr>
            </a:outerShdw>
          </a:effectLst>
        </p:grpSpPr>
        <p:sp>
          <p:nvSpPr>
            <p:cNvPr id="22"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Freeform 9"/>
          <p:cNvSpPr>
            <a:spLocks noEditPoints="1"/>
          </p:cNvSpPr>
          <p:nvPr/>
        </p:nvSpPr>
        <p:spPr bwMode="auto">
          <a:xfrm>
            <a:off x="1370073" y="1884741"/>
            <a:ext cx="583749" cy="58162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195CC7"/>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25" name="Freeform 8"/>
          <p:cNvSpPr>
            <a:spLocks noEditPoints="1"/>
          </p:cNvSpPr>
          <p:nvPr/>
        </p:nvSpPr>
        <p:spPr bwMode="auto">
          <a:xfrm>
            <a:off x="2367726" y="3736974"/>
            <a:ext cx="634137" cy="555608"/>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195CC7"/>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26" name="TextBox 18"/>
          <p:cNvSpPr txBox="1"/>
          <p:nvPr/>
        </p:nvSpPr>
        <p:spPr>
          <a:xfrm>
            <a:off x="2084404"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19"/>
          <p:cNvSpPr txBox="1"/>
          <p:nvPr/>
        </p:nvSpPr>
        <p:spPr>
          <a:xfrm>
            <a:off x="2087746"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28" name="组合 27"/>
          <p:cNvGrpSpPr/>
          <p:nvPr/>
        </p:nvGrpSpPr>
        <p:grpSpPr>
          <a:xfrm>
            <a:off x="4358560" y="1363378"/>
            <a:ext cx="3058841" cy="1518082"/>
            <a:chOff x="1591195" y="3531392"/>
            <a:chExt cx="1721136" cy="774463"/>
          </a:xfrm>
          <a:effectLst>
            <a:outerShdw blurRad="444500" dist="254000" dir="8100000" algn="tr" rotWithShape="0">
              <a:prstClr val="black">
                <a:alpha val="50000"/>
              </a:prstClr>
            </a:outerShdw>
          </a:effectLst>
        </p:grpSpPr>
        <p:sp>
          <p:nvSpPr>
            <p:cNvPr id="2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Freeform 6"/>
          <p:cNvSpPr>
            <a:spLocks noEditPoints="1"/>
          </p:cNvSpPr>
          <p:nvPr/>
        </p:nvSpPr>
        <p:spPr bwMode="auto">
          <a:xfrm>
            <a:off x="4545819" y="1944825"/>
            <a:ext cx="664204" cy="417258"/>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195CC7"/>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32" name="TextBox 24"/>
          <p:cNvSpPr txBox="1"/>
          <p:nvPr/>
        </p:nvSpPr>
        <p:spPr>
          <a:xfrm>
            <a:off x="5283817" y="2003806"/>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3" name="TextBox 25"/>
          <p:cNvSpPr txBox="1"/>
          <p:nvPr/>
        </p:nvSpPr>
        <p:spPr>
          <a:xfrm>
            <a:off x="5287158" y="1657557"/>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
        <p:nvSpPr>
          <p:cNvPr id="34" name="TextBox 26"/>
          <p:cNvSpPr txBox="1"/>
          <p:nvPr/>
        </p:nvSpPr>
        <p:spPr>
          <a:xfrm>
            <a:off x="3154216"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5" name="TextBox 27"/>
          <p:cNvSpPr txBox="1"/>
          <p:nvPr/>
        </p:nvSpPr>
        <p:spPr>
          <a:xfrm>
            <a:off x="3157557"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grpSp>
        <p:nvGrpSpPr>
          <p:cNvPr id="36" name="组合 35"/>
          <p:cNvGrpSpPr/>
          <p:nvPr/>
        </p:nvGrpSpPr>
        <p:grpSpPr>
          <a:xfrm>
            <a:off x="5439511" y="3255738"/>
            <a:ext cx="3058841" cy="1518082"/>
            <a:chOff x="1591195" y="3531392"/>
            <a:chExt cx="1721136" cy="774463"/>
          </a:xfrm>
          <a:effectLst>
            <a:outerShdw blurRad="444500" dist="254000" dir="8100000" algn="tr" rotWithShape="0">
              <a:prstClr val="black">
                <a:alpha val="50000"/>
              </a:prstClr>
            </a:outerShdw>
          </a:effectLst>
        </p:grpSpPr>
        <p:sp>
          <p:nvSpPr>
            <p:cNvPr id="3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Freeform 7"/>
          <p:cNvSpPr>
            <a:spLocks noEditPoints="1"/>
          </p:cNvSpPr>
          <p:nvPr/>
        </p:nvSpPr>
        <p:spPr bwMode="auto">
          <a:xfrm>
            <a:off x="5631896" y="3773060"/>
            <a:ext cx="605797" cy="489219"/>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195CC7"/>
          </a:solidFill>
          <a:ln>
            <a:noFill/>
          </a:ln>
          <a:extLst/>
        </p:spPr>
        <p:txBody>
          <a:bodyPr vert="horz" wrap="square" lIns="91412" tIns="45706" rIns="91412" bIns="45706" numCol="1" anchor="t" anchorCtr="0" compatLnSpc="1">
            <a:prstTxWarp prst="textNoShape">
              <a:avLst/>
            </a:prstTxWarp>
          </a:bodyPr>
          <a:lstStyle/>
          <a:p>
            <a:pPr defTabSz="914126" fontAlgn="auto">
              <a:spcBef>
                <a:spcPts val="0"/>
              </a:spcBef>
              <a:spcAft>
                <a:spcPts val="0"/>
              </a:spcAft>
              <a:defRPr/>
            </a:pPr>
            <a:endParaRPr lang="zh-CN" altLang="en-US" sz="1799" b="0" kern="0">
              <a:solidFill>
                <a:sysClr val="windowText" lastClr="000000"/>
              </a:solidFill>
            </a:endParaRPr>
          </a:p>
        </p:txBody>
      </p:sp>
      <p:sp>
        <p:nvSpPr>
          <p:cNvPr id="40" name="TextBox 32"/>
          <p:cNvSpPr txBox="1"/>
          <p:nvPr/>
        </p:nvSpPr>
        <p:spPr>
          <a:xfrm>
            <a:off x="6426464" y="3902540"/>
            <a:ext cx="1907753" cy="632286"/>
          </a:xfrm>
          <a:prstGeom prst="rect">
            <a:avLst/>
          </a:prstGeom>
          <a:noFill/>
        </p:spPr>
        <p:txBody>
          <a:bodyPr wrap="square" rtlCol="0">
            <a:spAutoFit/>
          </a:bodyPr>
          <a:lstStyle/>
          <a:p>
            <a:pPr defTabSz="914126" fontAlgn="auto">
              <a:lnSpc>
                <a:spcPct val="130000"/>
              </a:lnSpc>
              <a:spcBef>
                <a:spcPts val="0"/>
              </a:spcBef>
              <a:spcAft>
                <a:spcPts val="0"/>
              </a:spcAft>
              <a:defRPr/>
            </a:pPr>
            <a:r>
              <a:rPr lang="zh-CN" altLang="en-US" sz="9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1" name="TextBox 33"/>
          <p:cNvSpPr txBox="1"/>
          <p:nvPr/>
        </p:nvSpPr>
        <p:spPr>
          <a:xfrm>
            <a:off x="6429806" y="3556291"/>
            <a:ext cx="1395482" cy="346142"/>
          </a:xfrm>
          <a:prstGeom prst="rect">
            <a:avLst/>
          </a:prstGeom>
          <a:noFill/>
        </p:spPr>
        <p:txBody>
          <a:bodyPr wrap="square" tIns="0" bIns="0" rtlCol="0" anchor="t">
            <a:spAutoFit/>
          </a:bodyPr>
          <a:lstStyle/>
          <a:p>
            <a:pPr algn="l" defTabSz="914126" fontAlgn="auto">
              <a:lnSpc>
                <a:spcPct val="150000"/>
              </a:lnSpc>
              <a:spcBef>
                <a:spcPts val="0"/>
              </a:spcBef>
              <a:spcAft>
                <a:spcPts val="0"/>
              </a:spcAft>
              <a:defRPr/>
            </a:pPr>
            <a:r>
              <a:rPr lang="zh-CN" altLang="en-US" sz="1500" b="0" kern="0" dirty="0">
                <a:solidFill>
                  <a:schemeClr val="accent3">
                    <a:lumMod val="50000"/>
                  </a:schemeClr>
                </a:solidFill>
                <a:latin typeface="微软雅黑" pitchFamily="34" charset="-122"/>
                <a:ea typeface="微软雅黑" pitchFamily="34" charset="-122"/>
                <a:cs typeface="华文黑体" pitchFamily="2" charset="-122"/>
              </a:rPr>
              <a:t>项目名称</a:t>
            </a:r>
          </a:p>
        </p:txBody>
      </p:sp>
    </p:spTree>
    <p:extLst>
      <p:ext uri="{BB962C8B-B14F-4D97-AF65-F5344CB8AC3E}">
        <p14:creationId xmlns:p14="http://schemas.microsoft.com/office/powerpoint/2010/main" val="20029039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16" presetClass="entr" presetSubtype="21"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arn(inVertical)">
                                      <p:cBhvr>
                                        <p:cTn id="31" dur="500"/>
                                        <p:tgtEl>
                                          <p:spTgt spid="21"/>
                                        </p:tgtEl>
                                      </p:cBhvr>
                                    </p:animEffect>
                                  </p:childTnLst>
                                </p:cTn>
                              </p:par>
                            </p:childTnLst>
                          </p:cTn>
                        </p:par>
                        <p:par>
                          <p:cTn id="32" fill="hold">
                            <p:stCondLst>
                              <p:cond delay="24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29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par>
                          <p:cTn id="45" fill="hold">
                            <p:stCondLst>
                              <p:cond delay="3400"/>
                            </p:stCondLst>
                            <p:childTnLst>
                              <p:par>
                                <p:cTn id="46" presetID="16" presetClass="entr" presetSubtype="21"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barn(inVertical)">
                                      <p:cBhvr>
                                        <p:cTn id="48" dur="500"/>
                                        <p:tgtEl>
                                          <p:spTgt spid="28"/>
                                        </p:tgtEl>
                                      </p:cBhvr>
                                    </p:animEffect>
                                  </p:childTnLst>
                                </p:cTn>
                              </p:par>
                            </p:childTnLst>
                          </p:cTn>
                        </p:par>
                        <p:par>
                          <p:cTn id="49" fill="hold">
                            <p:stCondLst>
                              <p:cond delay="39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par>
                          <p:cTn id="55" fill="hold">
                            <p:stCondLst>
                              <p:cond delay="44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left)">
                                      <p:cBhvr>
                                        <p:cTn id="61" dur="500"/>
                                        <p:tgtEl>
                                          <p:spTgt spid="33"/>
                                        </p:tgtEl>
                                      </p:cBhvr>
                                    </p:animEffect>
                                  </p:childTnLst>
                                </p:cTn>
                              </p:par>
                            </p:childTnLst>
                          </p:cTn>
                        </p:par>
                        <p:par>
                          <p:cTn id="62" fill="hold">
                            <p:stCondLst>
                              <p:cond delay="4900"/>
                            </p:stCondLst>
                            <p:childTnLst>
                              <p:par>
                                <p:cTn id="63" presetID="16" presetClass="entr" presetSubtype="21"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barn(inVertical)">
                                      <p:cBhvr>
                                        <p:cTn id="65" dur="500"/>
                                        <p:tgtEl>
                                          <p:spTgt spid="18"/>
                                        </p:tgtEl>
                                      </p:cBhvr>
                                    </p:animEffect>
                                  </p:childTnLst>
                                </p:cTn>
                              </p:par>
                            </p:childTnLst>
                          </p:cTn>
                        </p:par>
                        <p:par>
                          <p:cTn id="66" fill="hold">
                            <p:stCondLst>
                              <p:cond delay="5400"/>
                            </p:stCondLst>
                            <p:childTnLst>
                              <p:par>
                                <p:cTn id="67" presetID="53" presetClass="entr" presetSubtype="16"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5900"/>
                            </p:stCondLst>
                            <p:childTnLst>
                              <p:par>
                                <p:cTn id="73" presetID="22" presetClass="entr" presetSubtype="8"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wipe(left)">
                                      <p:cBhvr>
                                        <p:cTn id="78" dur="500"/>
                                        <p:tgtEl>
                                          <p:spTgt spid="35"/>
                                        </p:tgtEl>
                                      </p:cBhvr>
                                    </p:animEffect>
                                  </p:childTnLst>
                                </p:cTn>
                              </p:par>
                            </p:childTnLst>
                          </p:cTn>
                        </p:par>
                        <p:par>
                          <p:cTn id="79" fill="hold">
                            <p:stCondLst>
                              <p:cond delay="6400"/>
                            </p:stCondLst>
                            <p:childTnLst>
                              <p:par>
                                <p:cTn id="80" presetID="16" presetClass="entr" presetSubtype="21" fill="hold"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barn(inVertical)">
                                      <p:cBhvr>
                                        <p:cTn id="82" dur="500"/>
                                        <p:tgtEl>
                                          <p:spTgt spid="36"/>
                                        </p:tgtEl>
                                      </p:cBhvr>
                                    </p:animEffect>
                                  </p:childTnLst>
                                </p:cTn>
                              </p:par>
                            </p:childTnLst>
                          </p:cTn>
                        </p:par>
                        <p:par>
                          <p:cTn id="83" fill="hold">
                            <p:stCondLst>
                              <p:cond delay="6900"/>
                            </p:stCondLst>
                            <p:childTnLst>
                              <p:par>
                                <p:cTn id="84" presetID="53" presetClass="entr" presetSubtype="16"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childTnLst>
                          </p:cTn>
                        </p:par>
                        <p:par>
                          <p:cTn id="89" fill="hold">
                            <p:stCondLst>
                              <p:cond delay="7400"/>
                            </p:stCondLst>
                            <p:childTnLst>
                              <p:par>
                                <p:cTn id="90" presetID="22" presetClass="entr" presetSubtype="8"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wipe(left)">
                                      <p:cBhvr>
                                        <p:cTn id="92" dur="500"/>
                                        <p:tgtEl>
                                          <p:spTgt spid="4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wipe(left)">
                                      <p:cBhvr>
                                        <p:cTn id="9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animBg="1"/>
      <p:bldP spid="25" grpId="0" animBg="1"/>
      <p:bldP spid="26" grpId="0"/>
      <p:bldP spid="27" grpId="0"/>
      <p:bldP spid="31" grpId="0" animBg="1"/>
      <p:bldP spid="32" grpId="0"/>
      <p:bldP spid="33" grpId="0"/>
      <p:bldP spid="34" grpId="0"/>
      <p:bldP spid="35" grpId="0"/>
      <p:bldP spid="39"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aphicFrame>
        <p:nvGraphicFramePr>
          <p:cNvPr id="18" name="图表 17"/>
          <p:cNvGraphicFramePr/>
          <p:nvPr>
            <p:extLst>
              <p:ext uri="{D42A27DB-BD31-4B8C-83A1-F6EECF244321}">
                <p14:modId xmlns:p14="http://schemas.microsoft.com/office/powerpoint/2010/main" val="1739994735"/>
              </p:ext>
            </p:extLst>
          </p:nvPr>
        </p:nvGraphicFramePr>
        <p:xfrm>
          <a:off x="-258963" y="1133213"/>
          <a:ext cx="3561380" cy="203063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图表 18"/>
          <p:cNvGraphicFramePr/>
          <p:nvPr>
            <p:extLst>
              <p:ext uri="{D42A27DB-BD31-4B8C-83A1-F6EECF244321}">
                <p14:modId xmlns:p14="http://schemas.microsoft.com/office/powerpoint/2010/main" val="472732988"/>
              </p:ext>
            </p:extLst>
          </p:nvPr>
        </p:nvGraphicFramePr>
        <p:xfrm>
          <a:off x="1774950" y="1133213"/>
          <a:ext cx="3561380" cy="20306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3666171727"/>
              </p:ext>
            </p:extLst>
          </p:nvPr>
        </p:nvGraphicFramePr>
        <p:xfrm>
          <a:off x="3808861" y="1133213"/>
          <a:ext cx="3561380" cy="20306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752352700"/>
              </p:ext>
            </p:extLst>
          </p:nvPr>
        </p:nvGraphicFramePr>
        <p:xfrm>
          <a:off x="5842773" y="1133213"/>
          <a:ext cx="3561380" cy="2030635"/>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7"/>
          <p:cNvSpPr txBox="1"/>
          <p:nvPr/>
        </p:nvSpPr>
        <p:spPr>
          <a:xfrm>
            <a:off x="920707" y="1906497"/>
            <a:ext cx="1086110" cy="461665"/>
          </a:xfrm>
          <a:prstGeom prst="rect">
            <a:avLst/>
          </a:prstGeom>
          <a:noFill/>
        </p:spPr>
        <p:txBody>
          <a:bodyPr wrap="square" rtlCol="0">
            <a:spAutoFit/>
          </a:bodyPr>
          <a:lstStyle/>
          <a:p>
            <a:pPr algn="ctr"/>
            <a:r>
              <a:rPr lang="en-US" altLang="zh-CN" sz="2400" dirty="0">
                <a:solidFill>
                  <a:srgbClr val="195CC7"/>
                </a:solidFill>
                <a:latin typeface="Impact" panose="020B0806030902050204" pitchFamily="34" charset="0"/>
              </a:rPr>
              <a:t>30</a:t>
            </a:r>
            <a:r>
              <a:rPr lang="en-US" altLang="zh-CN" sz="1500" dirty="0">
                <a:solidFill>
                  <a:srgbClr val="195CC7"/>
                </a:solidFill>
                <a:latin typeface="Impact" panose="020B0806030902050204" pitchFamily="34" charset="0"/>
              </a:rPr>
              <a:t>%</a:t>
            </a:r>
            <a:endParaRPr lang="zh-CN" altLang="en-US" sz="1500" dirty="0">
              <a:solidFill>
                <a:srgbClr val="195CC7"/>
              </a:solidFill>
              <a:latin typeface="Impact" panose="020B0806030902050204" pitchFamily="34" charset="0"/>
            </a:endParaRPr>
          </a:p>
        </p:txBody>
      </p:sp>
      <p:sp>
        <p:nvSpPr>
          <p:cNvPr id="23" name="文本框 28"/>
          <p:cNvSpPr txBox="1"/>
          <p:nvPr/>
        </p:nvSpPr>
        <p:spPr>
          <a:xfrm>
            <a:off x="2944449" y="1906497"/>
            <a:ext cx="1086110" cy="461665"/>
          </a:xfrm>
          <a:prstGeom prst="rect">
            <a:avLst/>
          </a:prstGeom>
          <a:noFill/>
        </p:spPr>
        <p:txBody>
          <a:bodyPr wrap="square" rtlCol="0">
            <a:spAutoFit/>
          </a:bodyPr>
          <a:lstStyle/>
          <a:p>
            <a:pPr algn="ctr"/>
            <a:r>
              <a:rPr lang="en-US" altLang="zh-CN" sz="2400" dirty="0">
                <a:solidFill>
                  <a:srgbClr val="195CC7"/>
                </a:solidFill>
                <a:latin typeface="Impact" panose="020B0806030902050204" pitchFamily="34" charset="0"/>
              </a:rPr>
              <a:t>50</a:t>
            </a:r>
            <a:r>
              <a:rPr lang="en-US" altLang="zh-CN" sz="1500" dirty="0">
                <a:solidFill>
                  <a:srgbClr val="195CC7"/>
                </a:solidFill>
                <a:latin typeface="Impact" panose="020B0806030902050204" pitchFamily="34" charset="0"/>
              </a:rPr>
              <a:t>%</a:t>
            </a:r>
            <a:endParaRPr lang="zh-CN" altLang="en-US" sz="1500" dirty="0">
              <a:solidFill>
                <a:srgbClr val="195CC7"/>
              </a:solidFill>
              <a:latin typeface="Impact" panose="020B0806030902050204" pitchFamily="34" charset="0"/>
            </a:endParaRPr>
          </a:p>
        </p:txBody>
      </p:sp>
      <p:sp>
        <p:nvSpPr>
          <p:cNvPr id="24" name="文本框 29"/>
          <p:cNvSpPr txBox="1"/>
          <p:nvPr/>
        </p:nvSpPr>
        <p:spPr>
          <a:xfrm>
            <a:off x="4968191" y="1906497"/>
            <a:ext cx="1086110" cy="461665"/>
          </a:xfrm>
          <a:prstGeom prst="rect">
            <a:avLst/>
          </a:prstGeom>
          <a:noFill/>
        </p:spPr>
        <p:txBody>
          <a:bodyPr wrap="square" rtlCol="0">
            <a:spAutoFit/>
          </a:bodyPr>
          <a:lstStyle/>
          <a:p>
            <a:pPr algn="ctr"/>
            <a:r>
              <a:rPr lang="en-US" altLang="zh-CN" sz="2400" dirty="0">
                <a:solidFill>
                  <a:srgbClr val="195CC7"/>
                </a:solidFill>
                <a:latin typeface="Impact" panose="020B0806030902050204" pitchFamily="34" charset="0"/>
              </a:rPr>
              <a:t>80</a:t>
            </a:r>
            <a:r>
              <a:rPr lang="en-US" altLang="zh-CN" sz="1500" dirty="0">
                <a:solidFill>
                  <a:srgbClr val="195CC7"/>
                </a:solidFill>
                <a:latin typeface="Impact" panose="020B0806030902050204" pitchFamily="34" charset="0"/>
              </a:rPr>
              <a:t>%</a:t>
            </a:r>
            <a:endParaRPr lang="zh-CN" altLang="en-US" sz="1500" dirty="0">
              <a:solidFill>
                <a:srgbClr val="195CC7"/>
              </a:solidFill>
              <a:latin typeface="Impact" panose="020B0806030902050204" pitchFamily="34" charset="0"/>
            </a:endParaRPr>
          </a:p>
        </p:txBody>
      </p:sp>
      <p:sp>
        <p:nvSpPr>
          <p:cNvPr id="25" name="文本框 30"/>
          <p:cNvSpPr txBox="1"/>
          <p:nvPr/>
        </p:nvSpPr>
        <p:spPr>
          <a:xfrm>
            <a:off x="7042782" y="1906497"/>
            <a:ext cx="1086110" cy="461665"/>
          </a:xfrm>
          <a:prstGeom prst="rect">
            <a:avLst/>
          </a:prstGeom>
          <a:noFill/>
        </p:spPr>
        <p:txBody>
          <a:bodyPr wrap="square" rtlCol="0">
            <a:spAutoFit/>
          </a:bodyPr>
          <a:lstStyle/>
          <a:p>
            <a:pPr algn="ctr"/>
            <a:r>
              <a:rPr lang="en-US" altLang="zh-CN" sz="2400" dirty="0">
                <a:solidFill>
                  <a:srgbClr val="195CC7"/>
                </a:solidFill>
                <a:latin typeface="Impact" panose="020B0806030902050204" pitchFamily="34" charset="0"/>
              </a:rPr>
              <a:t>100</a:t>
            </a:r>
            <a:r>
              <a:rPr lang="en-US" altLang="zh-CN" sz="1500" dirty="0">
                <a:solidFill>
                  <a:srgbClr val="195CC7"/>
                </a:solidFill>
                <a:latin typeface="Impact" panose="020B0806030902050204" pitchFamily="34" charset="0"/>
              </a:rPr>
              <a:t>%</a:t>
            </a:r>
            <a:endParaRPr lang="zh-CN" altLang="en-US" sz="1500" dirty="0">
              <a:solidFill>
                <a:srgbClr val="195CC7"/>
              </a:solidFill>
              <a:latin typeface="Impact" panose="020B0806030902050204" pitchFamily="34" charset="0"/>
            </a:endParaRPr>
          </a:p>
        </p:txBody>
      </p:sp>
      <p:sp>
        <p:nvSpPr>
          <p:cNvPr id="26" name="文本框 32"/>
          <p:cNvSpPr txBox="1"/>
          <p:nvPr/>
        </p:nvSpPr>
        <p:spPr>
          <a:xfrm>
            <a:off x="846304" y="3239840"/>
            <a:ext cx="1230408" cy="248209"/>
          </a:xfrm>
          <a:prstGeom prst="rect">
            <a:avLst/>
          </a:prstGeom>
          <a:noFill/>
        </p:spPr>
        <p:txBody>
          <a:bodyPr wrap="square" rtlCol="0">
            <a:spAutoFit/>
          </a:bodyPr>
          <a:lstStyle/>
          <a:p>
            <a:pPr algn="ctr"/>
            <a:r>
              <a:rPr lang="zh-CN" altLang="en-US" sz="1013" dirty="0">
                <a:solidFill>
                  <a:srgbClr val="195CC7"/>
                </a:solidFill>
                <a:latin typeface="Impact" panose="020B0806030902050204" pitchFamily="34" charset="0"/>
              </a:rPr>
              <a:t>添加标题</a:t>
            </a:r>
            <a:endParaRPr lang="zh-CN" altLang="en-US" sz="900" dirty="0">
              <a:solidFill>
                <a:srgbClr val="195CC7"/>
              </a:solidFill>
              <a:latin typeface="Impact" panose="020B0806030902050204" pitchFamily="34" charset="0"/>
            </a:endParaRPr>
          </a:p>
        </p:txBody>
      </p:sp>
      <p:sp>
        <p:nvSpPr>
          <p:cNvPr id="27" name="文本框 32"/>
          <p:cNvSpPr txBox="1"/>
          <p:nvPr/>
        </p:nvSpPr>
        <p:spPr>
          <a:xfrm>
            <a:off x="2890522" y="3233180"/>
            <a:ext cx="1230408" cy="248209"/>
          </a:xfrm>
          <a:prstGeom prst="rect">
            <a:avLst/>
          </a:prstGeom>
          <a:noFill/>
        </p:spPr>
        <p:txBody>
          <a:bodyPr wrap="square" rtlCol="0">
            <a:spAutoFit/>
          </a:bodyPr>
          <a:lstStyle/>
          <a:p>
            <a:pPr algn="ctr"/>
            <a:r>
              <a:rPr lang="zh-CN" altLang="en-US" sz="1013" dirty="0">
                <a:solidFill>
                  <a:srgbClr val="195CC7"/>
                </a:solidFill>
                <a:latin typeface="Impact" panose="020B0806030902050204" pitchFamily="34" charset="0"/>
              </a:rPr>
              <a:t>添加标题</a:t>
            </a:r>
            <a:endParaRPr lang="zh-CN" altLang="en-US" sz="900" dirty="0">
              <a:solidFill>
                <a:srgbClr val="195CC7"/>
              </a:solidFill>
              <a:latin typeface="Impact" panose="020B0806030902050204" pitchFamily="34" charset="0"/>
            </a:endParaRPr>
          </a:p>
        </p:txBody>
      </p:sp>
      <p:sp>
        <p:nvSpPr>
          <p:cNvPr id="28" name="文本框 32"/>
          <p:cNvSpPr txBox="1"/>
          <p:nvPr/>
        </p:nvSpPr>
        <p:spPr>
          <a:xfrm>
            <a:off x="4954148" y="3233180"/>
            <a:ext cx="1230408" cy="248209"/>
          </a:xfrm>
          <a:prstGeom prst="rect">
            <a:avLst/>
          </a:prstGeom>
          <a:noFill/>
        </p:spPr>
        <p:txBody>
          <a:bodyPr wrap="square" rtlCol="0">
            <a:spAutoFit/>
          </a:bodyPr>
          <a:lstStyle/>
          <a:p>
            <a:pPr algn="ctr"/>
            <a:r>
              <a:rPr lang="zh-CN" altLang="en-US" sz="1013" dirty="0">
                <a:solidFill>
                  <a:srgbClr val="195CC7"/>
                </a:solidFill>
                <a:latin typeface="Impact" panose="020B0806030902050204" pitchFamily="34" charset="0"/>
              </a:rPr>
              <a:t>添加标题</a:t>
            </a:r>
            <a:endParaRPr lang="zh-CN" altLang="en-US" sz="900" dirty="0">
              <a:solidFill>
                <a:srgbClr val="195CC7"/>
              </a:solidFill>
              <a:latin typeface="Impact" panose="020B0806030902050204" pitchFamily="34" charset="0"/>
            </a:endParaRPr>
          </a:p>
        </p:txBody>
      </p:sp>
      <p:sp>
        <p:nvSpPr>
          <p:cNvPr id="29" name="文本框 32"/>
          <p:cNvSpPr txBox="1"/>
          <p:nvPr/>
        </p:nvSpPr>
        <p:spPr>
          <a:xfrm>
            <a:off x="6957176" y="3233180"/>
            <a:ext cx="1230408" cy="248209"/>
          </a:xfrm>
          <a:prstGeom prst="rect">
            <a:avLst/>
          </a:prstGeom>
          <a:noFill/>
        </p:spPr>
        <p:txBody>
          <a:bodyPr wrap="square" rtlCol="0">
            <a:spAutoFit/>
          </a:bodyPr>
          <a:lstStyle/>
          <a:p>
            <a:pPr algn="ctr"/>
            <a:r>
              <a:rPr lang="zh-CN" altLang="en-US" sz="1013" dirty="0">
                <a:solidFill>
                  <a:srgbClr val="195CC7"/>
                </a:solidFill>
                <a:latin typeface="Impact" panose="020B0806030902050204" pitchFamily="34" charset="0"/>
              </a:rPr>
              <a:t>添加标题</a:t>
            </a:r>
            <a:endParaRPr lang="zh-CN" altLang="en-US" sz="900" dirty="0">
              <a:solidFill>
                <a:srgbClr val="195CC7"/>
              </a:solidFill>
              <a:latin typeface="Impact" panose="020B0806030902050204" pitchFamily="34" charset="0"/>
            </a:endParaRPr>
          </a:p>
        </p:txBody>
      </p:sp>
      <p:sp>
        <p:nvSpPr>
          <p:cNvPr id="30" name="文本框 129"/>
          <p:cNvSpPr txBox="1"/>
          <p:nvPr/>
        </p:nvSpPr>
        <p:spPr>
          <a:xfrm>
            <a:off x="890907"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31" name="文本框 129"/>
          <p:cNvSpPr txBox="1"/>
          <p:nvPr/>
        </p:nvSpPr>
        <p:spPr>
          <a:xfrm>
            <a:off x="2936639"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32" name="文本框 129"/>
          <p:cNvSpPr txBox="1"/>
          <p:nvPr/>
        </p:nvSpPr>
        <p:spPr>
          <a:xfrm>
            <a:off x="5000266"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33" name="文本框 129"/>
          <p:cNvSpPr txBox="1"/>
          <p:nvPr/>
        </p:nvSpPr>
        <p:spPr>
          <a:xfrm>
            <a:off x="7003294" y="3625773"/>
            <a:ext cx="1138173"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cxnSp>
        <p:nvCxnSpPr>
          <p:cNvPr id="34" name="直接连接符 33"/>
          <p:cNvCxnSpPr/>
          <p:nvPr/>
        </p:nvCxnSpPr>
        <p:spPr>
          <a:xfrm>
            <a:off x="71807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76448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28107"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844591" y="3589627"/>
            <a:ext cx="1482491"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03201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 fill="hold"/>
                                        <p:tgtEl>
                                          <p:spTgt spid="18"/>
                                        </p:tgtEl>
                                        <p:attrNameLst>
                                          <p:attrName>ppt_w</p:attrName>
                                        </p:attrNameLst>
                                      </p:cBhvr>
                                      <p:tavLst>
                                        <p:tav tm="0">
                                          <p:val>
                                            <p:fltVal val="0"/>
                                          </p:val>
                                        </p:tav>
                                        <p:tav tm="100000">
                                          <p:val>
                                            <p:strVal val="#ppt_w"/>
                                          </p:val>
                                        </p:tav>
                                      </p:tavLst>
                                    </p:anim>
                                    <p:anim calcmode="lin" valueType="num">
                                      <p:cBhvr>
                                        <p:cTn id="32" dur="100" fill="hold"/>
                                        <p:tgtEl>
                                          <p:spTgt spid="18"/>
                                        </p:tgtEl>
                                        <p:attrNameLst>
                                          <p:attrName>ppt_h</p:attrName>
                                        </p:attrNameLst>
                                      </p:cBhvr>
                                      <p:tavLst>
                                        <p:tav tm="0">
                                          <p:val>
                                            <p:fltVal val="0"/>
                                          </p:val>
                                        </p:tav>
                                        <p:tav tm="100000">
                                          <p:val>
                                            <p:strVal val="#ppt_h"/>
                                          </p:val>
                                        </p:tav>
                                      </p:tavLst>
                                    </p:anim>
                                    <p:animEffect transition="in" filter="fade">
                                      <p:cBhvr>
                                        <p:cTn id="33" dur="100"/>
                                        <p:tgtEl>
                                          <p:spTgt spid="18"/>
                                        </p:tgtEl>
                                      </p:cBhvr>
                                    </p:animEffect>
                                  </p:childTnLst>
                                </p:cTn>
                              </p:par>
                              <p:par>
                                <p:cTn id="34" presetID="6" presetClass="emph" presetSubtype="0" fill="hold" grpId="1" nodeType="withEffect">
                                  <p:stCondLst>
                                    <p:cond delay="100"/>
                                  </p:stCondLst>
                                  <p:childTnLst>
                                    <p:animScale>
                                      <p:cBhvr>
                                        <p:cTn id="35" dur="100" fill="hold"/>
                                        <p:tgtEl>
                                          <p:spTgt spid="18"/>
                                        </p:tgtEl>
                                      </p:cBhvr>
                                      <p:by x="110000" y="110000"/>
                                    </p:animScale>
                                  </p:childTnLst>
                                </p:cTn>
                              </p:par>
                              <p:par>
                                <p:cTn id="36" presetID="6" presetClass="emph" presetSubtype="0" fill="hold" grpId="2" nodeType="withEffect">
                                  <p:stCondLst>
                                    <p:cond delay="200"/>
                                  </p:stCondLst>
                                  <p:childTnLst>
                                    <p:animScale>
                                      <p:cBhvr>
                                        <p:cTn id="37" dur="200" fill="hold"/>
                                        <p:tgtEl>
                                          <p:spTgt spid="18"/>
                                        </p:tgtEl>
                                      </p:cBhvr>
                                      <p:by x="90000" y="90000"/>
                                    </p:animScale>
                                  </p:childTnLst>
                                </p:cTn>
                              </p:par>
                              <p:par>
                                <p:cTn id="38" presetID="6" presetClass="emph" presetSubtype="0" fill="hold" grpId="3" nodeType="withEffect">
                                  <p:stCondLst>
                                    <p:cond delay="400"/>
                                  </p:stCondLst>
                                  <p:childTnLst>
                                    <p:animScale>
                                      <p:cBhvr>
                                        <p:cTn id="39" dur="100" fill="hold"/>
                                        <p:tgtEl>
                                          <p:spTgt spid="18"/>
                                        </p:tgtEl>
                                      </p:cBhvr>
                                      <p:by x="105000" y="105000"/>
                                    </p:animScale>
                                  </p:childTnLst>
                                </p:cTn>
                              </p:par>
                              <p:par>
                                <p:cTn id="40" presetID="6" presetClass="emph" presetSubtype="0" fill="hold" grpId="4" nodeType="withEffect">
                                  <p:stCondLst>
                                    <p:cond delay="500"/>
                                  </p:stCondLst>
                                  <p:childTnLst>
                                    <p:animScale>
                                      <p:cBhvr>
                                        <p:cTn id="41" dur="200" fill="hold"/>
                                        <p:tgtEl>
                                          <p:spTgt spid="18"/>
                                        </p:tgtEl>
                                      </p:cBhvr>
                                      <p:by x="95000" y="95000"/>
                                    </p:animScale>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00" fill="hold"/>
                                        <p:tgtEl>
                                          <p:spTgt spid="19"/>
                                        </p:tgtEl>
                                        <p:attrNameLst>
                                          <p:attrName>ppt_w</p:attrName>
                                        </p:attrNameLst>
                                      </p:cBhvr>
                                      <p:tavLst>
                                        <p:tav tm="0">
                                          <p:val>
                                            <p:fltVal val="0"/>
                                          </p:val>
                                        </p:tav>
                                        <p:tav tm="100000">
                                          <p:val>
                                            <p:strVal val="#ppt_w"/>
                                          </p:val>
                                        </p:tav>
                                      </p:tavLst>
                                    </p:anim>
                                    <p:anim calcmode="lin" valueType="num">
                                      <p:cBhvr>
                                        <p:cTn id="46" dur="100" fill="hold"/>
                                        <p:tgtEl>
                                          <p:spTgt spid="19"/>
                                        </p:tgtEl>
                                        <p:attrNameLst>
                                          <p:attrName>ppt_h</p:attrName>
                                        </p:attrNameLst>
                                      </p:cBhvr>
                                      <p:tavLst>
                                        <p:tav tm="0">
                                          <p:val>
                                            <p:fltVal val="0"/>
                                          </p:val>
                                        </p:tav>
                                        <p:tav tm="100000">
                                          <p:val>
                                            <p:strVal val="#ppt_h"/>
                                          </p:val>
                                        </p:tav>
                                      </p:tavLst>
                                    </p:anim>
                                    <p:animEffect transition="in" filter="fade">
                                      <p:cBhvr>
                                        <p:cTn id="47" dur="100"/>
                                        <p:tgtEl>
                                          <p:spTgt spid="19"/>
                                        </p:tgtEl>
                                      </p:cBhvr>
                                    </p:animEffect>
                                  </p:childTnLst>
                                </p:cTn>
                              </p:par>
                              <p:par>
                                <p:cTn id="48" presetID="6" presetClass="emph" presetSubtype="0" fill="hold" grpId="1" nodeType="withEffect">
                                  <p:stCondLst>
                                    <p:cond delay="100"/>
                                  </p:stCondLst>
                                  <p:childTnLst>
                                    <p:animScale>
                                      <p:cBhvr>
                                        <p:cTn id="49" dur="100" fill="hold"/>
                                        <p:tgtEl>
                                          <p:spTgt spid="19"/>
                                        </p:tgtEl>
                                      </p:cBhvr>
                                      <p:by x="110000" y="110000"/>
                                    </p:animScale>
                                  </p:childTnLst>
                                </p:cTn>
                              </p:par>
                              <p:par>
                                <p:cTn id="50" presetID="6" presetClass="emph" presetSubtype="0" fill="hold" grpId="2" nodeType="withEffect">
                                  <p:stCondLst>
                                    <p:cond delay="200"/>
                                  </p:stCondLst>
                                  <p:childTnLst>
                                    <p:animScale>
                                      <p:cBhvr>
                                        <p:cTn id="51" dur="200" fill="hold"/>
                                        <p:tgtEl>
                                          <p:spTgt spid="19"/>
                                        </p:tgtEl>
                                      </p:cBhvr>
                                      <p:by x="90000" y="90000"/>
                                    </p:animScale>
                                  </p:childTnLst>
                                </p:cTn>
                              </p:par>
                              <p:par>
                                <p:cTn id="52" presetID="6" presetClass="emph" presetSubtype="0" fill="hold" grpId="3" nodeType="withEffect">
                                  <p:stCondLst>
                                    <p:cond delay="400"/>
                                  </p:stCondLst>
                                  <p:childTnLst>
                                    <p:animScale>
                                      <p:cBhvr>
                                        <p:cTn id="53" dur="100" fill="hold"/>
                                        <p:tgtEl>
                                          <p:spTgt spid="19"/>
                                        </p:tgtEl>
                                      </p:cBhvr>
                                      <p:by x="105000" y="105000"/>
                                    </p:animScale>
                                  </p:childTnLst>
                                </p:cTn>
                              </p:par>
                              <p:par>
                                <p:cTn id="54" presetID="6" presetClass="emph" presetSubtype="0" fill="hold" grpId="4" nodeType="withEffect">
                                  <p:stCondLst>
                                    <p:cond delay="500"/>
                                  </p:stCondLst>
                                  <p:childTnLst>
                                    <p:animScale>
                                      <p:cBhvr>
                                        <p:cTn id="55" dur="200" fill="hold"/>
                                        <p:tgtEl>
                                          <p:spTgt spid="19"/>
                                        </p:tgtEl>
                                      </p:cBhvr>
                                      <p:by x="95000" y="95000"/>
                                    </p:animScale>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100" fill="hold"/>
                                        <p:tgtEl>
                                          <p:spTgt spid="20"/>
                                        </p:tgtEl>
                                        <p:attrNameLst>
                                          <p:attrName>ppt_w</p:attrName>
                                        </p:attrNameLst>
                                      </p:cBhvr>
                                      <p:tavLst>
                                        <p:tav tm="0">
                                          <p:val>
                                            <p:fltVal val="0"/>
                                          </p:val>
                                        </p:tav>
                                        <p:tav tm="100000">
                                          <p:val>
                                            <p:strVal val="#ppt_w"/>
                                          </p:val>
                                        </p:tav>
                                      </p:tavLst>
                                    </p:anim>
                                    <p:anim calcmode="lin" valueType="num">
                                      <p:cBhvr>
                                        <p:cTn id="60" dur="100" fill="hold"/>
                                        <p:tgtEl>
                                          <p:spTgt spid="20"/>
                                        </p:tgtEl>
                                        <p:attrNameLst>
                                          <p:attrName>ppt_h</p:attrName>
                                        </p:attrNameLst>
                                      </p:cBhvr>
                                      <p:tavLst>
                                        <p:tav tm="0">
                                          <p:val>
                                            <p:fltVal val="0"/>
                                          </p:val>
                                        </p:tav>
                                        <p:tav tm="100000">
                                          <p:val>
                                            <p:strVal val="#ppt_h"/>
                                          </p:val>
                                        </p:tav>
                                      </p:tavLst>
                                    </p:anim>
                                    <p:animEffect transition="in" filter="fade">
                                      <p:cBhvr>
                                        <p:cTn id="61" dur="100"/>
                                        <p:tgtEl>
                                          <p:spTgt spid="20"/>
                                        </p:tgtEl>
                                      </p:cBhvr>
                                    </p:animEffect>
                                  </p:childTnLst>
                                </p:cTn>
                              </p:par>
                              <p:par>
                                <p:cTn id="62" presetID="6" presetClass="emph" presetSubtype="0" fill="hold" grpId="1" nodeType="withEffect">
                                  <p:stCondLst>
                                    <p:cond delay="100"/>
                                  </p:stCondLst>
                                  <p:childTnLst>
                                    <p:animScale>
                                      <p:cBhvr>
                                        <p:cTn id="63" dur="100" fill="hold"/>
                                        <p:tgtEl>
                                          <p:spTgt spid="20"/>
                                        </p:tgtEl>
                                      </p:cBhvr>
                                      <p:by x="110000" y="110000"/>
                                    </p:animScale>
                                  </p:childTnLst>
                                </p:cTn>
                              </p:par>
                              <p:par>
                                <p:cTn id="64" presetID="6" presetClass="emph" presetSubtype="0" fill="hold" grpId="2" nodeType="withEffect">
                                  <p:stCondLst>
                                    <p:cond delay="200"/>
                                  </p:stCondLst>
                                  <p:childTnLst>
                                    <p:animScale>
                                      <p:cBhvr>
                                        <p:cTn id="65" dur="200" fill="hold"/>
                                        <p:tgtEl>
                                          <p:spTgt spid="20"/>
                                        </p:tgtEl>
                                      </p:cBhvr>
                                      <p:by x="90000" y="90000"/>
                                    </p:animScale>
                                  </p:childTnLst>
                                </p:cTn>
                              </p:par>
                              <p:par>
                                <p:cTn id="66" presetID="6" presetClass="emph" presetSubtype="0" fill="hold" grpId="3" nodeType="withEffect">
                                  <p:stCondLst>
                                    <p:cond delay="400"/>
                                  </p:stCondLst>
                                  <p:childTnLst>
                                    <p:animScale>
                                      <p:cBhvr>
                                        <p:cTn id="67" dur="100" fill="hold"/>
                                        <p:tgtEl>
                                          <p:spTgt spid="20"/>
                                        </p:tgtEl>
                                      </p:cBhvr>
                                      <p:by x="105000" y="105000"/>
                                    </p:animScale>
                                  </p:childTnLst>
                                </p:cTn>
                              </p:par>
                              <p:par>
                                <p:cTn id="68" presetID="6" presetClass="emph" presetSubtype="0" fill="hold" grpId="4" nodeType="withEffect">
                                  <p:stCondLst>
                                    <p:cond delay="500"/>
                                  </p:stCondLst>
                                  <p:childTnLst>
                                    <p:animScale>
                                      <p:cBhvr>
                                        <p:cTn id="69" dur="200" fill="hold"/>
                                        <p:tgtEl>
                                          <p:spTgt spid="20"/>
                                        </p:tgtEl>
                                      </p:cBhvr>
                                      <p:by x="95000" y="95000"/>
                                    </p:animScale>
                                  </p:childTnLst>
                                </p:cTn>
                              </p:par>
                            </p:childTnLst>
                          </p:cTn>
                        </p:par>
                        <p:par>
                          <p:cTn id="70" fill="hold">
                            <p:stCondLst>
                              <p:cond delay="4000"/>
                            </p:stCondLst>
                            <p:childTnLst>
                              <p:par>
                                <p:cTn id="71" presetID="53" presetClass="entr" presetSubtype="16"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100" fill="hold"/>
                                        <p:tgtEl>
                                          <p:spTgt spid="21"/>
                                        </p:tgtEl>
                                        <p:attrNameLst>
                                          <p:attrName>ppt_w</p:attrName>
                                        </p:attrNameLst>
                                      </p:cBhvr>
                                      <p:tavLst>
                                        <p:tav tm="0">
                                          <p:val>
                                            <p:fltVal val="0"/>
                                          </p:val>
                                        </p:tav>
                                        <p:tav tm="100000">
                                          <p:val>
                                            <p:strVal val="#ppt_w"/>
                                          </p:val>
                                        </p:tav>
                                      </p:tavLst>
                                    </p:anim>
                                    <p:anim calcmode="lin" valueType="num">
                                      <p:cBhvr>
                                        <p:cTn id="74" dur="100" fill="hold"/>
                                        <p:tgtEl>
                                          <p:spTgt spid="21"/>
                                        </p:tgtEl>
                                        <p:attrNameLst>
                                          <p:attrName>ppt_h</p:attrName>
                                        </p:attrNameLst>
                                      </p:cBhvr>
                                      <p:tavLst>
                                        <p:tav tm="0">
                                          <p:val>
                                            <p:fltVal val="0"/>
                                          </p:val>
                                        </p:tav>
                                        <p:tav tm="100000">
                                          <p:val>
                                            <p:strVal val="#ppt_h"/>
                                          </p:val>
                                        </p:tav>
                                      </p:tavLst>
                                    </p:anim>
                                    <p:animEffect transition="in" filter="fade">
                                      <p:cBhvr>
                                        <p:cTn id="75" dur="100"/>
                                        <p:tgtEl>
                                          <p:spTgt spid="21"/>
                                        </p:tgtEl>
                                      </p:cBhvr>
                                    </p:animEffect>
                                  </p:childTnLst>
                                </p:cTn>
                              </p:par>
                              <p:par>
                                <p:cTn id="76" presetID="6" presetClass="emph" presetSubtype="0" fill="hold" grpId="1" nodeType="withEffect">
                                  <p:stCondLst>
                                    <p:cond delay="100"/>
                                  </p:stCondLst>
                                  <p:childTnLst>
                                    <p:animScale>
                                      <p:cBhvr>
                                        <p:cTn id="77" dur="100" fill="hold"/>
                                        <p:tgtEl>
                                          <p:spTgt spid="21"/>
                                        </p:tgtEl>
                                      </p:cBhvr>
                                      <p:by x="110000" y="110000"/>
                                    </p:animScale>
                                  </p:childTnLst>
                                </p:cTn>
                              </p:par>
                              <p:par>
                                <p:cTn id="78" presetID="6" presetClass="emph" presetSubtype="0" fill="hold" grpId="2" nodeType="withEffect">
                                  <p:stCondLst>
                                    <p:cond delay="200"/>
                                  </p:stCondLst>
                                  <p:childTnLst>
                                    <p:animScale>
                                      <p:cBhvr>
                                        <p:cTn id="79" dur="200" fill="hold"/>
                                        <p:tgtEl>
                                          <p:spTgt spid="21"/>
                                        </p:tgtEl>
                                      </p:cBhvr>
                                      <p:by x="90000" y="90000"/>
                                    </p:animScale>
                                  </p:childTnLst>
                                </p:cTn>
                              </p:par>
                              <p:par>
                                <p:cTn id="80" presetID="6" presetClass="emph" presetSubtype="0" fill="hold" grpId="3" nodeType="withEffect">
                                  <p:stCondLst>
                                    <p:cond delay="400"/>
                                  </p:stCondLst>
                                  <p:childTnLst>
                                    <p:animScale>
                                      <p:cBhvr>
                                        <p:cTn id="81" dur="100" fill="hold"/>
                                        <p:tgtEl>
                                          <p:spTgt spid="21"/>
                                        </p:tgtEl>
                                      </p:cBhvr>
                                      <p:by x="105000" y="105000"/>
                                    </p:animScale>
                                  </p:childTnLst>
                                </p:cTn>
                              </p:par>
                              <p:par>
                                <p:cTn id="82" presetID="6" presetClass="emph" presetSubtype="0" fill="hold" grpId="4" nodeType="withEffect">
                                  <p:stCondLst>
                                    <p:cond delay="500"/>
                                  </p:stCondLst>
                                  <p:childTnLst>
                                    <p:animScale>
                                      <p:cBhvr>
                                        <p:cTn id="83" dur="200" fill="hold"/>
                                        <p:tgtEl>
                                          <p:spTgt spid="21"/>
                                        </p:tgtEl>
                                      </p:cBhvr>
                                      <p:by x="95000" y="95000"/>
                                    </p:animScale>
                                  </p:childTnLst>
                                </p:cTn>
                              </p:par>
                            </p:childTnLst>
                          </p:cTn>
                        </p:par>
                        <p:par>
                          <p:cTn id="84" fill="hold">
                            <p:stCondLst>
                              <p:cond delay="4700"/>
                            </p:stCondLst>
                            <p:childTnLst>
                              <p:par>
                                <p:cTn id="85" presetID="14" presetClass="entr" presetSubtype="10"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randombar(horizontal)">
                                      <p:cBhvr>
                                        <p:cTn id="87" dur="500"/>
                                        <p:tgtEl>
                                          <p:spTgt spid="22"/>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randombar(horizontal)">
                                      <p:cBhvr>
                                        <p:cTn id="90" dur="500"/>
                                        <p:tgtEl>
                                          <p:spTgt spid="23"/>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randombar(horizontal)">
                                      <p:cBhvr>
                                        <p:cTn id="93" dur="500"/>
                                        <p:tgtEl>
                                          <p:spTgt spid="24"/>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randombar(horizontal)">
                                      <p:cBhvr>
                                        <p:cTn id="96" dur="500"/>
                                        <p:tgtEl>
                                          <p:spTgt spid="25"/>
                                        </p:tgtEl>
                                      </p:cBhvr>
                                    </p:animEffect>
                                  </p:childTnLst>
                                </p:cTn>
                              </p:par>
                            </p:childTnLst>
                          </p:cTn>
                        </p:par>
                        <p:par>
                          <p:cTn id="97" fill="hold">
                            <p:stCondLst>
                              <p:cond delay="5200"/>
                            </p:stCondLst>
                            <p:childTnLst>
                              <p:par>
                                <p:cTn id="98" presetID="16" presetClass="entr" presetSubtype="37" fill="hold"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barn(outVertical)">
                                      <p:cBhvr>
                                        <p:cTn id="100" dur="500"/>
                                        <p:tgtEl>
                                          <p:spTgt spid="34"/>
                                        </p:tgtEl>
                                      </p:cBhvr>
                                    </p:animEffect>
                                  </p:childTnLst>
                                </p:cTn>
                              </p:par>
                              <p:par>
                                <p:cTn id="101" presetID="16" presetClass="entr" presetSubtype="37" fill="hold"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barn(outVertical)">
                                      <p:cBhvr>
                                        <p:cTn id="103" dur="500"/>
                                        <p:tgtEl>
                                          <p:spTgt spid="35"/>
                                        </p:tgtEl>
                                      </p:cBhvr>
                                    </p:animEffect>
                                  </p:childTnLst>
                                </p:cTn>
                              </p:par>
                              <p:par>
                                <p:cTn id="104" presetID="16" presetClass="entr" presetSubtype="37" fill="hold" nodeType="with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barn(outVertical)">
                                      <p:cBhvr>
                                        <p:cTn id="106" dur="500"/>
                                        <p:tgtEl>
                                          <p:spTgt spid="36"/>
                                        </p:tgtEl>
                                      </p:cBhvr>
                                    </p:animEffect>
                                  </p:childTnLst>
                                </p:cTn>
                              </p:par>
                              <p:par>
                                <p:cTn id="107" presetID="16" presetClass="entr" presetSubtype="37" fill="hold"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barn(outVertical)">
                                      <p:cBhvr>
                                        <p:cTn id="109" dur="500"/>
                                        <p:tgtEl>
                                          <p:spTgt spid="37"/>
                                        </p:tgtEl>
                                      </p:cBhvr>
                                    </p:animEffect>
                                  </p:childTnLst>
                                </p:cTn>
                              </p:par>
                            </p:childTnLst>
                          </p:cTn>
                        </p:par>
                        <p:par>
                          <p:cTn id="110" fill="hold">
                            <p:stCondLst>
                              <p:cond delay="5700"/>
                            </p:stCondLst>
                            <p:childTnLst>
                              <p:par>
                                <p:cTn id="111" presetID="42" presetClass="entr" presetSubtype="0" fill="hold" grpId="0" nodeType="after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500"/>
                                        <p:tgtEl>
                                          <p:spTgt spid="26"/>
                                        </p:tgtEl>
                                      </p:cBhvr>
                                    </p:animEffect>
                                    <p:anim calcmode="lin" valueType="num">
                                      <p:cBhvr>
                                        <p:cTn id="114" dur="500" fill="hold"/>
                                        <p:tgtEl>
                                          <p:spTgt spid="26"/>
                                        </p:tgtEl>
                                        <p:attrNameLst>
                                          <p:attrName>ppt_x</p:attrName>
                                        </p:attrNameLst>
                                      </p:cBhvr>
                                      <p:tavLst>
                                        <p:tav tm="0">
                                          <p:val>
                                            <p:strVal val="#ppt_x"/>
                                          </p:val>
                                        </p:tav>
                                        <p:tav tm="100000">
                                          <p:val>
                                            <p:strVal val="#ppt_x"/>
                                          </p:val>
                                        </p:tav>
                                      </p:tavLst>
                                    </p:anim>
                                    <p:anim calcmode="lin" valueType="num">
                                      <p:cBhvr>
                                        <p:cTn id="115" dur="500" fill="hold"/>
                                        <p:tgtEl>
                                          <p:spTgt spid="2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fade">
                                      <p:cBhvr>
                                        <p:cTn id="118" dur="500"/>
                                        <p:tgtEl>
                                          <p:spTgt spid="27"/>
                                        </p:tgtEl>
                                      </p:cBhvr>
                                    </p:animEffect>
                                    <p:anim calcmode="lin" valueType="num">
                                      <p:cBhvr>
                                        <p:cTn id="119" dur="500" fill="hold"/>
                                        <p:tgtEl>
                                          <p:spTgt spid="27"/>
                                        </p:tgtEl>
                                        <p:attrNameLst>
                                          <p:attrName>ppt_x</p:attrName>
                                        </p:attrNameLst>
                                      </p:cBhvr>
                                      <p:tavLst>
                                        <p:tav tm="0">
                                          <p:val>
                                            <p:strVal val="#ppt_x"/>
                                          </p:val>
                                        </p:tav>
                                        <p:tav tm="100000">
                                          <p:val>
                                            <p:strVal val="#ppt_x"/>
                                          </p:val>
                                        </p:tav>
                                      </p:tavLst>
                                    </p:anim>
                                    <p:anim calcmode="lin" valueType="num">
                                      <p:cBhvr>
                                        <p:cTn id="120" dur="500" fill="hold"/>
                                        <p:tgtEl>
                                          <p:spTgt spid="27"/>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anim calcmode="lin" valueType="num">
                                      <p:cBhvr>
                                        <p:cTn id="124" dur="500" fill="hold"/>
                                        <p:tgtEl>
                                          <p:spTgt spid="28"/>
                                        </p:tgtEl>
                                        <p:attrNameLst>
                                          <p:attrName>ppt_x</p:attrName>
                                        </p:attrNameLst>
                                      </p:cBhvr>
                                      <p:tavLst>
                                        <p:tav tm="0">
                                          <p:val>
                                            <p:strVal val="#ppt_x"/>
                                          </p:val>
                                        </p:tav>
                                        <p:tav tm="100000">
                                          <p:val>
                                            <p:strVal val="#ppt_x"/>
                                          </p:val>
                                        </p:tav>
                                      </p:tavLst>
                                    </p:anim>
                                    <p:anim calcmode="lin" valueType="num">
                                      <p:cBhvr>
                                        <p:cTn id="125" dur="500" fill="hold"/>
                                        <p:tgtEl>
                                          <p:spTgt spid="28"/>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29"/>
                                        </p:tgtEl>
                                        <p:attrNameLst>
                                          <p:attrName>style.visibility</p:attrName>
                                        </p:attrNameLst>
                                      </p:cBhvr>
                                      <p:to>
                                        <p:strVal val="visible"/>
                                      </p:to>
                                    </p:set>
                                    <p:animEffect transition="in" filter="fade">
                                      <p:cBhvr>
                                        <p:cTn id="128" dur="500"/>
                                        <p:tgtEl>
                                          <p:spTgt spid="29"/>
                                        </p:tgtEl>
                                      </p:cBhvr>
                                    </p:animEffect>
                                    <p:anim calcmode="lin" valueType="num">
                                      <p:cBhvr>
                                        <p:cTn id="129" dur="500" fill="hold"/>
                                        <p:tgtEl>
                                          <p:spTgt spid="29"/>
                                        </p:tgtEl>
                                        <p:attrNameLst>
                                          <p:attrName>ppt_x</p:attrName>
                                        </p:attrNameLst>
                                      </p:cBhvr>
                                      <p:tavLst>
                                        <p:tav tm="0">
                                          <p:val>
                                            <p:strVal val="#ppt_x"/>
                                          </p:val>
                                        </p:tav>
                                        <p:tav tm="100000">
                                          <p:val>
                                            <p:strVal val="#ppt_x"/>
                                          </p:val>
                                        </p:tav>
                                      </p:tavLst>
                                    </p:anim>
                                    <p:anim calcmode="lin" valueType="num">
                                      <p:cBhvr>
                                        <p:cTn id="130" dur="500" fill="hold"/>
                                        <p:tgtEl>
                                          <p:spTgt spid="29"/>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33"/>
                                        </p:tgtEl>
                                        <p:attrNameLst>
                                          <p:attrName>style.visibility</p:attrName>
                                        </p:attrNameLst>
                                      </p:cBhvr>
                                      <p:to>
                                        <p:strVal val="visible"/>
                                      </p:to>
                                    </p:set>
                                    <p:animEffect transition="in" filter="fade">
                                      <p:cBhvr>
                                        <p:cTn id="133" dur="500"/>
                                        <p:tgtEl>
                                          <p:spTgt spid="33"/>
                                        </p:tgtEl>
                                      </p:cBhvr>
                                    </p:animEffect>
                                    <p:anim calcmode="lin" valueType="num">
                                      <p:cBhvr>
                                        <p:cTn id="134" dur="500" fill="hold"/>
                                        <p:tgtEl>
                                          <p:spTgt spid="33"/>
                                        </p:tgtEl>
                                        <p:attrNameLst>
                                          <p:attrName>ppt_x</p:attrName>
                                        </p:attrNameLst>
                                      </p:cBhvr>
                                      <p:tavLst>
                                        <p:tav tm="0">
                                          <p:val>
                                            <p:strVal val="#ppt_x"/>
                                          </p:val>
                                        </p:tav>
                                        <p:tav tm="100000">
                                          <p:val>
                                            <p:strVal val="#ppt_x"/>
                                          </p:val>
                                        </p:tav>
                                      </p:tavLst>
                                    </p:anim>
                                    <p:anim calcmode="lin" valueType="num">
                                      <p:cBhvr>
                                        <p:cTn id="135" dur="500" fill="hold"/>
                                        <p:tgtEl>
                                          <p:spTgt spid="33"/>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32"/>
                                        </p:tgtEl>
                                        <p:attrNameLst>
                                          <p:attrName>style.visibility</p:attrName>
                                        </p:attrNameLst>
                                      </p:cBhvr>
                                      <p:to>
                                        <p:strVal val="visible"/>
                                      </p:to>
                                    </p:set>
                                    <p:animEffect transition="in" filter="fade">
                                      <p:cBhvr>
                                        <p:cTn id="138" dur="500"/>
                                        <p:tgtEl>
                                          <p:spTgt spid="32"/>
                                        </p:tgtEl>
                                      </p:cBhvr>
                                    </p:animEffect>
                                    <p:anim calcmode="lin" valueType="num">
                                      <p:cBhvr>
                                        <p:cTn id="139" dur="500" fill="hold"/>
                                        <p:tgtEl>
                                          <p:spTgt spid="32"/>
                                        </p:tgtEl>
                                        <p:attrNameLst>
                                          <p:attrName>ppt_x</p:attrName>
                                        </p:attrNameLst>
                                      </p:cBhvr>
                                      <p:tavLst>
                                        <p:tav tm="0">
                                          <p:val>
                                            <p:strVal val="#ppt_x"/>
                                          </p:val>
                                        </p:tav>
                                        <p:tav tm="100000">
                                          <p:val>
                                            <p:strVal val="#ppt_x"/>
                                          </p:val>
                                        </p:tav>
                                      </p:tavLst>
                                    </p:anim>
                                    <p:anim calcmode="lin" valueType="num">
                                      <p:cBhvr>
                                        <p:cTn id="140" dur="500" fill="hold"/>
                                        <p:tgtEl>
                                          <p:spTgt spid="32"/>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31"/>
                                        </p:tgtEl>
                                        <p:attrNameLst>
                                          <p:attrName>style.visibility</p:attrName>
                                        </p:attrNameLst>
                                      </p:cBhvr>
                                      <p:to>
                                        <p:strVal val="visible"/>
                                      </p:to>
                                    </p:set>
                                    <p:animEffect transition="in" filter="fade">
                                      <p:cBhvr>
                                        <p:cTn id="143" dur="500"/>
                                        <p:tgtEl>
                                          <p:spTgt spid="31"/>
                                        </p:tgtEl>
                                      </p:cBhvr>
                                    </p:animEffect>
                                    <p:anim calcmode="lin" valueType="num">
                                      <p:cBhvr>
                                        <p:cTn id="144" dur="500" fill="hold"/>
                                        <p:tgtEl>
                                          <p:spTgt spid="31"/>
                                        </p:tgtEl>
                                        <p:attrNameLst>
                                          <p:attrName>ppt_x</p:attrName>
                                        </p:attrNameLst>
                                      </p:cBhvr>
                                      <p:tavLst>
                                        <p:tav tm="0">
                                          <p:val>
                                            <p:strVal val="#ppt_x"/>
                                          </p:val>
                                        </p:tav>
                                        <p:tav tm="100000">
                                          <p:val>
                                            <p:strVal val="#ppt_x"/>
                                          </p:val>
                                        </p:tav>
                                      </p:tavLst>
                                    </p:anim>
                                    <p:anim calcmode="lin" valueType="num">
                                      <p:cBhvr>
                                        <p:cTn id="145" dur="500" fill="hold"/>
                                        <p:tgtEl>
                                          <p:spTgt spid="31"/>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500"/>
                                        <p:tgtEl>
                                          <p:spTgt spid="30"/>
                                        </p:tgtEl>
                                      </p:cBhvr>
                                    </p:animEffect>
                                    <p:anim calcmode="lin" valueType="num">
                                      <p:cBhvr>
                                        <p:cTn id="149" dur="500" fill="hold"/>
                                        <p:tgtEl>
                                          <p:spTgt spid="30"/>
                                        </p:tgtEl>
                                        <p:attrNameLst>
                                          <p:attrName>ppt_x</p:attrName>
                                        </p:attrNameLst>
                                      </p:cBhvr>
                                      <p:tavLst>
                                        <p:tav tm="0">
                                          <p:val>
                                            <p:strVal val="#ppt_x"/>
                                          </p:val>
                                        </p:tav>
                                        <p:tav tm="100000">
                                          <p:val>
                                            <p:strVal val="#ppt_x"/>
                                          </p:val>
                                        </p:tav>
                                      </p:tavLst>
                                    </p:anim>
                                    <p:anim calcmode="lin" valueType="num">
                                      <p:cBhvr>
                                        <p:cTn id="150"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Graphic spid="18" grpId="0">
        <p:bldAsOne/>
      </p:bldGraphic>
      <p:bldGraphic spid="18" grpId="1">
        <p:bldAsOne/>
      </p:bldGraphic>
      <p:bldGraphic spid="18" grpId="2">
        <p:bldAsOne/>
      </p:bldGraphic>
      <p:bldGraphic spid="18" grpId="3">
        <p:bldAsOne/>
      </p:bldGraphic>
      <p:bldGraphic spid="18" grpId="4">
        <p:bldAsOne/>
      </p:bldGraphic>
      <p:bldGraphic spid="19" grpId="0">
        <p:bldAsOne/>
      </p:bldGraphic>
      <p:bldGraphic spid="19" grpId="1">
        <p:bldAsOne/>
      </p:bldGraphic>
      <p:bldGraphic spid="19" grpId="2">
        <p:bldAsOne/>
      </p:bldGraphic>
      <p:bldGraphic spid="19" grpId="3">
        <p:bldAsOne/>
      </p:bldGraphic>
      <p:bldGraphic spid="19" grpId="4">
        <p:bldAsOne/>
      </p:bldGraphic>
      <p:bldGraphic spid="20" grpId="0">
        <p:bldAsOne/>
      </p:bldGraphic>
      <p:bldGraphic spid="20" grpId="1">
        <p:bldAsOne/>
      </p:bldGraphic>
      <p:bldGraphic spid="20" grpId="2">
        <p:bldAsOne/>
      </p:bldGraphic>
      <p:bldGraphic spid="20" grpId="3">
        <p:bldAsOne/>
      </p:bldGraphic>
      <p:bldGraphic spid="20" grpId="4">
        <p:bldAsOne/>
      </p:bldGraphic>
      <p:bldGraphic spid="21" grpId="0">
        <p:bldAsOne/>
      </p:bldGraphic>
      <p:bldGraphic spid="21" grpId="1">
        <p:bldAsOne/>
      </p:bldGraphic>
      <p:bldGraphic spid="21" grpId="2">
        <p:bldAsOne/>
      </p:bldGraphic>
      <p:bldGraphic spid="21" grpId="3">
        <p:bldAsOne/>
      </p:bldGraphic>
      <p:bldGraphic spid="21" grpId="4">
        <p:bldAsOne/>
      </p:bldGraphic>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3"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5" name="组合 4"/>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6"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 name="组合 7"/>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9"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1" name="组合 10"/>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2"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8"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21"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2"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3" name="组合 22"/>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24"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5"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6" name="组合 25"/>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27"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0"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2" name="组合 31"/>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33"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4"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5" name="组合 34"/>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36"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39"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0"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sp>
        <p:nvSpPr>
          <p:cNvPr id="5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添加标题</a:t>
            </a:r>
          </a:p>
        </p:txBody>
      </p:sp>
      <p:grpSp>
        <p:nvGrpSpPr>
          <p:cNvPr id="56" name="组合 55"/>
          <p:cNvGrpSpPr/>
          <p:nvPr/>
        </p:nvGrpSpPr>
        <p:grpSpPr>
          <a:xfrm>
            <a:off x="1267939" y="895868"/>
            <a:ext cx="1857566" cy="2144979"/>
            <a:chOff x="1267713" y="896144"/>
            <a:chExt cx="1858140" cy="2145641"/>
          </a:xfrm>
        </p:grpSpPr>
        <p:grpSp>
          <p:nvGrpSpPr>
            <p:cNvPr id="57" name="组合 56"/>
            <p:cNvGrpSpPr/>
            <p:nvPr/>
          </p:nvGrpSpPr>
          <p:grpSpPr>
            <a:xfrm>
              <a:off x="1267713" y="896144"/>
              <a:ext cx="1858140" cy="2145641"/>
              <a:chOff x="789153" y="2729597"/>
              <a:chExt cx="1202093" cy="1388087"/>
            </a:xfrm>
          </p:grpSpPr>
          <p:grpSp>
            <p:nvGrpSpPr>
              <p:cNvPr id="70" name="组合 69"/>
              <p:cNvGrpSpPr/>
              <p:nvPr/>
            </p:nvGrpSpPr>
            <p:grpSpPr>
              <a:xfrm>
                <a:off x="789153" y="2729597"/>
                <a:ext cx="1202093" cy="1388087"/>
                <a:chOff x="3273692" y="1099961"/>
                <a:chExt cx="1202093" cy="1388087"/>
              </a:xfrm>
            </p:grpSpPr>
            <p:sp>
              <p:nvSpPr>
                <p:cNvPr id="72"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7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71" name="TextBox 79"/>
              <p:cNvSpPr txBox="1"/>
              <p:nvPr/>
            </p:nvSpPr>
            <p:spPr>
              <a:xfrm>
                <a:off x="906887" y="2840568"/>
                <a:ext cx="948647" cy="438044"/>
              </a:xfrm>
              <a:prstGeom prst="rect">
                <a:avLst/>
              </a:prstGeom>
              <a:noFill/>
            </p:spPr>
            <p:txBody>
              <a:bodyPr wrap="square" rtlCol="0">
                <a:spAutoFit/>
              </a:bodyPr>
              <a:lstStyle/>
              <a:p>
                <a:r>
                  <a:rPr lang="en-US" altLang="zh-CN" sz="3799" dirty="0" smtClean="0">
                    <a:solidFill>
                      <a:srgbClr val="FFFFFF"/>
                    </a:solidFill>
                    <a:latin typeface="Agency FB" panose="020B0503020202020204" pitchFamily="34" charset="0"/>
                  </a:rPr>
                  <a:t>04</a:t>
                </a:r>
                <a:endParaRPr lang="zh-CN" altLang="en-US" sz="3799" dirty="0">
                  <a:solidFill>
                    <a:srgbClr val="FFFFFF"/>
                  </a:solidFill>
                  <a:latin typeface="Agency FB" panose="020B0503020202020204" pitchFamily="34" charset="0"/>
                </a:endParaRPr>
              </a:p>
            </p:txBody>
          </p:sp>
        </p:grpSp>
        <p:grpSp>
          <p:nvGrpSpPr>
            <p:cNvPr id="58" name="组合 57"/>
            <p:cNvGrpSpPr/>
            <p:nvPr/>
          </p:nvGrpSpPr>
          <p:grpSpPr>
            <a:xfrm>
              <a:off x="1784254" y="1556803"/>
              <a:ext cx="898649" cy="859029"/>
              <a:chOff x="3294063" y="754063"/>
              <a:chExt cx="5600701" cy="5353051"/>
            </a:xfrm>
            <a:solidFill>
              <a:schemeClr val="accent3">
                <a:lumMod val="75000"/>
              </a:schemeClr>
            </a:solidFill>
          </p:grpSpPr>
          <p:sp>
            <p:nvSpPr>
              <p:cNvPr id="59"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0"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1"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2"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3"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4"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5"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6"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7"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8"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9"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cxnSp>
        <p:nvCxnSpPr>
          <p:cNvPr id="75" name="直接连接符 74"/>
          <p:cNvCxnSpPr/>
          <p:nvPr/>
        </p:nvCxnSpPr>
        <p:spPr>
          <a:xfrm>
            <a:off x="6113230" y="1071336"/>
            <a:ext cx="0" cy="1943400"/>
          </a:xfrm>
          <a:prstGeom prst="line">
            <a:avLst/>
          </a:prstGeom>
          <a:ln w="6350">
            <a:solidFill>
              <a:srgbClr val="195CC7"/>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6041244" y="993810"/>
            <a:ext cx="143972" cy="143972"/>
            <a:chOff x="4971660" y="1569718"/>
            <a:chExt cx="144016" cy="144016"/>
          </a:xfrm>
          <a:solidFill>
            <a:srgbClr val="195CC7"/>
          </a:solidFill>
        </p:grpSpPr>
        <p:sp>
          <p:nvSpPr>
            <p:cNvPr id="77"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78"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79" name="组合 78"/>
          <p:cNvGrpSpPr/>
          <p:nvPr/>
        </p:nvGrpSpPr>
        <p:grpSpPr>
          <a:xfrm>
            <a:off x="6041244" y="1391476"/>
            <a:ext cx="143972" cy="143972"/>
            <a:chOff x="4971660" y="1569718"/>
            <a:chExt cx="144016" cy="144016"/>
          </a:xfrm>
          <a:solidFill>
            <a:srgbClr val="195CC7"/>
          </a:solidFill>
        </p:grpSpPr>
        <p:sp>
          <p:nvSpPr>
            <p:cNvPr id="80"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1"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2" name="组合 81"/>
          <p:cNvGrpSpPr/>
          <p:nvPr/>
        </p:nvGrpSpPr>
        <p:grpSpPr>
          <a:xfrm>
            <a:off x="6041244" y="1789142"/>
            <a:ext cx="143972" cy="143972"/>
            <a:chOff x="4971660" y="1569718"/>
            <a:chExt cx="144016" cy="144016"/>
          </a:xfrm>
          <a:solidFill>
            <a:srgbClr val="195CC7"/>
          </a:solidFill>
        </p:grpSpPr>
        <p:sp>
          <p:nvSpPr>
            <p:cNvPr id="83"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4"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5" name="组合 84"/>
          <p:cNvGrpSpPr/>
          <p:nvPr/>
        </p:nvGrpSpPr>
        <p:grpSpPr>
          <a:xfrm>
            <a:off x="6041244" y="2186809"/>
            <a:ext cx="143972" cy="143972"/>
            <a:chOff x="4971660" y="1569718"/>
            <a:chExt cx="144016" cy="144016"/>
          </a:xfrm>
          <a:solidFill>
            <a:srgbClr val="195CC7"/>
          </a:solidFill>
        </p:grpSpPr>
        <p:sp>
          <p:nvSpPr>
            <p:cNvPr id="86"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7"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8" name="组合 87"/>
          <p:cNvGrpSpPr/>
          <p:nvPr/>
        </p:nvGrpSpPr>
        <p:grpSpPr>
          <a:xfrm>
            <a:off x="6041244" y="2584475"/>
            <a:ext cx="143972" cy="143972"/>
            <a:chOff x="4971660" y="1569718"/>
            <a:chExt cx="144016" cy="144016"/>
          </a:xfrm>
          <a:solidFill>
            <a:srgbClr val="195CC7"/>
          </a:solidFill>
        </p:grpSpPr>
        <p:sp>
          <p:nvSpPr>
            <p:cNvPr id="89"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90"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91" name="组合 90"/>
          <p:cNvGrpSpPr/>
          <p:nvPr/>
        </p:nvGrpSpPr>
        <p:grpSpPr>
          <a:xfrm>
            <a:off x="6041244" y="2982141"/>
            <a:ext cx="143972" cy="143972"/>
            <a:chOff x="4971660" y="1569718"/>
            <a:chExt cx="144016" cy="144016"/>
          </a:xfrm>
          <a:solidFill>
            <a:srgbClr val="195CC7"/>
          </a:solidFill>
        </p:grpSpPr>
        <p:sp>
          <p:nvSpPr>
            <p:cNvPr id="92"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93"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94" name="TextBox 71"/>
          <p:cNvSpPr txBox="1"/>
          <p:nvPr/>
        </p:nvSpPr>
        <p:spPr>
          <a:xfrm>
            <a:off x="6324059" y="811651"/>
            <a:ext cx="1697774" cy="2469135"/>
          </a:xfrm>
          <a:prstGeom prst="rect">
            <a:avLst/>
          </a:prstGeom>
          <a:noFill/>
        </p:spPr>
        <p:txBody>
          <a:bodyPr wrap="square" lIns="68550" tIns="34274" rIns="68550" bIns="34274" rtlCol="0">
            <a:spAutoFit/>
          </a:bodyPr>
          <a:lstStyle/>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3080515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1000" fill="hold"/>
                                        <p:tgtEl>
                                          <p:spTgt spid="56"/>
                                        </p:tgtEl>
                                        <p:attrNameLst>
                                          <p:attrName>ppt_w</p:attrName>
                                        </p:attrNameLst>
                                      </p:cBhvr>
                                      <p:tavLst>
                                        <p:tav tm="0">
                                          <p:val>
                                            <p:fltVal val="0"/>
                                          </p:val>
                                        </p:tav>
                                        <p:tav tm="100000">
                                          <p:val>
                                            <p:strVal val="#ppt_w"/>
                                          </p:val>
                                        </p:tav>
                                      </p:tavLst>
                                    </p:anim>
                                    <p:anim calcmode="lin" valueType="num">
                                      <p:cBhvr>
                                        <p:cTn id="8" dur="1000" fill="hold"/>
                                        <p:tgtEl>
                                          <p:spTgt spid="56"/>
                                        </p:tgtEl>
                                        <p:attrNameLst>
                                          <p:attrName>ppt_h</p:attrName>
                                        </p:attrNameLst>
                                      </p:cBhvr>
                                      <p:tavLst>
                                        <p:tav tm="0">
                                          <p:val>
                                            <p:fltVal val="0"/>
                                          </p:val>
                                        </p:tav>
                                        <p:tav tm="100000">
                                          <p:val>
                                            <p:strVal val="#ppt_h"/>
                                          </p:val>
                                        </p:tav>
                                      </p:tavLst>
                                    </p:anim>
                                    <p:animEffect transition="in" filter="fade">
                                      <p:cBhvr>
                                        <p:cTn id="9" dur="1000"/>
                                        <p:tgtEl>
                                          <p:spTgt spid="56"/>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700"/>
                                        <p:tgtEl>
                                          <p:spTgt spid="55"/>
                                        </p:tgtEl>
                                      </p:cBhvr>
                                    </p:animEffect>
                                  </p:childTnLst>
                                </p:cTn>
                              </p:par>
                            </p:childTnLst>
                          </p:cTn>
                        </p:par>
                        <p:par>
                          <p:cTn id="13" fill="hold">
                            <p:stCondLst>
                              <p:cond delay="1100"/>
                            </p:stCondLst>
                            <p:childTnLst>
                              <p:par>
                                <p:cTn id="14" presetID="23" presetClass="entr" presetSubtype="52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ppt_x</p:attrName>
                                        </p:attrNameLst>
                                      </p:cBhvr>
                                      <p:tavLst>
                                        <p:tav tm="0">
                                          <p:val>
                                            <p:fltVal val="0.5"/>
                                          </p:val>
                                        </p:tav>
                                        <p:tav tm="100000">
                                          <p:val>
                                            <p:strVal val="#ppt_x"/>
                                          </p:val>
                                        </p:tav>
                                      </p:tavLst>
                                    </p:anim>
                                    <p:anim calcmode="lin" valueType="num">
                                      <p:cBhvr>
                                        <p:cTn id="19" dur="500" fill="hold"/>
                                        <p:tgtEl>
                                          <p:spTgt spid="2"/>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ppt_x</p:attrName>
                                        </p:attrNameLst>
                                      </p:cBhvr>
                                      <p:tavLst>
                                        <p:tav tm="0">
                                          <p:val>
                                            <p:fltVal val="0.5"/>
                                          </p:val>
                                        </p:tav>
                                        <p:tav tm="100000">
                                          <p:val>
                                            <p:strVal val="#ppt_x"/>
                                          </p:val>
                                        </p:tav>
                                      </p:tavLst>
                                    </p:anim>
                                    <p:anim calcmode="lin" valueType="num">
                                      <p:cBhvr>
                                        <p:cTn id="37" dur="500" fill="hold"/>
                                        <p:tgtEl>
                                          <p:spTgt spid="11"/>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 calcmode="lin" valueType="num">
                                      <p:cBhvr>
                                        <p:cTn id="48" dur="500" fill="hold"/>
                                        <p:tgtEl>
                                          <p:spTgt spid="17"/>
                                        </p:tgtEl>
                                        <p:attrNameLst>
                                          <p:attrName>ppt_x</p:attrName>
                                        </p:attrNameLst>
                                      </p:cBhvr>
                                      <p:tavLst>
                                        <p:tav tm="0">
                                          <p:val>
                                            <p:fltVal val="0.5"/>
                                          </p:val>
                                        </p:tav>
                                        <p:tav tm="100000">
                                          <p:val>
                                            <p:strVal val="#ppt_x"/>
                                          </p:val>
                                        </p:tav>
                                      </p:tavLst>
                                    </p:anim>
                                    <p:anim calcmode="lin" valueType="num">
                                      <p:cBhvr>
                                        <p:cTn id="49" dur="500" fill="hold"/>
                                        <p:tgtEl>
                                          <p:spTgt spid="17"/>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 calcmode="lin" valueType="num">
                                      <p:cBhvr>
                                        <p:cTn id="54" dur="500" fill="hold"/>
                                        <p:tgtEl>
                                          <p:spTgt spid="20"/>
                                        </p:tgtEl>
                                        <p:attrNameLst>
                                          <p:attrName>ppt_x</p:attrName>
                                        </p:attrNameLst>
                                      </p:cBhvr>
                                      <p:tavLst>
                                        <p:tav tm="0">
                                          <p:val>
                                            <p:fltVal val="0.5"/>
                                          </p:val>
                                        </p:tav>
                                        <p:tav tm="100000">
                                          <p:val>
                                            <p:strVal val="#ppt_x"/>
                                          </p:val>
                                        </p:tav>
                                      </p:tavLst>
                                    </p:anim>
                                    <p:anim calcmode="lin" valueType="num">
                                      <p:cBhvr>
                                        <p:cTn id="55" dur="500" fill="hold"/>
                                        <p:tgtEl>
                                          <p:spTgt spid="20"/>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 calcmode="lin" valueType="num">
                                      <p:cBhvr>
                                        <p:cTn id="60" dur="500" fill="hold"/>
                                        <p:tgtEl>
                                          <p:spTgt spid="23"/>
                                        </p:tgtEl>
                                        <p:attrNameLst>
                                          <p:attrName>ppt_x</p:attrName>
                                        </p:attrNameLst>
                                      </p:cBhvr>
                                      <p:tavLst>
                                        <p:tav tm="0">
                                          <p:val>
                                            <p:fltVal val="0.5"/>
                                          </p:val>
                                        </p:tav>
                                        <p:tav tm="100000">
                                          <p:val>
                                            <p:strVal val="#ppt_x"/>
                                          </p:val>
                                        </p:tav>
                                      </p:tavLst>
                                    </p:anim>
                                    <p:anim calcmode="lin" valueType="num">
                                      <p:cBhvr>
                                        <p:cTn id="61" dur="500" fill="hold"/>
                                        <p:tgtEl>
                                          <p:spTgt spid="23"/>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 calcmode="lin" valueType="num">
                                      <p:cBhvr>
                                        <p:cTn id="66" dur="500" fill="hold"/>
                                        <p:tgtEl>
                                          <p:spTgt spid="26"/>
                                        </p:tgtEl>
                                        <p:attrNameLst>
                                          <p:attrName>ppt_x</p:attrName>
                                        </p:attrNameLst>
                                      </p:cBhvr>
                                      <p:tavLst>
                                        <p:tav tm="0">
                                          <p:val>
                                            <p:fltVal val="0.5"/>
                                          </p:val>
                                        </p:tav>
                                        <p:tav tm="100000">
                                          <p:val>
                                            <p:strVal val="#ppt_x"/>
                                          </p:val>
                                        </p:tav>
                                      </p:tavLst>
                                    </p:anim>
                                    <p:anim calcmode="lin" valueType="num">
                                      <p:cBhvr>
                                        <p:cTn id="67" dur="500" fill="hold"/>
                                        <p:tgtEl>
                                          <p:spTgt spid="26"/>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 calcmode="lin" valueType="num">
                                      <p:cBhvr>
                                        <p:cTn id="72" dur="500" fill="hold"/>
                                        <p:tgtEl>
                                          <p:spTgt spid="29"/>
                                        </p:tgtEl>
                                        <p:attrNameLst>
                                          <p:attrName>ppt_x</p:attrName>
                                        </p:attrNameLst>
                                      </p:cBhvr>
                                      <p:tavLst>
                                        <p:tav tm="0">
                                          <p:val>
                                            <p:fltVal val="0.5"/>
                                          </p:val>
                                        </p:tav>
                                        <p:tav tm="100000">
                                          <p:val>
                                            <p:strVal val="#ppt_x"/>
                                          </p:val>
                                        </p:tav>
                                      </p:tavLst>
                                    </p:anim>
                                    <p:anim calcmode="lin" valueType="num">
                                      <p:cBhvr>
                                        <p:cTn id="73" dur="500" fill="hold"/>
                                        <p:tgtEl>
                                          <p:spTgt spid="29"/>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anim calcmode="lin" valueType="num">
                                      <p:cBhvr>
                                        <p:cTn id="78" dur="500" fill="hold"/>
                                        <p:tgtEl>
                                          <p:spTgt spid="32"/>
                                        </p:tgtEl>
                                        <p:attrNameLst>
                                          <p:attrName>ppt_x</p:attrName>
                                        </p:attrNameLst>
                                      </p:cBhvr>
                                      <p:tavLst>
                                        <p:tav tm="0">
                                          <p:val>
                                            <p:fltVal val="0.5"/>
                                          </p:val>
                                        </p:tav>
                                        <p:tav tm="100000">
                                          <p:val>
                                            <p:strVal val="#ppt_x"/>
                                          </p:val>
                                        </p:tav>
                                      </p:tavLst>
                                    </p:anim>
                                    <p:anim calcmode="lin" valueType="num">
                                      <p:cBhvr>
                                        <p:cTn id="79" dur="500" fill="hold"/>
                                        <p:tgtEl>
                                          <p:spTgt spid="32"/>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5"/>
                                        </p:tgtEl>
                                        <p:attrNameLst>
                                          <p:attrName>style.visibility</p:attrName>
                                        </p:attrNameLst>
                                      </p:cBhvr>
                                      <p:to>
                                        <p:strVal val="visible"/>
                                      </p:to>
                                    </p:set>
                                    <p:anim calcmode="lin" valueType="num">
                                      <p:cBhvr>
                                        <p:cTn id="82" dur="500" fill="hold"/>
                                        <p:tgtEl>
                                          <p:spTgt spid="35"/>
                                        </p:tgtEl>
                                        <p:attrNameLst>
                                          <p:attrName>ppt_w</p:attrName>
                                        </p:attrNameLst>
                                      </p:cBhvr>
                                      <p:tavLst>
                                        <p:tav tm="0">
                                          <p:val>
                                            <p:fltVal val="0"/>
                                          </p:val>
                                        </p:tav>
                                        <p:tav tm="100000">
                                          <p:val>
                                            <p:strVal val="#ppt_w"/>
                                          </p:val>
                                        </p:tav>
                                      </p:tavLst>
                                    </p:anim>
                                    <p:anim calcmode="lin" valueType="num">
                                      <p:cBhvr>
                                        <p:cTn id="83" dur="500" fill="hold"/>
                                        <p:tgtEl>
                                          <p:spTgt spid="35"/>
                                        </p:tgtEl>
                                        <p:attrNameLst>
                                          <p:attrName>ppt_h</p:attrName>
                                        </p:attrNameLst>
                                      </p:cBhvr>
                                      <p:tavLst>
                                        <p:tav tm="0">
                                          <p:val>
                                            <p:fltVal val="0"/>
                                          </p:val>
                                        </p:tav>
                                        <p:tav tm="100000">
                                          <p:val>
                                            <p:strVal val="#ppt_h"/>
                                          </p:val>
                                        </p:tav>
                                      </p:tavLst>
                                    </p:anim>
                                    <p:anim calcmode="lin" valueType="num">
                                      <p:cBhvr>
                                        <p:cTn id="84" dur="500" fill="hold"/>
                                        <p:tgtEl>
                                          <p:spTgt spid="35"/>
                                        </p:tgtEl>
                                        <p:attrNameLst>
                                          <p:attrName>ppt_x</p:attrName>
                                        </p:attrNameLst>
                                      </p:cBhvr>
                                      <p:tavLst>
                                        <p:tav tm="0">
                                          <p:val>
                                            <p:fltVal val="0.5"/>
                                          </p:val>
                                        </p:tav>
                                        <p:tav tm="100000">
                                          <p:val>
                                            <p:strVal val="#ppt_x"/>
                                          </p:val>
                                        </p:tav>
                                      </p:tavLst>
                                    </p:anim>
                                    <p:anim calcmode="lin" valueType="num">
                                      <p:cBhvr>
                                        <p:cTn id="85" dur="500" fill="hold"/>
                                        <p:tgtEl>
                                          <p:spTgt spid="35"/>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 calcmode="lin" valueType="num">
                                      <p:cBhvr>
                                        <p:cTn id="90" dur="500" fill="hold"/>
                                        <p:tgtEl>
                                          <p:spTgt spid="38"/>
                                        </p:tgtEl>
                                        <p:attrNameLst>
                                          <p:attrName>ppt_x</p:attrName>
                                        </p:attrNameLst>
                                      </p:cBhvr>
                                      <p:tavLst>
                                        <p:tav tm="0">
                                          <p:val>
                                            <p:fltVal val="0.5"/>
                                          </p:val>
                                        </p:tav>
                                        <p:tav tm="100000">
                                          <p:val>
                                            <p:strVal val="#ppt_x"/>
                                          </p:val>
                                        </p:tav>
                                      </p:tavLst>
                                    </p:anim>
                                    <p:anim calcmode="lin" valueType="num">
                                      <p:cBhvr>
                                        <p:cTn id="91" dur="500" fill="hold"/>
                                        <p:tgtEl>
                                          <p:spTgt spid="38"/>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2"/>
                                        </p:tgtEl>
                                      </p:cBhvr>
                                    </p:animEffect>
                                    <p:animScale>
                                      <p:cBhvr>
                                        <p:cTn id="94" dur="250" autoRev="1" fill="hold"/>
                                        <p:tgtEl>
                                          <p:spTgt spid="2"/>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23"/>
                                        </p:tgtEl>
                                      </p:cBhvr>
                                    </p:animEffect>
                                    <p:animScale>
                                      <p:cBhvr>
                                        <p:cTn id="97" dur="250" autoRev="1" fill="hold"/>
                                        <p:tgtEl>
                                          <p:spTgt spid="23"/>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29"/>
                                        </p:tgtEl>
                                      </p:cBhvr>
                                    </p:animEffect>
                                    <p:animScale>
                                      <p:cBhvr>
                                        <p:cTn id="100" dur="250" autoRev="1" fill="hold"/>
                                        <p:tgtEl>
                                          <p:spTgt spid="29"/>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32"/>
                                        </p:tgtEl>
                                      </p:cBhvr>
                                    </p:animEffect>
                                    <p:animScale>
                                      <p:cBhvr>
                                        <p:cTn id="103" dur="250" autoRev="1" fill="hold"/>
                                        <p:tgtEl>
                                          <p:spTgt spid="32"/>
                                        </p:tgtEl>
                                      </p:cBhvr>
                                      <p:by x="105000" y="105000"/>
                                    </p:animScale>
                                  </p:childTnLst>
                                </p:cTn>
                              </p:par>
                            </p:childTnLst>
                          </p:cTn>
                        </p:par>
                        <p:par>
                          <p:cTn id="104" fill="hold">
                            <p:stCondLst>
                              <p:cond delay="3410"/>
                            </p:stCondLst>
                            <p:childTnLst>
                              <p:par>
                                <p:cTn id="105" presetID="16" presetClass="entr" presetSubtype="42" fill="hold" nodeType="afterEffect">
                                  <p:stCondLst>
                                    <p:cond delay="0"/>
                                  </p:stCondLst>
                                  <p:childTnLst>
                                    <p:set>
                                      <p:cBhvr>
                                        <p:cTn id="106" dur="1" fill="hold">
                                          <p:stCondLst>
                                            <p:cond delay="0"/>
                                          </p:stCondLst>
                                        </p:cTn>
                                        <p:tgtEl>
                                          <p:spTgt spid="75"/>
                                        </p:tgtEl>
                                        <p:attrNameLst>
                                          <p:attrName>style.visibility</p:attrName>
                                        </p:attrNameLst>
                                      </p:cBhvr>
                                      <p:to>
                                        <p:strVal val="visible"/>
                                      </p:to>
                                    </p:set>
                                    <p:animEffect transition="in" filter="barn(outHorizontal)">
                                      <p:cBhvr>
                                        <p:cTn id="107" dur="500"/>
                                        <p:tgtEl>
                                          <p:spTgt spid="75"/>
                                        </p:tgtEl>
                                      </p:cBhvr>
                                    </p:animEffect>
                                  </p:childTnLst>
                                </p:cTn>
                              </p:par>
                            </p:childTnLst>
                          </p:cTn>
                        </p:par>
                        <p:par>
                          <p:cTn id="108" fill="hold">
                            <p:stCondLst>
                              <p:cond delay="3910"/>
                            </p:stCondLst>
                            <p:childTnLst>
                              <p:par>
                                <p:cTn id="109" presetID="23" presetClass="entr" presetSubtype="32"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 calcmode="lin" valueType="num">
                                      <p:cBhvr>
                                        <p:cTn id="111" dur="500" fill="hold"/>
                                        <p:tgtEl>
                                          <p:spTgt spid="76"/>
                                        </p:tgtEl>
                                        <p:attrNameLst>
                                          <p:attrName>ppt_w</p:attrName>
                                        </p:attrNameLst>
                                      </p:cBhvr>
                                      <p:tavLst>
                                        <p:tav tm="0">
                                          <p:val>
                                            <p:strVal val="4*#ppt_w"/>
                                          </p:val>
                                        </p:tav>
                                        <p:tav tm="100000">
                                          <p:val>
                                            <p:strVal val="#ppt_w"/>
                                          </p:val>
                                        </p:tav>
                                      </p:tavLst>
                                    </p:anim>
                                    <p:anim calcmode="lin" valueType="num">
                                      <p:cBhvr>
                                        <p:cTn id="112" dur="500" fill="hold"/>
                                        <p:tgtEl>
                                          <p:spTgt spid="76"/>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79"/>
                                        </p:tgtEl>
                                        <p:attrNameLst>
                                          <p:attrName>style.visibility</p:attrName>
                                        </p:attrNameLst>
                                      </p:cBhvr>
                                      <p:to>
                                        <p:strVal val="visible"/>
                                      </p:to>
                                    </p:set>
                                    <p:anim calcmode="lin" valueType="num">
                                      <p:cBhvr>
                                        <p:cTn id="115" dur="500" fill="hold"/>
                                        <p:tgtEl>
                                          <p:spTgt spid="79"/>
                                        </p:tgtEl>
                                        <p:attrNameLst>
                                          <p:attrName>ppt_w</p:attrName>
                                        </p:attrNameLst>
                                      </p:cBhvr>
                                      <p:tavLst>
                                        <p:tav tm="0">
                                          <p:val>
                                            <p:strVal val="4*#ppt_w"/>
                                          </p:val>
                                        </p:tav>
                                        <p:tav tm="100000">
                                          <p:val>
                                            <p:strVal val="#ppt_w"/>
                                          </p:val>
                                        </p:tav>
                                      </p:tavLst>
                                    </p:anim>
                                    <p:anim calcmode="lin" valueType="num">
                                      <p:cBhvr>
                                        <p:cTn id="116" dur="500" fill="hold"/>
                                        <p:tgtEl>
                                          <p:spTgt spid="79"/>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82"/>
                                        </p:tgtEl>
                                        <p:attrNameLst>
                                          <p:attrName>style.visibility</p:attrName>
                                        </p:attrNameLst>
                                      </p:cBhvr>
                                      <p:to>
                                        <p:strVal val="visible"/>
                                      </p:to>
                                    </p:set>
                                    <p:anim calcmode="lin" valueType="num">
                                      <p:cBhvr>
                                        <p:cTn id="119" dur="500" fill="hold"/>
                                        <p:tgtEl>
                                          <p:spTgt spid="82"/>
                                        </p:tgtEl>
                                        <p:attrNameLst>
                                          <p:attrName>ppt_w</p:attrName>
                                        </p:attrNameLst>
                                      </p:cBhvr>
                                      <p:tavLst>
                                        <p:tav tm="0">
                                          <p:val>
                                            <p:strVal val="4*#ppt_w"/>
                                          </p:val>
                                        </p:tav>
                                        <p:tav tm="100000">
                                          <p:val>
                                            <p:strVal val="#ppt_w"/>
                                          </p:val>
                                        </p:tav>
                                      </p:tavLst>
                                    </p:anim>
                                    <p:anim calcmode="lin" valueType="num">
                                      <p:cBhvr>
                                        <p:cTn id="120" dur="500" fill="hold"/>
                                        <p:tgtEl>
                                          <p:spTgt spid="82"/>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85"/>
                                        </p:tgtEl>
                                        <p:attrNameLst>
                                          <p:attrName>style.visibility</p:attrName>
                                        </p:attrNameLst>
                                      </p:cBhvr>
                                      <p:to>
                                        <p:strVal val="visible"/>
                                      </p:to>
                                    </p:set>
                                    <p:anim calcmode="lin" valueType="num">
                                      <p:cBhvr>
                                        <p:cTn id="123" dur="500" fill="hold"/>
                                        <p:tgtEl>
                                          <p:spTgt spid="85"/>
                                        </p:tgtEl>
                                        <p:attrNameLst>
                                          <p:attrName>ppt_w</p:attrName>
                                        </p:attrNameLst>
                                      </p:cBhvr>
                                      <p:tavLst>
                                        <p:tav tm="0">
                                          <p:val>
                                            <p:strVal val="4*#ppt_w"/>
                                          </p:val>
                                        </p:tav>
                                        <p:tav tm="100000">
                                          <p:val>
                                            <p:strVal val="#ppt_w"/>
                                          </p:val>
                                        </p:tav>
                                      </p:tavLst>
                                    </p:anim>
                                    <p:anim calcmode="lin" valueType="num">
                                      <p:cBhvr>
                                        <p:cTn id="124" dur="500" fill="hold"/>
                                        <p:tgtEl>
                                          <p:spTgt spid="85"/>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88"/>
                                        </p:tgtEl>
                                        <p:attrNameLst>
                                          <p:attrName>style.visibility</p:attrName>
                                        </p:attrNameLst>
                                      </p:cBhvr>
                                      <p:to>
                                        <p:strVal val="visible"/>
                                      </p:to>
                                    </p:set>
                                    <p:anim calcmode="lin" valueType="num">
                                      <p:cBhvr>
                                        <p:cTn id="127" dur="500" fill="hold"/>
                                        <p:tgtEl>
                                          <p:spTgt spid="88"/>
                                        </p:tgtEl>
                                        <p:attrNameLst>
                                          <p:attrName>ppt_w</p:attrName>
                                        </p:attrNameLst>
                                      </p:cBhvr>
                                      <p:tavLst>
                                        <p:tav tm="0">
                                          <p:val>
                                            <p:strVal val="4*#ppt_w"/>
                                          </p:val>
                                        </p:tav>
                                        <p:tav tm="100000">
                                          <p:val>
                                            <p:strVal val="#ppt_w"/>
                                          </p:val>
                                        </p:tav>
                                      </p:tavLst>
                                    </p:anim>
                                    <p:anim calcmode="lin" valueType="num">
                                      <p:cBhvr>
                                        <p:cTn id="128" dur="500" fill="hold"/>
                                        <p:tgtEl>
                                          <p:spTgt spid="88"/>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91"/>
                                        </p:tgtEl>
                                        <p:attrNameLst>
                                          <p:attrName>style.visibility</p:attrName>
                                        </p:attrNameLst>
                                      </p:cBhvr>
                                      <p:to>
                                        <p:strVal val="visible"/>
                                      </p:to>
                                    </p:set>
                                    <p:anim calcmode="lin" valueType="num">
                                      <p:cBhvr>
                                        <p:cTn id="131" dur="500" fill="hold"/>
                                        <p:tgtEl>
                                          <p:spTgt spid="91"/>
                                        </p:tgtEl>
                                        <p:attrNameLst>
                                          <p:attrName>ppt_w</p:attrName>
                                        </p:attrNameLst>
                                      </p:cBhvr>
                                      <p:tavLst>
                                        <p:tav tm="0">
                                          <p:val>
                                            <p:strVal val="4*#ppt_w"/>
                                          </p:val>
                                        </p:tav>
                                        <p:tav tm="100000">
                                          <p:val>
                                            <p:strVal val="#ppt_w"/>
                                          </p:val>
                                        </p:tav>
                                      </p:tavLst>
                                    </p:anim>
                                    <p:anim calcmode="lin" valueType="num">
                                      <p:cBhvr>
                                        <p:cTn id="132" dur="500" fill="hold"/>
                                        <p:tgtEl>
                                          <p:spTgt spid="91"/>
                                        </p:tgtEl>
                                        <p:attrNameLst>
                                          <p:attrName>ppt_h</p:attrName>
                                        </p:attrNameLst>
                                      </p:cBhvr>
                                      <p:tavLst>
                                        <p:tav tm="0">
                                          <p:val>
                                            <p:strVal val="4*#ppt_h"/>
                                          </p:val>
                                        </p:tav>
                                        <p:tav tm="100000">
                                          <p:val>
                                            <p:strVal val="#ppt_h"/>
                                          </p:val>
                                        </p:tav>
                                      </p:tavLst>
                                    </p:anim>
                                  </p:childTnLst>
                                </p:cTn>
                              </p:par>
                            </p:childTnLst>
                          </p:cTn>
                        </p:par>
                        <p:par>
                          <p:cTn id="133" fill="hold">
                            <p:stCondLst>
                              <p:cond delay="4610"/>
                            </p:stCondLst>
                            <p:childTnLst>
                              <p:par>
                                <p:cTn id="134" presetID="22" presetClass="entr" presetSubtype="8" fill="hold" grpId="0" nodeType="afterEffect">
                                  <p:stCondLst>
                                    <p:cond delay="0"/>
                                  </p:stCondLst>
                                  <p:childTnLst>
                                    <p:set>
                                      <p:cBhvr>
                                        <p:cTn id="135" dur="1" fill="hold">
                                          <p:stCondLst>
                                            <p:cond delay="0"/>
                                          </p:stCondLst>
                                        </p:cTn>
                                        <p:tgtEl>
                                          <p:spTgt spid="94"/>
                                        </p:tgtEl>
                                        <p:attrNameLst>
                                          <p:attrName>style.visibility</p:attrName>
                                        </p:attrNameLst>
                                      </p:cBhvr>
                                      <p:to>
                                        <p:strVal val="visible"/>
                                      </p:to>
                                    </p:set>
                                    <p:animEffect transition="in" filter="wipe(left)">
                                      <p:cBhvr>
                                        <p:cTn id="13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2797869" y="1172743"/>
            <a:ext cx="3548263" cy="3548743"/>
            <a:chOff x="2798115" y="797625"/>
            <a:chExt cx="3549358" cy="3549838"/>
          </a:xfrm>
        </p:grpSpPr>
        <p:sp>
          <p:nvSpPr>
            <p:cNvPr id="19" name="任意多边形 18"/>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20" name="圆角矩形 19"/>
            <p:cNvSpPr/>
            <p:nvPr/>
          </p:nvSpPr>
          <p:spPr>
            <a:xfrm>
              <a:off x="3093441" y="1092992"/>
              <a:ext cx="2958706" cy="2959105"/>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grpSp>
      <p:grpSp>
        <p:nvGrpSpPr>
          <p:cNvPr id="21" name="组合 20"/>
          <p:cNvGrpSpPr/>
          <p:nvPr/>
        </p:nvGrpSpPr>
        <p:grpSpPr>
          <a:xfrm>
            <a:off x="2903606" y="1229594"/>
            <a:ext cx="1134100" cy="1062040"/>
            <a:chOff x="3871174" y="1138973"/>
            <a:chExt cx="1512338" cy="1416053"/>
          </a:xfrm>
          <a:solidFill>
            <a:srgbClr val="195CC7"/>
          </a:solidFill>
        </p:grpSpPr>
        <p:sp>
          <p:nvSpPr>
            <p:cNvPr id="22" name="任意多边形 21"/>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5227393" y="1278495"/>
            <a:ext cx="1065871" cy="1135923"/>
            <a:chOff x="6969974" y="1204174"/>
            <a:chExt cx="1421353" cy="1514565"/>
          </a:xfrm>
          <a:solidFill>
            <a:srgbClr val="195CC7"/>
          </a:solidFill>
        </p:grpSpPr>
        <p:sp>
          <p:nvSpPr>
            <p:cNvPr id="25" name="任意多边形 24"/>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10800000">
              <a:off x="8189806" y="2545015"/>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5103846" y="3593070"/>
            <a:ext cx="1136548" cy="1064896"/>
            <a:chOff x="6805224" y="4290274"/>
            <a:chExt cx="1515602" cy="1419862"/>
          </a:xfrm>
          <a:solidFill>
            <a:srgbClr val="195CC7"/>
          </a:solidFill>
        </p:grpSpPr>
        <p:sp>
          <p:nvSpPr>
            <p:cNvPr id="28" name="任意多边形 27"/>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2849725" y="3469796"/>
            <a:ext cx="1066884" cy="1136413"/>
            <a:chOff x="3799323" y="4125909"/>
            <a:chExt cx="1422703" cy="1515217"/>
          </a:xfrm>
          <a:solidFill>
            <a:srgbClr val="195CC7"/>
          </a:solidFill>
        </p:grpSpPr>
        <p:sp>
          <p:nvSpPr>
            <p:cNvPr id="31" name="任意多边形 30"/>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3954245" y="1124397"/>
            <a:ext cx="1347913"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01</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34" name="文本框 33"/>
          <p:cNvSpPr txBox="1"/>
          <p:nvPr/>
        </p:nvSpPr>
        <p:spPr>
          <a:xfrm>
            <a:off x="3907913" y="4417752"/>
            <a:ext cx="1233544"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03</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35" name="文本框 34"/>
          <p:cNvSpPr txBox="1"/>
          <p:nvPr/>
        </p:nvSpPr>
        <p:spPr>
          <a:xfrm rot="5400000">
            <a:off x="5618462" y="2814753"/>
            <a:ext cx="1224476"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02</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36" name="文本框 35"/>
          <p:cNvSpPr txBox="1"/>
          <p:nvPr/>
        </p:nvSpPr>
        <p:spPr>
          <a:xfrm rot="16200000">
            <a:off x="2312071" y="2732024"/>
            <a:ext cx="1226981"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04</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grpSp>
        <p:nvGrpSpPr>
          <p:cNvPr id="37" name="组合 36"/>
          <p:cNvGrpSpPr/>
          <p:nvPr/>
        </p:nvGrpSpPr>
        <p:grpSpPr>
          <a:xfrm>
            <a:off x="3271258" y="1636286"/>
            <a:ext cx="2601485" cy="2621659"/>
            <a:chOff x="4361443" y="1681228"/>
            <a:chExt cx="3469115" cy="3495545"/>
          </a:xfrm>
          <a:solidFill>
            <a:srgbClr val="195CC7"/>
          </a:solidFill>
          <a:effectLst>
            <a:outerShdw blurRad="203200" dist="88900" dir="2700000" algn="tl" rotWithShape="0">
              <a:prstClr val="black">
                <a:alpha val="30000"/>
              </a:prstClr>
            </a:outerShdw>
          </a:effectLst>
        </p:grpSpPr>
        <p:sp>
          <p:nvSpPr>
            <p:cNvPr id="38" name="泪滴形 37"/>
            <p:cNvSpPr/>
            <p:nvPr/>
          </p:nvSpPr>
          <p:spPr>
            <a:xfrm flipV="1">
              <a:off x="4361443" y="1681228"/>
              <a:ext cx="1684999" cy="1684998"/>
            </a:xfrm>
            <a:prstGeom prst="teardrop">
              <a:avLst/>
            </a:prstGeom>
            <a:grp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泪滴形 38"/>
            <p:cNvSpPr/>
            <p:nvPr/>
          </p:nvSpPr>
          <p:spPr>
            <a:xfrm flipH="1">
              <a:off x="6145559" y="3491775"/>
              <a:ext cx="1684999" cy="1684998"/>
            </a:xfrm>
            <a:prstGeom prst="teardrop">
              <a:avLst/>
            </a:prstGeom>
            <a:grp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泪滴形 39"/>
            <p:cNvSpPr/>
            <p:nvPr/>
          </p:nvSpPr>
          <p:spPr>
            <a:xfrm flipH="1" flipV="1">
              <a:off x="6145559" y="1681228"/>
              <a:ext cx="1684999" cy="1684998"/>
            </a:xfrm>
            <a:prstGeom prst="teardrop">
              <a:avLst/>
            </a:prstGeom>
            <a:grp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泪滴形 40"/>
            <p:cNvSpPr/>
            <p:nvPr/>
          </p:nvSpPr>
          <p:spPr>
            <a:xfrm>
              <a:off x="4361443" y="3491775"/>
              <a:ext cx="1684999" cy="1684998"/>
            </a:xfrm>
            <a:prstGeom prst="teardrop">
              <a:avLst/>
            </a:prstGeom>
            <a:grp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3393944" y="1759374"/>
            <a:ext cx="1060888" cy="1061032"/>
            <a:chOff x="3394374" y="1384437"/>
            <a:chExt cx="1061215" cy="1061359"/>
          </a:xfrm>
        </p:grpSpPr>
        <p:grpSp>
          <p:nvGrpSpPr>
            <p:cNvPr id="43" name="组合 42"/>
            <p:cNvGrpSpPr/>
            <p:nvPr/>
          </p:nvGrpSpPr>
          <p:grpSpPr>
            <a:xfrm>
              <a:off x="3394374" y="1384437"/>
              <a:ext cx="1061215" cy="1061359"/>
              <a:chOff x="4926840" y="1732375"/>
              <a:chExt cx="1656097" cy="1656098"/>
            </a:xfrm>
          </p:grpSpPr>
          <p:sp>
            <p:nvSpPr>
              <p:cNvPr id="49" name="任意多边形 4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椭圆 49"/>
              <p:cNvSpPr/>
              <p:nvPr/>
            </p:nvSpPr>
            <p:spPr>
              <a:xfrm>
                <a:off x="5189938" y="1995474"/>
                <a:ext cx="1129900" cy="1129900"/>
              </a:xfrm>
              <a:prstGeom prst="ellipse">
                <a:avLst/>
              </a:prstGeom>
              <a:solidFill>
                <a:srgbClr val="195CC7"/>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45"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6"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7"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8"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grpSp>
      </p:grpSp>
      <p:grpSp>
        <p:nvGrpSpPr>
          <p:cNvPr id="52" name="组合 51"/>
          <p:cNvGrpSpPr/>
          <p:nvPr/>
        </p:nvGrpSpPr>
        <p:grpSpPr>
          <a:xfrm>
            <a:off x="4689169" y="1759374"/>
            <a:ext cx="1060888" cy="1061032"/>
            <a:chOff x="4689999" y="1384437"/>
            <a:chExt cx="1061215" cy="1061359"/>
          </a:xfrm>
        </p:grpSpPr>
        <p:grpSp>
          <p:nvGrpSpPr>
            <p:cNvPr id="53" name="组合 52"/>
            <p:cNvGrpSpPr/>
            <p:nvPr/>
          </p:nvGrpSpPr>
          <p:grpSpPr>
            <a:xfrm>
              <a:off x="4689999" y="1384437"/>
              <a:ext cx="1061215" cy="1061359"/>
              <a:chOff x="4926840" y="1732375"/>
              <a:chExt cx="1656097" cy="1656098"/>
            </a:xfrm>
          </p:grpSpPr>
          <p:sp>
            <p:nvSpPr>
              <p:cNvPr id="55" name="任意多边形 5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6" name="椭圆 55"/>
              <p:cNvSpPr/>
              <p:nvPr/>
            </p:nvSpPr>
            <p:spPr>
              <a:xfrm>
                <a:off x="5189938" y="1995474"/>
                <a:ext cx="1129900" cy="1129900"/>
              </a:xfrm>
              <a:prstGeom prst="ellipse">
                <a:avLst/>
              </a:prstGeom>
              <a:solidFill>
                <a:srgbClr val="195CC7"/>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195CC7"/>
            </a:solidFill>
            <a:ln>
              <a:noFill/>
            </a:ln>
          </p:spPr>
          <p:txBody>
            <a:bodyPr vert="horz" wrap="square" lIns="68568" tIns="34284" rIns="68568" bIns="34284" numCol="1" anchor="t" anchorCtr="0" compatLnSpc="1">
              <a:prstTxWarp prst="textNoShape">
                <a:avLst/>
              </a:prstTxWarp>
            </a:bodyPr>
            <a:lstStyle/>
            <a:p>
              <a:endParaRPr lang="zh-CN" altLang="en-US">
                <a:solidFill>
                  <a:srgbClr val="FFB850"/>
                </a:solidFill>
              </a:endParaRPr>
            </a:p>
          </p:txBody>
        </p:sp>
      </p:grpSp>
      <p:grpSp>
        <p:nvGrpSpPr>
          <p:cNvPr id="58" name="组合 57"/>
          <p:cNvGrpSpPr/>
          <p:nvPr/>
        </p:nvGrpSpPr>
        <p:grpSpPr>
          <a:xfrm>
            <a:off x="3393944" y="3064298"/>
            <a:ext cx="1060888" cy="1061032"/>
            <a:chOff x="3394374" y="2689764"/>
            <a:chExt cx="1061215" cy="1061359"/>
          </a:xfrm>
        </p:grpSpPr>
        <p:grpSp>
          <p:nvGrpSpPr>
            <p:cNvPr id="59" name="组合 58"/>
            <p:cNvGrpSpPr/>
            <p:nvPr/>
          </p:nvGrpSpPr>
          <p:grpSpPr>
            <a:xfrm>
              <a:off x="3394374" y="2689764"/>
              <a:ext cx="1061215" cy="1061359"/>
              <a:chOff x="4926840" y="1732375"/>
              <a:chExt cx="1656097" cy="1656098"/>
            </a:xfrm>
          </p:grpSpPr>
          <p:sp>
            <p:nvSpPr>
              <p:cNvPr id="64" name="任意多边形 6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5" name="椭圆 64"/>
              <p:cNvSpPr/>
              <p:nvPr/>
            </p:nvSpPr>
            <p:spPr>
              <a:xfrm>
                <a:off x="5189938" y="1995474"/>
                <a:ext cx="1129900" cy="1129900"/>
              </a:xfrm>
              <a:prstGeom prst="ellipse">
                <a:avLst/>
              </a:prstGeom>
              <a:solidFill>
                <a:srgbClr val="195CC7"/>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Group 46"/>
            <p:cNvGrpSpPr>
              <a:grpSpLocks noChangeAspect="1"/>
            </p:cNvGrpSpPr>
            <p:nvPr/>
          </p:nvGrpSpPr>
          <p:grpSpPr bwMode="auto">
            <a:xfrm>
              <a:off x="3703465" y="3092811"/>
              <a:ext cx="443033" cy="274322"/>
              <a:chOff x="3098" y="1701"/>
              <a:chExt cx="1486" cy="920"/>
            </a:xfrm>
            <a:solidFill>
              <a:srgbClr val="663A77"/>
            </a:solidFill>
          </p:grpSpPr>
          <p:sp>
            <p:nvSpPr>
              <p:cNvPr id="61"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2"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3"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195C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grpSp>
        <p:nvGrpSpPr>
          <p:cNvPr id="67" name="组合 66"/>
          <p:cNvGrpSpPr/>
          <p:nvPr/>
        </p:nvGrpSpPr>
        <p:grpSpPr>
          <a:xfrm>
            <a:off x="4689169" y="3064298"/>
            <a:ext cx="1060888" cy="1061032"/>
            <a:chOff x="4689999" y="2689764"/>
            <a:chExt cx="1061215" cy="1061359"/>
          </a:xfrm>
        </p:grpSpPr>
        <p:grpSp>
          <p:nvGrpSpPr>
            <p:cNvPr id="68" name="组合 67"/>
            <p:cNvGrpSpPr/>
            <p:nvPr/>
          </p:nvGrpSpPr>
          <p:grpSpPr>
            <a:xfrm>
              <a:off x="4689999" y="2689764"/>
              <a:ext cx="1061215" cy="1061359"/>
              <a:chOff x="4926840" y="1732375"/>
              <a:chExt cx="1656097" cy="1656098"/>
            </a:xfrm>
          </p:grpSpPr>
          <p:sp>
            <p:nvSpPr>
              <p:cNvPr id="70" name="任意多边形 6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1" name="椭圆 70"/>
              <p:cNvSpPr/>
              <p:nvPr/>
            </p:nvSpPr>
            <p:spPr>
              <a:xfrm>
                <a:off x="5189938" y="1995474"/>
                <a:ext cx="1129900" cy="1129900"/>
              </a:xfrm>
              <a:prstGeom prst="ellipse">
                <a:avLst/>
              </a:prstGeom>
              <a:solidFill>
                <a:srgbClr val="195CC7"/>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195CC7"/>
            </a:solidFill>
            <a:ln>
              <a:noFill/>
            </a:ln>
          </p:spPr>
          <p:txBody>
            <a:bodyPr vert="horz" wrap="square" lIns="68568" tIns="34284" rIns="68568" bIns="34284" numCol="1" anchor="t" anchorCtr="0" compatLnSpc="1">
              <a:prstTxWarp prst="textNoShape">
                <a:avLst/>
              </a:prstTxWarp>
            </a:bodyPr>
            <a:lstStyle/>
            <a:p>
              <a:endParaRPr lang="zh-CN" altLang="en-US" dirty="0"/>
            </a:p>
          </p:txBody>
        </p:sp>
      </p:grpSp>
      <p:grpSp>
        <p:nvGrpSpPr>
          <p:cNvPr id="73" name="组合 72"/>
          <p:cNvGrpSpPr/>
          <p:nvPr/>
        </p:nvGrpSpPr>
        <p:grpSpPr>
          <a:xfrm>
            <a:off x="6403803" y="1653205"/>
            <a:ext cx="1437907" cy="792480"/>
            <a:chOff x="1854430" y="4509302"/>
            <a:chExt cx="1917469" cy="1056640"/>
          </a:xfrm>
        </p:grpSpPr>
        <p:sp>
          <p:nvSpPr>
            <p:cNvPr id="74" name="文本框 73"/>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195CC7"/>
                  </a:solidFill>
                </a:rPr>
                <a:t>在此添加标题</a:t>
              </a:r>
            </a:p>
          </p:txBody>
        </p:sp>
        <p:sp>
          <p:nvSpPr>
            <p:cNvPr id="75"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76" name="组合 75"/>
          <p:cNvGrpSpPr/>
          <p:nvPr/>
        </p:nvGrpSpPr>
        <p:grpSpPr>
          <a:xfrm>
            <a:off x="1458151" y="1554090"/>
            <a:ext cx="1437907" cy="792480"/>
            <a:chOff x="1854430" y="4509302"/>
            <a:chExt cx="1917469" cy="1056641"/>
          </a:xfrm>
        </p:grpSpPr>
        <p:sp>
          <p:nvSpPr>
            <p:cNvPr id="77" name="文本框 76"/>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195CC7"/>
                  </a:solidFill>
                </a:rPr>
                <a:t>在此添加标题</a:t>
              </a:r>
            </a:p>
          </p:txBody>
        </p:sp>
        <p:sp>
          <p:nvSpPr>
            <p:cNvPr id="78" name="TextBox 10"/>
            <p:cNvSpPr>
              <a:spLocks noChangeArrowheads="1"/>
            </p:cNvSpPr>
            <p:nvPr/>
          </p:nvSpPr>
          <p:spPr bwMode="auto">
            <a:xfrm>
              <a:off x="1854430" y="4786242"/>
              <a:ext cx="1917469" cy="779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79" name="组合 78"/>
          <p:cNvGrpSpPr/>
          <p:nvPr/>
        </p:nvGrpSpPr>
        <p:grpSpPr>
          <a:xfrm>
            <a:off x="6403803" y="3600091"/>
            <a:ext cx="1437907" cy="792480"/>
            <a:chOff x="1854430" y="4509302"/>
            <a:chExt cx="1917469" cy="1056640"/>
          </a:xfrm>
        </p:grpSpPr>
        <p:sp>
          <p:nvSpPr>
            <p:cNvPr id="80" name="文本框 79"/>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195CC7"/>
                  </a:solidFill>
                </a:rPr>
                <a:t>在此添加标题</a:t>
              </a:r>
            </a:p>
          </p:txBody>
        </p:sp>
        <p:sp>
          <p:nvSpPr>
            <p:cNvPr id="81"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82" name="组合 81"/>
          <p:cNvGrpSpPr/>
          <p:nvPr/>
        </p:nvGrpSpPr>
        <p:grpSpPr>
          <a:xfrm>
            <a:off x="1458151" y="3600091"/>
            <a:ext cx="1437907" cy="792480"/>
            <a:chOff x="1854430" y="4509302"/>
            <a:chExt cx="1917469" cy="1056640"/>
          </a:xfrm>
        </p:grpSpPr>
        <p:sp>
          <p:nvSpPr>
            <p:cNvPr id="83" name="文本框 82"/>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195CC7"/>
                  </a:solidFill>
                </a:rPr>
                <a:t>在此添加标题</a:t>
              </a:r>
            </a:p>
          </p:txBody>
        </p:sp>
        <p:sp>
          <p:nvSpPr>
            <p:cNvPr id="84" name="TextBox 10"/>
            <p:cNvSpPr>
              <a:spLocks noChangeArrowheads="1"/>
            </p:cNvSpPr>
            <p:nvPr/>
          </p:nvSpPr>
          <p:spPr bwMode="auto">
            <a:xfrm>
              <a:off x="1854430" y="4786242"/>
              <a:ext cx="1917469"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a:p>
              <a:pPr algn="r"/>
              <a:r>
                <a:rPr lang="zh-CN" altLang="en-US"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单击此处添加标题单击此处添加标题单击此处添加标题</a:t>
              </a:r>
              <a:endParaRPr lang="en-US" altLang="zh-CN" sz="800" dirty="0" smtClean="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spTree>
    <p:extLst>
      <p:ext uri="{BB962C8B-B14F-4D97-AF65-F5344CB8AC3E}">
        <p14:creationId xmlns:p14="http://schemas.microsoft.com/office/powerpoint/2010/main" val="3167305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53" presetClass="entr" presetSubtype="16" fill="hold"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800" fill="hold"/>
                                        <p:tgtEl>
                                          <p:spTgt spid="37"/>
                                        </p:tgtEl>
                                        <p:attrNameLst>
                                          <p:attrName>ppt_w</p:attrName>
                                        </p:attrNameLst>
                                      </p:cBhvr>
                                      <p:tavLst>
                                        <p:tav tm="0">
                                          <p:val>
                                            <p:fltVal val="0"/>
                                          </p:val>
                                        </p:tav>
                                        <p:tav tm="100000">
                                          <p:val>
                                            <p:strVal val="#ppt_w"/>
                                          </p:val>
                                        </p:tav>
                                      </p:tavLst>
                                    </p:anim>
                                    <p:anim calcmode="lin" valueType="num">
                                      <p:cBhvr>
                                        <p:cTn id="31" dur="800" fill="hold"/>
                                        <p:tgtEl>
                                          <p:spTgt spid="37"/>
                                        </p:tgtEl>
                                        <p:attrNameLst>
                                          <p:attrName>ppt_h</p:attrName>
                                        </p:attrNameLst>
                                      </p:cBhvr>
                                      <p:tavLst>
                                        <p:tav tm="0">
                                          <p:val>
                                            <p:fltVal val="0"/>
                                          </p:val>
                                        </p:tav>
                                        <p:tav tm="100000">
                                          <p:val>
                                            <p:strVal val="#ppt_h"/>
                                          </p:val>
                                        </p:tav>
                                      </p:tavLst>
                                    </p:anim>
                                    <p:animEffect transition="in" filter="fade">
                                      <p:cBhvr>
                                        <p:cTn id="32" dur="800"/>
                                        <p:tgtEl>
                                          <p:spTgt spid="37"/>
                                        </p:tgtEl>
                                      </p:cBhvr>
                                    </p:animEffect>
                                  </p:childTnLst>
                                </p:cTn>
                              </p:par>
                              <p:par>
                                <p:cTn id="33" presetID="31" presetClass="entr" presetSubtype="0" fill="hold" nodeType="withEffect">
                                  <p:stCondLst>
                                    <p:cond delay="70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fltVal val="0"/>
                                          </p:val>
                                        </p:tav>
                                        <p:tav tm="100000">
                                          <p:val>
                                            <p:strVal val="#ppt_w"/>
                                          </p:val>
                                        </p:tav>
                                      </p:tavLst>
                                    </p:anim>
                                    <p:anim calcmode="lin" valueType="num">
                                      <p:cBhvr>
                                        <p:cTn id="36" dur="1000" fill="hold"/>
                                        <p:tgtEl>
                                          <p:spTgt spid="42"/>
                                        </p:tgtEl>
                                        <p:attrNameLst>
                                          <p:attrName>ppt_h</p:attrName>
                                        </p:attrNameLst>
                                      </p:cBhvr>
                                      <p:tavLst>
                                        <p:tav tm="0">
                                          <p:val>
                                            <p:fltVal val="0"/>
                                          </p:val>
                                        </p:tav>
                                        <p:tav tm="100000">
                                          <p:val>
                                            <p:strVal val="#ppt_h"/>
                                          </p:val>
                                        </p:tav>
                                      </p:tavLst>
                                    </p:anim>
                                    <p:anim calcmode="lin" valueType="num">
                                      <p:cBhvr>
                                        <p:cTn id="37" dur="1000" fill="hold"/>
                                        <p:tgtEl>
                                          <p:spTgt spid="42"/>
                                        </p:tgtEl>
                                        <p:attrNameLst>
                                          <p:attrName>style.rotation</p:attrName>
                                        </p:attrNameLst>
                                      </p:cBhvr>
                                      <p:tavLst>
                                        <p:tav tm="0">
                                          <p:val>
                                            <p:fltVal val="90"/>
                                          </p:val>
                                        </p:tav>
                                        <p:tav tm="100000">
                                          <p:val>
                                            <p:fltVal val="0"/>
                                          </p:val>
                                        </p:tav>
                                      </p:tavLst>
                                    </p:anim>
                                    <p:animEffect transition="in" filter="fade">
                                      <p:cBhvr>
                                        <p:cTn id="38" dur="1000"/>
                                        <p:tgtEl>
                                          <p:spTgt spid="42"/>
                                        </p:tgtEl>
                                      </p:cBhvr>
                                    </p:animEffect>
                                  </p:childTnLst>
                                </p:cTn>
                              </p:par>
                              <p:par>
                                <p:cTn id="39" presetID="31" presetClass="entr" presetSubtype="0" fill="hold" nodeType="withEffect">
                                  <p:stCondLst>
                                    <p:cond delay="7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1000" fill="hold"/>
                                        <p:tgtEl>
                                          <p:spTgt spid="52"/>
                                        </p:tgtEl>
                                        <p:attrNameLst>
                                          <p:attrName>ppt_w</p:attrName>
                                        </p:attrNameLst>
                                      </p:cBhvr>
                                      <p:tavLst>
                                        <p:tav tm="0">
                                          <p:val>
                                            <p:fltVal val="0"/>
                                          </p:val>
                                        </p:tav>
                                        <p:tav tm="100000">
                                          <p:val>
                                            <p:strVal val="#ppt_w"/>
                                          </p:val>
                                        </p:tav>
                                      </p:tavLst>
                                    </p:anim>
                                    <p:anim calcmode="lin" valueType="num">
                                      <p:cBhvr>
                                        <p:cTn id="42" dur="1000" fill="hold"/>
                                        <p:tgtEl>
                                          <p:spTgt spid="52"/>
                                        </p:tgtEl>
                                        <p:attrNameLst>
                                          <p:attrName>ppt_h</p:attrName>
                                        </p:attrNameLst>
                                      </p:cBhvr>
                                      <p:tavLst>
                                        <p:tav tm="0">
                                          <p:val>
                                            <p:fltVal val="0"/>
                                          </p:val>
                                        </p:tav>
                                        <p:tav tm="100000">
                                          <p:val>
                                            <p:strVal val="#ppt_h"/>
                                          </p:val>
                                        </p:tav>
                                      </p:tavLst>
                                    </p:anim>
                                    <p:anim calcmode="lin" valueType="num">
                                      <p:cBhvr>
                                        <p:cTn id="43" dur="1000" fill="hold"/>
                                        <p:tgtEl>
                                          <p:spTgt spid="52"/>
                                        </p:tgtEl>
                                        <p:attrNameLst>
                                          <p:attrName>style.rotation</p:attrName>
                                        </p:attrNameLst>
                                      </p:cBhvr>
                                      <p:tavLst>
                                        <p:tav tm="0">
                                          <p:val>
                                            <p:fltVal val="90"/>
                                          </p:val>
                                        </p:tav>
                                        <p:tav tm="100000">
                                          <p:val>
                                            <p:fltVal val="0"/>
                                          </p:val>
                                        </p:tav>
                                      </p:tavLst>
                                    </p:anim>
                                    <p:animEffect transition="in" filter="fade">
                                      <p:cBhvr>
                                        <p:cTn id="44" dur="1000"/>
                                        <p:tgtEl>
                                          <p:spTgt spid="52"/>
                                        </p:tgtEl>
                                      </p:cBhvr>
                                    </p:animEffect>
                                  </p:childTnLst>
                                </p:cTn>
                              </p:par>
                              <p:par>
                                <p:cTn id="45" presetID="31" presetClass="entr" presetSubtype="0" fill="hold" nodeType="withEffect">
                                  <p:stCondLst>
                                    <p:cond delay="7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1000" fill="hold"/>
                                        <p:tgtEl>
                                          <p:spTgt spid="58"/>
                                        </p:tgtEl>
                                        <p:attrNameLst>
                                          <p:attrName>ppt_w</p:attrName>
                                        </p:attrNameLst>
                                      </p:cBhvr>
                                      <p:tavLst>
                                        <p:tav tm="0">
                                          <p:val>
                                            <p:fltVal val="0"/>
                                          </p:val>
                                        </p:tav>
                                        <p:tav tm="100000">
                                          <p:val>
                                            <p:strVal val="#ppt_w"/>
                                          </p:val>
                                        </p:tav>
                                      </p:tavLst>
                                    </p:anim>
                                    <p:anim calcmode="lin" valueType="num">
                                      <p:cBhvr>
                                        <p:cTn id="48" dur="1000" fill="hold"/>
                                        <p:tgtEl>
                                          <p:spTgt spid="58"/>
                                        </p:tgtEl>
                                        <p:attrNameLst>
                                          <p:attrName>ppt_h</p:attrName>
                                        </p:attrNameLst>
                                      </p:cBhvr>
                                      <p:tavLst>
                                        <p:tav tm="0">
                                          <p:val>
                                            <p:fltVal val="0"/>
                                          </p:val>
                                        </p:tav>
                                        <p:tav tm="100000">
                                          <p:val>
                                            <p:strVal val="#ppt_h"/>
                                          </p:val>
                                        </p:tav>
                                      </p:tavLst>
                                    </p:anim>
                                    <p:anim calcmode="lin" valueType="num">
                                      <p:cBhvr>
                                        <p:cTn id="49" dur="1000" fill="hold"/>
                                        <p:tgtEl>
                                          <p:spTgt spid="58"/>
                                        </p:tgtEl>
                                        <p:attrNameLst>
                                          <p:attrName>style.rotation</p:attrName>
                                        </p:attrNameLst>
                                      </p:cBhvr>
                                      <p:tavLst>
                                        <p:tav tm="0">
                                          <p:val>
                                            <p:fltVal val="90"/>
                                          </p:val>
                                        </p:tav>
                                        <p:tav tm="100000">
                                          <p:val>
                                            <p:fltVal val="0"/>
                                          </p:val>
                                        </p:tav>
                                      </p:tavLst>
                                    </p:anim>
                                    <p:animEffect transition="in" filter="fade">
                                      <p:cBhvr>
                                        <p:cTn id="50" dur="1000"/>
                                        <p:tgtEl>
                                          <p:spTgt spid="58"/>
                                        </p:tgtEl>
                                      </p:cBhvr>
                                    </p:animEffect>
                                  </p:childTnLst>
                                </p:cTn>
                              </p:par>
                              <p:par>
                                <p:cTn id="51" presetID="31" presetClass="entr" presetSubtype="0" fill="hold" nodeType="withEffect">
                                  <p:stCondLst>
                                    <p:cond delay="700"/>
                                  </p:stCondLst>
                                  <p:childTnLst>
                                    <p:set>
                                      <p:cBhvr>
                                        <p:cTn id="52" dur="1" fill="hold">
                                          <p:stCondLst>
                                            <p:cond delay="0"/>
                                          </p:stCondLst>
                                        </p:cTn>
                                        <p:tgtEl>
                                          <p:spTgt spid="67"/>
                                        </p:tgtEl>
                                        <p:attrNameLst>
                                          <p:attrName>style.visibility</p:attrName>
                                        </p:attrNameLst>
                                      </p:cBhvr>
                                      <p:to>
                                        <p:strVal val="visible"/>
                                      </p:to>
                                    </p:set>
                                    <p:anim calcmode="lin" valueType="num">
                                      <p:cBhvr>
                                        <p:cTn id="53" dur="1000" fill="hold"/>
                                        <p:tgtEl>
                                          <p:spTgt spid="67"/>
                                        </p:tgtEl>
                                        <p:attrNameLst>
                                          <p:attrName>ppt_w</p:attrName>
                                        </p:attrNameLst>
                                      </p:cBhvr>
                                      <p:tavLst>
                                        <p:tav tm="0">
                                          <p:val>
                                            <p:fltVal val="0"/>
                                          </p:val>
                                        </p:tav>
                                        <p:tav tm="100000">
                                          <p:val>
                                            <p:strVal val="#ppt_w"/>
                                          </p:val>
                                        </p:tav>
                                      </p:tavLst>
                                    </p:anim>
                                    <p:anim calcmode="lin" valueType="num">
                                      <p:cBhvr>
                                        <p:cTn id="54" dur="1000" fill="hold"/>
                                        <p:tgtEl>
                                          <p:spTgt spid="67"/>
                                        </p:tgtEl>
                                        <p:attrNameLst>
                                          <p:attrName>ppt_h</p:attrName>
                                        </p:attrNameLst>
                                      </p:cBhvr>
                                      <p:tavLst>
                                        <p:tav tm="0">
                                          <p:val>
                                            <p:fltVal val="0"/>
                                          </p:val>
                                        </p:tav>
                                        <p:tav tm="100000">
                                          <p:val>
                                            <p:strVal val="#ppt_h"/>
                                          </p:val>
                                        </p:tav>
                                      </p:tavLst>
                                    </p:anim>
                                    <p:anim calcmode="lin" valueType="num">
                                      <p:cBhvr>
                                        <p:cTn id="55" dur="1000" fill="hold"/>
                                        <p:tgtEl>
                                          <p:spTgt spid="67"/>
                                        </p:tgtEl>
                                        <p:attrNameLst>
                                          <p:attrName>style.rotation</p:attrName>
                                        </p:attrNameLst>
                                      </p:cBhvr>
                                      <p:tavLst>
                                        <p:tav tm="0">
                                          <p:val>
                                            <p:fltVal val="90"/>
                                          </p:val>
                                        </p:tav>
                                        <p:tav tm="100000">
                                          <p:val>
                                            <p:fltVal val="0"/>
                                          </p:val>
                                        </p:tav>
                                      </p:tavLst>
                                    </p:anim>
                                    <p:animEffect transition="in" filter="fade">
                                      <p:cBhvr>
                                        <p:cTn id="56" dur="1000"/>
                                        <p:tgtEl>
                                          <p:spTgt spid="67"/>
                                        </p:tgtEl>
                                      </p:cBhvr>
                                    </p:animEffect>
                                  </p:childTnLst>
                                </p:cTn>
                              </p:par>
                              <p:par>
                                <p:cTn id="57" presetID="6" presetClass="entr" presetSubtype="32" fill="hold" nodeType="withEffect">
                                  <p:stCondLst>
                                    <p:cond delay="700"/>
                                  </p:stCondLst>
                                  <p:childTnLst>
                                    <p:set>
                                      <p:cBhvr>
                                        <p:cTn id="58" dur="1" fill="hold">
                                          <p:stCondLst>
                                            <p:cond delay="0"/>
                                          </p:stCondLst>
                                        </p:cTn>
                                        <p:tgtEl>
                                          <p:spTgt spid="18"/>
                                        </p:tgtEl>
                                        <p:attrNameLst>
                                          <p:attrName>style.visibility</p:attrName>
                                        </p:attrNameLst>
                                      </p:cBhvr>
                                      <p:to>
                                        <p:strVal val="visible"/>
                                      </p:to>
                                    </p:set>
                                    <p:animEffect transition="in" filter="circle(out)">
                                      <p:cBhvr>
                                        <p:cTn id="59" dur="2000"/>
                                        <p:tgtEl>
                                          <p:spTgt spid="18"/>
                                        </p:tgtEl>
                                      </p:cBhvr>
                                    </p:animEffect>
                                  </p:childTnLst>
                                </p:cTn>
                              </p:par>
                              <p:par>
                                <p:cTn id="60" presetID="22" presetClass="entr" presetSubtype="4" fill="hold" nodeType="withEffect">
                                  <p:stCondLst>
                                    <p:cond delay="2700"/>
                                  </p:stCondLst>
                                  <p:childTnLst>
                                    <p:set>
                                      <p:cBhvr>
                                        <p:cTn id="61" dur="1" fill="hold">
                                          <p:stCondLst>
                                            <p:cond delay="0"/>
                                          </p:stCondLst>
                                        </p:cTn>
                                        <p:tgtEl>
                                          <p:spTgt spid="21"/>
                                        </p:tgtEl>
                                        <p:attrNameLst>
                                          <p:attrName>style.visibility</p:attrName>
                                        </p:attrNameLst>
                                      </p:cBhvr>
                                      <p:to>
                                        <p:strVal val="visible"/>
                                      </p:to>
                                    </p:set>
                                    <p:animEffect transition="in" filter="wipe(down)">
                                      <p:cBhvr>
                                        <p:cTn id="62" dur="500"/>
                                        <p:tgtEl>
                                          <p:spTgt spid="21"/>
                                        </p:tgtEl>
                                      </p:cBhvr>
                                    </p:animEffect>
                                  </p:childTnLst>
                                </p:cTn>
                              </p:par>
                            </p:childTnLst>
                          </p:cTn>
                        </p:par>
                        <p:par>
                          <p:cTn id="63" fill="hold">
                            <p:stCondLst>
                              <p:cond delay="4100"/>
                            </p:stCondLst>
                            <p:childTnLst>
                              <p:par>
                                <p:cTn id="64" presetID="53" presetClass="entr" presetSubtype="16"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42" presetClass="entr" presetSubtype="0" fill="hold" nodeType="withEffect">
                                  <p:stCondLst>
                                    <p:cond delay="0"/>
                                  </p:stCondLst>
                                  <p:childTnLst>
                                    <p:set>
                                      <p:cBhvr>
                                        <p:cTn id="70" dur="1" fill="hold">
                                          <p:stCondLst>
                                            <p:cond delay="0"/>
                                          </p:stCondLst>
                                        </p:cTn>
                                        <p:tgtEl>
                                          <p:spTgt spid="76"/>
                                        </p:tgtEl>
                                        <p:attrNameLst>
                                          <p:attrName>style.visibility</p:attrName>
                                        </p:attrNameLst>
                                      </p:cBhvr>
                                      <p:to>
                                        <p:strVal val="visible"/>
                                      </p:to>
                                    </p:set>
                                    <p:animEffect transition="in" filter="fade">
                                      <p:cBhvr>
                                        <p:cTn id="71" dur="1000"/>
                                        <p:tgtEl>
                                          <p:spTgt spid="76"/>
                                        </p:tgtEl>
                                      </p:cBhvr>
                                    </p:animEffect>
                                    <p:anim calcmode="lin" valueType="num">
                                      <p:cBhvr>
                                        <p:cTn id="72" dur="1000" fill="hold"/>
                                        <p:tgtEl>
                                          <p:spTgt spid="76"/>
                                        </p:tgtEl>
                                        <p:attrNameLst>
                                          <p:attrName>ppt_x</p:attrName>
                                        </p:attrNameLst>
                                      </p:cBhvr>
                                      <p:tavLst>
                                        <p:tav tm="0">
                                          <p:val>
                                            <p:strVal val="#ppt_x"/>
                                          </p:val>
                                        </p:tav>
                                        <p:tav tm="100000">
                                          <p:val>
                                            <p:strVal val="#ppt_x"/>
                                          </p:val>
                                        </p:tav>
                                      </p:tavLst>
                                    </p:anim>
                                    <p:anim calcmode="lin" valueType="num">
                                      <p:cBhvr>
                                        <p:cTn id="73" dur="1000" fill="hold"/>
                                        <p:tgtEl>
                                          <p:spTgt spid="76"/>
                                        </p:tgtEl>
                                        <p:attrNameLst>
                                          <p:attrName>ppt_y</p:attrName>
                                        </p:attrNameLst>
                                      </p:cBhvr>
                                      <p:tavLst>
                                        <p:tav tm="0">
                                          <p:val>
                                            <p:strVal val="#ppt_y+.1"/>
                                          </p:val>
                                        </p:tav>
                                        <p:tav tm="100000">
                                          <p:val>
                                            <p:strVal val="#ppt_y"/>
                                          </p:val>
                                        </p:tav>
                                      </p:tavLst>
                                    </p:anim>
                                  </p:childTnLst>
                                </p:cTn>
                              </p:par>
                            </p:childTnLst>
                          </p:cTn>
                        </p:par>
                        <p:par>
                          <p:cTn id="74" fill="hold">
                            <p:stCondLst>
                              <p:cond delay="5100"/>
                            </p:stCondLst>
                            <p:childTnLst>
                              <p:par>
                                <p:cTn id="75" presetID="22" presetClass="entr" presetSubtype="8"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500"/>
                                        <p:tgtEl>
                                          <p:spTgt spid="24"/>
                                        </p:tgtEl>
                                      </p:cBhvr>
                                    </p:animEffect>
                                  </p:childTnLst>
                                </p:cTn>
                              </p:par>
                            </p:childTnLst>
                          </p:cTn>
                        </p:par>
                        <p:par>
                          <p:cTn id="78" fill="hold">
                            <p:stCondLst>
                              <p:cond delay="5600"/>
                            </p:stCondLst>
                            <p:childTnLst>
                              <p:par>
                                <p:cTn id="79" presetID="53" presetClass="entr" presetSubtype="16"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Effect transition="in" filter="fade">
                                      <p:cBhvr>
                                        <p:cTn id="83" dur="500"/>
                                        <p:tgtEl>
                                          <p:spTgt spid="35"/>
                                        </p:tgtEl>
                                      </p:cBhvr>
                                    </p:animEffect>
                                  </p:childTnLst>
                                </p:cTn>
                              </p:par>
                            </p:childTnLst>
                          </p:cTn>
                        </p:par>
                        <p:par>
                          <p:cTn id="84" fill="hold">
                            <p:stCondLst>
                              <p:cond delay="6100"/>
                            </p:stCondLst>
                            <p:childTnLst>
                              <p:par>
                                <p:cTn id="85" presetID="14" presetClass="entr" presetSubtype="10" fill="hold" nodeType="after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randombar(horizontal)">
                                      <p:cBhvr>
                                        <p:cTn id="87" dur="500"/>
                                        <p:tgtEl>
                                          <p:spTgt spid="73"/>
                                        </p:tgtEl>
                                      </p:cBhvr>
                                    </p:animEffect>
                                  </p:childTnLst>
                                </p:cTn>
                              </p:par>
                            </p:childTnLst>
                          </p:cTn>
                        </p:par>
                        <p:par>
                          <p:cTn id="88" fill="hold">
                            <p:stCondLst>
                              <p:cond delay="6600"/>
                            </p:stCondLst>
                            <p:childTnLst>
                              <p:par>
                                <p:cTn id="89" presetID="22" presetClass="entr" presetSubtype="1" fill="hold"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up)">
                                      <p:cBhvr>
                                        <p:cTn id="91" dur="500"/>
                                        <p:tgtEl>
                                          <p:spTgt spid="27"/>
                                        </p:tgtEl>
                                      </p:cBhvr>
                                    </p:animEffect>
                                  </p:childTnLst>
                                </p:cTn>
                              </p:par>
                            </p:childTnLst>
                          </p:cTn>
                        </p:par>
                        <p:par>
                          <p:cTn id="92" fill="hold">
                            <p:stCondLst>
                              <p:cond delay="7100"/>
                            </p:stCondLst>
                            <p:childTnLst>
                              <p:par>
                                <p:cTn id="93" presetID="53" presetClass="entr" presetSubtype="16"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7600"/>
                            </p:stCondLst>
                            <p:childTnLst>
                              <p:par>
                                <p:cTn id="99" presetID="14" presetClass="entr" presetSubtype="10" fill="hold" nodeType="afterEffect">
                                  <p:stCondLst>
                                    <p:cond delay="0"/>
                                  </p:stCondLst>
                                  <p:childTnLst>
                                    <p:set>
                                      <p:cBhvr>
                                        <p:cTn id="100" dur="1" fill="hold">
                                          <p:stCondLst>
                                            <p:cond delay="0"/>
                                          </p:stCondLst>
                                        </p:cTn>
                                        <p:tgtEl>
                                          <p:spTgt spid="79"/>
                                        </p:tgtEl>
                                        <p:attrNameLst>
                                          <p:attrName>style.visibility</p:attrName>
                                        </p:attrNameLst>
                                      </p:cBhvr>
                                      <p:to>
                                        <p:strVal val="visible"/>
                                      </p:to>
                                    </p:set>
                                    <p:animEffect transition="in" filter="randombar(horizontal)">
                                      <p:cBhvr>
                                        <p:cTn id="101" dur="500"/>
                                        <p:tgtEl>
                                          <p:spTgt spid="79"/>
                                        </p:tgtEl>
                                      </p:cBhvr>
                                    </p:animEffect>
                                  </p:childTnLst>
                                </p:cTn>
                              </p:par>
                            </p:childTnLst>
                          </p:cTn>
                        </p:par>
                        <p:par>
                          <p:cTn id="102" fill="hold">
                            <p:stCondLst>
                              <p:cond delay="8100"/>
                            </p:stCondLst>
                            <p:childTnLst>
                              <p:par>
                                <p:cTn id="103" presetID="22" presetClass="entr" presetSubtype="4" fill="hold" nodeType="after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wipe(down)">
                                      <p:cBhvr>
                                        <p:cTn id="105" dur="500"/>
                                        <p:tgtEl>
                                          <p:spTgt spid="30"/>
                                        </p:tgtEl>
                                      </p:cBhvr>
                                    </p:animEffect>
                                  </p:childTnLst>
                                </p:cTn>
                              </p:par>
                            </p:childTnLst>
                          </p:cTn>
                        </p:par>
                        <p:par>
                          <p:cTn id="106" fill="hold">
                            <p:stCondLst>
                              <p:cond delay="8600"/>
                            </p:stCondLst>
                            <p:childTnLst>
                              <p:par>
                                <p:cTn id="107" presetID="53" presetClass="entr" presetSubtype="16" fill="hold" grpId="0" nodeType="after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p:cTn id="109" dur="500" fill="hold"/>
                                        <p:tgtEl>
                                          <p:spTgt spid="36"/>
                                        </p:tgtEl>
                                        <p:attrNameLst>
                                          <p:attrName>ppt_w</p:attrName>
                                        </p:attrNameLst>
                                      </p:cBhvr>
                                      <p:tavLst>
                                        <p:tav tm="0">
                                          <p:val>
                                            <p:fltVal val="0"/>
                                          </p:val>
                                        </p:tav>
                                        <p:tav tm="100000">
                                          <p:val>
                                            <p:strVal val="#ppt_w"/>
                                          </p:val>
                                        </p:tav>
                                      </p:tavLst>
                                    </p:anim>
                                    <p:anim calcmode="lin" valueType="num">
                                      <p:cBhvr>
                                        <p:cTn id="110" dur="500" fill="hold"/>
                                        <p:tgtEl>
                                          <p:spTgt spid="36"/>
                                        </p:tgtEl>
                                        <p:attrNameLst>
                                          <p:attrName>ppt_h</p:attrName>
                                        </p:attrNameLst>
                                      </p:cBhvr>
                                      <p:tavLst>
                                        <p:tav tm="0">
                                          <p:val>
                                            <p:fltVal val="0"/>
                                          </p:val>
                                        </p:tav>
                                        <p:tav tm="100000">
                                          <p:val>
                                            <p:strVal val="#ppt_h"/>
                                          </p:val>
                                        </p:tav>
                                      </p:tavLst>
                                    </p:anim>
                                    <p:animEffect transition="in" filter="fade">
                                      <p:cBhvr>
                                        <p:cTn id="111" dur="500"/>
                                        <p:tgtEl>
                                          <p:spTgt spid="36"/>
                                        </p:tgtEl>
                                      </p:cBhvr>
                                    </p:animEffect>
                                  </p:childTnLst>
                                </p:cTn>
                              </p:par>
                            </p:childTnLst>
                          </p:cTn>
                        </p:par>
                        <p:par>
                          <p:cTn id="112" fill="hold">
                            <p:stCondLst>
                              <p:cond delay="9100"/>
                            </p:stCondLst>
                            <p:childTnLst>
                              <p:par>
                                <p:cTn id="113" presetID="14" presetClass="entr" presetSubtype="10" fill="hold" nodeType="afterEffect">
                                  <p:stCondLst>
                                    <p:cond delay="0"/>
                                  </p:stCondLst>
                                  <p:childTnLst>
                                    <p:set>
                                      <p:cBhvr>
                                        <p:cTn id="114" dur="1" fill="hold">
                                          <p:stCondLst>
                                            <p:cond delay="0"/>
                                          </p:stCondLst>
                                        </p:cTn>
                                        <p:tgtEl>
                                          <p:spTgt spid="82"/>
                                        </p:tgtEl>
                                        <p:attrNameLst>
                                          <p:attrName>style.visibility</p:attrName>
                                        </p:attrNameLst>
                                      </p:cBhvr>
                                      <p:to>
                                        <p:strVal val="visible"/>
                                      </p:to>
                                    </p:set>
                                    <p:animEffect transition="in" filter="randombar(horizontal)">
                                      <p:cBhvr>
                                        <p:cTn id="11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2691864" y="1292235"/>
            <a:ext cx="4074164" cy="3708832"/>
            <a:chOff x="2638696" y="526547"/>
            <a:chExt cx="6346736" cy="5779709"/>
          </a:xfrm>
        </p:grpSpPr>
        <p:grpSp>
          <p:nvGrpSpPr>
            <p:cNvPr id="19" name="组合 18"/>
            <p:cNvGrpSpPr/>
            <p:nvPr/>
          </p:nvGrpSpPr>
          <p:grpSpPr>
            <a:xfrm>
              <a:off x="2638696" y="526547"/>
              <a:ext cx="3383280" cy="3383640"/>
              <a:chOff x="2987040" y="1497648"/>
              <a:chExt cx="3383280" cy="3383640"/>
            </a:xfrm>
          </p:grpSpPr>
          <p:sp>
            <p:nvSpPr>
              <p:cNvPr id="33" name="任意多边形 32"/>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3197860" y="1708648"/>
                <a:ext cx="2961640" cy="2961640"/>
              </a:xfrm>
              <a:prstGeom prst="ellipse">
                <a:avLst/>
              </a:prstGeom>
              <a:solidFill>
                <a:srgbClr val="195CC7"/>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flipH="1">
              <a:off x="6145712" y="1070165"/>
              <a:ext cx="2839720" cy="2840022"/>
              <a:chOff x="6748780" y="1497648"/>
              <a:chExt cx="3383280" cy="3383640"/>
            </a:xfrm>
          </p:grpSpPr>
          <p:sp>
            <p:nvSpPr>
              <p:cNvPr id="31" name="任意多边形 30"/>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6959600" y="1708648"/>
                <a:ext cx="2961640" cy="2961640"/>
              </a:xfrm>
              <a:prstGeom prst="ellipse">
                <a:avLst/>
              </a:prstGeom>
              <a:solidFill>
                <a:srgbClr val="195CC7"/>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1" name="组合 20"/>
            <p:cNvGrpSpPr/>
            <p:nvPr/>
          </p:nvGrpSpPr>
          <p:grpSpPr>
            <a:xfrm flipH="1" flipV="1">
              <a:off x="6145712" y="4029232"/>
              <a:ext cx="2276782" cy="2277024"/>
              <a:chOff x="6748780" y="1497648"/>
              <a:chExt cx="3383280" cy="3383640"/>
            </a:xfrm>
          </p:grpSpPr>
          <p:sp>
            <p:nvSpPr>
              <p:cNvPr id="29" name="任意多边形 28"/>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椭圆 29"/>
              <p:cNvSpPr/>
              <p:nvPr/>
            </p:nvSpPr>
            <p:spPr>
              <a:xfrm>
                <a:off x="6959600" y="1708648"/>
                <a:ext cx="2961640" cy="2961640"/>
              </a:xfrm>
              <a:prstGeom prst="ellipse">
                <a:avLst/>
              </a:prstGeom>
              <a:solidFill>
                <a:srgbClr val="195CC7"/>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 name="组合 21"/>
            <p:cNvGrpSpPr/>
            <p:nvPr/>
          </p:nvGrpSpPr>
          <p:grpSpPr>
            <a:xfrm flipV="1">
              <a:off x="4310634" y="4018644"/>
              <a:ext cx="1708764" cy="1708946"/>
              <a:chOff x="6748780" y="1497648"/>
              <a:chExt cx="3383280" cy="3383640"/>
            </a:xfrm>
          </p:grpSpPr>
          <p:sp>
            <p:nvSpPr>
              <p:cNvPr id="27" name="任意多边形 26"/>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椭圆 27"/>
              <p:cNvSpPr/>
              <p:nvPr/>
            </p:nvSpPr>
            <p:spPr>
              <a:xfrm>
                <a:off x="6959600" y="1708648"/>
                <a:ext cx="2961640" cy="2961640"/>
              </a:xfrm>
              <a:prstGeom prst="ellipse">
                <a:avLst/>
              </a:prstGeom>
              <a:solidFill>
                <a:srgbClr val="195CC7"/>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prstClr val="white"/>
                  </a:solidFill>
                  <a:latin typeface="Impact" panose="020B0806030902050204" pitchFamily="34" charset="0"/>
                </a:rPr>
                <a:t>95</a:t>
              </a:r>
              <a:r>
                <a:rPr lang="en-US" altLang="zh-CN" sz="2700" dirty="0">
                  <a:solidFill>
                    <a:prstClr val="white"/>
                  </a:solidFill>
                  <a:latin typeface="Impact" panose="020B0806030902050204" pitchFamily="34" charset="0"/>
                </a:rPr>
                <a:t>%</a:t>
              </a:r>
              <a:endParaRPr lang="zh-CN" altLang="en-US" sz="2700" dirty="0">
                <a:solidFill>
                  <a:prstClr val="white"/>
                </a:solidFill>
                <a:latin typeface="Impact" panose="020B0806030902050204" pitchFamily="34" charset="0"/>
              </a:endParaRPr>
            </a:p>
          </p:txBody>
        </p:sp>
        <p:sp>
          <p:nvSpPr>
            <p:cNvPr id="24"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prstClr val="white"/>
                  </a:solidFill>
                  <a:latin typeface="Impact" panose="020B0806030902050204" pitchFamily="34" charset="0"/>
                </a:rPr>
                <a:t>77</a:t>
              </a:r>
              <a:r>
                <a:rPr lang="en-US" altLang="zh-CN" sz="2400" dirty="0">
                  <a:solidFill>
                    <a:prstClr val="white"/>
                  </a:solidFill>
                  <a:latin typeface="Impact" panose="020B0806030902050204" pitchFamily="34" charset="0"/>
                </a:rPr>
                <a:t>%</a:t>
              </a:r>
              <a:endParaRPr lang="zh-CN" altLang="en-US" sz="2400" dirty="0">
                <a:solidFill>
                  <a:prstClr val="white"/>
                </a:solidFill>
                <a:latin typeface="Impact" panose="020B0806030902050204" pitchFamily="34" charset="0"/>
              </a:endParaRPr>
            </a:p>
          </p:txBody>
        </p:sp>
        <p:sp>
          <p:nvSpPr>
            <p:cNvPr id="25"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56</a:t>
              </a:r>
              <a:r>
                <a:rPr lang="en-US" altLang="zh-CN" sz="2100" dirty="0">
                  <a:solidFill>
                    <a:prstClr val="white"/>
                  </a:solidFill>
                  <a:latin typeface="Impact" panose="020B0806030902050204" pitchFamily="34" charset="0"/>
                </a:rPr>
                <a:t>%</a:t>
              </a:r>
              <a:endParaRPr lang="zh-CN" altLang="en-US" sz="2100" dirty="0">
                <a:solidFill>
                  <a:prstClr val="white"/>
                </a:solidFill>
                <a:latin typeface="Impact" panose="020B0806030902050204" pitchFamily="34" charset="0"/>
              </a:endParaRPr>
            </a:p>
          </p:txBody>
        </p:sp>
        <p:sp>
          <p:nvSpPr>
            <p:cNvPr id="26"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prstClr val="white"/>
                  </a:solidFill>
                  <a:latin typeface="Impact" panose="020B0806030902050204" pitchFamily="34" charset="0"/>
                </a:rPr>
                <a:t>36</a:t>
              </a:r>
              <a:r>
                <a:rPr lang="en-US" altLang="zh-CN" sz="1800" dirty="0">
                  <a:solidFill>
                    <a:prstClr val="white"/>
                  </a:solidFill>
                  <a:latin typeface="Impact" panose="020B0806030902050204" pitchFamily="34" charset="0"/>
                </a:rPr>
                <a:t>%</a:t>
              </a:r>
              <a:endParaRPr lang="zh-CN" altLang="en-US" sz="1800" dirty="0">
                <a:solidFill>
                  <a:prstClr val="white"/>
                </a:solidFill>
                <a:latin typeface="Impact" panose="020B0806030902050204" pitchFamily="34" charset="0"/>
              </a:endParaRPr>
            </a:p>
          </p:txBody>
        </p:sp>
      </p:grpSp>
      <p:sp>
        <p:nvSpPr>
          <p:cNvPr id="35" name="文本框 96"/>
          <p:cNvSpPr txBox="1"/>
          <p:nvPr/>
        </p:nvSpPr>
        <p:spPr>
          <a:xfrm>
            <a:off x="6897363" y="2024168"/>
            <a:ext cx="1120532" cy="276999"/>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36" name="文本框 113"/>
          <p:cNvSpPr txBox="1"/>
          <p:nvPr/>
        </p:nvSpPr>
        <p:spPr>
          <a:xfrm>
            <a:off x="827767" y="2325922"/>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7" name="文本框 100"/>
          <p:cNvSpPr txBox="1"/>
          <p:nvPr/>
        </p:nvSpPr>
        <p:spPr>
          <a:xfrm>
            <a:off x="6519272" y="3967934"/>
            <a:ext cx="1120532" cy="276999"/>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38" name="文本框 113"/>
          <p:cNvSpPr txBox="1"/>
          <p:nvPr/>
        </p:nvSpPr>
        <p:spPr>
          <a:xfrm>
            <a:off x="1941904" y="4085281"/>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39" name="文本框 104"/>
          <p:cNvSpPr txBox="1"/>
          <p:nvPr/>
        </p:nvSpPr>
        <p:spPr>
          <a:xfrm>
            <a:off x="2590062" y="3859947"/>
            <a:ext cx="1120532" cy="276999"/>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40" name="文本框 113"/>
          <p:cNvSpPr txBox="1"/>
          <p:nvPr/>
        </p:nvSpPr>
        <p:spPr>
          <a:xfrm>
            <a:off x="6897362" y="2272333"/>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41" name="文本框 108"/>
          <p:cNvSpPr txBox="1"/>
          <p:nvPr/>
        </p:nvSpPr>
        <p:spPr>
          <a:xfrm>
            <a:off x="1455788" y="2051893"/>
            <a:ext cx="1120532" cy="276999"/>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42" name="文本框 113"/>
          <p:cNvSpPr txBox="1"/>
          <p:nvPr/>
        </p:nvSpPr>
        <p:spPr>
          <a:xfrm>
            <a:off x="6548011" y="4228320"/>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408747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45"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2000"/>
                                        <p:tgtEl>
                                          <p:spTgt spid="18"/>
                                        </p:tgtEl>
                                      </p:cBhvr>
                                    </p:animEffect>
                                    <p:anim calcmode="lin" valueType="num">
                                      <p:cBhvr>
                                        <p:cTn id="32" dur="2000" fill="hold"/>
                                        <p:tgtEl>
                                          <p:spTgt spid="18"/>
                                        </p:tgtEl>
                                        <p:attrNameLst>
                                          <p:attrName>ppt_w</p:attrName>
                                        </p:attrNameLst>
                                      </p:cBhvr>
                                      <p:tavLst>
                                        <p:tav tm="0" fmla="#ppt_w*sin(2.5*pi*$)">
                                          <p:val>
                                            <p:fltVal val="0"/>
                                          </p:val>
                                        </p:tav>
                                        <p:tav tm="100000">
                                          <p:val>
                                            <p:fltVal val="1"/>
                                          </p:val>
                                        </p:tav>
                                      </p:tavLst>
                                    </p:anim>
                                    <p:anim calcmode="lin" valueType="num">
                                      <p:cBhvr>
                                        <p:cTn id="33" dur="2000" fill="hold"/>
                                        <p:tgtEl>
                                          <p:spTgt spid="18"/>
                                        </p:tgtEl>
                                        <p:attrNameLst>
                                          <p:attrName>ppt_h</p:attrName>
                                        </p:attrNameLst>
                                      </p:cBhvr>
                                      <p:tavLst>
                                        <p:tav tm="0">
                                          <p:val>
                                            <p:strVal val="#ppt_h"/>
                                          </p:val>
                                        </p:tav>
                                        <p:tav tm="100000">
                                          <p:val>
                                            <p:strVal val="#ppt_h"/>
                                          </p:val>
                                        </p:tav>
                                      </p:tavLst>
                                    </p:anim>
                                  </p:childTnLst>
                                </p:cTn>
                              </p:par>
                            </p:childTnLst>
                          </p:cTn>
                        </p:par>
                        <p:par>
                          <p:cTn id="34" fill="hold">
                            <p:stCondLst>
                              <p:cond delay="3900"/>
                            </p:stCondLst>
                            <p:childTnLst>
                              <p:par>
                                <p:cTn id="35" presetID="22" presetClass="entr" presetSubtype="8"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childTnLst>
                          </p:cTn>
                        </p:par>
                        <p:par>
                          <p:cTn id="47" fill="hold">
                            <p:stCondLst>
                              <p:cond delay="4400"/>
                            </p:stCondLst>
                            <p:childTnLst>
                              <p:par>
                                <p:cTn id="48" presetID="22" presetClass="entr" presetSubtype="2"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right)">
                                      <p:cBhvr>
                                        <p:cTn id="50" dur="500"/>
                                        <p:tgtEl>
                                          <p:spTgt spid="36"/>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right)">
                                      <p:cBhvr>
                                        <p:cTn id="53" dur="500"/>
                                        <p:tgtEl>
                                          <p:spTgt spid="38"/>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89527" y="2728755"/>
            <a:ext cx="1201722" cy="1387659"/>
            <a:chOff x="789153" y="2729597"/>
            <a:chExt cx="1202093" cy="1388087"/>
          </a:xfrm>
        </p:grpSpPr>
        <p:grpSp>
          <p:nvGrpSpPr>
            <p:cNvPr id="5" name="组合 4"/>
            <p:cNvGrpSpPr/>
            <p:nvPr/>
          </p:nvGrpSpPr>
          <p:grpSpPr>
            <a:xfrm>
              <a:off x="789153" y="2729597"/>
              <a:ext cx="1202093" cy="1388087"/>
              <a:chOff x="3273692" y="1099961"/>
              <a:chExt cx="1202093" cy="1388087"/>
            </a:xfrm>
          </p:grpSpPr>
          <p:sp>
            <p:nvSpPr>
              <p:cNvPr id="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6" name="TextBox 174"/>
            <p:cNvSpPr txBox="1"/>
            <p:nvPr/>
          </p:nvSpPr>
          <p:spPr>
            <a:xfrm>
              <a:off x="928568" y="2900330"/>
              <a:ext cx="948647" cy="369332"/>
            </a:xfrm>
            <a:prstGeom prst="rect">
              <a:avLst/>
            </a:prstGeom>
            <a:noFill/>
          </p:spPr>
          <p:txBody>
            <a:bodyPr wrap="square" rtlCol="0">
              <a:spAutoFit/>
            </a:bodyPr>
            <a:lstStyle/>
            <a:p>
              <a:r>
                <a:rPr lang="en-US" altLang="zh-CN" dirty="0">
                  <a:solidFill>
                    <a:srgbClr val="FFFFFF"/>
                  </a:solidFill>
                  <a:latin typeface="Agency FB" panose="020B0503020202020204" pitchFamily="34" charset="0"/>
                </a:rPr>
                <a:t>0</a:t>
              </a:r>
              <a:r>
                <a:rPr lang="en-US" altLang="zh-CN" dirty="0" smtClean="0">
                  <a:solidFill>
                    <a:srgbClr val="FFFFFF"/>
                  </a:solidFill>
                  <a:latin typeface="Agency FB" panose="020B0503020202020204" pitchFamily="34" charset="0"/>
                </a:rPr>
                <a:t>1</a:t>
              </a:r>
              <a:endParaRPr lang="zh-CN" altLang="en-US" dirty="0">
                <a:solidFill>
                  <a:srgbClr val="FFFFFF"/>
                </a:solidFill>
                <a:latin typeface="Agency FB" panose="020B0503020202020204" pitchFamily="34" charset="0"/>
              </a:endParaRPr>
            </a:p>
          </p:txBody>
        </p:sp>
      </p:grpSp>
      <p:grpSp>
        <p:nvGrpSpPr>
          <p:cNvPr id="10" name="组合 9"/>
          <p:cNvGrpSpPr/>
          <p:nvPr/>
        </p:nvGrpSpPr>
        <p:grpSpPr>
          <a:xfrm>
            <a:off x="2389234" y="2728755"/>
            <a:ext cx="1201722" cy="1387659"/>
            <a:chOff x="789153" y="2729597"/>
            <a:chExt cx="1202093" cy="1388087"/>
          </a:xfrm>
        </p:grpSpPr>
        <p:grpSp>
          <p:nvGrpSpPr>
            <p:cNvPr id="11" name="组合 10"/>
            <p:cNvGrpSpPr/>
            <p:nvPr/>
          </p:nvGrpSpPr>
          <p:grpSpPr>
            <a:xfrm>
              <a:off x="789153" y="2729597"/>
              <a:ext cx="1202093" cy="1388087"/>
              <a:chOff x="3273692" y="1099961"/>
              <a:chExt cx="1202093" cy="1388087"/>
            </a:xfrm>
          </p:grpSpPr>
          <p:sp>
            <p:nvSpPr>
              <p:cNvPr id="13"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4"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5"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2" name="TextBox 178"/>
            <p:cNvSpPr txBox="1"/>
            <p:nvPr/>
          </p:nvSpPr>
          <p:spPr>
            <a:xfrm>
              <a:off x="923303" y="2900330"/>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2</a:t>
              </a:r>
              <a:endParaRPr lang="zh-CN" altLang="en-US" dirty="0">
                <a:solidFill>
                  <a:srgbClr val="FFFFFF"/>
                </a:solidFill>
                <a:latin typeface="Agency FB" panose="020B0503020202020204" pitchFamily="34" charset="0"/>
              </a:endParaRPr>
            </a:p>
          </p:txBody>
        </p:sp>
      </p:grpSp>
      <p:grpSp>
        <p:nvGrpSpPr>
          <p:cNvPr id="16" name="组合 15"/>
          <p:cNvGrpSpPr/>
          <p:nvPr/>
        </p:nvGrpSpPr>
        <p:grpSpPr>
          <a:xfrm>
            <a:off x="3988941" y="2728755"/>
            <a:ext cx="1201722" cy="1387659"/>
            <a:chOff x="789153" y="2729597"/>
            <a:chExt cx="1202093" cy="1388087"/>
          </a:xfrm>
        </p:grpSpPr>
        <p:grpSp>
          <p:nvGrpSpPr>
            <p:cNvPr id="17" name="组合 16"/>
            <p:cNvGrpSpPr/>
            <p:nvPr/>
          </p:nvGrpSpPr>
          <p:grpSpPr>
            <a:xfrm>
              <a:off x="789153" y="2729597"/>
              <a:ext cx="1202093" cy="1388087"/>
              <a:chOff x="3273692" y="1099961"/>
              <a:chExt cx="1202093" cy="1388087"/>
            </a:xfrm>
          </p:grpSpPr>
          <p:sp>
            <p:nvSpPr>
              <p:cNvPr id="19"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2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8" name="TextBox 184"/>
            <p:cNvSpPr txBox="1"/>
            <p:nvPr/>
          </p:nvSpPr>
          <p:spPr>
            <a:xfrm>
              <a:off x="916390" y="289580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3</a:t>
              </a:r>
              <a:endParaRPr lang="zh-CN" altLang="en-US" dirty="0">
                <a:solidFill>
                  <a:srgbClr val="FFFFFF"/>
                </a:solidFill>
                <a:latin typeface="Agency FB" panose="020B0503020202020204" pitchFamily="34" charset="0"/>
              </a:endParaRPr>
            </a:p>
          </p:txBody>
        </p:sp>
      </p:grpSp>
      <p:grpSp>
        <p:nvGrpSpPr>
          <p:cNvPr id="22" name="组合 21"/>
          <p:cNvGrpSpPr/>
          <p:nvPr/>
        </p:nvGrpSpPr>
        <p:grpSpPr>
          <a:xfrm>
            <a:off x="5588647" y="2728755"/>
            <a:ext cx="1201722" cy="1387659"/>
            <a:chOff x="789153" y="2729597"/>
            <a:chExt cx="1202093" cy="1388087"/>
          </a:xfrm>
        </p:grpSpPr>
        <p:grpSp>
          <p:nvGrpSpPr>
            <p:cNvPr id="23" name="组合 22"/>
            <p:cNvGrpSpPr/>
            <p:nvPr/>
          </p:nvGrpSpPr>
          <p:grpSpPr>
            <a:xfrm>
              <a:off x="789153" y="2729597"/>
              <a:ext cx="1202093" cy="1388087"/>
              <a:chOff x="3273692" y="1099961"/>
              <a:chExt cx="1202093" cy="1388087"/>
            </a:xfrm>
          </p:grpSpPr>
          <p:sp>
            <p:nvSpPr>
              <p:cNvPr id="25"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6"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27"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24" name="TextBox 190"/>
            <p:cNvSpPr txBox="1"/>
            <p:nvPr/>
          </p:nvSpPr>
          <p:spPr>
            <a:xfrm>
              <a:off x="917777" y="289580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4</a:t>
              </a:r>
              <a:endParaRPr lang="zh-CN" altLang="en-US" dirty="0">
                <a:solidFill>
                  <a:srgbClr val="FFFFFF"/>
                </a:solidFill>
                <a:latin typeface="Agency FB" panose="020B0503020202020204" pitchFamily="34" charset="0"/>
              </a:endParaRPr>
            </a:p>
          </p:txBody>
        </p:sp>
      </p:grpSp>
      <p:grpSp>
        <p:nvGrpSpPr>
          <p:cNvPr id="28" name="组合 27"/>
          <p:cNvGrpSpPr/>
          <p:nvPr/>
        </p:nvGrpSpPr>
        <p:grpSpPr>
          <a:xfrm>
            <a:off x="7188353" y="2728755"/>
            <a:ext cx="1201722" cy="1387659"/>
            <a:chOff x="789153" y="2729597"/>
            <a:chExt cx="1202093" cy="1388087"/>
          </a:xfrm>
        </p:grpSpPr>
        <p:grpSp>
          <p:nvGrpSpPr>
            <p:cNvPr id="29" name="组合 28"/>
            <p:cNvGrpSpPr/>
            <p:nvPr/>
          </p:nvGrpSpPr>
          <p:grpSpPr>
            <a:xfrm>
              <a:off x="789153" y="2729597"/>
              <a:ext cx="1202093" cy="1388087"/>
              <a:chOff x="3273692" y="1099961"/>
              <a:chExt cx="1202093" cy="1388087"/>
            </a:xfrm>
          </p:grpSpPr>
          <p:sp>
            <p:nvSpPr>
              <p:cNvPr id="3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3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3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30" name="TextBox 196"/>
            <p:cNvSpPr txBox="1"/>
            <p:nvPr/>
          </p:nvSpPr>
          <p:spPr>
            <a:xfrm>
              <a:off x="916390" y="289580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5</a:t>
              </a:r>
              <a:endParaRPr lang="zh-CN" altLang="en-US" dirty="0">
                <a:solidFill>
                  <a:srgbClr val="FFFFFF"/>
                </a:solidFill>
                <a:latin typeface="Agency FB" panose="020B0503020202020204" pitchFamily="34" charset="0"/>
              </a:endParaRPr>
            </a:p>
          </p:txBody>
        </p:sp>
      </p:grpSp>
      <p:sp>
        <p:nvSpPr>
          <p:cNvPr id="34" name="Freeform 21"/>
          <p:cNvSpPr>
            <a:spLocks noEditPoints="1"/>
          </p:cNvSpPr>
          <p:nvPr/>
        </p:nvSpPr>
        <p:spPr bwMode="auto">
          <a:xfrm>
            <a:off x="1144059" y="3224191"/>
            <a:ext cx="461898" cy="478167"/>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endParaRPr lang="zh-CN" altLang="en-US"/>
          </a:p>
        </p:txBody>
      </p:sp>
      <p:grpSp>
        <p:nvGrpSpPr>
          <p:cNvPr id="35" name="组合 34"/>
          <p:cNvGrpSpPr/>
          <p:nvPr/>
        </p:nvGrpSpPr>
        <p:grpSpPr>
          <a:xfrm>
            <a:off x="2743765" y="3203054"/>
            <a:ext cx="450732" cy="486920"/>
            <a:chOff x="2782033" y="2877344"/>
            <a:chExt cx="571561" cy="617451"/>
          </a:xfrm>
          <a:solidFill>
            <a:srgbClr val="777777"/>
          </a:solidFill>
        </p:grpSpPr>
        <p:sp>
          <p:nvSpPr>
            <p:cNvPr id="36"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37"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38" name="组合 37"/>
          <p:cNvGrpSpPr/>
          <p:nvPr/>
        </p:nvGrpSpPr>
        <p:grpSpPr>
          <a:xfrm>
            <a:off x="4343471" y="3245300"/>
            <a:ext cx="469030" cy="469098"/>
            <a:chOff x="5699322" y="3963624"/>
            <a:chExt cx="132182" cy="132201"/>
          </a:xfrm>
          <a:solidFill>
            <a:srgbClr val="777777"/>
          </a:solidFill>
        </p:grpSpPr>
        <p:sp>
          <p:nvSpPr>
            <p:cNvPr id="39"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40"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grpSp>
        <p:nvGrpSpPr>
          <p:cNvPr id="41" name="组合 40"/>
          <p:cNvGrpSpPr/>
          <p:nvPr/>
        </p:nvGrpSpPr>
        <p:grpSpPr>
          <a:xfrm>
            <a:off x="5990970" y="3227838"/>
            <a:ext cx="485443" cy="474520"/>
            <a:chOff x="5710238" y="3049588"/>
            <a:chExt cx="771526" cy="754062"/>
          </a:xfrm>
          <a:solidFill>
            <a:srgbClr val="777777"/>
          </a:solidFill>
        </p:grpSpPr>
        <p:sp>
          <p:nvSpPr>
            <p:cNvPr id="42"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3"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4"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5"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nvGrpSpPr>
          <p:cNvPr id="46" name="组合 45"/>
          <p:cNvGrpSpPr/>
          <p:nvPr/>
        </p:nvGrpSpPr>
        <p:grpSpPr>
          <a:xfrm>
            <a:off x="7590560" y="3216695"/>
            <a:ext cx="485559" cy="464152"/>
            <a:chOff x="3294063" y="754063"/>
            <a:chExt cx="5600701" cy="5353051"/>
          </a:xfrm>
          <a:solidFill>
            <a:srgbClr val="777777"/>
          </a:solidFill>
        </p:grpSpPr>
        <p:sp>
          <p:nvSpPr>
            <p:cNvPr id="47"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58" name="六边形 57"/>
          <p:cNvSpPr/>
          <p:nvPr/>
        </p:nvSpPr>
        <p:spPr>
          <a:xfrm>
            <a:off x="4644350" y="1763823"/>
            <a:ext cx="274692" cy="274692"/>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4348107" y="1882125"/>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六边形 59"/>
          <p:cNvSpPr/>
          <p:nvPr/>
        </p:nvSpPr>
        <p:spPr>
          <a:xfrm>
            <a:off x="5154174" y="1760979"/>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六边形 60"/>
          <p:cNvSpPr/>
          <p:nvPr/>
        </p:nvSpPr>
        <p:spPr>
          <a:xfrm>
            <a:off x="3626711" y="1631547"/>
            <a:ext cx="250377" cy="250377"/>
          </a:xfrm>
          <a:prstGeom prst="hexagon">
            <a:avLst/>
          </a:prstGeom>
          <a:solidFill>
            <a:srgbClr val="195CC7"/>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六边形 61"/>
          <p:cNvSpPr/>
          <p:nvPr/>
        </p:nvSpPr>
        <p:spPr>
          <a:xfrm>
            <a:off x="3927841" y="1606204"/>
            <a:ext cx="274692" cy="274692"/>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a:off x="4162595" y="1892629"/>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六边形 63"/>
          <p:cNvSpPr/>
          <p:nvPr/>
        </p:nvSpPr>
        <p:spPr>
          <a:xfrm>
            <a:off x="5297916" y="1707640"/>
            <a:ext cx="322052" cy="322052"/>
          </a:xfrm>
          <a:prstGeom prst="hexagon">
            <a:avLst/>
          </a:prstGeom>
          <a:solidFill>
            <a:srgbClr val="195CC7"/>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六边形 64"/>
          <p:cNvSpPr/>
          <p:nvPr/>
        </p:nvSpPr>
        <p:spPr>
          <a:xfrm>
            <a:off x="3299369" y="1763693"/>
            <a:ext cx="274692" cy="274692"/>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3014247" y="1894884"/>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a:off x="4864368" y="1580479"/>
            <a:ext cx="274692" cy="274692"/>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a:off x="3782997" y="1816739"/>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a:off x="3674855" y="362632"/>
            <a:ext cx="1583591" cy="1373482"/>
            <a:chOff x="304800" y="673100"/>
            <a:chExt cx="4000500" cy="4000500"/>
          </a:xfrm>
          <a:effectLst>
            <a:outerShdw blurRad="444500" dist="254000" dir="8100000" algn="tr" rotWithShape="0">
              <a:prstClr val="black">
                <a:alpha val="50000"/>
              </a:prstClr>
            </a:outerShdw>
          </a:effectLst>
        </p:grpSpPr>
        <p:sp>
          <p:nvSpPr>
            <p:cNvPr id="70" name="同心圆 23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1" name="椭圆 23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72" name="矩形 71"/>
          <p:cNvSpPr/>
          <p:nvPr/>
        </p:nvSpPr>
        <p:spPr>
          <a:xfrm>
            <a:off x="3927841" y="660031"/>
            <a:ext cx="1114197" cy="523059"/>
          </a:xfrm>
          <a:prstGeom prst="rect">
            <a:avLst/>
          </a:prstGeom>
        </p:spPr>
        <p:txBody>
          <a:bodyPr wrap="square">
            <a:spAutoFit/>
          </a:bodyPr>
          <a:lstStyle/>
          <a:p>
            <a:pPr defTabSz="933962" fontAlgn="auto">
              <a:spcBef>
                <a:spcPts val="0"/>
              </a:spcBef>
              <a:spcAft>
                <a:spcPts val="0"/>
              </a:spcAft>
              <a:defRPr/>
            </a:pPr>
            <a:r>
              <a:rPr lang="zh-CN" altLang="en-US" sz="2799" b="0" kern="0" dirty="0">
                <a:solidFill>
                  <a:schemeClr val="accent3">
                    <a:lumMod val="75000"/>
                  </a:schemeClr>
                </a:solidFill>
                <a:latin typeface="微软雅黑" panose="020B0503020204020204" pitchFamily="34" charset="-122"/>
                <a:ea typeface="微软雅黑" panose="020B0503020204020204" pitchFamily="34" charset="-122"/>
              </a:rPr>
              <a:t>目 录</a:t>
            </a:r>
          </a:p>
        </p:txBody>
      </p:sp>
      <p:sp>
        <p:nvSpPr>
          <p:cNvPr id="73" name="六边形 72"/>
          <p:cNvSpPr/>
          <p:nvPr/>
        </p:nvSpPr>
        <p:spPr>
          <a:xfrm>
            <a:off x="5729654" y="1892629"/>
            <a:ext cx="137347" cy="137347"/>
          </a:xfrm>
          <a:prstGeom prst="hexagon">
            <a:avLst/>
          </a:prstGeom>
          <a:solidFill>
            <a:srgbClr val="195CC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Rectangle 4"/>
          <p:cNvSpPr txBox="1">
            <a:spLocks noChangeArrowheads="1"/>
          </p:cNvSpPr>
          <p:nvPr/>
        </p:nvSpPr>
        <p:spPr bwMode="auto">
          <a:xfrm>
            <a:off x="3779909" y="1030737"/>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CATALOG</a:t>
            </a:r>
            <a:endParaRPr lang="zh-CN" altLang="en-US" sz="900" b="0" kern="0" dirty="0">
              <a:solidFill>
                <a:schemeClr val="accent3">
                  <a:lumMod val="75000"/>
                </a:schemeClr>
              </a:solidFill>
              <a:latin typeface="Arial"/>
              <a:ea typeface="微软雅黑"/>
            </a:endParaRPr>
          </a:p>
        </p:txBody>
      </p:sp>
      <p:sp>
        <p:nvSpPr>
          <p:cNvPr id="75" name="Rectangle 4"/>
          <p:cNvSpPr txBox="1">
            <a:spLocks noChangeArrowheads="1"/>
          </p:cNvSpPr>
          <p:nvPr/>
        </p:nvSpPr>
        <p:spPr bwMode="auto">
          <a:xfrm>
            <a:off x="686999"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smtClean="0">
                <a:solidFill>
                  <a:schemeClr val="accent3">
                    <a:lumMod val="75000"/>
                  </a:schemeClr>
                </a:solidFill>
                <a:latin typeface="Arial"/>
                <a:ea typeface="微软雅黑"/>
              </a:rPr>
              <a:t>添加标题</a:t>
            </a:r>
            <a:endParaRPr lang="zh-CN" altLang="en-US" sz="1500" b="0" kern="0" dirty="0">
              <a:solidFill>
                <a:schemeClr val="accent3">
                  <a:lumMod val="75000"/>
                </a:schemeClr>
              </a:solidFill>
              <a:latin typeface="Arial"/>
              <a:ea typeface="微软雅黑"/>
            </a:endParaRPr>
          </a:p>
        </p:txBody>
      </p:sp>
      <p:sp>
        <p:nvSpPr>
          <p:cNvPr id="76" name="Rectangle 4"/>
          <p:cNvSpPr txBox="1">
            <a:spLocks noChangeArrowheads="1"/>
          </p:cNvSpPr>
          <p:nvPr/>
        </p:nvSpPr>
        <p:spPr bwMode="auto">
          <a:xfrm>
            <a:off x="686999"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Add title</a:t>
            </a:r>
            <a:endParaRPr lang="zh-CN" altLang="en-US" sz="900" b="0" kern="0" dirty="0">
              <a:solidFill>
                <a:schemeClr val="accent3">
                  <a:lumMod val="75000"/>
                </a:schemeClr>
              </a:solidFill>
              <a:latin typeface="Arial"/>
              <a:ea typeface="微软雅黑"/>
            </a:endParaRPr>
          </a:p>
        </p:txBody>
      </p:sp>
      <p:sp>
        <p:nvSpPr>
          <p:cNvPr id="77" name="Rectangle 4"/>
          <p:cNvSpPr txBox="1">
            <a:spLocks noChangeArrowheads="1"/>
          </p:cNvSpPr>
          <p:nvPr/>
        </p:nvSpPr>
        <p:spPr bwMode="auto">
          <a:xfrm>
            <a:off x="2286705"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添加标题</a:t>
            </a:r>
          </a:p>
        </p:txBody>
      </p:sp>
      <p:sp>
        <p:nvSpPr>
          <p:cNvPr id="78" name="Rectangle 4"/>
          <p:cNvSpPr txBox="1">
            <a:spLocks noChangeArrowheads="1"/>
          </p:cNvSpPr>
          <p:nvPr/>
        </p:nvSpPr>
        <p:spPr bwMode="auto">
          <a:xfrm>
            <a:off x="2286705"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Add title</a:t>
            </a:r>
            <a:endParaRPr lang="zh-CN" altLang="en-US" sz="900" b="0" kern="0" dirty="0">
              <a:solidFill>
                <a:schemeClr val="accent3">
                  <a:lumMod val="75000"/>
                </a:schemeClr>
              </a:solidFill>
              <a:latin typeface="Arial"/>
              <a:ea typeface="微软雅黑"/>
            </a:endParaRPr>
          </a:p>
        </p:txBody>
      </p:sp>
      <p:sp>
        <p:nvSpPr>
          <p:cNvPr id="79" name="Rectangle 4"/>
          <p:cNvSpPr txBox="1">
            <a:spLocks noChangeArrowheads="1"/>
          </p:cNvSpPr>
          <p:nvPr/>
        </p:nvSpPr>
        <p:spPr bwMode="auto">
          <a:xfrm>
            <a:off x="3886411"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添加标题</a:t>
            </a:r>
          </a:p>
        </p:txBody>
      </p:sp>
      <p:sp>
        <p:nvSpPr>
          <p:cNvPr id="80" name="Rectangle 4"/>
          <p:cNvSpPr txBox="1">
            <a:spLocks noChangeArrowheads="1"/>
          </p:cNvSpPr>
          <p:nvPr/>
        </p:nvSpPr>
        <p:spPr bwMode="auto">
          <a:xfrm>
            <a:off x="3886411"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Add title</a:t>
            </a:r>
            <a:endParaRPr lang="zh-CN" altLang="en-US" sz="900" b="0" kern="0" dirty="0">
              <a:solidFill>
                <a:schemeClr val="accent3">
                  <a:lumMod val="75000"/>
                </a:schemeClr>
              </a:solidFill>
              <a:latin typeface="Arial"/>
              <a:ea typeface="微软雅黑"/>
            </a:endParaRPr>
          </a:p>
        </p:txBody>
      </p:sp>
      <p:sp>
        <p:nvSpPr>
          <p:cNvPr id="81" name="Rectangle 4"/>
          <p:cNvSpPr txBox="1">
            <a:spLocks noChangeArrowheads="1"/>
          </p:cNvSpPr>
          <p:nvPr/>
        </p:nvSpPr>
        <p:spPr bwMode="auto">
          <a:xfrm>
            <a:off x="5486118"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添加标题</a:t>
            </a:r>
          </a:p>
        </p:txBody>
      </p:sp>
      <p:sp>
        <p:nvSpPr>
          <p:cNvPr id="82" name="Rectangle 4"/>
          <p:cNvSpPr txBox="1">
            <a:spLocks noChangeArrowheads="1"/>
          </p:cNvSpPr>
          <p:nvPr/>
        </p:nvSpPr>
        <p:spPr bwMode="auto">
          <a:xfrm>
            <a:off x="5486118"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Add title</a:t>
            </a:r>
            <a:endParaRPr lang="zh-CN" altLang="en-US" sz="900" b="0" kern="0" dirty="0">
              <a:solidFill>
                <a:schemeClr val="accent3">
                  <a:lumMod val="75000"/>
                </a:schemeClr>
              </a:solidFill>
              <a:latin typeface="Arial"/>
              <a:ea typeface="微软雅黑"/>
            </a:endParaRPr>
          </a:p>
        </p:txBody>
      </p:sp>
      <p:sp>
        <p:nvSpPr>
          <p:cNvPr id="83" name="Rectangle 4"/>
          <p:cNvSpPr txBox="1">
            <a:spLocks noChangeArrowheads="1"/>
          </p:cNvSpPr>
          <p:nvPr/>
        </p:nvSpPr>
        <p:spPr bwMode="auto">
          <a:xfrm>
            <a:off x="7161143"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添加标题</a:t>
            </a:r>
          </a:p>
        </p:txBody>
      </p:sp>
      <p:sp>
        <p:nvSpPr>
          <p:cNvPr id="84" name="Rectangle 4"/>
          <p:cNvSpPr txBox="1">
            <a:spLocks noChangeArrowheads="1"/>
          </p:cNvSpPr>
          <p:nvPr/>
        </p:nvSpPr>
        <p:spPr bwMode="auto">
          <a:xfrm>
            <a:off x="7161143"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Add title</a:t>
            </a:r>
            <a:endParaRPr lang="zh-CN" altLang="en-US" sz="900" b="0" kern="0" dirty="0">
              <a:solidFill>
                <a:schemeClr val="accent3">
                  <a:lumMod val="75000"/>
                </a:schemeClr>
              </a:solidFill>
              <a:latin typeface="Arial"/>
              <a:ea typeface="微软雅黑"/>
            </a:endParaRPr>
          </a:p>
        </p:txBody>
      </p:sp>
    </p:spTree>
    <p:extLst>
      <p:ext uri="{BB962C8B-B14F-4D97-AF65-F5344CB8AC3E}">
        <p14:creationId xmlns:p14="http://schemas.microsoft.com/office/powerpoint/2010/main" val="401002334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60"/>
                                        </p:tgtEl>
                                        <p:attrNameLst>
                                          <p:attrName>style.visibility</p:attrName>
                                        </p:attrNameLst>
                                      </p:cBhvr>
                                      <p:to>
                                        <p:strVal val="visible"/>
                                      </p:to>
                                    </p:set>
                                    <p:anim calcmode="lin" valueType="num">
                                      <p:cBhvr>
                                        <p:cTn id="17" dur="500" fill="hold"/>
                                        <p:tgtEl>
                                          <p:spTgt spid="60"/>
                                        </p:tgtEl>
                                        <p:attrNameLst>
                                          <p:attrName>ppt_w</p:attrName>
                                        </p:attrNameLst>
                                      </p:cBhvr>
                                      <p:tavLst>
                                        <p:tav tm="0">
                                          <p:val>
                                            <p:fltVal val="0"/>
                                          </p:val>
                                        </p:tav>
                                        <p:tav tm="100000">
                                          <p:val>
                                            <p:strVal val="#ppt_w"/>
                                          </p:val>
                                        </p:tav>
                                      </p:tavLst>
                                    </p:anim>
                                    <p:anim calcmode="lin" valueType="num">
                                      <p:cBhvr>
                                        <p:cTn id="18" dur="500" fill="hold"/>
                                        <p:tgtEl>
                                          <p:spTgt spid="60"/>
                                        </p:tgtEl>
                                        <p:attrNameLst>
                                          <p:attrName>ppt_h</p:attrName>
                                        </p:attrNameLst>
                                      </p:cBhvr>
                                      <p:tavLst>
                                        <p:tav tm="0">
                                          <p:val>
                                            <p:fltVal val="0"/>
                                          </p:val>
                                        </p:tav>
                                        <p:tav tm="100000">
                                          <p:val>
                                            <p:strVal val="#ppt_h"/>
                                          </p:val>
                                        </p:tav>
                                      </p:tavLst>
                                    </p:anim>
                                    <p:animEffect transition="in" filter="fade">
                                      <p:cBhvr>
                                        <p:cTn id="19" dur="500"/>
                                        <p:tgtEl>
                                          <p:spTgt spid="6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62"/>
                                        </p:tgtEl>
                                        <p:attrNameLst>
                                          <p:attrName>style.visibility</p:attrName>
                                        </p:attrNameLst>
                                      </p:cBhvr>
                                      <p:to>
                                        <p:strVal val="visible"/>
                                      </p:to>
                                    </p:set>
                                    <p:anim calcmode="lin" valueType="num">
                                      <p:cBhvr>
                                        <p:cTn id="27" dur="500" fill="hold"/>
                                        <p:tgtEl>
                                          <p:spTgt spid="62"/>
                                        </p:tgtEl>
                                        <p:attrNameLst>
                                          <p:attrName>ppt_w</p:attrName>
                                        </p:attrNameLst>
                                      </p:cBhvr>
                                      <p:tavLst>
                                        <p:tav tm="0">
                                          <p:val>
                                            <p:fltVal val="0"/>
                                          </p:val>
                                        </p:tav>
                                        <p:tav tm="100000">
                                          <p:val>
                                            <p:strVal val="#ppt_w"/>
                                          </p:val>
                                        </p:tav>
                                      </p:tavLst>
                                    </p:anim>
                                    <p:anim calcmode="lin" valueType="num">
                                      <p:cBhvr>
                                        <p:cTn id="28" dur="500" fill="hold"/>
                                        <p:tgtEl>
                                          <p:spTgt spid="62"/>
                                        </p:tgtEl>
                                        <p:attrNameLst>
                                          <p:attrName>ppt_h</p:attrName>
                                        </p:attrNameLst>
                                      </p:cBhvr>
                                      <p:tavLst>
                                        <p:tav tm="0">
                                          <p:val>
                                            <p:fltVal val="0"/>
                                          </p:val>
                                        </p:tav>
                                        <p:tav tm="100000">
                                          <p:val>
                                            <p:strVal val="#ppt_h"/>
                                          </p:val>
                                        </p:tav>
                                      </p:tavLst>
                                    </p:anim>
                                    <p:animEffect transition="in" filter="fade">
                                      <p:cBhvr>
                                        <p:cTn id="29" dur="500"/>
                                        <p:tgtEl>
                                          <p:spTgt spid="62"/>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p:cTn id="37" dur="500" fill="hold"/>
                                        <p:tgtEl>
                                          <p:spTgt spid="64"/>
                                        </p:tgtEl>
                                        <p:attrNameLst>
                                          <p:attrName>ppt_w</p:attrName>
                                        </p:attrNameLst>
                                      </p:cBhvr>
                                      <p:tavLst>
                                        <p:tav tm="0">
                                          <p:val>
                                            <p:fltVal val="0"/>
                                          </p:val>
                                        </p:tav>
                                        <p:tav tm="100000">
                                          <p:val>
                                            <p:strVal val="#ppt_w"/>
                                          </p:val>
                                        </p:tav>
                                      </p:tavLst>
                                    </p:anim>
                                    <p:anim calcmode="lin" valueType="num">
                                      <p:cBhvr>
                                        <p:cTn id="38" dur="500" fill="hold"/>
                                        <p:tgtEl>
                                          <p:spTgt spid="64"/>
                                        </p:tgtEl>
                                        <p:attrNameLst>
                                          <p:attrName>ppt_h</p:attrName>
                                        </p:attrNameLst>
                                      </p:cBhvr>
                                      <p:tavLst>
                                        <p:tav tm="0">
                                          <p:val>
                                            <p:fltVal val="0"/>
                                          </p:val>
                                        </p:tav>
                                        <p:tav tm="100000">
                                          <p:val>
                                            <p:strVal val="#ppt_h"/>
                                          </p:val>
                                        </p:tav>
                                      </p:tavLst>
                                    </p:anim>
                                    <p:animEffect transition="in" filter="fade">
                                      <p:cBhvr>
                                        <p:cTn id="39" dur="500"/>
                                        <p:tgtEl>
                                          <p:spTgt spid="64"/>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500" fill="hold"/>
                                        <p:tgtEl>
                                          <p:spTgt spid="66"/>
                                        </p:tgtEl>
                                        <p:attrNameLst>
                                          <p:attrName>ppt_w</p:attrName>
                                        </p:attrNameLst>
                                      </p:cBhvr>
                                      <p:tavLst>
                                        <p:tav tm="0">
                                          <p:val>
                                            <p:fltVal val="0"/>
                                          </p:val>
                                        </p:tav>
                                        <p:tav tm="100000">
                                          <p:val>
                                            <p:strVal val="#ppt_w"/>
                                          </p:val>
                                        </p:tav>
                                      </p:tavLst>
                                    </p:anim>
                                    <p:anim calcmode="lin" valueType="num">
                                      <p:cBhvr>
                                        <p:cTn id="48" dur="500" fill="hold"/>
                                        <p:tgtEl>
                                          <p:spTgt spid="66"/>
                                        </p:tgtEl>
                                        <p:attrNameLst>
                                          <p:attrName>ppt_h</p:attrName>
                                        </p:attrNameLst>
                                      </p:cBhvr>
                                      <p:tavLst>
                                        <p:tav tm="0">
                                          <p:val>
                                            <p:fltVal val="0"/>
                                          </p:val>
                                        </p:tav>
                                        <p:tav tm="100000">
                                          <p:val>
                                            <p:strVal val="#ppt_h"/>
                                          </p:val>
                                        </p:tav>
                                      </p:tavLst>
                                    </p:anim>
                                    <p:animEffect transition="in" filter="fade">
                                      <p:cBhvr>
                                        <p:cTn id="49" dur="500"/>
                                        <p:tgtEl>
                                          <p:spTgt spid="66"/>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animEffect transition="in" filter="fade">
                                      <p:cBhvr>
                                        <p:cTn id="54" dur="500"/>
                                        <p:tgtEl>
                                          <p:spTgt spid="67"/>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Effect transition="in" filter="fade">
                                      <p:cBhvr>
                                        <p:cTn id="59" dur="500"/>
                                        <p:tgtEl>
                                          <p:spTgt spid="6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p:cTn id="62" dur="500" fill="hold"/>
                                        <p:tgtEl>
                                          <p:spTgt spid="73"/>
                                        </p:tgtEl>
                                        <p:attrNameLst>
                                          <p:attrName>ppt_w</p:attrName>
                                        </p:attrNameLst>
                                      </p:cBhvr>
                                      <p:tavLst>
                                        <p:tav tm="0">
                                          <p:val>
                                            <p:fltVal val="0"/>
                                          </p:val>
                                        </p:tav>
                                        <p:tav tm="100000">
                                          <p:val>
                                            <p:strVal val="#ppt_w"/>
                                          </p:val>
                                        </p:tav>
                                      </p:tavLst>
                                    </p:anim>
                                    <p:anim calcmode="lin" valueType="num">
                                      <p:cBhvr>
                                        <p:cTn id="63" dur="500" fill="hold"/>
                                        <p:tgtEl>
                                          <p:spTgt spid="73"/>
                                        </p:tgtEl>
                                        <p:attrNameLst>
                                          <p:attrName>ppt_h</p:attrName>
                                        </p:attrNameLst>
                                      </p:cBhvr>
                                      <p:tavLst>
                                        <p:tav tm="0">
                                          <p:val>
                                            <p:fltVal val="0"/>
                                          </p:val>
                                        </p:tav>
                                        <p:tav tm="100000">
                                          <p:val>
                                            <p:strVal val="#ppt_h"/>
                                          </p:val>
                                        </p:tav>
                                      </p:tavLst>
                                    </p:anim>
                                    <p:animEffect transition="in" filter="fade">
                                      <p:cBhvr>
                                        <p:cTn id="64" dur="500"/>
                                        <p:tgtEl>
                                          <p:spTgt spid="73"/>
                                        </p:tgtEl>
                                      </p:cBhvr>
                                    </p:animEffect>
                                  </p:childTnLst>
                                </p:cTn>
                              </p:par>
                            </p:childTnLst>
                          </p:cTn>
                        </p:par>
                        <p:par>
                          <p:cTn id="65" fill="hold">
                            <p:stCondLst>
                              <p:cond delay="900"/>
                            </p:stCondLst>
                            <p:childTnLst>
                              <p:par>
                                <p:cTn id="66" presetID="53" presetClass="entr" presetSubtype="16" fill="hold" nodeType="after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p:cTn id="68" dur="500" fill="hold"/>
                                        <p:tgtEl>
                                          <p:spTgt spid="69"/>
                                        </p:tgtEl>
                                        <p:attrNameLst>
                                          <p:attrName>ppt_w</p:attrName>
                                        </p:attrNameLst>
                                      </p:cBhvr>
                                      <p:tavLst>
                                        <p:tav tm="0">
                                          <p:val>
                                            <p:fltVal val="0"/>
                                          </p:val>
                                        </p:tav>
                                        <p:tav tm="100000">
                                          <p:val>
                                            <p:strVal val="#ppt_w"/>
                                          </p:val>
                                        </p:tav>
                                      </p:tavLst>
                                    </p:anim>
                                    <p:anim calcmode="lin" valueType="num">
                                      <p:cBhvr>
                                        <p:cTn id="69" dur="500" fill="hold"/>
                                        <p:tgtEl>
                                          <p:spTgt spid="69"/>
                                        </p:tgtEl>
                                        <p:attrNameLst>
                                          <p:attrName>ppt_h</p:attrName>
                                        </p:attrNameLst>
                                      </p:cBhvr>
                                      <p:tavLst>
                                        <p:tav tm="0">
                                          <p:val>
                                            <p:fltVal val="0"/>
                                          </p:val>
                                        </p:tav>
                                        <p:tav tm="100000">
                                          <p:val>
                                            <p:strVal val="#ppt_h"/>
                                          </p:val>
                                        </p:tav>
                                      </p:tavLst>
                                    </p:anim>
                                    <p:animEffect transition="in" filter="fade">
                                      <p:cBhvr>
                                        <p:cTn id="70" dur="500"/>
                                        <p:tgtEl>
                                          <p:spTgt spid="69"/>
                                        </p:tgtEl>
                                      </p:cBhvr>
                                    </p:animEffect>
                                  </p:childTnLst>
                                </p:cTn>
                              </p:par>
                            </p:childTnLst>
                          </p:cTn>
                        </p:par>
                        <p:par>
                          <p:cTn id="71" fill="hold">
                            <p:stCondLst>
                              <p:cond delay="14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72"/>
                                        </p:tgtEl>
                                        <p:attrNameLst>
                                          <p:attrName>style.visibility</p:attrName>
                                        </p:attrNameLst>
                                      </p:cBhvr>
                                      <p:to>
                                        <p:strVal val="visible"/>
                                      </p:to>
                                    </p:set>
                                    <p:anim by="(-#ppt_w*2)" calcmode="lin" valueType="num">
                                      <p:cBhvr rctx="PPT">
                                        <p:cTn id="74" dur="250" autoRev="1" fill="hold">
                                          <p:stCondLst>
                                            <p:cond delay="0"/>
                                          </p:stCondLst>
                                        </p:cTn>
                                        <p:tgtEl>
                                          <p:spTgt spid="72"/>
                                        </p:tgtEl>
                                        <p:attrNameLst>
                                          <p:attrName>ppt_w</p:attrName>
                                        </p:attrNameLst>
                                      </p:cBhvr>
                                    </p:anim>
                                    <p:anim by="(#ppt_w*0.50)" calcmode="lin" valueType="num">
                                      <p:cBhvr>
                                        <p:cTn id="75" dur="250" decel="50000" autoRev="1" fill="hold">
                                          <p:stCondLst>
                                            <p:cond delay="0"/>
                                          </p:stCondLst>
                                        </p:cTn>
                                        <p:tgtEl>
                                          <p:spTgt spid="72"/>
                                        </p:tgtEl>
                                        <p:attrNameLst>
                                          <p:attrName>ppt_x</p:attrName>
                                        </p:attrNameLst>
                                      </p:cBhvr>
                                    </p:anim>
                                    <p:anim from="(-#ppt_h/2)" to="(#ppt_y)" calcmode="lin" valueType="num">
                                      <p:cBhvr>
                                        <p:cTn id="76" dur="500" fill="hold">
                                          <p:stCondLst>
                                            <p:cond delay="0"/>
                                          </p:stCondLst>
                                        </p:cTn>
                                        <p:tgtEl>
                                          <p:spTgt spid="72"/>
                                        </p:tgtEl>
                                        <p:attrNameLst>
                                          <p:attrName>ppt_y</p:attrName>
                                        </p:attrNameLst>
                                      </p:cBhvr>
                                    </p:anim>
                                    <p:animRot by="21600000">
                                      <p:cBhvr>
                                        <p:cTn id="77" dur="500" fill="hold">
                                          <p:stCondLst>
                                            <p:cond delay="0"/>
                                          </p:stCondLst>
                                        </p:cTn>
                                        <p:tgtEl>
                                          <p:spTgt spid="72"/>
                                        </p:tgtEl>
                                        <p:attrNameLst>
                                          <p:attrName>r</p:attrName>
                                        </p:attrNameLst>
                                      </p:cBhvr>
                                    </p:animRot>
                                  </p:childTnLst>
                                </p:cTn>
                              </p:par>
                            </p:childTnLst>
                          </p:cTn>
                        </p:par>
                        <p:par>
                          <p:cTn id="78" fill="hold">
                            <p:stCondLst>
                              <p:cond delay="1950"/>
                            </p:stCondLst>
                            <p:childTnLst>
                              <p:par>
                                <p:cTn id="79" presetID="22" presetClass="entr" presetSubtype="8" fill="hold" grpId="0" nodeType="afterEffect">
                                  <p:stCondLst>
                                    <p:cond delay="0"/>
                                  </p:stCondLst>
                                  <p:childTnLst>
                                    <p:set>
                                      <p:cBhvr>
                                        <p:cTn id="80" dur="1" fill="hold">
                                          <p:stCondLst>
                                            <p:cond delay="0"/>
                                          </p:stCondLst>
                                        </p:cTn>
                                        <p:tgtEl>
                                          <p:spTgt spid="74"/>
                                        </p:tgtEl>
                                        <p:attrNameLst>
                                          <p:attrName>style.visibility</p:attrName>
                                        </p:attrNameLst>
                                      </p:cBhvr>
                                      <p:to>
                                        <p:strVal val="visible"/>
                                      </p:to>
                                    </p:set>
                                    <p:animEffect transition="in" filter="wipe(left)">
                                      <p:cBhvr>
                                        <p:cTn id="81" dur="500"/>
                                        <p:tgtEl>
                                          <p:spTgt spid="74"/>
                                        </p:tgtEl>
                                      </p:cBhvr>
                                    </p:animEffect>
                                  </p:childTnLst>
                                </p:cTn>
                              </p:par>
                              <p:par>
                                <p:cTn id="82" presetID="31" presetClass="entr" presetSubtype="0" fill="hold" nodeType="withEffect">
                                  <p:stCondLst>
                                    <p:cond delay="0"/>
                                  </p:stCondLst>
                                  <p:childTnLst>
                                    <p:set>
                                      <p:cBhvr>
                                        <p:cTn id="83" dur="1" fill="hold">
                                          <p:stCondLst>
                                            <p:cond delay="0"/>
                                          </p:stCondLst>
                                        </p:cTn>
                                        <p:tgtEl>
                                          <p:spTgt spid="4"/>
                                        </p:tgtEl>
                                        <p:attrNameLst>
                                          <p:attrName>style.visibility</p:attrName>
                                        </p:attrNameLst>
                                      </p:cBhvr>
                                      <p:to>
                                        <p:strVal val="visible"/>
                                      </p:to>
                                    </p:set>
                                    <p:anim calcmode="lin" valueType="num">
                                      <p:cBhvr>
                                        <p:cTn id="84" dur="1000" fill="hold"/>
                                        <p:tgtEl>
                                          <p:spTgt spid="4"/>
                                        </p:tgtEl>
                                        <p:attrNameLst>
                                          <p:attrName>ppt_w</p:attrName>
                                        </p:attrNameLst>
                                      </p:cBhvr>
                                      <p:tavLst>
                                        <p:tav tm="0">
                                          <p:val>
                                            <p:fltVal val="0"/>
                                          </p:val>
                                        </p:tav>
                                        <p:tav tm="100000">
                                          <p:val>
                                            <p:strVal val="#ppt_w"/>
                                          </p:val>
                                        </p:tav>
                                      </p:tavLst>
                                    </p:anim>
                                    <p:anim calcmode="lin" valueType="num">
                                      <p:cBhvr>
                                        <p:cTn id="85" dur="1000" fill="hold"/>
                                        <p:tgtEl>
                                          <p:spTgt spid="4"/>
                                        </p:tgtEl>
                                        <p:attrNameLst>
                                          <p:attrName>ppt_h</p:attrName>
                                        </p:attrNameLst>
                                      </p:cBhvr>
                                      <p:tavLst>
                                        <p:tav tm="0">
                                          <p:val>
                                            <p:fltVal val="0"/>
                                          </p:val>
                                        </p:tav>
                                        <p:tav tm="100000">
                                          <p:val>
                                            <p:strVal val="#ppt_h"/>
                                          </p:val>
                                        </p:tav>
                                      </p:tavLst>
                                    </p:anim>
                                    <p:anim calcmode="lin" valueType="num">
                                      <p:cBhvr>
                                        <p:cTn id="86" dur="1000" fill="hold"/>
                                        <p:tgtEl>
                                          <p:spTgt spid="4"/>
                                        </p:tgtEl>
                                        <p:attrNameLst>
                                          <p:attrName>style.rotation</p:attrName>
                                        </p:attrNameLst>
                                      </p:cBhvr>
                                      <p:tavLst>
                                        <p:tav tm="0">
                                          <p:val>
                                            <p:fltVal val="90"/>
                                          </p:val>
                                        </p:tav>
                                        <p:tav tm="100000">
                                          <p:val>
                                            <p:fltVal val="0"/>
                                          </p:val>
                                        </p:tav>
                                      </p:tavLst>
                                    </p:anim>
                                    <p:animEffect transition="in" filter="fade">
                                      <p:cBhvr>
                                        <p:cTn id="87" dur="1000"/>
                                        <p:tgtEl>
                                          <p:spTgt spid="4"/>
                                        </p:tgtEl>
                                      </p:cBhvr>
                                    </p:animEffect>
                                  </p:childTnLst>
                                </p:cTn>
                              </p:par>
                            </p:childTnLst>
                          </p:cTn>
                        </p:par>
                        <p:par>
                          <p:cTn id="88" fill="hold">
                            <p:stCondLst>
                              <p:cond delay="295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wipe(left)">
                                      <p:cBhvr>
                                        <p:cTn id="94" dur="700"/>
                                        <p:tgtEl>
                                          <p:spTgt spid="75"/>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wipe(left)">
                                      <p:cBhvr>
                                        <p:cTn id="97" dur="700"/>
                                        <p:tgtEl>
                                          <p:spTgt spid="76"/>
                                        </p:tgtEl>
                                      </p:cBhvr>
                                    </p:animEffect>
                                  </p:childTnLst>
                                </p:cTn>
                              </p:par>
                              <p:par>
                                <p:cTn id="98" presetID="31" presetClass="entr" presetSubtype="0" fill="hold" nodeType="withEffect">
                                  <p:stCondLst>
                                    <p:cond delay="300"/>
                                  </p:stCondLst>
                                  <p:childTnLst>
                                    <p:set>
                                      <p:cBhvr>
                                        <p:cTn id="99" dur="1" fill="hold">
                                          <p:stCondLst>
                                            <p:cond delay="0"/>
                                          </p:stCondLst>
                                        </p:cTn>
                                        <p:tgtEl>
                                          <p:spTgt spid="10"/>
                                        </p:tgtEl>
                                        <p:attrNameLst>
                                          <p:attrName>style.visibility</p:attrName>
                                        </p:attrNameLst>
                                      </p:cBhvr>
                                      <p:to>
                                        <p:strVal val="visible"/>
                                      </p:to>
                                    </p:set>
                                    <p:anim calcmode="lin" valueType="num">
                                      <p:cBhvr>
                                        <p:cTn id="100" dur="1000" fill="hold"/>
                                        <p:tgtEl>
                                          <p:spTgt spid="10"/>
                                        </p:tgtEl>
                                        <p:attrNameLst>
                                          <p:attrName>ppt_w</p:attrName>
                                        </p:attrNameLst>
                                      </p:cBhvr>
                                      <p:tavLst>
                                        <p:tav tm="0">
                                          <p:val>
                                            <p:fltVal val="0"/>
                                          </p:val>
                                        </p:tav>
                                        <p:tav tm="100000">
                                          <p:val>
                                            <p:strVal val="#ppt_w"/>
                                          </p:val>
                                        </p:tav>
                                      </p:tavLst>
                                    </p:anim>
                                    <p:anim calcmode="lin" valueType="num">
                                      <p:cBhvr>
                                        <p:cTn id="101" dur="1000" fill="hold"/>
                                        <p:tgtEl>
                                          <p:spTgt spid="10"/>
                                        </p:tgtEl>
                                        <p:attrNameLst>
                                          <p:attrName>ppt_h</p:attrName>
                                        </p:attrNameLst>
                                      </p:cBhvr>
                                      <p:tavLst>
                                        <p:tav tm="0">
                                          <p:val>
                                            <p:fltVal val="0"/>
                                          </p:val>
                                        </p:tav>
                                        <p:tav tm="100000">
                                          <p:val>
                                            <p:strVal val="#ppt_h"/>
                                          </p:val>
                                        </p:tav>
                                      </p:tavLst>
                                    </p:anim>
                                    <p:anim calcmode="lin" valueType="num">
                                      <p:cBhvr>
                                        <p:cTn id="102" dur="1000" fill="hold"/>
                                        <p:tgtEl>
                                          <p:spTgt spid="10"/>
                                        </p:tgtEl>
                                        <p:attrNameLst>
                                          <p:attrName>style.rotation</p:attrName>
                                        </p:attrNameLst>
                                      </p:cBhvr>
                                      <p:tavLst>
                                        <p:tav tm="0">
                                          <p:val>
                                            <p:fltVal val="90"/>
                                          </p:val>
                                        </p:tav>
                                        <p:tav tm="100000">
                                          <p:val>
                                            <p:fltVal val="0"/>
                                          </p:val>
                                        </p:tav>
                                      </p:tavLst>
                                    </p:anim>
                                    <p:animEffect transition="in" filter="fade">
                                      <p:cBhvr>
                                        <p:cTn id="103" dur="1000"/>
                                        <p:tgtEl>
                                          <p:spTgt spid="10"/>
                                        </p:tgtEl>
                                      </p:cBhvr>
                                    </p:animEffect>
                                  </p:childTnLst>
                                </p:cTn>
                              </p:par>
                            </p:childTnLst>
                          </p:cTn>
                        </p:par>
                        <p:par>
                          <p:cTn id="104" fill="hold">
                            <p:stCondLst>
                              <p:cond delay="4250"/>
                            </p:stCondLst>
                            <p:childTnLst>
                              <p:par>
                                <p:cTn id="105" presetID="10" presetClass="entr" presetSubtype="0" fill="hold" nodeType="after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7"/>
                                        </p:tgtEl>
                                        <p:attrNameLst>
                                          <p:attrName>style.visibility</p:attrName>
                                        </p:attrNameLst>
                                      </p:cBhvr>
                                      <p:to>
                                        <p:strVal val="visible"/>
                                      </p:to>
                                    </p:set>
                                    <p:animEffect transition="in" filter="wipe(left)">
                                      <p:cBhvr>
                                        <p:cTn id="110" dur="700"/>
                                        <p:tgtEl>
                                          <p:spTgt spid="77"/>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78"/>
                                        </p:tgtEl>
                                        <p:attrNameLst>
                                          <p:attrName>style.visibility</p:attrName>
                                        </p:attrNameLst>
                                      </p:cBhvr>
                                      <p:to>
                                        <p:strVal val="visible"/>
                                      </p:to>
                                    </p:set>
                                    <p:animEffect transition="in" filter="wipe(left)">
                                      <p:cBhvr>
                                        <p:cTn id="113" dur="700"/>
                                        <p:tgtEl>
                                          <p:spTgt spid="78"/>
                                        </p:tgtEl>
                                      </p:cBhvr>
                                    </p:animEffect>
                                  </p:childTnLst>
                                </p:cTn>
                              </p:par>
                              <p:par>
                                <p:cTn id="114" presetID="31" presetClass="entr" presetSubtype="0" fill="hold" nodeType="withEffect">
                                  <p:stCondLst>
                                    <p:cond delay="500"/>
                                  </p:stCondLst>
                                  <p:childTnLst>
                                    <p:set>
                                      <p:cBhvr>
                                        <p:cTn id="115" dur="1" fill="hold">
                                          <p:stCondLst>
                                            <p:cond delay="0"/>
                                          </p:stCondLst>
                                        </p:cTn>
                                        <p:tgtEl>
                                          <p:spTgt spid="16"/>
                                        </p:tgtEl>
                                        <p:attrNameLst>
                                          <p:attrName>style.visibility</p:attrName>
                                        </p:attrNameLst>
                                      </p:cBhvr>
                                      <p:to>
                                        <p:strVal val="visible"/>
                                      </p:to>
                                    </p:set>
                                    <p:anim calcmode="lin" valueType="num">
                                      <p:cBhvr>
                                        <p:cTn id="116" dur="1000" fill="hold"/>
                                        <p:tgtEl>
                                          <p:spTgt spid="16"/>
                                        </p:tgtEl>
                                        <p:attrNameLst>
                                          <p:attrName>ppt_w</p:attrName>
                                        </p:attrNameLst>
                                      </p:cBhvr>
                                      <p:tavLst>
                                        <p:tav tm="0">
                                          <p:val>
                                            <p:fltVal val="0"/>
                                          </p:val>
                                        </p:tav>
                                        <p:tav tm="100000">
                                          <p:val>
                                            <p:strVal val="#ppt_w"/>
                                          </p:val>
                                        </p:tav>
                                      </p:tavLst>
                                    </p:anim>
                                    <p:anim calcmode="lin" valueType="num">
                                      <p:cBhvr>
                                        <p:cTn id="117" dur="1000" fill="hold"/>
                                        <p:tgtEl>
                                          <p:spTgt spid="16"/>
                                        </p:tgtEl>
                                        <p:attrNameLst>
                                          <p:attrName>ppt_h</p:attrName>
                                        </p:attrNameLst>
                                      </p:cBhvr>
                                      <p:tavLst>
                                        <p:tav tm="0">
                                          <p:val>
                                            <p:fltVal val="0"/>
                                          </p:val>
                                        </p:tav>
                                        <p:tav tm="100000">
                                          <p:val>
                                            <p:strVal val="#ppt_h"/>
                                          </p:val>
                                        </p:tav>
                                      </p:tavLst>
                                    </p:anim>
                                    <p:anim calcmode="lin" valueType="num">
                                      <p:cBhvr>
                                        <p:cTn id="118" dur="1000" fill="hold"/>
                                        <p:tgtEl>
                                          <p:spTgt spid="16"/>
                                        </p:tgtEl>
                                        <p:attrNameLst>
                                          <p:attrName>style.rotation</p:attrName>
                                        </p:attrNameLst>
                                      </p:cBhvr>
                                      <p:tavLst>
                                        <p:tav tm="0">
                                          <p:val>
                                            <p:fltVal val="90"/>
                                          </p:val>
                                        </p:tav>
                                        <p:tav tm="100000">
                                          <p:val>
                                            <p:fltVal val="0"/>
                                          </p:val>
                                        </p:tav>
                                      </p:tavLst>
                                    </p:anim>
                                    <p:animEffect transition="in" filter="fade">
                                      <p:cBhvr>
                                        <p:cTn id="119" dur="1000"/>
                                        <p:tgtEl>
                                          <p:spTgt spid="16"/>
                                        </p:tgtEl>
                                      </p:cBhvr>
                                    </p:animEffect>
                                  </p:childTnLst>
                                </p:cTn>
                              </p:par>
                            </p:childTnLst>
                          </p:cTn>
                        </p:par>
                        <p:par>
                          <p:cTn id="120" fill="hold">
                            <p:stCondLst>
                              <p:cond delay="5750"/>
                            </p:stCondLst>
                            <p:childTnLst>
                              <p:par>
                                <p:cTn id="121" presetID="10" presetClass="entr" presetSubtype="0" fill="hold" nodeType="after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500"/>
                                        <p:tgtEl>
                                          <p:spTgt spid="38"/>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79"/>
                                        </p:tgtEl>
                                        <p:attrNameLst>
                                          <p:attrName>style.visibility</p:attrName>
                                        </p:attrNameLst>
                                      </p:cBhvr>
                                      <p:to>
                                        <p:strVal val="visible"/>
                                      </p:to>
                                    </p:set>
                                    <p:animEffect transition="in" filter="wipe(left)">
                                      <p:cBhvr>
                                        <p:cTn id="126" dur="700"/>
                                        <p:tgtEl>
                                          <p:spTgt spid="79"/>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80"/>
                                        </p:tgtEl>
                                        <p:attrNameLst>
                                          <p:attrName>style.visibility</p:attrName>
                                        </p:attrNameLst>
                                      </p:cBhvr>
                                      <p:to>
                                        <p:strVal val="visible"/>
                                      </p:to>
                                    </p:set>
                                    <p:animEffect transition="in" filter="wipe(left)">
                                      <p:cBhvr>
                                        <p:cTn id="129" dur="700"/>
                                        <p:tgtEl>
                                          <p:spTgt spid="80"/>
                                        </p:tgtEl>
                                      </p:cBhvr>
                                    </p:animEffect>
                                  </p:childTnLst>
                                </p:cTn>
                              </p:par>
                              <p:par>
                                <p:cTn id="130" presetID="31" presetClass="entr" presetSubtype="0" fill="hold" nodeType="withEffect">
                                  <p:stCondLst>
                                    <p:cond delay="500"/>
                                  </p:stCondLst>
                                  <p:childTnLst>
                                    <p:set>
                                      <p:cBhvr>
                                        <p:cTn id="131" dur="1" fill="hold">
                                          <p:stCondLst>
                                            <p:cond delay="0"/>
                                          </p:stCondLst>
                                        </p:cTn>
                                        <p:tgtEl>
                                          <p:spTgt spid="22"/>
                                        </p:tgtEl>
                                        <p:attrNameLst>
                                          <p:attrName>style.visibility</p:attrName>
                                        </p:attrNameLst>
                                      </p:cBhvr>
                                      <p:to>
                                        <p:strVal val="visible"/>
                                      </p:to>
                                    </p:set>
                                    <p:anim calcmode="lin" valueType="num">
                                      <p:cBhvr>
                                        <p:cTn id="132" dur="1000" fill="hold"/>
                                        <p:tgtEl>
                                          <p:spTgt spid="22"/>
                                        </p:tgtEl>
                                        <p:attrNameLst>
                                          <p:attrName>ppt_w</p:attrName>
                                        </p:attrNameLst>
                                      </p:cBhvr>
                                      <p:tavLst>
                                        <p:tav tm="0">
                                          <p:val>
                                            <p:fltVal val="0"/>
                                          </p:val>
                                        </p:tav>
                                        <p:tav tm="100000">
                                          <p:val>
                                            <p:strVal val="#ppt_w"/>
                                          </p:val>
                                        </p:tav>
                                      </p:tavLst>
                                    </p:anim>
                                    <p:anim calcmode="lin" valueType="num">
                                      <p:cBhvr>
                                        <p:cTn id="133" dur="1000" fill="hold"/>
                                        <p:tgtEl>
                                          <p:spTgt spid="22"/>
                                        </p:tgtEl>
                                        <p:attrNameLst>
                                          <p:attrName>ppt_h</p:attrName>
                                        </p:attrNameLst>
                                      </p:cBhvr>
                                      <p:tavLst>
                                        <p:tav tm="0">
                                          <p:val>
                                            <p:fltVal val="0"/>
                                          </p:val>
                                        </p:tav>
                                        <p:tav tm="100000">
                                          <p:val>
                                            <p:strVal val="#ppt_h"/>
                                          </p:val>
                                        </p:tav>
                                      </p:tavLst>
                                    </p:anim>
                                    <p:anim calcmode="lin" valueType="num">
                                      <p:cBhvr>
                                        <p:cTn id="134" dur="1000" fill="hold"/>
                                        <p:tgtEl>
                                          <p:spTgt spid="22"/>
                                        </p:tgtEl>
                                        <p:attrNameLst>
                                          <p:attrName>style.rotation</p:attrName>
                                        </p:attrNameLst>
                                      </p:cBhvr>
                                      <p:tavLst>
                                        <p:tav tm="0">
                                          <p:val>
                                            <p:fltVal val="90"/>
                                          </p:val>
                                        </p:tav>
                                        <p:tav tm="100000">
                                          <p:val>
                                            <p:fltVal val="0"/>
                                          </p:val>
                                        </p:tav>
                                      </p:tavLst>
                                    </p:anim>
                                    <p:animEffect transition="in" filter="fade">
                                      <p:cBhvr>
                                        <p:cTn id="135" dur="1000"/>
                                        <p:tgtEl>
                                          <p:spTgt spid="22"/>
                                        </p:tgtEl>
                                      </p:cBhvr>
                                    </p:animEffect>
                                  </p:childTnLst>
                                </p:cTn>
                              </p:par>
                            </p:childTnLst>
                          </p:cTn>
                        </p:par>
                        <p:par>
                          <p:cTn id="136" fill="hold">
                            <p:stCondLst>
                              <p:cond delay="7250"/>
                            </p:stCondLst>
                            <p:childTnLst>
                              <p:par>
                                <p:cTn id="137" presetID="10" presetClass="entr" presetSubtype="0" fill="hold"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81"/>
                                        </p:tgtEl>
                                        <p:attrNameLst>
                                          <p:attrName>style.visibility</p:attrName>
                                        </p:attrNameLst>
                                      </p:cBhvr>
                                      <p:to>
                                        <p:strVal val="visible"/>
                                      </p:to>
                                    </p:set>
                                    <p:animEffect transition="in" filter="wipe(left)">
                                      <p:cBhvr>
                                        <p:cTn id="142" dur="700"/>
                                        <p:tgtEl>
                                          <p:spTgt spid="81"/>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82"/>
                                        </p:tgtEl>
                                        <p:attrNameLst>
                                          <p:attrName>style.visibility</p:attrName>
                                        </p:attrNameLst>
                                      </p:cBhvr>
                                      <p:to>
                                        <p:strVal val="visible"/>
                                      </p:to>
                                    </p:set>
                                    <p:animEffect transition="in" filter="wipe(left)">
                                      <p:cBhvr>
                                        <p:cTn id="145" dur="700"/>
                                        <p:tgtEl>
                                          <p:spTgt spid="82"/>
                                        </p:tgtEl>
                                      </p:cBhvr>
                                    </p:animEffect>
                                  </p:childTnLst>
                                </p:cTn>
                              </p:par>
                              <p:par>
                                <p:cTn id="146" presetID="31" presetClass="entr" presetSubtype="0" fill="hold" nodeType="withEffect">
                                  <p:stCondLst>
                                    <p:cond delay="500"/>
                                  </p:stCondLst>
                                  <p:childTnLst>
                                    <p:set>
                                      <p:cBhvr>
                                        <p:cTn id="147" dur="1" fill="hold">
                                          <p:stCondLst>
                                            <p:cond delay="0"/>
                                          </p:stCondLst>
                                        </p:cTn>
                                        <p:tgtEl>
                                          <p:spTgt spid="28"/>
                                        </p:tgtEl>
                                        <p:attrNameLst>
                                          <p:attrName>style.visibility</p:attrName>
                                        </p:attrNameLst>
                                      </p:cBhvr>
                                      <p:to>
                                        <p:strVal val="visible"/>
                                      </p:to>
                                    </p:set>
                                    <p:anim calcmode="lin" valueType="num">
                                      <p:cBhvr>
                                        <p:cTn id="148" dur="1000" fill="hold"/>
                                        <p:tgtEl>
                                          <p:spTgt spid="28"/>
                                        </p:tgtEl>
                                        <p:attrNameLst>
                                          <p:attrName>ppt_w</p:attrName>
                                        </p:attrNameLst>
                                      </p:cBhvr>
                                      <p:tavLst>
                                        <p:tav tm="0">
                                          <p:val>
                                            <p:fltVal val="0"/>
                                          </p:val>
                                        </p:tav>
                                        <p:tav tm="100000">
                                          <p:val>
                                            <p:strVal val="#ppt_w"/>
                                          </p:val>
                                        </p:tav>
                                      </p:tavLst>
                                    </p:anim>
                                    <p:anim calcmode="lin" valueType="num">
                                      <p:cBhvr>
                                        <p:cTn id="149" dur="1000" fill="hold"/>
                                        <p:tgtEl>
                                          <p:spTgt spid="28"/>
                                        </p:tgtEl>
                                        <p:attrNameLst>
                                          <p:attrName>ppt_h</p:attrName>
                                        </p:attrNameLst>
                                      </p:cBhvr>
                                      <p:tavLst>
                                        <p:tav tm="0">
                                          <p:val>
                                            <p:fltVal val="0"/>
                                          </p:val>
                                        </p:tav>
                                        <p:tav tm="100000">
                                          <p:val>
                                            <p:strVal val="#ppt_h"/>
                                          </p:val>
                                        </p:tav>
                                      </p:tavLst>
                                    </p:anim>
                                    <p:anim calcmode="lin" valueType="num">
                                      <p:cBhvr>
                                        <p:cTn id="150" dur="1000" fill="hold"/>
                                        <p:tgtEl>
                                          <p:spTgt spid="28"/>
                                        </p:tgtEl>
                                        <p:attrNameLst>
                                          <p:attrName>style.rotation</p:attrName>
                                        </p:attrNameLst>
                                      </p:cBhvr>
                                      <p:tavLst>
                                        <p:tav tm="0">
                                          <p:val>
                                            <p:fltVal val="90"/>
                                          </p:val>
                                        </p:tav>
                                        <p:tav tm="100000">
                                          <p:val>
                                            <p:fltVal val="0"/>
                                          </p:val>
                                        </p:tav>
                                      </p:tavLst>
                                    </p:anim>
                                    <p:animEffect transition="in" filter="fade">
                                      <p:cBhvr>
                                        <p:cTn id="151" dur="1000"/>
                                        <p:tgtEl>
                                          <p:spTgt spid="28"/>
                                        </p:tgtEl>
                                      </p:cBhvr>
                                    </p:animEffect>
                                  </p:childTnLst>
                                </p:cTn>
                              </p:par>
                            </p:childTnLst>
                          </p:cTn>
                        </p:par>
                        <p:par>
                          <p:cTn id="152" fill="hold">
                            <p:stCondLst>
                              <p:cond delay="8750"/>
                            </p:stCondLst>
                            <p:childTnLst>
                              <p:par>
                                <p:cTn id="153" presetID="10" presetClass="entr" presetSubtype="0" fill="hold" nodeType="afterEffect">
                                  <p:stCondLst>
                                    <p:cond delay="0"/>
                                  </p:stCondLst>
                                  <p:childTnLst>
                                    <p:set>
                                      <p:cBhvr>
                                        <p:cTn id="154" dur="1" fill="hold">
                                          <p:stCondLst>
                                            <p:cond delay="0"/>
                                          </p:stCondLst>
                                        </p:cTn>
                                        <p:tgtEl>
                                          <p:spTgt spid="46"/>
                                        </p:tgtEl>
                                        <p:attrNameLst>
                                          <p:attrName>style.visibility</p:attrName>
                                        </p:attrNameLst>
                                      </p:cBhvr>
                                      <p:to>
                                        <p:strVal val="visible"/>
                                      </p:to>
                                    </p:set>
                                    <p:animEffect transition="in" filter="fade">
                                      <p:cBhvr>
                                        <p:cTn id="155" dur="500"/>
                                        <p:tgtEl>
                                          <p:spTgt spid="46"/>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83"/>
                                        </p:tgtEl>
                                        <p:attrNameLst>
                                          <p:attrName>style.visibility</p:attrName>
                                        </p:attrNameLst>
                                      </p:cBhvr>
                                      <p:to>
                                        <p:strVal val="visible"/>
                                      </p:to>
                                    </p:set>
                                    <p:animEffect transition="in" filter="wipe(left)">
                                      <p:cBhvr>
                                        <p:cTn id="158" dur="700"/>
                                        <p:tgtEl>
                                          <p:spTgt spid="83"/>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84"/>
                                        </p:tgtEl>
                                        <p:attrNameLst>
                                          <p:attrName>style.visibility</p:attrName>
                                        </p:attrNameLst>
                                      </p:cBhvr>
                                      <p:to>
                                        <p:strVal val="visible"/>
                                      </p:to>
                                    </p:set>
                                    <p:animEffect transition="in" filter="wipe(left)">
                                      <p:cBhvr>
                                        <p:cTn id="161" dur="7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72" grpId="0"/>
      <p:bldP spid="73" grpId="0" animBg="1"/>
      <p:bldP spid="74" grpId="0"/>
      <p:bldP spid="75" grpId="0"/>
      <p:bldP spid="76" grpId="0"/>
      <p:bldP spid="77" grpId="0"/>
      <p:bldP spid="78" grpId="0"/>
      <p:bldP spid="79" grpId="0"/>
      <p:bldP spid="80" grpId="0"/>
      <p:bldP spid="81" grpId="0"/>
      <p:bldP spid="82" grpId="0"/>
      <p:bldP spid="83" grpId="0"/>
      <p:bldP spid="8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rot="635756">
            <a:off x="3171714" y="1403736"/>
            <a:ext cx="1077309" cy="1385483"/>
            <a:chOff x="3102484" y="1163896"/>
            <a:chExt cx="1077642" cy="1385911"/>
          </a:xfrm>
          <a:solidFill>
            <a:srgbClr val="195CC7"/>
          </a:solidFill>
        </p:grpSpPr>
        <p:sp>
          <p:nvSpPr>
            <p:cNvPr id="19"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椭圆 19"/>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1" name="组合 20"/>
          <p:cNvGrpSpPr/>
          <p:nvPr/>
        </p:nvGrpSpPr>
        <p:grpSpPr>
          <a:xfrm rot="635756">
            <a:off x="6804435" y="1403737"/>
            <a:ext cx="1077309" cy="1385483"/>
            <a:chOff x="3102484" y="1163896"/>
            <a:chExt cx="1077642" cy="1385911"/>
          </a:xfrm>
          <a:solidFill>
            <a:srgbClr val="195CC7"/>
          </a:solidFill>
        </p:grpSpPr>
        <p:sp>
          <p:nvSpPr>
            <p:cNvPr id="22"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3" name="椭圆 22"/>
            <p:cNvSpPr/>
            <p:nvPr/>
          </p:nvSpPr>
          <p:spPr>
            <a:xfrm rot="16200000">
              <a:off x="3123442" y="1198146"/>
              <a:ext cx="967866" cy="967866"/>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4" name="组合 23"/>
          <p:cNvGrpSpPr/>
          <p:nvPr/>
        </p:nvGrpSpPr>
        <p:grpSpPr>
          <a:xfrm rot="10800000">
            <a:off x="1372589" y="1423082"/>
            <a:ext cx="1061344" cy="137893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7" name="矩形 26"/>
          <p:cNvSpPr>
            <a:spLocks noChangeArrowheads="1"/>
          </p:cNvSpPr>
          <p:nvPr/>
        </p:nvSpPr>
        <p:spPr bwMode="auto">
          <a:xfrm>
            <a:off x="1490197" y="1798158"/>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200" b="0" dirty="0" smtClean="0">
                <a:solidFill>
                  <a:schemeClr val="tx1">
                    <a:lumMod val="65000"/>
                    <a:lumOff val="35000"/>
                  </a:schemeClr>
                </a:solidFill>
              </a:rPr>
              <a:t>添加标题</a:t>
            </a:r>
            <a:endParaRPr lang="zh-CN" altLang="en-US" sz="1200" b="0" dirty="0">
              <a:solidFill>
                <a:schemeClr val="tx1">
                  <a:lumMod val="65000"/>
                  <a:lumOff val="35000"/>
                </a:schemeClr>
              </a:solidFill>
            </a:endParaRPr>
          </a:p>
        </p:txBody>
      </p:sp>
      <p:sp>
        <p:nvSpPr>
          <p:cNvPr id="28" name="文本框 13"/>
          <p:cNvSpPr txBox="1"/>
          <p:nvPr/>
        </p:nvSpPr>
        <p:spPr>
          <a:xfrm>
            <a:off x="991706" y="3028810"/>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29" name="矩形 28"/>
          <p:cNvSpPr>
            <a:spLocks noChangeArrowheads="1"/>
          </p:cNvSpPr>
          <p:nvPr/>
        </p:nvSpPr>
        <p:spPr bwMode="auto">
          <a:xfrm>
            <a:off x="3288236" y="1753477"/>
            <a:ext cx="1377631" cy="268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200" dirty="0">
                <a:solidFill>
                  <a:schemeClr val="bg1"/>
                </a:solidFill>
              </a:rPr>
              <a:t>添加标题</a:t>
            </a:r>
          </a:p>
        </p:txBody>
      </p:sp>
      <p:sp>
        <p:nvSpPr>
          <p:cNvPr id="30" name="文本框 13"/>
          <p:cNvSpPr txBox="1"/>
          <p:nvPr/>
        </p:nvSpPr>
        <p:spPr>
          <a:xfrm>
            <a:off x="2819942" y="3028810"/>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1" name="组合 30"/>
          <p:cNvGrpSpPr/>
          <p:nvPr/>
        </p:nvGrpSpPr>
        <p:grpSpPr>
          <a:xfrm rot="10800000">
            <a:off x="5000481" y="1423082"/>
            <a:ext cx="1061344" cy="1378934"/>
            <a:chOff x="4020870" y="2194485"/>
            <a:chExt cx="1102258" cy="1432090"/>
          </a:xfrm>
          <a:effectLst>
            <a:outerShdw blurRad="444500" dist="254000" dir="8100000" algn="tr" rotWithShape="0">
              <a:prstClr val="black">
                <a:alpha val="50000"/>
              </a:prstClr>
            </a:outerShdw>
          </a:effectLst>
        </p:grpSpPr>
        <p:sp>
          <p:nvSpPr>
            <p:cNvPr id="3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34" name="矩形 33"/>
          <p:cNvSpPr>
            <a:spLocks noChangeArrowheads="1"/>
          </p:cNvSpPr>
          <p:nvPr/>
        </p:nvSpPr>
        <p:spPr bwMode="auto">
          <a:xfrm>
            <a:off x="5107918" y="1784308"/>
            <a:ext cx="1377631" cy="268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200" dirty="0">
                <a:solidFill>
                  <a:schemeClr val="tx1">
                    <a:lumMod val="65000"/>
                    <a:lumOff val="35000"/>
                  </a:schemeClr>
                </a:solidFill>
              </a:rPr>
              <a:t>添加标题</a:t>
            </a:r>
          </a:p>
        </p:txBody>
      </p:sp>
      <p:sp>
        <p:nvSpPr>
          <p:cNvPr id="35" name="文本框 13"/>
          <p:cNvSpPr txBox="1"/>
          <p:nvPr/>
        </p:nvSpPr>
        <p:spPr>
          <a:xfrm>
            <a:off x="4686266" y="3028810"/>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36" name="矩形 35"/>
          <p:cNvSpPr>
            <a:spLocks noChangeArrowheads="1"/>
          </p:cNvSpPr>
          <p:nvPr/>
        </p:nvSpPr>
        <p:spPr bwMode="auto">
          <a:xfrm>
            <a:off x="6887349" y="1799488"/>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1200" dirty="0">
                <a:solidFill>
                  <a:schemeClr val="bg1"/>
                </a:solidFill>
              </a:rPr>
              <a:t>添加标题</a:t>
            </a:r>
          </a:p>
        </p:txBody>
      </p:sp>
      <p:sp>
        <p:nvSpPr>
          <p:cNvPr id="37" name="文本框 13"/>
          <p:cNvSpPr txBox="1"/>
          <p:nvPr/>
        </p:nvSpPr>
        <p:spPr>
          <a:xfrm>
            <a:off x="6476412" y="3028810"/>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6845957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2" presetClass="entr" presetSubtype="1" fill="hold" nodeType="afterEffect" p14:presetBounceEnd="54000">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14:bounceEnd="54000">
                                          <p:cBhvr additive="base">
                                            <p:cTn id="31" dur="500" fill="hold"/>
                                            <p:tgtEl>
                                              <p:spTgt spid="24"/>
                                            </p:tgtEl>
                                            <p:attrNameLst>
                                              <p:attrName>ppt_x</p:attrName>
                                            </p:attrNameLst>
                                          </p:cBhvr>
                                          <p:tavLst>
                                            <p:tav tm="0">
                                              <p:val>
                                                <p:strVal val="#ppt_x"/>
                                              </p:val>
                                            </p:tav>
                                            <p:tav tm="100000">
                                              <p:val>
                                                <p:strVal val="#ppt_x"/>
                                              </p:val>
                                            </p:tav>
                                          </p:tavLst>
                                        </p:anim>
                                        <p:anim calcmode="lin" valueType="num" p14:bounceEnd="54000">
                                          <p:cBhvr additive="base">
                                            <p:cTn id="32" dur="500" fill="hold"/>
                                            <p:tgtEl>
                                              <p:spTgt spid="24"/>
                                            </p:tgtEl>
                                            <p:attrNameLst>
                                              <p:attrName>ppt_y</p:attrName>
                                            </p:attrNameLst>
                                          </p:cBhvr>
                                          <p:tavLst>
                                            <p:tav tm="0">
                                              <p:val>
                                                <p:strVal val="0-#ppt_h/2"/>
                                              </p:val>
                                            </p:tav>
                                            <p:tav tm="100000">
                                              <p:val>
                                                <p:strVal val="#ppt_y"/>
                                              </p:val>
                                            </p:tav>
                                          </p:tavLst>
                                        </p:anim>
                                      </p:childTnLst>
                                    </p:cTn>
                                  </p:par>
                                </p:childTnLst>
                              </p:cTn>
                            </p:par>
                            <p:par>
                              <p:cTn id="33" fill="hold">
                                <p:stCondLst>
                                  <p:cond delay="2400"/>
                                </p:stCondLst>
                                <p:childTnLst>
                                  <p:par>
                                    <p:cTn id="34" presetID="22" presetClass="entr" presetSubtype="2"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2900"/>
                                </p:stCondLst>
                                <p:childTnLst>
                                  <p:par>
                                    <p:cTn id="38" presetID="22" presetClass="entr" presetSubtype="2"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750"/>
                                            <p:tgtEl>
                                              <p:spTgt spid="28"/>
                                            </p:tgtEl>
                                          </p:cBhvr>
                                        </p:animEffect>
                                      </p:childTnLst>
                                    </p:cTn>
                                  </p:par>
                                </p:childTnLst>
                              </p:cTn>
                            </p:par>
                            <p:par>
                              <p:cTn id="41" fill="hold">
                                <p:stCondLst>
                                  <p:cond delay="3650"/>
                                </p:stCondLst>
                                <p:childTnLst>
                                  <p:par>
                                    <p:cTn id="42" presetID="2" presetClass="entr" presetSubtype="1" fill="hold" nodeType="afterEffect" p14:presetBounceEnd="54000">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14:bounceEnd="54000">
                                          <p:cBhvr additive="base">
                                            <p:cTn id="44" dur="500" fill="hold"/>
                                            <p:tgtEl>
                                              <p:spTgt spid="18"/>
                                            </p:tgtEl>
                                            <p:attrNameLst>
                                              <p:attrName>ppt_x</p:attrName>
                                            </p:attrNameLst>
                                          </p:cBhvr>
                                          <p:tavLst>
                                            <p:tav tm="0">
                                              <p:val>
                                                <p:strVal val="#ppt_x"/>
                                              </p:val>
                                            </p:tav>
                                            <p:tav tm="100000">
                                              <p:val>
                                                <p:strVal val="#ppt_x"/>
                                              </p:val>
                                            </p:tav>
                                          </p:tavLst>
                                        </p:anim>
                                        <p:anim calcmode="lin" valueType="num" p14:bounceEnd="54000">
                                          <p:cBhvr additive="base">
                                            <p:cTn id="45" dur="500" fill="hold"/>
                                            <p:tgtEl>
                                              <p:spTgt spid="18"/>
                                            </p:tgtEl>
                                            <p:attrNameLst>
                                              <p:attrName>ppt_y</p:attrName>
                                            </p:attrNameLst>
                                          </p:cBhvr>
                                          <p:tavLst>
                                            <p:tav tm="0">
                                              <p:val>
                                                <p:strVal val="0-#ppt_h/2"/>
                                              </p:val>
                                            </p:tav>
                                            <p:tav tm="100000">
                                              <p:val>
                                                <p:strVal val="#ppt_y"/>
                                              </p:val>
                                            </p:tav>
                                          </p:tavLst>
                                        </p:anim>
                                      </p:childTnLst>
                                    </p:cTn>
                                  </p:par>
                                </p:childTnLst>
                              </p:cTn>
                            </p:par>
                            <p:par>
                              <p:cTn id="46" fill="hold">
                                <p:stCondLst>
                                  <p:cond delay="4150"/>
                                </p:stCondLst>
                                <p:childTnLst>
                                  <p:par>
                                    <p:cTn id="47" presetID="2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childTnLst>
                              </p:cTn>
                            </p:par>
                            <p:par>
                              <p:cTn id="50" fill="hold">
                                <p:stCondLst>
                                  <p:cond delay="4650"/>
                                </p:stCondLst>
                                <p:childTnLst>
                                  <p:par>
                                    <p:cTn id="51" presetID="22" presetClass="entr" presetSubtype="2"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750"/>
                                            <p:tgtEl>
                                              <p:spTgt spid="30"/>
                                            </p:tgtEl>
                                          </p:cBhvr>
                                        </p:animEffect>
                                      </p:childTnLst>
                                    </p:cTn>
                                  </p:par>
                                </p:childTnLst>
                              </p:cTn>
                            </p:par>
                            <p:par>
                              <p:cTn id="54" fill="hold">
                                <p:stCondLst>
                                  <p:cond delay="5400"/>
                                </p:stCondLst>
                                <p:childTnLst>
                                  <p:par>
                                    <p:cTn id="55" presetID="2" presetClass="entr" presetSubtype="1" fill="hold" nodeType="afterEffect" p14:presetBounceEnd="54000">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54000">
                                          <p:cBhvr additive="base">
                                            <p:cTn id="57" dur="500" fill="hold"/>
                                            <p:tgtEl>
                                              <p:spTgt spid="31"/>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31"/>
                                            </p:tgtEl>
                                            <p:attrNameLst>
                                              <p:attrName>ppt_y</p:attrName>
                                            </p:attrNameLst>
                                          </p:cBhvr>
                                          <p:tavLst>
                                            <p:tav tm="0">
                                              <p:val>
                                                <p:strVal val="0-#ppt_h/2"/>
                                              </p:val>
                                            </p:tav>
                                            <p:tav tm="100000">
                                              <p:val>
                                                <p:strVal val="#ppt_y"/>
                                              </p:val>
                                            </p:tav>
                                          </p:tavLst>
                                        </p:anim>
                                      </p:childTnLst>
                                    </p:cTn>
                                  </p:par>
                                </p:childTnLst>
                              </p:cTn>
                            </p:par>
                            <p:par>
                              <p:cTn id="59" fill="hold">
                                <p:stCondLst>
                                  <p:cond delay="5900"/>
                                </p:stCondLst>
                                <p:childTnLst>
                                  <p:par>
                                    <p:cTn id="60" presetID="22" presetClass="entr" presetSubtype="2"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right)">
                                          <p:cBhvr>
                                            <p:cTn id="62" dur="500"/>
                                            <p:tgtEl>
                                              <p:spTgt spid="34"/>
                                            </p:tgtEl>
                                          </p:cBhvr>
                                        </p:animEffect>
                                      </p:childTnLst>
                                    </p:cTn>
                                  </p:par>
                                </p:childTnLst>
                              </p:cTn>
                            </p:par>
                            <p:par>
                              <p:cTn id="63" fill="hold">
                                <p:stCondLst>
                                  <p:cond delay="6400"/>
                                </p:stCondLst>
                                <p:childTnLst>
                                  <p:par>
                                    <p:cTn id="64" presetID="22" presetClass="entr" presetSubtype="2"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right)">
                                          <p:cBhvr>
                                            <p:cTn id="66" dur="750"/>
                                            <p:tgtEl>
                                              <p:spTgt spid="35"/>
                                            </p:tgtEl>
                                          </p:cBhvr>
                                        </p:animEffect>
                                      </p:childTnLst>
                                    </p:cTn>
                                  </p:par>
                                </p:childTnLst>
                              </p:cTn>
                            </p:par>
                            <p:par>
                              <p:cTn id="67" fill="hold">
                                <p:stCondLst>
                                  <p:cond delay="7150"/>
                                </p:stCondLst>
                                <p:childTnLst>
                                  <p:par>
                                    <p:cTn id="68" presetID="2" presetClass="entr" presetSubtype="1" fill="hold" nodeType="afterEffect" p14:presetBounceEnd="54000">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14:bounceEnd="54000">
                                          <p:cBhvr additive="base">
                                            <p:cTn id="70" dur="500" fill="hold"/>
                                            <p:tgtEl>
                                              <p:spTgt spid="21"/>
                                            </p:tgtEl>
                                            <p:attrNameLst>
                                              <p:attrName>ppt_x</p:attrName>
                                            </p:attrNameLst>
                                          </p:cBhvr>
                                          <p:tavLst>
                                            <p:tav tm="0">
                                              <p:val>
                                                <p:strVal val="#ppt_x"/>
                                              </p:val>
                                            </p:tav>
                                            <p:tav tm="100000">
                                              <p:val>
                                                <p:strVal val="#ppt_x"/>
                                              </p:val>
                                            </p:tav>
                                          </p:tavLst>
                                        </p:anim>
                                        <p:anim calcmode="lin" valueType="num" p14:bounceEnd="54000">
                                          <p:cBhvr additive="base">
                                            <p:cTn id="71" dur="500" fill="hold"/>
                                            <p:tgtEl>
                                              <p:spTgt spid="21"/>
                                            </p:tgtEl>
                                            <p:attrNameLst>
                                              <p:attrName>ppt_y</p:attrName>
                                            </p:attrNameLst>
                                          </p:cBhvr>
                                          <p:tavLst>
                                            <p:tav tm="0">
                                              <p:val>
                                                <p:strVal val="0-#ppt_h/2"/>
                                              </p:val>
                                            </p:tav>
                                            <p:tav tm="100000">
                                              <p:val>
                                                <p:strVal val="#ppt_y"/>
                                              </p:val>
                                            </p:tav>
                                          </p:tavLst>
                                        </p:anim>
                                      </p:childTnLst>
                                    </p:cTn>
                                  </p:par>
                                </p:childTnLst>
                              </p:cTn>
                            </p:par>
                            <p:par>
                              <p:cTn id="72" fill="hold">
                                <p:stCondLst>
                                  <p:cond delay="7650"/>
                                </p:stCondLst>
                                <p:childTnLst>
                                  <p:par>
                                    <p:cTn id="73" presetID="22" presetClass="entr" presetSubtype="2"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right)">
                                          <p:cBhvr>
                                            <p:cTn id="75" dur="500"/>
                                            <p:tgtEl>
                                              <p:spTgt spid="36"/>
                                            </p:tgtEl>
                                          </p:cBhvr>
                                        </p:animEffect>
                                      </p:childTnLst>
                                    </p:cTn>
                                  </p:par>
                                </p:childTnLst>
                              </p:cTn>
                            </p:par>
                            <p:par>
                              <p:cTn id="76" fill="hold">
                                <p:stCondLst>
                                  <p:cond delay="8150"/>
                                </p:stCondLst>
                                <p:childTnLst>
                                  <p:par>
                                    <p:cTn id="77" presetID="22" presetClass="entr" presetSubtype="2"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right)">
                                          <p:cBhvr>
                                            <p:cTn id="7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7" grpId="0"/>
          <p:bldP spid="28" grpId="0"/>
          <p:bldP spid="29" grpId="0"/>
          <p:bldP spid="30"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2" presetClass="entr" presetSubtype="1"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0-#ppt_h/2"/>
                                              </p:val>
                                            </p:tav>
                                            <p:tav tm="100000">
                                              <p:val>
                                                <p:strVal val="#ppt_y"/>
                                              </p:val>
                                            </p:tav>
                                          </p:tavLst>
                                        </p:anim>
                                      </p:childTnLst>
                                    </p:cTn>
                                  </p:par>
                                </p:childTnLst>
                              </p:cTn>
                            </p:par>
                            <p:par>
                              <p:cTn id="33" fill="hold">
                                <p:stCondLst>
                                  <p:cond delay="2400"/>
                                </p:stCondLst>
                                <p:childTnLst>
                                  <p:par>
                                    <p:cTn id="34" presetID="22" presetClass="entr" presetSubtype="2"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2900"/>
                                </p:stCondLst>
                                <p:childTnLst>
                                  <p:par>
                                    <p:cTn id="38" presetID="22" presetClass="entr" presetSubtype="2"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750"/>
                                            <p:tgtEl>
                                              <p:spTgt spid="28"/>
                                            </p:tgtEl>
                                          </p:cBhvr>
                                        </p:animEffect>
                                      </p:childTnLst>
                                    </p:cTn>
                                  </p:par>
                                </p:childTnLst>
                              </p:cTn>
                            </p:par>
                            <p:par>
                              <p:cTn id="41" fill="hold">
                                <p:stCondLst>
                                  <p:cond delay="3650"/>
                                </p:stCondLst>
                                <p:childTnLst>
                                  <p:par>
                                    <p:cTn id="42" presetID="2" presetClass="entr" presetSubtype="1"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0-#ppt_h/2"/>
                                              </p:val>
                                            </p:tav>
                                            <p:tav tm="100000">
                                              <p:val>
                                                <p:strVal val="#ppt_y"/>
                                              </p:val>
                                            </p:tav>
                                          </p:tavLst>
                                        </p:anim>
                                      </p:childTnLst>
                                    </p:cTn>
                                  </p:par>
                                </p:childTnLst>
                              </p:cTn>
                            </p:par>
                            <p:par>
                              <p:cTn id="46" fill="hold">
                                <p:stCondLst>
                                  <p:cond delay="4150"/>
                                </p:stCondLst>
                                <p:childTnLst>
                                  <p:par>
                                    <p:cTn id="47" presetID="2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childTnLst>
                              </p:cTn>
                            </p:par>
                            <p:par>
                              <p:cTn id="50" fill="hold">
                                <p:stCondLst>
                                  <p:cond delay="4650"/>
                                </p:stCondLst>
                                <p:childTnLst>
                                  <p:par>
                                    <p:cTn id="51" presetID="22" presetClass="entr" presetSubtype="2"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750"/>
                                            <p:tgtEl>
                                              <p:spTgt spid="30"/>
                                            </p:tgtEl>
                                          </p:cBhvr>
                                        </p:animEffect>
                                      </p:childTnLst>
                                    </p:cTn>
                                  </p:par>
                                </p:childTnLst>
                              </p:cTn>
                            </p:par>
                            <p:par>
                              <p:cTn id="54" fill="hold">
                                <p:stCondLst>
                                  <p:cond delay="5400"/>
                                </p:stCondLst>
                                <p:childTnLst>
                                  <p:par>
                                    <p:cTn id="55" presetID="2" presetClass="entr" presetSubtype="1"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ppt_x"/>
                                              </p:val>
                                            </p:tav>
                                            <p:tav tm="100000">
                                              <p:val>
                                                <p:strVal val="#ppt_x"/>
                                              </p:val>
                                            </p:tav>
                                          </p:tavLst>
                                        </p:anim>
                                        <p:anim calcmode="lin" valueType="num">
                                          <p:cBhvr additive="base">
                                            <p:cTn id="58" dur="500" fill="hold"/>
                                            <p:tgtEl>
                                              <p:spTgt spid="31"/>
                                            </p:tgtEl>
                                            <p:attrNameLst>
                                              <p:attrName>ppt_y</p:attrName>
                                            </p:attrNameLst>
                                          </p:cBhvr>
                                          <p:tavLst>
                                            <p:tav tm="0">
                                              <p:val>
                                                <p:strVal val="0-#ppt_h/2"/>
                                              </p:val>
                                            </p:tav>
                                            <p:tav tm="100000">
                                              <p:val>
                                                <p:strVal val="#ppt_y"/>
                                              </p:val>
                                            </p:tav>
                                          </p:tavLst>
                                        </p:anim>
                                      </p:childTnLst>
                                    </p:cTn>
                                  </p:par>
                                </p:childTnLst>
                              </p:cTn>
                            </p:par>
                            <p:par>
                              <p:cTn id="59" fill="hold">
                                <p:stCondLst>
                                  <p:cond delay="5900"/>
                                </p:stCondLst>
                                <p:childTnLst>
                                  <p:par>
                                    <p:cTn id="60" presetID="22" presetClass="entr" presetSubtype="2"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right)">
                                          <p:cBhvr>
                                            <p:cTn id="62" dur="500"/>
                                            <p:tgtEl>
                                              <p:spTgt spid="34"/>
                                            </p:tgtEl>
                                          </p:cBhvr>
                                        </p:animEffect>
                                      </p:childTnLst>
                                    </p:cTn>
                                  </p:par>
                                </p:childTnLst>
                              </p:cTn>
                            </p:par>
                            <p:par>
                              <p:cTn id="63" fill="hold">
                                <p:stCondLst>
                                  <p:cond delay="6400"/>
                                </p:stCondLst>
                                <p:childTnLst>
                                  <p:par>
                                    <p:cTn id="64" presetID="22" presetClass="entr" presetSubtype="2"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right)">
                                          <p:cBhvr>
                                            <p:cTn id="66" dur="750"/>
                                            <p:tgtEl>
                                              <p:spTgt spid="35"/>
                                            </p:tgtEl>
                                          </p:cBhvr>
                                        </p:animEffect>
                                      </p:childTnLst>
                                    </p:cTn>
                                  </p:par>
                                </p:childTnLst>
                              </p:cTn>
                            </p:par>
                            <p:par>
                              <p:cTn id="67" fill="hold">
                                <p:stCondLst>
                                  <p:cond delay="7150"/>
                                </p:stCondLst>
                                <p:childTnLst>
                                  <p:par>
                                    <p:cTn id="68" presetID="2" presetClass="entr" presetSubtype="1"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ppt_x"/>
                                              </p:val>
                                            </p:tav>
                                            <p:tav tm="100000">
                                              <p:val>
                                                <p:strVal val="#ppt_x"/>
                                              </p:val>
                                            </p:tav>
                                          </p:tavLst>
                                        </p:anim>
                                        <p:anim calcmode="lin" valueType="num">
                                          <p:cBhvr additive="base">
                                            <p:cTn id="71" dur="500" fill="hold"/>
                                            <p:tgtEl>
                                              <p:spTgt spid="21"/>
                                            </p:tgtEl>
                                            <p:attrNameLst>
                                              <p:attrName>ppt_y</p:attrName>
                                            </p:attrNameLst>
                                          </p:cBhvr>
                                          <p:tavLst>
                                            <p:tav tm="0">
                                              <p:val>
                                                <p:strVal val="0-#ppt_h/2"/>
                                              </p:val>
                                            </p:tav>
                                            <p:tav tm="100000">
                                              <p:val>
                                                <p:strVal val="#ppt_y"/>
                                              </p:val>
                                            </p:tav>
                                          </p:tavLst>
                                        </p:anim>
                                      </p:childTnLst>
                                    </p:cTn>
                                  </p:par>
                                </p:childTnLst>
                              </p:cTn>
                            </p:par>
                            <p:par>
                              <p:cTn id="72" fill="hold">
                                <p:stCondLst>
                                  <p:cond delay="7650"/>
                                </p:stCondLst>
                                <p:childTnLst>
                                  <p:par>
                                    <p:cTn id="73" presetID="22" presetClass="entr" presetSubtype="2"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right)">
                                          <p:cBhvr>
                                            <p:cTn id="75" dur="500"/>
                                            <p:tgtEl>
                                              <p:spTgt spid="36"/>
                                            </p:tgtEl>
                                          </p:cBhvr>
                                        </p:animEffect>
                                      </p:childTnLst>
                                    </p:cTn>
                                  </p:par>
                                </p:childTnLst>
                              </p:cTn>
                            </p:par>
                            <p:par>
                              <p:cTn id="76" fill="hold">
                                <p:stCondLst>
                                  <p:cond delay="8150"/>
                                </p:stCondLst>
                                <p:childTnLst>
                                  <p:par>
                                    <p:cTn id="77" presetID="22" presetClass="entr" presetSubtype="2"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right)">
                                          <p:cBhvr>
                                            <p:cTn id="79"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7" grpId="0"/>
          <p:bldP spid="28" grpId="0"/>
          <p:bldP spid="29" grpId="0"/>
          <p:bldP spid="30" grpId="0"/>
          <p:bldP spid="34" grpId="0"/>
          <p:bldP spid="35" grpId="0"/>
          <p:bldP spid="36" grpId="0"/>
          <p:bldP spid="3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3"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5" name="组合 4"/>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6"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8" name="组合 7"/>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9"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0"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1" name="组合 10"/>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2"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8"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21"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2"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3" name="组合 22"/>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24"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5"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6" name="组合 25"/>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27"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0"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2" name="组合 31"/>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33"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4"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5" name="组合 34"/>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36"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39"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0"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sp>
        <p:nvSpPr>
          <p:cNvPr id="5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添加标题</a:t>
            </a:r>
          </a:p>
        </p:txBody>
      </p:sp>
      <p:grpSp>
        <p:nvGrpSpPr>
          <p:cNvPr id="56" name="组合 55"/>
          <p:cNvGrpSpPr/>
          <p:nvPr/>
        </p:nvGrpSpPr>
        <p:grpSpPr>
          <a:xfrm>
            <a:off x="1267939" y="895868"/>
            <a:ext cx="1857566" cy="2144979"/>
            <a:chOff x="1267713" y="896144"/>
            <a:chExt cx="1858140" cy="2145641"/>
          </a:xfrm>
        </p:grpSpPr>
        <p:grpSp>
          <p:nvGrpSpPr>
            <p:cNvPr id="57" name="组合 56"/>
            <p:cNvGrpSpPr/>
            <p:nvPr/>
          </p:nvGrpSpPr>
          <p:grpSpPr>
            <a:xfrm>
              <a:off x="1267713" y="896144"/>
              <a:ext cx="1858140" cy="2145641"/>
              <a:chOff x="789153" y="2729597"/>
              <a:chExt cx="1202093" cy="1388087"/>
            </a:xfrm>
          </p:grpSpPr>
          <p:grpSp>
            <p:nvGrpSpPr>
              <p:cNvPr id="70" name="组合 69"/>
              <p:cNvGrpSpPr/>
              <p:nvPr/>
            </p:nvGrpSpPr>
            <p:grpSpPr>
              <a:xfrm>
                <a:off x="789153" y="2729597"/>
                <a:ext cx="1202093" cy="1388087"/>
                <a:chOff x="3273692" y="1099961"/>
                <a:chExt cx="1202093" cy="1388087"/>
              </a:xfrm>
            </p:grpSpPr>
            <p:sp>
              <p:nvSpPr>
                <p:cNvPr id="72"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7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71" name="TextBox 79"/>
              <p:cNvSpPr txBox="1"/>
              <p:nvPr/>
            </p:nvSpPr>
            <p:spPr>
              <a:xfrm>
                <a:off x="906887" y="2840568"/>
                <a:ext cx="948647" cy="438044"/>
              </a:xfrm>
              <a:prstGeom prst="rect">
                <a:avLst/>
              </a:prstGeom>
              <a:noFill/>
            </p:spPr>
            <p:txBody>
              <a:bodyPr wrap="square" rtlCol="0">
                <a:spAutoFit/>
              </a:bodyPr>
              <a:lstStyle/>
              <a:p>
                <a:r>
                  <a:rPr lang="en-US" altLang="zh-CN" sz="3799" dirty="0" smtClean="0">
                    <a:solidFill>
                      <a:srgbClr val="FFFFFF"/>
                    </a:solidFill>
                    <a:latin typeface="Agency FB" panose="020B0503020202020204" pitchFamily="34" charset="0"/>
                  </a:rPr>
                  <a:t>05</a:t>
                </a:r>
                <a:endParaRPr lang="zh-CN" altLang="en-US" sz="3799" dirty="0">
                  <a:solidFill>
                    <a:srgbClr val="FFFFFF"/>
                  </a:solidFill>
                  <a:latin typeface="Agency FB" panose="020B0503020202020204" pitchFamily="34" charset="0"/>
                </a:endParaRPr>
              </a:p>
            </p:txBody>
          </p:sp>
        </p:grpSp>
        <p:grpSp>
          <p:nvGrpSpPr>
            <p:cNvPr id="58" name="组合 57"/>
            <p:cNvGrpSpPr/>
            <p:nvPr/>
          </p:nvGrpSpPr>
          <p:grpSpPr>
            <a:xfrm>
              <a:off x="1784254" y="1556803"/>
              <a:ext cx="898649" cy="859029"/>
              <a:chOff x="3294063" y="754063"/>
              <a:chExt cx="5600701" cy="5353051"/>
            </a:xfrm>
            <a:solidFill>
              <a:schemeClr val="accent3">
                <a:lumMod val="75000"/>
              </a:schemeClr>
            </a:solidFill>
          </p:grpSpPr>
          <p:sp>
            <p:nvSpPr>
              <p:cNvPr id="59"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0"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1"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2"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3"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4"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5"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6"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7"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8"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9"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cxnSp>
        <p:nvCxnSpPr>
          <p:cNvPr id="75" name="直接连接符 74"/>
          <p:cNvCxnSpPr/>
          <p:nvPr/>
        </p:nvCxnSpPr>
        <p:spPr>
          <a:xfrm>
            <a:off x="6113230" y="1071336"/>
            <a:ext cx="0" cy="1943400"/>
          </a:xfrm>
          <a:prstGeom prst="line">
            <a:avLst/>
          </a:prstGeom>
          <a:ln w="6350">
            <a:solidFill>
              <a:srgbClr val="195CC7"/>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6041244" y="993810"/>
            <a:ext cx="143972" cy="143972"/>
            <a:chOff x="4971660" y="1569718"/>
            <a:chExt cx="144016" cy="144016"/>
          </a:xfrm>
          <a:solidFill>
            <a:srgbClr val="195CC7"/>
          </a:solidFill>
        </p:grpSpPr>
        <p:sp>
          <p:nvSpPr>
            <p:cNvPr id="77"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78"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79" name="组合 78"/>
          <p:cNvGrpSpPr/>
          <p:nvPr/>
        </p:nvGrpSpPr>
        <p:grpSpPr>
          <a:xfrm>
            <a:off x="6041244" y="1391476"/>
            <a:ext cx="143972" cy="143972"/>
            <a:chOff x="4971660" y="1569718"/>
            <a:chExt cx="144016" cy="144016"/>
          </a:xfrm>
          <a:solidFill>
            <a:srgbClr val="195CC7"/>
          </a:solidFill>
        </p:grpSpPr>
        <p:sp>
          <p:nvSpPr>
            <p:cNvPr id="80"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1"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2" name="组合 81"/>
          <p:cNvGrpSpPr/>
          <p:nvPr/>
        </p:nvGrpSpPr>
        <p:grpSpPr>
          <a:xfrm>
            <a:off x="6041244" y="1789142"/>
            <a:ext cx="143972" cy="143972"/>
            <a:chOff x="4971660" y="1569718"/>
            <a:chExt cx="144016" cy="144016"/>
          </a:xfrm>
          <a:solidFill>
            <a:srgbClr val="195CC7"/>
          </a:solidFill>
        </p:grpSpPr>
        <p:sp>
          <p:nvSpPr>
            <p:cNvPr id="83"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4"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5" name="组合 84"/>
          <p:cNvGrpSpPr/>
          <p:nvPr/>
        </p:nvGrpSpPr>
        <p:grpSpPr>
          <a:xfrm>
            <a:off x="6041244" y="2186809"/>
            <a:ext cx="143972" cy="143972"/>
            <a:chOff x="4971660" y="1569718"/>
            <a:chExt cx="144016" cy="144016"/>
          </a:xfrm>
          <a:solidFill>
            <a:srgbClr val="195CC7"/>
          </a:solidFill>
        </p:grpSpPr>
        <p:sp>
          <p:nvSpPr>
            <p:cNvPr id="86"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87"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88" name="组合 87"/>
          <p:cNvGrpSpPr/>
          <p:nvPr/>
        </p:nvGrpSpPr>
        <p:grpSpPr>
          <a:xfrm>
            <a:off x="6041244" y="2584475"/>
            <a:ext cx="143972" cy="143972"/>
            <a:chOff x="4971660" y="1569718"/>
            <a:chExt cx="144016" cy="144016"/>
          </a:xfrm>
          <a:solidFill>
            <a:srgbClr val="195CC7"/>
          </a:solidFill>
        </p:grpSpPr>
        <p:sp>
          <p:nvSpPr>
            <p:cNvPr id="89"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90"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91" name="组合 90"/>
          <p:cNvGrpSpPr/>
          <p:nvPr/>
        </p:nvGrpSpPr>
        <p:grpSpPr>
          <a:xfrm>
            <a:off x="6041244" y="2982141"/>
            <a:ext cx="143972" cy="143972"/>
            <a:chOff x="4971660" y="1569718"/>
            <a:chExt cx="144016" cy="144016"/>
          </a:xfrm>
          <a:solidFill>
            <a:srgbClr val="195CC7"/>
          </a:solidFill>
        </p:grpSpPr>
        <p:sp>
          <p:nvSpPr>
            <p:cNvPr id="92"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93"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94" name="TextBox 71"/>
          <p:cNvSpPr txBox="1"/>
          <p:nvPr/>
        </p:nvSpPr>
        <p:spPr>
          <a:xfrm>
            <a:off x="6324059" y="811651"/>
            <a:ext cx="1697774" cy="2469135"/>
          </a:xfrm>
          <a:prstGeom prst="rect">
            <a:avLst/>
          </a:prstGeom>
          <a:noFill/>
        </p:spPr>
        <p:txBody>
          <a:bodyPr wrap="square" lIns="68550" tIns="34274" rIns="68550" bIns="34274" rtlCol="0">
            <a:spAutoFit/>
          </a:bodyPr>
          <a:lstStyle/>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5683976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1000" fill="hold"/>
                                        <p:tgtEl>
                                          <p:spTgt spid="56"/>
                                        </p:tgtEl>
                                        <p:attrNameLst>
                                          <p:attrName>ppt_w</p:attrName>
                                        </p:attrNameLst>
                                      </p:cBhvr>
                                      <p:tavLst>
                                        <p:tav tm="0">
                                          <p:val>
                                            <p:fltVal val="0"/>
                                          </p:val>
                                        </p:tav>
                                        <p:tav tm="100000">
                                          <p:val>
                                            <p:strVal val="#ppt_w"/>
                                          </p:val>
                                        </p:tav>
                                      </p:tavLst>
                                    </p:anim>
                                    <p:anim calcmode="lin" valueType="num">
                                      <p:cBhvr>
                                        <p:cTn id="8" dur="1000" fill="hold"/>
                                        <p:tgtEl>
                                          <p:spTgt spid="56"/>
                                        </p:tgtEl>
                                        <p:attrNameLst>
                                          <p:attrName>ppt_h</p:attrName>
                                        </p:attrNameLst>
                                      </p:cBhvr>
                                      <p:tavLst>
                                        <p:tav tm="0">
                                          <p:val>
                                            <p:fltVal val="0"/>
                                          </p:val>
                                        </p:tav>
                                        <p:tav tm="100000">
                                          <p:val>
                                            <p:strVal val="#ppt_h"/>
                                          </p:val>
                                        </p:tav>
                                      </p:tavLst>
                                    </p:anim>
                                    <p:animEffect transition="in" filter="fade">
                                      <p:cBhvr>
                                        <p:cTn id="9" dur="1000"/>
                                        <p:tgtEl>
                                          <p:spTgt spid="56"/>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700"/>
                                        <p:tgtEl>
                                          <p:spTgt spid="55"/>
                                        </p:tgtEl>
                                      </p:cBhvr>
                                    </p:animEffect>
                                  </p:childTnLst>
                                </p:cTn>
                              </p:par>
                            </p:childTnLst>
                          </p:cTn>
                        </p:par>
                        <p:par>
                          <p:cTn id="13" fill="hold">
                            <p:stCondLst>
                              <p:cond delay="1100"/>
                            </p:stCondLst>
                            <p:childTnLst>
                              <p:par>
                                <p:cTn id="14" presetID="23" presetClass="entr" presetSubtype="52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ppt_x</p:attrName>
                                        </p:attrNameLst>
                                      </p:cBhvr>
                                      <p:tavLst>
                                        <p:tav tm="0">
                                          <p:val>
                                            <p:fltVal val="0.5"/>
                                          </p:val>
                                        </p:tav>
                                        <p:tav tm="100000">
                                          <p:val>
                                            <p:strVal val="#ppt_x"/>
                                          </p:val>
                                        </p:tav>
                                      </p:tavLst>
                                    </p:anim>
                                    <p:anim calcmode="lin" valueType="num">
                                      <p:cBhvr>
                                        <p:cTn id="19" dur="500" fill="hold"/>
                                        <p:tgtEl>
                                          <p:spTgt spid="2"/>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 calcmode="lin" valueType="num">
                                      <p:cBhvr>
                                        <p:cTn id="36" dur="500" fill="hold"/>
                                        <p:tgtEl>
                                          <p:spTgt spid="11"/>
                                        </p:tgtEl>
                                        <p:attrNameLst>
                                          <p:attrName>ppt_x</p:attrName>
                                        </p:attrNameLst>
                                      </p:cBhvr>
                                      <p:tavLst>
                                        <p:tav tm="0">
                                          <p:val>
                                            <p:fltVal val="0.5"/>
                                          </p:val>
                                        </p:tav>
                                        <p:tav tm="100000">
                                          <p:val>
                                            <p:strVal val="#ppt_x"/>
                                          </p:val>
                                        </p:tav>
                                      </p:tavLst>
                                    </p:anim>
                                    <p:anim calcmode="lin" valueType="num">
                                      <p:cBhvr>
                                        <p:cTn id="37" dur="500" fill="hold"/>
                                        <p:tgtEl>
                                          <p:spTgt spid="11"/>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 calcmode="lin" valueType="num">
                                      <p:cBhvr>
                                        <p:cTn id="48" dur="500" fill="hold"/>
                                        <p:tgtEl>
                                          <p:spTgt spid="17"/>
                                        </p:tgtEl>
                                        <p:attrNameLst>
                                          <p:attrName>ppt_x</p:attrName>
                                        </p:attrNameLst>
                                      </p:cBhvr>
                                      <p:tavLst>
                                        <p:tav tm="0">
                                          <p:val>
                                            <p:fltVal val="0.5"/>
                                          </p:val>
                                        </p:tav>
                                        <p:tav tm="100000">
                                          <p:val>
                                            <p:strVal val="#ppt_x"/>
                                          </p:val>
                                        </p:tav>
                                      </p:tavLst>
                                    </p:anim>
                                    <p:anim calcmode="lin" valueType="num">
                                      <p:cBhvr>
                                        <p:cTn id="49" dur="500" fill="hold"/>
                                        <p:tgtEl>
                                          <p:spTgt spid="17"/>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 calcmode="lin" valueType="num">
                                      <p:cBhvr>
                                        <p:cTn id="54" dur="500" fill="hold"/>
                                        <p:tgtEl>
                                          <p:spTgt spid="20"/>
                                        </p:tgtEl>
                                        <p:attrNameLst>
                                          <p:attrName>ppt_x</p:attrName>
                                        </p:attrNameLst>
                                      </p:cBhvr>
                                      <p:tavLst>
                                        <p:tav tm="0">
                                          <p:val>
                                            <p:fltVal val="0.5"/>
                                          </p:val>
                                        </p:tav>
                                        <p:tav tm="100000">
                                          <p:val>
                                            <p:strVal val="#ppt_x"/>
                                          </p:val>
                                        </p:tav>
                                      </p:tavLst>
                                    </p:anim>
                                    <p:anim calcmode="lin" valueType="num">
                                      <p:cBhvr>
                                        <p:cTn id="55" dur="500" fill="hold"/>
                                        <p:tgtEl>
                                          <p:spTgt spid="20"/>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 calcmode="lin" valueType="num">
                                      <p:cBhvr>
                                        <p:cTn id="60" dur="500" fill="hold"/>
                                        <p:tgtEl>
                                          <p:spTgt spid="23"/>
                                        </p:tgtEl>
                                        <p:attrNameLst>
                                          <p:attrName>ppt_x</p:attrName>
                                        </p:attrNameLst>
                                      </p:cBhvr>
                                      <p:tavLst>
                                        <p:tav tm="0">
                                          <p:val>
                                            <p:fltVal val="0.5"/>
                                          </p:val>
                                        </p:tav>
                                        <p:tav tm="100000">
                                          <p:val>
                                            <p:strVal val="#ppt_x"/>
                                          </p:val>
                                        </p:tav>
                                      </p:tavLst>
                                    </p:anim>
                                    <p:anim calcmode="lin" valueType="num">
                                      <p:cBhvr>
                                        <p:cTn id="61" dur="500" fill="hold"/>
                                        <p:tgtEl>
                                          <p:spTgt spid="23"/>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 calcmode="lin" valueType="num">
                                      <p:cBhvr>
                                        <p:cTn id="66" dur="500" fill="hold"/>
                                        <p:tgtEl>
                                          <p:spTgt spid="26"/>
                                        </p:tgtEl>
                                        <p:attrNameLst>
                                          <p:attrName>ppt_x</p:attrName>
                                        </p:attrNameLst>
                                      </p:cBhvr>
                                      <p:tavLst>
                                        <p:tav tm="0">
                                          <p:val>
                                            <p:fltVal val="0.5"/>
                                          </p:val>
                                        </p:tav>
                                        <p:tav tm="100000">
                                          <p:val>
                                            <p:strVal val="#ppt_x"/>
                                          </p:val>
                                        </p:tav>
                                      </p:tavLst>
                                    </p:anim>
                                    <p:anim calcmode="lin" valueType="num">
                                      <p:cBhvr>
                                        <p:cTn id="67" dur="500" fill="hold"/>
                                        <p:tgtEl>
                                          <p:spTgt spid="26"/>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 calcmode="lin" valueType="num">
                                      <p:cBhvr>
                                        <p:cTn id="72" dur="500" fill="hold"/>
                                        <p:tgtEl>
                                          <p:spTgt spid="29"/>
                                        </p:tgtEl>
                                        <p:attrNameLst>
                                          <p:attrName>ppt_x</p:attrName>
                                        </p:attrNameLst>
                                      </p:cBhvr>
                                      <p:tavLst>
                                        <p:tav tm="0">
                                          <p:val>
                                            <p:fltVal val="0.5"/>
                                          </p:val>
                                        </p:tav>
                                        <p:tav tm="100000">
                                          <p:val>
                                            <p:strVal val="#ppt_x"/>
                                          </p:val>
                                        </p:tav>
                                      </p:tavLst>
                                    </p:anim>
                                    <p:anim calcmode="lin" valueType="num">
                                      <p:cBhvr>
                                        <p:cTn id="73" dur="500" fill="hold"/>
                                        <p:tgtEl>
                                          <p:spTgt spid="29"/>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anim calcmode="lin" valueType="num">
                                      <p:cBhvr>
                                        <p:cTn id="78" dur="500" fill="hold"/>
                                        <p:tgtEl>
                                          <p:spTgt spid="32"/>
                                        </p:tgtEl>
                                        <p:attrNameLst>
                                          <p:attrName>ppt_x</p:attrName>
                                        </p:attrNameLst>
                                      </p:cBhvr>
                                      <p:tavLst>
                                        <p:tav tm="0">
                                          <p:val>
                                            <p:fltVal val="0.5"/>
                                          </p:val>
                                        </p:tav>
                                        <p:tav tm="100000">
                                          <p:val>
                                            <p:strVal val="#ppt_x"/>
                                          </p:val>
                                        </p:tav>
                                      </p:tavLst>
                                    </p:anim>
                                    <p:anim calcmode="lin" valueType="num">
                                      <p:cBhvr>
                                        <p:cTn id="79" dur="500" fill="hold"/>
                                        <p:tgtEl>
                                          <p:spTgt spid="32"/>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5"/>
                                        </p:tgtEl>
                                        <p:attrNameLst>
                                          <p:attrName>style.visibility</p:attrName>
                                        </p:attrNameLst>
                                      </p:cBhvr>
                                      <p:to>
                                        <p:strVal val="visible"/>
                                      </p:to>
                                    </p:set>
                                    <p:anim calcmode="lin" valueType="num">
                                      <p:cBhvr>
                                        <p:cTn id="82" dur="500" fill="hold"/>
                                        <p:tgtEl>
                                          <p:spTgt spid="35"/>
                                        </p:tgtEl>
                                        <p:attrNameLst>
                                          <p:attrName>ppt_w</p:attrName>
                                        </p:attrNameLst>
                                      </p:cBhvr>
                                      <p:tavLst>
                                        <p:tav tm="0">
                                          <p:val>
                                            <p:fltVal val="0"/>
                                          </p:val>
                                        </p:tav>
                                        <p:tav tm="100000">
                                          <p:val>
                                            <p:strVal val="#ppt_w"/>
                                          </p:val>
                                        </p:tav>
                                      </p:tavLst>
                                    </p:anim>
                                    <p:anim calcmode="lin" valueType="num">
                                      <p:cBhvr>
                                        <p:cTn id="83" dur="500" fill="hold"/>
                                        <p:tgtEl>
                                          <p:spTgt spid="35"/>
                                        </p:tgtEl>
                                        <p:attrNameLst>
                                          <p:attrName>ppt_h</p:attrName>
                                        </p:attrNameLst>
                                      </p:cBhvr>
                                      <p:tavLst>
                                        <p:tav tm="0">
                                          <p:val>
                                            <p:fltVal val="0"/>
                                          </p:val>
                                        </p:tav>
                                        <p:tav tm="100000">
                                          <p:val>
                                            <p:strVal val="#ppt_h"/>
                                          </p:val>
                                        </p:tav>
                                      </p:tavLst>
                                    </p:anim>
                                    <p:anim calcmode="lin" valueType="num">
                                      <p:cBhvr>
                                        <p:cTn id="84" dur="500" fill="hold"/>
                                        <p:tgtEl>
                                          <p:spTgt spid="35"/>
                                        </p:tgtEl>
                                        <p:attrNameLst>
                                          <p:attrName>ppt_x</p:attrName>
                                        </p:attrNameLst>
                                      </p:cBhvr>
                                      <p:tavLst>
                                        <p:tav tm="0">
                                          <p:val>
                                            <p:fltVal val="0.5"/>
                                          </p:val>
                                        </p:tav>
                                        <p:tav tm="100000">
                                          <p:val>
                                            <p:strVal val="#ppt_x"/>
                                          </p:val>
                                        </p:tav>
                                      </p:tavLst>
                                    </p:anim>
                                    <p:anim calcmode="lin" valueType="num">
                                      <p:cBhvr>
                                        <p:cTn id="85" dur="500" fill="hold"/>
                                        <p:tgtEl>
                                          <p:spTgt spid="35"/>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 calcmode="lin" valueType="num">
                                      <p:cBhvr>
                                        <p:cTn id="90" dur="500" fill="hold"/>
                                        <p:tgtEl>
                                          <p:spTgt spid="38"/>
                                        </p:tgtEl>
                                        <p:attrNameLst>
                                          <p:attrName>ppt_x</p:attrName>
                                        </p:attrNameLst>
                                      </p:cBhvr>
                                      <p:tavLst>
                                        <p:tav tm="0">
                                          <p:val>
                                            <p:fltVal val="0.5"/>
                                          </p:val>
                                        </p:tav>
                                        <p:tav tm="100000">
                                          <p:val>
                                            <p:strVal val="#ppt_x"/>
                                          </p:val>
                                        </p:tav>
                                      </p:tavLst>
                                    </p:anim>
                                    <p:anim calcmode="lin" valueType="num">
                                      <p:cBhvr>
                                        <p:cTn id="91" dur="500" fill="hold"/>
                                        <p:tgtEl>
                                          <p:spTgt spid="38"/>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2"/>
                                        </p:tgtEl>
                                      </p:cBhvr>
                                    </p:animEffect>
                                    <p:animScale>
                                      <p:cBhvr>
                                        <p:cTn id="94" dur="250" autoRev="1" fill="hold"/>
                                        <p:tgtEl>
                                          <p:spTgt spid="2"/>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23"/>
                                        </p:tgtEl>
                                      </p:cBhvr>
                                    </p:animEffect>
                                    <p:animScale>
                                      <p:cBhvr>
                                        <p:cTn id="97" dur="250" autoRev="1" fill="hold"/>
                                        <p:tgtEl>
                                          <p:spTgt spid="23"/>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29"/>
                                        </p:tgtEl>
                                      </p:cBhvr>
                                    </p:animEffect>
                                    <p:animScale>
                                      <p:cBhvr>
                                        <p:cTn id="100" dur="250" autoRev="1" fill="hold"/>
                                        <p:tgtEl>
                                          <p:spTgt spid="29"/>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32"/>
                                        </p:tgtEl>
                                      </p:cBhvr>
                                    </p:animEffect>
                                    <p:animScale>
                                      <p:cBhvr>
                                        <p:cTn id="103" dur="250" autoRev="1" fill="hold"/>
                                        <p:tgtEl>
                                          <p:spTgt spid="32"/>
                                        </p:tgtEl>
                                      </p:cBhvr>
                                      <p:by x="105000" y="105000"/>
                                    </p:animScale>
                                  </p:childTnLst>
                                </p:cTn>
                              </p:par>
                            </p:childTnLst>
                          </p:cTn>
                        </p:par>
                        <p:par>
                          <p:cTn id="104" fill="hold">
                            <p:stCondLst>
                              <p:cond delay="3410"/>
                            </p:stCondLst>
                            <p:childTnLst>
                              <p:par>
                                <p:cTn id="105" presetID="16" presetClass="entr" presetSubtype="42" fill="hold" nodeType="afterEffect">
                                  <p:stCondLst>
                                    <p:cond delay="0"/>
                                  </p:stCondLst>
                                  <p:childTnLst>
                                    <p:set>
                                      <p:cBhvr>
                                        <p:cTn id="106" dur="1" fill="hold">
                                          <p:stCondLst>
                                            <p:cond delay="0"/>
                                          </p:stCondLst>
                                        </p:cTn>
                                        <p:tgtEl>
                                          <p:spTgt spid="75"/>
                                        </p:tgtEl>
                                        <p:attrNameLst>
                                          <p:attrName>style.visibility</p:attrName>
                                        </p:attrNameLst>
                                      </p:cBhvr>
                                      <p:to>
                                        <p:strVal val="visible"/>
                                      </p:to>
                                    </p:set>
                                    <p:animEffect transition="in" filter="barn(outHorizontal)">
                                      <p:cBhvr>
                                        <p:cTn id="107" dur="500"/>
                                        <p:tgtEl>
                                          <p:spTgt spid="75"/>
                                        </p:tgtEl>
                                      </p:cBhvr>
                                    </p:animEffect>
                                  </p:childTnLst>
                                </p:cTn>
                              </p:par>
                            </p:childTnLst>
                          </p:cTn>
                        </p:par>
                        <p:par>
                          <p:cTn id="108" fill="hold">
                            <p:stCondLst>
                              <p:cond delay="3910"/>
                            </p:stCondLst>
                            <p:childTnLst>
                              <p:par>
                                <p:cTn id="109" presetID="23" presetClass="entr" presetSubtype="32" fill="hold" nodeType="afterEffect">
                                  <p:stCondLst>
                                    <p:cond delay="0"/>
                                  </p:stCondLst>
                                  <p:childTnLst>
                                    <p:set>
                                      <p:cBhvr>
                                        <p:cTn id="110" dur="1" fill="hold">
                                          <p:stCondLst>
                                            <p:cond delay="0"/>
                                          </p:stCondLst>
                                        </p:cTn>
                                        <p:tgtEl>
                                          <p:spTgt spid="76"/>
                                        </p:tgtEl>
                                        <p:attrNameLst>
                                          <p:attrName>style.visibility</p:attrName>
                                        </p:attrNameLst>
                                      </p:cBhvr>
                                      <p:to>
                                        <p:strVal val="visible"/>
                                      </p:to>
                                    </p:set>
                                    <p:anim calcmode="lin" valueType="num">
                                      <p:cBhvr>
                                        <p:cTn id="111" dur="500" fill="hold"/>
                                        <p:tgtEl>
                                          <p:spTgt spid="76"/>
                                        </p:tgtEl>
                                        <p:attrNameLst>
                                          <p:attrName>ppt_w</p:attrName>
                                        </p:attrNameLst>
                                      </p:cBhvr>
                                      <p:tavLst>
                                        <p:tav tm="0">
                                          <p:val>
                                            <p:strVal val="4*#ppt_w"/>
                                          </p:val>
                                        </p:tav>
                                        <p:tav tm="100000">
                                          <p:val>
                                            <p:strVal val="#ppt_w"/>
                                          </p:val>
                                        </p:tav>
                                      </p:tavLst>
                                    </p:anim>
                                    <p:anim calcmode="lin" valueType="num">
                                      <p:cBhvr>
                                        <p:cTn id="112" dur="500" fill="hold"/>
                                        <p:tgtEl>
                                          <p:spTgt spid="76"/>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79"/>
                                        </p:tgtEl>
                                        <p:attrNameLst>
                                          <p:attrName>style.visibility</p:attrName>
                                        </p:attrNameLst>
                                      </p:cBhvr>
                                      <p:to>
                                        <p:strVal val="visible"/>
                                      </p:to>
                                    </p:set>
                                    <p:anim calcmode="lin" valueType="num">
                                      <p:cBhvr>
                                        <p:cTn id="115" dur="500" fill="hold"/>
                                        <p:tgtEl>
                                          <p:spTgt spid="79"/>
                                        </p:tgtEl>
                                        <p:attrNameLst>
                                          <p:attrName>ppt_w</p:attrName>
                                        </p:attrNameLst>
                                      </p:cBhvr>
                                      <p:tavLst>
                                        <p:tav tm="0">
                                          <p:val>
                                            <p:strVal val="4*#ppt_w"/>
                                          </p:val>
                                        </p:tav>
                                        <p:tav tm="100000">
                                          <p:val>
                                            <p:strVal val="#ppt_w"/>
                                          </p:val>
                                        </p:tav>
                                      </p:tavLst>
                                    </p:anim>
                                    <p:anim calcmode="lin" valueType="num">
                                      <p:cBhvr>
                                        <p:cTn id="116" dur="500" fill="hold"/>
                                        <p:tgtEl>
                                          <p:spTgt spid="79"/>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82"/>
                                        </p:tgtEl>
                                        <p:attrNameLst>
                                          <p:attrName>style.visibility</p:attrName>
                                        </p:attrNameLst>
                                      </p:cBhvr>
                                      <p:to>
                                        <p:strVal val="visible"/>
                                      </p:to>
                                    </p:set>
                                    <p:anim calcmode="lin" valueType="num">
                                      <p:cBhvr>
                                        <p:cTn id="119" dur="500" fill="hold"/>
                                        <p:tgtEl>
                                          <p:spTgt spid="82"/>
                                        </p:tgtEl>
                                        <p:attrNameLst>
                                          <p:attrName>ppt_w</p:attrName>
                                        </p:attrNameLst>
                                      </p:cBhvr>
                                      <p:tavLst>
                                        <p:tav tm="0">
                                          <p:val>
                                            <p:strVal val="4*#ppt_w"/>
                                          </p:val>
                                        </p:tav>
                                        <p:tav tm="100000">
                                          <p:val>
                                            <p:strVal val="#ppt_w"/>
                                          </p:val>
                                        </p:tav>
                                      </p:tavLst>
                                    </p:anim>
                                    <p:anim calcmode="lin" valueType="num">
                                      <p:cBhvr>
                                        <p:cTn id="120" dur="500" fill="hold"/>
                                        <p:tgtEl>
                                          <p:spTgt spid="82"/>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85"/>
                                        </p:tgtEl>
                                        <p:attrNameLst>
                                          <p:attrName>style.visibility</p:attrName>
                                        </p:attrNameLst>
                                      </p:cBhvr>
                                      <p:to>
                                        <p:strVal val="visible"/>
                                      </p:to>
                                    </p:set>
                                    <p:anim calcmode="lin" valueType="num">
                                      <p:cBhvr>
                                        <p:cTn id="123" dur="500" fill="hold"/>
                                        <p:tgtEl>
                                          <p:spTgt spid="85"/>
                                        </p:tgtEl>
                                        <p:attrNameLst>
                                          <p:attrName>ppt_w</p:attrName>
                                        </p:attrNameLst>
                                      </p:cBhvr>
                                      <p:tavLst>
                                        <p:tav tm="0">
                                          <p:val>
                                            <p:strVal val="4*#ppt_w"/>
                                          </p:val>
                                        </p:tav>
                                        <p:tav tm="100000">
                                          <p:val>
                                            <p:strVal val="#ppt_w"/>
                                          </p:val>
                                        </p:tav>
                                      </p:tavLst>
                                    </p:anim>
                                    <p:anim calcmode="lin" valueType="num">
                                      <p:cBhvr>
                                        <p:cTn id="124" dur="500" fill="hold"/>
                                        <p:tgtEl>
                                          <p:spTgt spid="85"/>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88"/>
                                        </p:tgtEl>
                                        <p:attrNameLst>
                                          <p:attrName>style.visibility</p:attrName>
                                        </p:attrNameLst>
                                      </p:cBhvr>
                                      <p:to>
                                        <p:strVal val="visible"/>
                                      </p:to>
                                    </p:set>
                                    <p:anim calcmode="lin" valueType="num">
                                      <p:cBhvr>
                                        <p:cTn id="127" dur="500" fill="hold"/>
                                        <p:tgtEl>
                                          <p:spTgt spid="88"/>
                                        </p:tgtEl>
                                        <p:attrNameLst>
                                          <p:attrName>ppt_w</p:attrName>
                                        </p:attrNameLst>
                                      </p:cBhvr>
                                      <p:tavLst>
                                        <p:tav tm="0">
                                          <p:val>
                                            <p:strVal val="4*#ppt_w"/>
                                          </p:val>
                                        </p:tav>
                                        <p:tav tm="100000">
                                          <p:val>
                                            <p:strVal val="#ppt_w"/>
                                          </p:val>
                                        </p:tav>
                                      </p:tavLst>
                                    </p:anim>
                                    <p:anim calcmode="lin" valueType="num">
                                      <p:cBhvr>
                                        <p:cTn id="128" dur="500" fill="hold"/>
                                        <p:tgtEl>
                                          <p:spTgt spid="88"/>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91"/>
                                        </p:tgtEl>
                                        <p:attrNameLst>
                                          <p:attrName>style.visibility</p:attrName>
                                        </p:attrNameLst>
                                      </p:cBhvr>
                                      <p:to>
                                        <p:strVal val="visible"/>
                                      </p:to>
                                    </p:set>
                                    <p:anim calcmode="lin" valueType="num">
                                      <p:cBhvr>
                                        <p:cTn id="131" dur="500" fill="hold"/>
                                        <p:tgtEl>
                                          <p:spTgt spid="91"/>
                                        </p:tgtEl>
                                        <p:attrNameLst>
                                          <p:attrName>ppt_w</p:attrName>
                                        </p:attrNameLst>
                                      </p:cBhvr>
                                      <p:tavLst>
                                        <p:tav tm="0">
                                          <p:val>
                                            <p:strVal val="4*#ppt_w"/>
                                          </p:val>
                                        </p:tav>
                                        <p:tav tm="100000">
                                          <p:val>
                                            <p:strVal val="#ppt_w"/>
                                          </p:val>
                                        </p:tav>
                                      </p:tavLst>
                                    </p:anim>
                                    <p:anim calcmode="lin" valueType="num">
                                      <p:cBhvr>
                                        <p:cTn id="132" dur="500" fill="hold"/>
                                        <p:tgtEl>
                                          <p:spTgt spid="91"/>
                                        </p:tgtEl>
                                        <p:attrNameLst>
                                          <p:attrName>ppt_h</p:attrName>
                                        </p:attrNameLst>
                                      </p:cBhvr>
                                      <p:tavLst>
                                        <p:tav tm="0">
                                          <p:val>
                                            <p:strVal val="4*#ppt_h"/>
                                          </p:val>
                                        </p:tav>
                                        <p:tav tm="100000">
                                          <p:val>
                                            <p:strVal val="#ppt_h"/>
                                          </p:val>
                                        </p:tav>
                                      </p:tavLst>
                                    </p:anim>
                                  </p:childTnLst>
                                </p:cTn>
                              </p:par>
                            </p:childTnLst>
                          </p:cTn>
                        </p:par>
                        <p:par>
                          <p:cTn id="133" fill="hold">
                            <p:stCondLst>
                              <p:cond delay="4610"/>
                            </p:stCondLst>
                            <p:childTnLst>
                              <p:par>
                                <p:cTn id="134" presetID="22" presetClass="entr" presetSubtype="8" fill="hold" grpId="0" nodeType="afterEffect">
                                  <p:stCondLst>
                                    <p:cond delay="0"/>
                                  </p:stCondLst>
                                  <p:childTnLst>
                                    <p:set>
                                      <p:cBhvr>
                                        <p:cTn id="135" dur="1" fill="hold">
                                          <p:stCondLst>
                                            <p:cond delay="0"/>
                                          </p:stCondLst>
                                        </p:cTn>
                                        <p:tgtEl>
                                          <p:spTgt spid="94"/>
                                        </p:tgtEl>
                                        <p:attrNameLst>
                                          <p:attrName>style.visibility</p:attrName>
                                        </p:attrNameLst>
                                      </p:cBhvr>
                                      <p:to>
                                        <p:strVal val="visible"/>
                                      </p:to>
                                    </p:set>
                                    <p:animEffect transition="in" filter="wipe(left)">
                                      <p:cBhvr>
                                        <p:cTn id="136"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727294" y="1542127"/>
            <a:ext cx="2778235" cy="2471935"/>
            <a:chOff x="304800" y="673100"/>
            <a:chExt cx="4000500" cy="4000500"/>
          </a:xfrm>
          <a:effectLst>
            <a:outerShdw blurRad="444500" dist="254000" dir="8100000" algn="tr" rotWithShape="0">
              <a:prstClr val="black">
                <a:alpha val="50000"/>
              </a:prstClr>
            </a:outerShdw>
          </a:effectLst>
        </p:grpSpPr>
        <p:sp>
          <p:nvSpPr>
            <p:cNvPr id="19" name="同心圆 3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sp>
          <p:nvSpPr>
            <p:cNvPr id="20" name="椭圆 3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fontAlgn="auto">
                <a:spcBef>
                  <a:spcPts val="0"/>
                </a:spcBef>
                <a:spcAft>
                  <a:spcPts val="0"/>
                </a:spcAft>
                <a:defRPr/>
              </a:pPr>
              <a:endParaRPr lang="zh-CN" altLang="en-US" b="0" kern="0">
                <a:solidFill>
                  <a:schemeClr val="tx1">
                    <a:lumMod val="75000"/>
                    <a:lumOff val="25000"/>
                  </a:schemeClr>
                </a:solidFill>
                <a:latin typeface="Calibri" panose="020F0502020204030204"/>
                <a:ea typeface="宋体" panose="02010600030101010101" pitchFamily="2" charset="-122"/>
              </a:endParaRPr>
            </a:p>
          </p:txBody>
        </p:sp>
      </p:grpSp>
      <p:grpSp>
        <p:nvGrpSpPr>
          <p:cNvPr id="21" name="组合 20"/>
          <p:cNvGrpSpPr/>
          <p:nvPr/>
        </p:nvGrpSpPr>
        <p:grpSpPr>
          <a:xfrm>
            <a:off x="1359264" y="2114691"/>
            <a:ext cx="1514295" cy="1372694"/>
            <a:chOff x="3235325" y="871538"/>
            <a:chExt cx="5781675" cy="5240338"/>
          </a:xfrm>
          <a:solidFill>
            <a:srgbClr val="195CC7"/>
          </a:solidFill>
        </p:grpSpPr>
        <p:sp>
          <p:nvSpPr>
            <p:cNvPr id="22" name="Freeform 230"/>
            <p:cNvSpPr/>
            <p:nvPr/>
          </p:nvSpPr>
          <p:spPr bwMode="auto">
            <a:xfrm>
              <a:off x="6208713" y="5040313"/>
              <a:ext cx="1450975" cy="1071563"/>
            </a:xfrm>
            <a:custGeom>
              <a:avLst/>
              <a:gdLst>
                <a:gd name="T0" fmla="*/ 0 w 386"/>
                <a:gd name="T1" fmla="*/ 187 h 285"/>
                <a:gd name="T2" fmla="*/ 386 w 386"/>
                <a:gd name="T3" fmla="*/ 49 h 285"/>
                <a:gd name="T4" fmla="*/ 270 w 386"/>
                <a:gd name="T5" fmla="*/ 156 h 285"/>
                <a:gd name="T6" fmla="*/ 19 w 386"/>
                <a:gd name="T7" fmla="*/ 216 h 285"/>
                <a:gd name="T8" fmla="*/ 261 w 386"/>
                <a:gd name="T9" fmla="*/ 61 h 285"/>
                <a:gd name="T10" fmla="*/ 0 w 386"/>
                <a:gd name="T11" fmla="*/ 187 h 285"/>
              </a:gdLst>
              <a:ahLst/>
              <a:cxnLst>
                <a:cxn ang="0">
                  <a:pos x="T0" y="T1"/>
                </a:cxn>
                <a:cxn ang="0">
                  <a:pos x="T2" y="T3"/>
                </a:cxn>
                <a:cxn ang="0">
                  <a:pos x="T4" y="T5"/>
                </a:cxn>
                <a:cxn ang="0">
                  <a:pos x="T6" y="T7"/>
                </a:cxn>
                <a:cxn ang="0">
                  <a:pos x="T8" y="T9"/>
                </a:cxn>
                <a:cxn ang="0">
                  <a:pos x="T10" y="T11"/>
                </a:cxn>
              </a:cxnLst>
              <a:rect l="0" t="0" r="r" b="b"/>
              <a:pathLst>
                <a:path w="386" h="285">
                  <a:moveTo>
                    <a:pt x="0" y="187"/>
                  </a:moveTo>
                  <a:cubicBezTo>
                    <a:pt x="13" y="146"/>
                    <a:pt x="81" y="0"/>
                    <a:pt x="386" y="49"/>
                  </a:cubicBezTo>
                  <a:cubicBezTo>
                    <a:pt x="344" y="42"/>
                    <a:pt x="288" y="129"/>
                    <a:pt x="270" y="156"/>
                  </a:cubicBezTo>
                  <a:cubicBezTo>
                    <a:pt x="206" y="248"/>
                    <a:pt x="107" y="285"/>
                    <a:pt x="19" y="216"/>
                  </a:cubicBezTo>
                  <a:cubicBezTo>
                    <a:pt x="107" y="90"/>
                    <a:pt x="261" y="61"/>
                    <a:pt x="261" y="61"/>
                  </a:cubicBezTo>
                  <a:cubicBezTo>
                    <a:pt x="261" y="61"/>
                    <a:pt x="80" y="75"/>
                    <a:pt x="0" y="1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3" name="Freeform 231"/>
            <p:cNvSpPr>
              <a:spLocks noEditPoints="1"/>
            </p:cNvSpPr>
            <p:nvPr/>
          </p:nvSpPr>
          <p:spPr bwMode="auto">
            <a:xfrm>
              <a:off x="5273675" y="871538"/>
              <a:ext cx="3743325" cy="2243138"/>
            </a:xfrm>
            <a:custGeom>
              <a:avLst/>
              <a:gdLst>
                <a:gd name="T0" fmla="*/ 295 w 996"/>
                <a:gd name="T1" fmla="*/ 381 h 597"/>
                <a:gd name="T2" fmla="*/ 157 w 996"/>
                <a:gd name="T3" fmla="*/ 274 h 597"/>
                <a:gd name="T4" fmla="*/ 152 w 996"/>
                <a:gd name="T5" fmla="*/ 275 h 597"/>
                <a:gd name="T6" fmla="*/ 155 w 996"/>
                <a:gd name="T7" fmla="*/ 289 h 597"/>
                <a:gd name="T8" fmla="*/ 51 w 996"/>
                <a:gd name="T9" fmla="*/ 378 h 597"/>
                <a:gd name="T10" fmla="*/ 0 w 996"/>
                <a:gd name="T11" fmla="*/ 145 h 597"/>
                <a:gd name="T12" fmla="*/ 132 w 996"/>
                <a:gd name="T13" fmla="*/ 182 h 597"/>
                <a:gd name="T14" fmla="*/ 138 w 996"/>
                <a:gd name="T15" fmla="*/ 212 h 597"/>
                <a:gd name="T16" fmla="*/ 253 w 996"/>
                <a:gd name="T17" fmla="*/ 187 h 597"/>
                <a:gd name="T18" fmla="*/ 237 w 996"/>
                <a:gd name="T19" fmla="*/ 115 h 597"/>
                <a:gd name="T20" fmla="*/ 769 w 996"/>
                <a:gd name="T21" fmla="*/ 0 h 597"/>
                <a:gd name="T22" fmla="*/ 777 w 996"/>
                <a:gd name="T23" fmla="*/ 37 h 597"/>
                <a:gd name="T24" fmla="*/ 803 w 996"/>
                <a:gd name="T25" fmla="*/ 28 h 597"/>
                <a:gd name="T26" fmla="*/ 977 w 996"/>
                <a:gd name="T27" fmla="*/ 160 h 597"/>
                <a:gd name="T28" fmla="*/ 873 w 996"/>
                <a:gd name="T29" fmla="*/ 353 h 597"/>
                <a:gd name="T30" fmla="*/ 846 w 996"/>
                <a:gd name="T31" fmla="*/ 356 h 597"/>
                <a:gd name="T32" fmla="*/ 850 w 996"/>
                <a:gd name="T33" fmla="*/ 374 h 597"/>
                <a:gd name="T34" fmla="*/ 776 w 996"/>
                <a:gd name="T35" fmla="*/ 513 h 597"/>
                <a:gd name="T36" fmla="*/ 444 w 996"/>
                <a:gd name="T37" fmla="*/ 585 h 597"/>
                <a:gd name="T38" fmla="*/ 319 w 996"/>
                <a:gd name="T39" fmla="*/ 490 h 597"/>
                <a:gd name="T40" fmla="*/ 295 w 996"/>
                <a:gd name="T41" fmla="*/ 381 h 597"/>
                <a:gd name="T42" fmla="*/ 289 w 996"/>
                <a:gd name="T43" fmla="*/ 352 h 597"/>
                <a:gd name="T44" fmla="*/ 267 w 996"/>
                <a:gd name="T45" fmla="*/ 250 h 597"/>
                <a:gd name="T46" fmla="*/ 182 w 996"/>
                <a:gd name="T47" fmla="*/ 269 h 597"/>
                <a:gd name="T48" fmla="*/ 289 w 996"/>
                <a:gd name="T49" fmla="*/ 352 h 597"/>
                <a:gd name="T50" fmla="*/ 865 w 996"/>
                <a:gd name="T51" fmla="*/ 315 h 597"/>
                <a:gd name="T52" fmla="*/ 944 w 996"/>
                <a:gd name="T53" fmla="*/ 167 h 597"/>
                <a:gd name="T54" fmla="*/ 811 w 996"/>
                <a:gd name="T55" fmla="*/ 66 h 597"/>
                <a:gd name="T56" fmla="*/ 785 w 996"/>
                <a:gd name="T57" fmla="*/ 76 h 597"/>
                <a:gd name="T58" fmla="*/ 838 w 996"/>
                <a:gd name="T59" fmla="*/ 317 h 597"/>
                <a:gd name="T60" fmla="*/ 865 w 996"/>
                <a:gd name="T61" fmla="*/ 315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96" h="597">
                  <a:moveTo>
                    <a:pt x="295" y="381"/>
                  </a:moveTo>
                  <a:cubicBezTo>
                    <a:pt x="157" y="274"/>
                    <a:pt x="157" y="274"/>
                    <a:pt x="157" y="274"/>
                  </a:cubicBezTo>
                  <a:cubicBezTo>
                    <a:pt x="152" y="275"/>
                    <a:pt x="152" y="275"/>
                    <a:pt x="152" y="275"/>
                  </a:cubicBezTo>
                  <a:cubicBezTo>
                    <a:pt x="155" y="289"/>
                    <a:pt x="155" y="289"/>
                    <a:pt x="155" y="289"/>
                  </a:cubicBezTo>
                  <a:cubicBezTo>
                    <a:pt x="51" y="378"/>
                    <a:pt x="51" y="378"/>
                    <a:pt x="51" y="378"/>
                  </a:cubicBezTo>
                  <a:cubicBezTo>
                    <a:pt x="0" y="145"/>
                    <a:pt x="0" y="145"/>
                    <a:pt x="0" y="145"/>
                  </a:cubicBezTo>
                  <a:cubicBezTo>
                    <a:pt x="132" y="182"/>
                    <a:pt x="132" y="182"/>
                    <a:pt x="132" y="182"/>
                  </a:cubicBezTo>
                  <a:cubicBezTo>
                    <a:pt x="138" y="212"/>
                    <a:pt x="138" y="212"/>
                    <a:pt x="138" y="212"/>
                  </a:cubicBezTo>
                  <a:cubicBezTo>
                    <a:pt x="253" y="187"/>
                    <a:pt x="253" y="187"/>
                    <a:pt x="253" y="187"/>
                  </a:cubicBezTo>
                  <a:cubicBezTo>
                    <a:pt x="237" y="115"/>
                    <a:pt x="237" y="115"/>
                    <a:pt x="237" y="115"/>
                  </a:cubicBezTo>
                  <a:cubicBezTo>
                    <a:pt x="769" y="0"/>
                    <a:pt x="769" y="0"/>
                    <a:pt x="769" y="0"/>
                  </a:cubicBezTo>
                  <a:cubicBezTo>
                    <a:pt x="777" y="37"/>
                    <a:pt x="777" y="37"/>
                    <a:pt x="777" y="37"/>
                  </a:cubicBezTo>
                  <a:cubicBezTo>
                    <a:pt x="785" y="33"/>
                    <a:pt x="794" y="30"/>
                    <a:pt x="803" y="28"/>
                  </a:cubicBezTo>
                  <a:cubicBezTo>
                    <a:pt x="879" y="11"/>
                    <a:pt x="957" y="71"/>
                    <a:pt x="977" y="160"/>
                  </a:cubicBezTo>
                  <a:cubicBezTo>
                    <a:pt x="996" y="250"/>
                    <a:pt x="950" y="336"/>
                    <a:pt x="873" y="353"/>
                  </a:cubicBezTo>
                  <a:cubicBezTo>
                    <a:pt x="864" y="355"/>
                    <a:pt x="855" y="356"/>
                    <a:pt x="846" y="356"/>
                  </a:cubicBezTo>
                  <a:cubicBezTo>
                    <a:pt x="850" y="374"/>
                    <a:pt x="850" y="374"/>
                    <a:pt x="850" y="374"/>
                  </a:cubicBezTo>
                  <a:cubicBezTo>
                    <a:pt x="864" y="439"/>
                    <a:pt x="831" y="501"/>
                    <a:pt x="776" y="513"/>
                  </a:cubicBezTo>
                  <a:cubicBezTo>
                    <a:pt x="444" y="585"/>
                    <a:pt x="444" y="585"/>
                    <a:pt x="444" y="585"/>
                  </a:cubicBezTo>
                  <a:cubicBezTo>
                    <a:pt x="389" y="597"/>
                    <a:pt x="333" y="554"/>
                    <a:pt x="319" y="490"/>
                  </a:cubicBezTo>
                  <a:lnTo>
                    <a:pt x="295" y="381"/>
                  </a:lnTo>
                  <a:close/>
                  <a:moveTo>
                    <a:pt x="289" y="352"/>
                  </a:moveTo>
                  <a:cubicBezTo>
                    <a:pt x="267" y="250"/>
                    <a:pt x="267" y="250"/>
                    <a:pt x="267" y="250"/>
                  </a:cubicBezTo>
                  <a:cubicBezTo>
                    <a:pt x="182" y="269"/>
                    <a:pt x="182" y="269"/>
                    <a:pt x="182" y="269"/>
                  </a:cubicBezTo>
                  <a:lnTo>
                    <a:pt x="289" y="352"/>
                  </a:lnTo>
                  <a:close/>
                  <a:moveTo>
                    <a:pt x="865" y="315"/>
                  </a:moveTo>
                  <a:cubicBezTo>
                    <a:pt x="924" y="302"/>
                    <a:pt x="959" y="236"/>
                    <a:pt x="944" y="167"/>
                  </a:cubicBezTo>
                  <a:cubicBezTo>
                    <a:pt x="929" y="99"/>
                    <a:pt x="870" y="53"/>
                    <a:pt x="811" y="66"/>
                  </a:cubicBezTo>
                  <a:cubicBezTo>
                    <a:pt x="802" y="68"/>
                    <a:pt x="793" y="71"/>
                    <a:pt x="785" y="76"/>
                  </a:cubicBezTo>
                  <a:cubicBezTo>
                    <a:pt x="838" y="317"/>
                    <a:pt x="838" y="317"/>
                    <a:pt x="838" y="317"/>
                  </a:cubicBezTo>
                  <a:cubicBezTo>
                    <a:pt x="847" y="318"/>
                    <a:pt x="856" y="317"/>
                    <a:pt x="865" y="3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4" name="Freeform 232"/>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5" name="Freeform 233"/>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6" name="Freeform 234"/>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7" name="Freeform 235"/>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8" name="Freeform 236"/>
            <p:cNvSpPr>
              <a:spLocks noEditPoints="1"/>
            </p:cNvSpPr>
            <p:nvPr/>
          </p:nvSpPr>
          <p:spPr bwMode="auto">
            <a:xfrm>
              <a:off x="4810125" y="2449513"/>
              <a:ext cx="1274763" cy="1173163"/>
            </a:xfrm>
            <a:custGeom>
              <a:avLst/>
              <a:gdLst>
                <a:gd name="T0" fmla="*/ 169 w 339"/>
                <a:gd name="T1" fmla="*/ 312 h 312"/>
                <a:gd name="T2" fmla="*/ 169 w 339"/>
                <a:gd name="T3" fmla="*/ 0 h 312"/>
                <a:gd name="T4" fmla="*/ 169 w 339"/>
                <a:gd name="T5" fmla="*/ 312 h 312"/>
                <a:gd name="T6" fmla="*/ 177 w 339"/>
                <a:gd name="T7" fmla="*/ 69 h 312"/>
                <a:gd name="T8" fmla="*/ 169 w 339"/>
                <a:gd name="T9" fmla="*/ 55 h 312"/>
                <a:gd name="T10" fmla="*/ 169 w 339"/>
                <a:gd name="T11" fmla="*/ 270 h 312"/>
                <a:gd name="T12" fmla="*/ 174 w 339"/>
                <a:gd name="T13" fmla="*/ 270 h 312"/>
                <a:gd name="T14" fmla="*/ 177 w 339"/>
                <a:gd name="T15" fmla="*/ 69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312">
                  <a:moveTo>
                    <a:pt x="169" y="312"/>
                  </a:moveTo>
                  <a:cubicBezTo>
                    <a:pt x="0" y="312"/>
                    <a:pt x="169" y="0"/>
                    <a:pt x="169" y="0"/>
                  </a:cubicBezTo>
                  <a:cubicBezTo>
                    <a:pt x="169" y="0"/>
                    <a:pt x="339" y="312"/>
                    <a:pt x="169" y="312"/>
                  </a:cubicBezTo>
                  <a:close/>
                  <a:moveTo>
                    <a:pt x="177" y="69"/>
                  </a:moveTo>
                  <a:cubicBezTo>
                    <a:pt x="172" y="60"/>
                    <a:pt x="169" y="55"/>
                    <a:pt x="169" y="55"/>
                  </a:cubicBezTo>
                  <a:cubicBezTo>
                    <a:pt x="169" y="55"/>
                    <a:pt x="53" y="270"/>
                    <a:pt x="169" y="270"/>
                  </a:cubicBezTo>
                  <a:cubicBezTo>
                    <a:pt x="171" y="270"/>
                    <a:pt x="172" y="270"/>
                    <a:pt x="174" y="270"/>
                  </a:cubicBezTo>
                  <a:cubicBezTo>
                    <a:pt x="126" y="236"/>
                    <a:pt x="149" y="142"/>
                    <a:pt x="17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sp>
          <p:nvSpPr>
            <p:cNvPr id="29" name="Freeform 237"/>
            <p:cNvSpPr/>
            <p:nvPr/>
          </p:nvSpPr>
          <p:spPr bwMode="auto">
            <a:xfrm>
              <a:off x="3235325" y="5040313"/>
              <a:ext cx="1450975" cy="1071563"/>
            </a:xfrm>
            <a:custGeom>
              <a:avLst/>
              <a:gdLst>
                <a:gd name="T0" fmla="*/ 125 w 386"/>
                <a:gd name="T1" fmla="*/ 61 h 285"/>
                <a:gd name="T2" fmla="*/ 367 w 386"/>
                <a:gd name="T3" fmla="*/ 216 h 285"/>
                <a:gd name="T4" fmla="*/ 116 w 386"/>
                <a:gd name="T5" fmla="*/ 156 h 285"/>
                <a:gd name="T6" fmla="*/ 0 w 386"/>
                <a:gd name="T7" fmla="*/ 49 h 285"/>
                <a:gd name="T8" fmla="*/ 386 w 386"/>
                <a:gd name="T9" fmla="*/ 187 h 285"/>
                <a:gd name="T10" fmla="*/ 125 w 386"/>
                <a:gd name="T11" fmla="*/ 61 h 285"/>
              </a:gdLst>
              <a:ahLst/>
              <a:cxnLst>
                <a:cxn ang="0">
                  <a:pos x="T0" y="T1"/>
                </a:cxn>
                <a:cxn ang="0">
                  <a:pos x="T2" y="T3"/>
                </a:cxn>
                <a:cxn ang="0">
                  <a:pos x="T4" y="T5"/>
                </a:cxn>
                <a:cxn ang="0">
                  <a:pos x="T6" y="T7"/>
                </a:cxn>
                <a:cxn ang="0">
                  <a:pos x="T8" y="T9"/>
                </a:cxn>
                <a:cxn ang="0">
                  <a:pos x="T10" y="T11"/>
                </a:cxn>
              </a:cxnLst>
              <a:rect l="0" t="0" r="r" b="b"/>
              <a:pathLst>
                <a:path w="386" h="285">
                  <a:moveTo>
                    <a:pt x="125" y="61"/>
                  </a:moveTo>
                  <a:cubicBezTo>
                    <a:pt x="125" y="61"/>
                    <a:pt x="279" y="90"/>
                    <a:pt x="367" y="216"/>
                  </a:cubicBezTo>
                  <a:cubicBezTo>
                    <a:pt x="279" y="285"/>
                    <a:pt x="180" y="248"/>
                    <a:pt x="116" y="156"/>
                  </a:cubicBezTo>
                  <a:cubicBezTo>
                    <a:pt x="98" y="129"/>
                    <a:pt x="41" y="42"/>
                    <a:pt x="0" y="49"/>
                  </a:cubicBezTo>
                  <a:cubicBezTo>
                    <a:pt x="305" y="0"/>
                    <a:pt x="373" y="146"/>
                    <a:pt x="386" y="187"/>
                  </a:cubicBezTo>
                  <a:cubicBezTo>
                    <a:pt x="306" y="75"/>
                    <a:pt x="125" y="61"/>
                    <a:pt x="125"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325" fontAlgn="auto">
                <a:spcBef>
                  <a:spcPts val="0"/>
                </a:spcBef>
                <a:spcAft>
                  <a:spcPts val="0"/>
                </a:spcAft>
              </a:pPr>
              <a:endParaRPr lang="zh-CN" altLang="en-US" sz="1400">
                <a:solidFill>
                  <a:schemeClr val="tx1">
                    <a:lumMod val="75000"/>
                    <a:lumOff val="25000"/>
                  </a:schemeClr>
                </a:solidFill>
                <a:latin typeface="Calibri" panose="020F0502020204030204"/>
                <a:ea typeface="宋体" panose="02010600030101010101" pitchFamily="2" charset="-122"/>
              </a:endParaRPr>
            </a:p>
          </p:txBody>
        </p:sp>
      </p:grpSp>
      <p:sp>
        <p:nvSpPr>
          <p:cNvPr id="30" name="TextBox 9"/>
          <p:cNvSpPr txBox="1"/>
          <p:nvPr/>
        </p:nvSpPr>
        <p:spPr>
          <a:xfrm>
            <a:off x="4186211" y="1607256"/>
            <a:ext cx="1792562" cy="476907"/>
          </a:xfrm>
          <a:prstGeom prst="rect">
            <a:avLst/>
          </a:prstGeom>
          <a:noFill/>
          <a:effectLst/>
        </p:spPr>
        <p:txBody>
          <a:bodyPr wrap="square" rtlCol="0">
            <a:spAutoFit/>
          </a:bodyPr>
          <a:lstStyle/>
          <a:p>
            <a:pPr algn="ctr"/>
            <a:r>
              <a:rPr lang="zh-CN" altLang="en-US" sz="2499" dirty="0">
                <a:solidFill>
                  <a:schemeClr val="tx1">
                    <a:lumMod val="75000"/>
                    <a:lumOff val="25000"/>
                  </a:schemeClr>
                </a:solidFill>
                <a:latin typeface="微软雅黑" panose="020B0503020204020204" pitchFamily="34" charset="-122"/>
                <a:ea typeface="微软雅黑" panose="020B0503020204020204" pitchFamily="34" charset="-122"/>
              </a:rPr>
              <a:t>所需资金：</a:t>
            </a:r>
          </a:p>
        </p:txBody>
      </p:sp>
      <p:sp>
        <p:nvSpPr>
          <p:cNvPr id="31" name="TextBox 9"/>
          <p:cNvSpPr txBox="1"/>
          <p:nvPr/>
        </p:nvSpPr>
        <p:spPr>
          <a:xfrm>
            <a:off x="5712155" y="1200575"/>
            <a:ext cx="2171030" cy="1092270"/>
          </a:xfrm>
          <a:prstGeom prst="rect">
            <a:avLst/>
          </a:prstGeom>
          <a:noFill/>
          <a:effectLst/>
        </p:spPr>
        <p:txBody>
          <a:bodyPr wrap="square" rtlCol="0">
            <a:spAutoFit/>
          </a:bodyPr>
          <a:lstStyle/>
          <a:p>
            <a:pPr algn="ctr"/>
            <a:r>
              <a:rPr lang="en-US" altLang="zh-CN" sz="6498" b="0" dirty="0">
                <a:solidFill>
                  <a:schemeClr val="tx1">
                    <a:lumMod val="75000"/>
                    <a:lumOff val="25000"/>
                  </a:schemeClr>
                </a:solidFill>
                <a:latin typeface="Impact" panose="020B0806030902050204" pitchFamily="34" charset="0"/>
                <a:ea typeface="微软雅黑" panose="020B0503020204020204" pitchFamily="34" charset="-122"/>
              </a:rPr>
              <a:t>300</a:t>
            </a:r>
            <a:endParaRPr lang="zh-CN" altLang="en-US" sz="6498" b="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32" name="TextBox 9"/>
          <p:cNvSpPr txBox="1"/>
          <p:nvPr/>
        </p:nvSpPr>
        <p:spPr>
          <a:xfrm>
            <a:off x="7349951" y="1657632"/>
            <a:ext cx="721863" cy="476907"/>
          </a:xfrm>
          <a:prstGeom prst="rect">
            <a:avLst/>
          </a:prstGeom>
          <a:noFill/>
          <a:effectLst/>
        </p:spPr>
        <p:txBody>
          <a:bodyPr wrap="square" rtlCol="0">
            <a:spAutoFit/>
          </a:bodyPr>
          <a:lstStyle/>
          <a:p>
            <a:pPr algn="ctr"/>
            <a:r>
              <a:rPr lang="zh-CN" altLang="en-US" sz="2499" dirty="0">
                <a:solidFill>
                  <a:schemeClr val="tx1">
                    <a:lumMod val="75000"/>
                    <a:lumOff val="25000"/>
                  </a:schemeClr>
                </a:solidFill>
                <a:latin typeface="微软雅黑" panose="020B0503020204020204" pitchFamily="34" charset="-122"/>
                <a:ea typeface="微软雅黑" panose="020B0503020204020204" pitchFamily="34" charset="-122"/>
              </a:rPr>
              <a:t>万</a:t>
            </a:r>
          </a:p>
        </p:txBody>
      </p:sp>
      <p:sp>
        <p:nvSpPr>
          <p:cNvPr id="33" name="TextBox 44"/>
          <p:cNvSpPr txBox="1"/>
          <p:nvPr/>
        </p:nvSpPr>
        <p:spPr>
          <a:xfrm>
            <a:off x="4226715" y="2279212"/>
            <a:ext cx="3845099" cy="623045"/>
          </a:xfrm>
          <a:prstGeom prst="rect">
            <a:avLst/>
          </a:prstGeom>
          <a:noFill/>
        </p:spPr>
        <p:txBody>
          <a:bodyPr wrap="square" lIns="68550" tIns="34274" rIns="68550" bIns="34274" rtlCol="0">
            <a:spAutoFit/>
          </a:bodyPr>
          <a:lstStyle/>
          <a:p>
            <a:pPr algn="l"/>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l"/>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9"/>
          <p:cNvSpPr txBox="1"/>
          <p:nvPr/>
        </p:nvSpPr>
        <p:spPr>
          <a:xfrm>
            <a:off x="4186211" y="3181163"/>
            <a:ext cx="1792562" cy="476907"/>
          </a:xfrm>
          <a:prstGeom prst="rect">
            <a:avLst/>
          </a:prstGeom>
          <a:noFill/>
          <a:effectLst/>
        </p:spPr>
        <p:txBody>
          <a:bodyPr wrap="square" rtlCol="0">
            <a:spAutoFit/>
          </a:bodyPr>
          <a:lstStyle/>
          <a:p>
            <a:pPr algn="ctr"/>
            <a:r>
              <a:rPr lang="zh-CN" altLang="en-US" sz="2499" dirty="0">
                <a:solidFill>
                  <a:schemeClr val="tx1">
                    <a:lumMod val="75000"/>
                    <a:lumOff val="25000"/>
                  </a:schemeClr>
                </a:solidFill>
                <a:latin typeface="微软雅黑" panose="020B0503020204020204" pitchFamily="34" charset="-122"/>
                <a:ea typeface="微软雅黑" panose="020B0503020204020204" pitchFamily="34" charset="-122"/>
              </a:rPr>
              <a:t>已有资金：</a:t>
            </a:r>
          </a:p>
        </p:txBody>
      </p:sp>
      <p:sp>
        <p:nvSpPr>
          <p:cNvPr id="35" name="TextBox 9"/>
          <p:cNvSpPr txBox="1"/>
          <p:nvPr/>
        </p:nvSpPr>
        <p:spPr>
          <a:xfrm>
            <a:off x="5712155" y="2774482"/>
            <a:ext cx="2171030" cy="1092270"/>
          </a:xfrm>
          <a:prstGeom prst="rect">
            <a:avLst/>
          </a:prstGeom>
          <a:noFill/>
          <a:effectLst/>
        </p:spPr>
        <p:txBody>
          <a:bodyPr wrap="square" rtlCol="0">
            <a:spAutoFit/>
          </a:bodyPr>
          <a:lstStyle/>
          <a:p>
            <a:pPr algn="ctr"/>
            <a:r>
              <a:rPr lang="en-US" altLang="zh-CN" sz="6498" b="0" dirty="0">
                <a:solidFill>
                  <a:schemeClr val="tx1">
                    <a:lumMod val="75000"/>
                    <a:lumOff val="25000"/>
                  </a:schemeClr>
                </a:solidFill>
                <a:latin typeface="Impact" panose="020B0806030902050204" pitchFamily="34" charset="0"/>
                <a:ea typeface="微软雅黑" panose="020B0503020204020204" pitchFamily="34" charset="-122"/>
              </a:rPr>
              <a:t>100</a:t>
            </a:r>
            <a:endParaRPr lang="zh-CN" altLang="en-US" sz="6498" b="0" dirty="0">
              <a:solidFill>
                <a:schemeClr val="tx1">
                  <a:lumMod val="75000"/>
                  <a:lumOff val="25000"/>
                </a:schemeClr>
              </a:solidFill>
              <a:latin typeface="Impact" panose="020B0806030902050204" pitchFamily="34" charset="0"/>
              <a:ea typeface="微软雅黑" panose="020B0503020204020204" pitchFamily="34" charset="-122"/>
            </a:endParaRPr>
          </a:p>
        </p:txBody>
      </p:sp>
      <p:sp>
        <p:nvSpPr>
          <p:cNvPr id="36" name="TextBox 9"/>
          <p:cNvSpPr txBox="1"/>
          <p:nvPr/>
        </p:nvSpPr>
        <p:spPr>
          <a:xfrm>
            <a:off x="7349951" y="3231539"/>
            <a:ext cx="721863" cy="476907"/>
          </a:xfrm>
          <a:prstGeom prst="rect">
            <a:avLst/>
          </a:prstGeom>
          <a:noFill/>
          <a:effectLst/>
        </p:spPr>
        <p:txBody>
          <a:bodyPr wrap="square" rtlCol="0">
            <a:spAutoFit/>
          </a:bodyPr>
          <a:lstStyle/>
          <a:p>
            <a:pPr algn="ctr"/>
            <a:r>
              <a:rPr lang="zh-CN" altLang="en-US" sz="2499" dirty="0">
                <a:solidFill>
                  <a:schemeClr val="tx1">
                    <a:lumMod val="75000"/>
                    <a:lumOff val="25000"/>
                  </a:schemeClr>
                </a:solidFill>
                <a:latin typeface="微软雅黑" panose="020B0503020204020204" pitchFamily="34" charset="-122"/>
                <a:ea typeface="微软雅黑" panose="020B0503020204020204" pitchFamily="34" charset="-122"/>
              </a:rPr>
              <a:t>万</a:t>
            </a:r>
          </a:p>
        </p:txBody>
      </p:sp>
      <p:sp>
        <p:nvSpPr>
          <p:cNvPr id="37" name="TextBox 48"/>
          <p:cNvSpPr txBox="1"/>
          <p:nvPr/>
        </p:nvSpPr>
        <p:spPr>
          <a:xfrm>
            <a:off x="4226715" y="3853119"/>
            <a:ext cx="3845099" cy="623045"/>
          </a:xfrm>
          <a:prstGeom prst="rect">
            <a:avLst/>
          </a:prstGeom>
          <a:noFill/>
        </p:spPr>
        <p:txBody>
          <a:bodyPr wrap="square" lIns="68550" tIns="34274" rIns="68550" bIns="34274" rtlCol="0">
            <a:spAutoFit/>
          </a:bodyPr>
          <a:lstStyle/>
          <a:p>
            <a:pPr algn="l"/>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l"/>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044528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23" presetClass="entr" presetSubtype="3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strVal val="(6*min(max(#ppt_w*#ppt_h,.3),1)-7.4)/-.7*#ppt_w"/>
                                          </p:val>
                                        </p:tav>
                                        <p:tav tm="100000">
                                          <p:val>
                                            <p:strVal val="#ppt_w"/>
                                          </p:val>
                                        </p:tav>
                                      </p:tavLst>
                                    </p:anim>
                                    <p:anim calcmode="lin" valueType="num">
                                      <p:cBhvr>
                                        <p:cTn id="32" dur="500" fill="hold"/>
                                        <p:tgtEl>
                                          <p:spTgt spid="18"/>
                                        </p:tgtEl>
                                        <p:attrNameLst>
                                          <p:attrName>ppt_h</p:attrName>
                                        </p:attrNameLst>
                                      </p:cBhvr>
                                      <p:tavLst>
                                        <p:tav tm="0">
                                          <p:val>
                                            <p:strVal val="(6*min(max(#ppt_w*#ppt_h,.3),1)-7.4)/-.7*#ppt_h"/>
                                          </p:val>
                                        </p:tav>
                                        <p:tav tm="100000">
                                          <p:val>
                                            <p:strVal val="#ppt_h"/>
                                          </p:val>
                                        </p:tav>
                                      </p:tavLst>
                                    </p:anim>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5" fill="hold">
                            <p:stCondLst>
                              <p:cond delay="2400"/>
                            </p:stCondLst>
                            <p:childTnLst>
                              <p:par>
                                <p:cTn id="36" presetID="10"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childTnLst>
                          </p:cTn>
                        </p:par>
                        <p:par>
                          <p:cTn id="39" fill="hold">
                            <p:stCondLst>
                              <p:cond delay="2900"/>
                            </p:stCondLst>
                            <p:childTnLst>
                              <p:par>
                                <p:cTn id="40" presetID="22" presetClass="entr" presetSubtype="8"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par>
                          <p:cTn id="43" fill="hold">
                            <p:stCondLst>
                              <p:cond delay="3400"/>
                            </p:stCondLst>
                            <p:childTnLst>
                              <p:par>
                                <p:cTn id="44" presetID="23" presetClass="entr" presetSubtype="32" fill="hold" grpId="0" nodeType="afterEffect">
                                  <p:stCondLst>
                                    <p:cond delay="0"/>
                                  </p:stCondLst>
                                  <p:iterate type="lt">
                                    <p:tmPct val="15000"/>
                                  </p:iterate>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strVal val="4*#ppt_w"/>
                                          </p:val>
                                        </p:tav>
                                        <p:tav tm="100000">
                                          <p:val>
                                            <p:strVal val="#ppt_w"/>
                                          </p:val>
                                        </p:tav>
                                      </p:tavLst>
                                    </p:anim>
                                    <p:anim calcmode="lin" valueType="num">
                                      <p:cBhvr>
                                        <p:cTn id="47" dur="500" fill="hold"/>
                                        <p:tgtEl>
                                          <p:spTgt spid="31"/>
                                        </p:tgtEl>
                                        <p:attrNameLst>
                                          <p:attrName>ppt_h</p:attrName>
                                        </p:attrNameLst>
                                      </p:cBhvr>
                                      <p:tavLst>
                                        <p:tav tm="0">
                                          <p:val>
                                            <p:strVal val="4*#ppt_h"/>
                                          </p:val>
                                        </p:tav>
                                        <p:tav tm="100000">
                                          <p:val>
                                            <p:strVal val="#ppt_h"/>
                                          </p:val>
                                        </p:tav>
                                      </p:tavLst>
                                    </p:anim>
                                  </p:childTnLst>
                                </p:cTn>
                              </p:par>
                            </p:childTnLst>
                          </p:cTn>
                        </p:par>
                        <p:par>
                          <p:cTn id="48" fill="hold">
                            <p:stCondLst>
                              <p:cond delay="405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550"/>
                            </p:stCondLst>
                            <p:childTnLst>
                              <p:par>
                                <p:cTn id="53" presetID="16" presetClass="entr" presetSubtype="2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inVertical)">
                                      <p:cBhvr>
                                        <p:cTn id="55" dur="500"/>
                                        <p:tgtEl>
                                          <p:spTgt spid="33"/>
                                        </p:tgtEl>
                                      </p:cBhvr>
                                    </p:animEffect>
                                  </p:childTnLst>
                                </p:cTn>
                              </p:par>
                            </p:childTnLst>
                          </p:cTn>
                        </p:par>
                        <p:par>
                          <p:cTn id="56" fill="hold">
                            <p:stCondLst>
                              <p:cond delay="5050"/>
                            </p:stCondLst>
                            <p:childTnLst>
                              <p:par>
                                <p:cTn id="57" presetID="22" presetClass="entr" presetSubtype="8"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par>
                          <p:cTn id="60" fill="hold">
                            <p:stCondLst>
                              <p:cond delay="5550"/>
                            </p:stCondLst>
                            <p:childTnLst>
                              <p:par>
                                <p:cTn id="61" presetID="23" presetClass="entr" presetSubtype="32" fill="hold" grpId="0" nodeType="afterEffect">
                                  <p:stCondLst>
                                    <p:cond delay="0"/>
                                  </p:stCondLst>
                                  <p:iterate type="lt">
                                    <p:tmPct val="15000"/>
                                  </p:iterate>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strVal val="4*#ppt_w"/>
                                          </p:val>
                                        </p:tav>
                                        <p:tav tm="100000">
                                          <p:val>
                                            <p:strVal val="#ppt_w"/>
                                          </p:val>
                                        </p:tav>
                                      </p:tavLst>
                                    </p:anim>
                                    <p:anim calcmode="lin" valueType="num">
                                      <p:cBhvr>
                                        <p:cTn id="64" dur="500" fill="hold"/>
                                        <p:tgtEl>
                                          <p:spTgt spid="35"/>
                                        </p:tgtEl>
                                        <p:attrNameLst>
                                          <p:attrName>ppt_h</p:attrName>
                                        </p:attrNameLst>
                                      </p:cBhvr>
                                      <p:tavLst>
                                        <p:tav tm="0">
                                          <p:val>
                                            <p:strVal val="4*#ppt_h"/>
                                          </p:val>
                                        </p:tav>
                                        <p:tav tm="100000">
                                          <p:val>
                                            <p:strVal val="#ppt_h"/>
                                          </p:val>
                                        </p:tav>
                                      </p:tavLst>
                                    </p:anim>
                                  </p:childTnLst>
                                </p:cTn>
                              </p:par>
                            </p:childTnLst>
                          </p:cTn>
                        </p:par>
                        <p:par>
                          <p:cTn id="65" fill="hold">
                            <p:stCondLst>
                              <p:cond delay="6200"/>
                            </p:stCondLst>
                            <p:childTnLst>
                              <p:par>
                                <p:cTn id="66" presetID="14" presetClass="entr" presetSubtype="10"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randombar(horizontal)">
                                      <p:cBhvr>
                                        <p:cTn id="68" dur="500"/>
                                        <p:tgtEl>
                                          <p:spTgt spid="36"/>
                                        </p:tgtEl>
                                      </p:cBhvr>
                                    </p:animEffect>
                                  </p:childTnLst>
                                </p:cTn>
                              </p:par>
                            </p:childTnLst>
                          </p:cTn>
                        </p:par>
                        <p:par>
                          <p:cTn id="69" fill="hold">
                            <p:stCondLst>
                              <p:cond delay="6700"/>
                            </p:stCondLst>
                            <p:childTnLst>
                              <p:par>
                                <p:cTn id="70" presetID="16" presetClass="entr" presetSubtype="2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barn(inVertic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71" name="组合 70"/>
          <p:cNvGrpSpPr/>
          <p:nvPr/>
        </p:nvGrpSpPr>
        <p:grpSpPr>
          <a:xfrm>
            <a:off x="2890845" y="1292235"/>
            <a:ext cx="3478704" cy="3477446"/>
            <a:chOff x="3704682" y="1203419"/>
            <a:chExt cx="4637668" cy="4637668"/>
          </a:xfrm>
        </p:grpSpPr>
        <p:sp>
          <p:nvSpPr>
            <p:cNvPr id="72" name="椭圆 71"/>
            <p:cNvSpPr/>
            <p:nvPr/>
          </p:nvSpPr>
          <p:spPr>
            <a:xfrm>
              <a:off x="3704682" y="1203419"/>
              <a:ext cx="4637668" cy="4637668"/>
            </a:xfrm>
            <a:prstGeom prst="ellipse">
              <a:avLst/>
            </a:prstGeom>
            <a:gradFill>
              <a:gsLst>
                <a:gs pos="0">
                  <a:schemeClr val="bg1"/>
                </a:gs>
                <a:gs pos="100000">
                  <a:srgbClr val="B2B2B2"/>
                </a:gs>
              </a:gsLst>
              <a:lin ang="2700000" scaled="1"/>
            </a:gradFill>
            <a:ln>
              <a:noFill/>
            </a:ln>
            <a:effectLst>
              <a:outerShdw blurRad="635000" dist="215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椭圆 72"/>
            <p:cNvSpPr/>
            <p:nvPr/>
          </p:nvSpPr>
          <p:spPr>
            <a:xfrm>
              <a:off x="3750795" y="1249532"/>
              <a:ext cx="4545442" cy="4545442"/>
            </a:xfrm>
            <a:prstGeom prst="ellipse">
              <a:avLst/>
            </a:prstGeom>
            <a:gradFill>
              <a:gsLst>
                <a:gs pos="100000">
                  <a:schemeClr val="bg1"/>
                </a:gs>
                <a:gs pos="0">
                  <a:srgbClr val="BCBCBC"/>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 name="组合 73"/>
          <p:cNvGrpSpPr/>
          <p:nvPr/>
        </p:nvGrpSpPr>
        <p:grpSpPr>
          <a:xfrm>
            <a:off x="3240975" y="1641972"/>
            <a:ext cx="2778445" cy="2777974"/>
            <a:chOff x="4171460" y="1669843"/>
            <a:chExt cx="3704111" cy="3704823"/>
          </a:xfrm>
        </p:grpSpPr>
        <p:sp>
          <p:nvSpPr>
            <p:cNvPr id="75" name="任意多边形 74"/>
            <p:cNvSpPr/>
            <p:nvPr/>
          </p:nvSpPr>
          <p:spPr>
            <a:xfrm>
              <a:off x="4171460" y="1669843"/>
              <a:ext cx="3704111" cy="3704823"/>
            </a:xfrm>
            <a:custGeom>
              <a:avLst/>
              <a:gdLst>
                <a:gd name="connsiteX0" fmla="*/ 2030648 w 4326152"/>
                <a:gd name="connsiteY0" fmla="*/ 0 h 4326984"/>
                <a:gd name="connsiteX1" fmla="*/ 2030648 w 4326152"/>
                <a:gd name="connsiteY1" fmla="*/ 111254 h 4326984"/>
                <a:gd name="connsiteX2" fmla="*/ 2163076 w 4326152"/>
                <a:gd name="connsiteY2" fmla="*/ 243682 h 4326984"/>
                <a:gd name="connsiteX3" fmla="*/ 2163076 w 4326152"/>
                <a:gd name="connsiteY3" fmla="*/ 243683 h 4326984"/>
                <a:gd name="connsiteX4" fmla="*/ 2295504 w 4326152"/>
                <a:gd name="connsiteY4" fmla="*/ 111255 h 4326984"/>
                <a:gd name="connsiteX5" fmla="*/ 2295504 w 4326152"/>
                <a:gd name="connsiteY5" fmla="*/ 0 h 4326984"/>
                <a:gd name="connsiteX6" fmla="*/ 2371233 w 4326152"/>
                <a:gd name="connsiteY6" fmla="*/ 3586 h 4326984"/>
                <a:gd name="connsiteX7" fmla="*/ 2549612 w 4326152"/>
                <a:gd name="connsiteY7" fmla="*/ 28059 h 4326984"/>
                <a:gd name="connsiteX8" fmla="*/ 2595431 w 4326152"/>
                <a:gd name="connsiteY8" fmla="*/ 38261 h 4326984"/>
                <a:gd name="connsiteX9" fmla="*/ 2566319 w 4326152"/>
                <a:gd name="connsiteY9" fmla="*/ 146906 h 4326984"/>
                <a:gd name="connsiteX10" fmla="*/ 2659960 w 4326152"/>
                <a:gd name="connsiteY10" fmla="*/ 309097 h 4326984"/>
                <a:gd name="connsiteX11" fmla="*/ 2659960 w 4326152"/>
                <a:gd name="connsiteY11" fmla="*/ 309098 h 4326984"/>
                <a:gd name="connsiteX12" fmla="*/ 2822150 w 4326152"/>
                <a:gd name="connsiteY12" fmla="*/ 215457 h 4326984"/>
                <a:gd name="connsiteX13" fmla="*/ 2851337 w 4326152"/>
                <a:gd name="connsiteY13" fmla="*/ 106529 h 4326984"/>
                <a:gd name="connsiteX14" fmla="*/ 2891016 w 4326152"/>
                <a:gd name="connsiteY14" fmla="*/ 118856 h 4326984"/>
                <a:gd name="connsiteX15" fmla="*/ 3052820 w 4326152"/>
                <a:gd name="connsiteY15" fmla="*/ 183959 h 4326984"/>
                <a:gd name="connsiteX16" fmla="*/ 3130038 w 4326152"/>
                <a:gd name="connsiteY16" fmla="*/ 223810 h 4326984"/>
                <a:gd name="connsiteX17" fmla="*/ 3074510 w 4326152"/>
                <a:gd name="connsiteY17" fmla="*/ 319987 h 4326984"/>
                <a:gd name="connsiteX18" fmla="*/ 3122982 w 4326152"/>
                <a:gd name="connsiteY18" fmla="*/ 500887 h 4326984"/>
                <a:gd name="connsiteX19" fmla="*/ 3122982 w 4326152"/>
                <a:gd name="connsiteY19" fmla="*/ 500886 h 4326984"/>
                <a:gd name="connsiteX20" fmla="*/ 3303882 w 4326152"/>
                <a:gd name="connsiteY20" fmla="*/ 452415 h 4326984"/>
                <a:gd name="connsiteX21" fmla="*/ 3359224 w 4326152"/>
                <a:gd name="connsiteY21" fmla="*/ 356559 h 4326984"/>
                <a:gd name="connsiteX22" fmla="*/ 3449666 w 4326152"/>
                <a:gd name="connsiteY22" fmla="*/ 416159 h 4326984"/>
                <a:gd name="connsiteX23" fmla="*/ 3583755 w 4326152"/>
                <a:gd name="connsiteY23" fmla="*/ 523465 h 4326984"/>
                <a:gd name="connsiteX24" fmla="*/ 3600299 w 4326152"/>
                <a:gd name="connsiteY24" fmla="*/ 538988 h 4326984"/>
                <a:gd name="connsiteX25" fmla="*/ 3520588 w 4326152"/>
                <a:gd name="connsiteY25" fmla="*/ 618698 h 4326984"/>
                <a:gd name="connsiteX26" fmla="*/ 3520588 w 4326152"/>
                <a:gd name="connsiteY26" fmla="*/ 805980 h 4326984"/>
                <a:gd name="connsiteX27" fmla="*/ 3520589 w 4326152"/>
                <a:gd name="connsiteY27" fmla="*/ 805979 h 4326984"/>
                <a:gd name="connsiteX28" fmla="*/ 3707871 w 4326152"/>
                <a:gd name="connsiteY28" fmla="*/ 805979 h 4326984"/>
                <a:gd name="connsiteX29" fmla="*/ 3787084 w 4326152"/>
                <a:gd name="connsiteY29" fmla="*/ 726766 h 4326984"/>
                <a:gd name="connsiteX30" fmla="*/ 3824377 w 4326152"/>
                <a:gd name="connsiteY30" fmla="*/ 767725 h 4326984"/>
                <a:gd name="connsiteX31" fmla="*/ 3929689 w 4326152"/>
                <a:gd name="connsiteY31" fmla="*/ 903458 h 4326984"/>
                <a:gd name="connsiteX32" fmla="*/ 3971001 w 4326152"/>
                <a:gd name="connsiteY32" fmla="*/ 966771 h 4326984"/>
                <a:gd name="connsiteX33" fmla="*/ 3874154 w 4326152"/>
                <a:gd name="connsiteY33" fmla="*/ 1022685 h 4326984"/>
                <a:gd name="connsiteX34" fmla="*/ 3825682 w 4326152"/>
                <a:gd name="connsiteY34" fmla="*/ 1203585 h 4326984"/>
                <a:gd name="connsiteX35" fmla="*/ 3825683 w 4326152"/>
                <a:gd name="connsiteY35" fmla="*/ 1203585 h 4326984"/>
                <a:gd name="connsiteX36" fmla="*/ 4006583 w 4326152"/>
                <a:gd name="connsiteY36" fmla="*/ 1252057 h 4326984"/>
                <a:gd name="connsiteX37" fmla="*/ 4104403 w 4326152"/>
                <a:gd name="connsiteY37" fmla="*/ 1195580 h 4326984"/>
                <a:gd name="connsiteX38" fmla="*/ 4117447 w 4326152"/>
                <a:gd name="connsiteY38" fmla="*/ 1219846 h 4326984"/>
                <a:gd name="connsiteX39" fmla="*/ 4191020 w 4326152"/>
                <a:gd name="connsiteY39" fmla="*/ 1390279 h 4326984"/>
                <a:gd name="connsiteX40" fmla="*/ 4219328 w 4326152"/>
                <a:gd name="connsiteY40" fmla="*/ 1475421 h 4326984"/>
                <a:gd name="connsiteX41" fmla="*/ 4111112 w 4326152"/>
                <a:gd name="connsiteY41" fmla="*/ 1504417 h 4326984"/>
                <a:gd name="connsiteX42" fmla="*/ 4017472 w 4326152"/>
                <a:gd name="connsiteY42" fmla="*/ 1666608 h 4326984"/>
                <a:gd name="connsiteX43" fmla="*/ 4017472 w 4326152"/>
                <a:gd name="connsiteY43" fmla="*/ 1666607 h 4326984"/>
                <a:gd name="connsiteX44" fmla="*/ 4179663 w 4326152"/>
                <a:gd name="connsiteY44" fmla="*/ 1760248 h 4326984"/>
                <a:gd name="connsiteX45" fmla="*/ 4288875 w 4326152"/>
                <a:gd name="connsiteY45" fmla="*/ 1730985 h 4326984"/>
                <a:gd name="connsiteX46" fmla="*/ 4293856 w 4326152"/>
                <a:gd name="connsiteY46" fmla="*/ 1751919 h 4326984"/>
                <a:gd name="connsiteX47" fmla="*/ 4321637 w 4326152"/>
                <a:gd name="connsiteY47" fmla="*/ 1941645 h 4326984"/>
                <a:gd name="connsiteX48" fmla="*/ 4326152 w 4326152"/>
                <a:gd name="connsiteY48" fmla="*/ 2031064 h 4326984"/>
                <a:gd name="connsiteX49" fmla="*/ 4215316 w 4326152"/>
                <a:gd name="connsiteY49" fmla="*/ 2031064 h 4326984"/>
                <a:gd name="connsiteX50" fmla="*/ 4093295 w 4326152"/>
                <a:gd name="connsiteY50" fmla="*/ 2111945 h 4326984"/>
                <a:gd name="connsiteX51" fmla="*/ 4082888 w 4326152"/>
                <a:gd name="connsiteY51" fmla="*/ 2163492 h 4326984"/>
                <a:gd name="connsiteX52" fmla="*/ 4093295 w 4326152"/>
                <a:gd name="connsiteY52" fmla="*/ 2215038 h 4326984"/>
                <a:gd name="connsiteX53" fmla="*/ 4215316 w 4326152"/>
                <a:gd name="connsiteY53" fmla="*/ 2295919 h 4326984"/>
                <a:gd name="connsiteX54" fmla="*/ 4326152 w 4326152"/>
                <a:gd name="connsiteY54" fmla="*/ 2295919 h 4326984"/>
                <a:gd name="connsiteX55" fmla="*/ 4321637 w 4326152"/>
                <a:gd name="connsiteY55" fmla="*/ 2385337 h 4326984"/>
                <a:gd name="connsiteX56" fmla="*/ 4293856 w 4326152"/>
                <a:gd name="connsiteY56" fmla="*/ 2575063 h 4326984"/>
                <a:gd name="connsiteX57" fmla="*/ 4288875 w 4326152"/>
                <a:gd name="connsiteY57" fmla="*/ 2595998 h 4326984"/>
                <a:gd name="connsiteX58" fmla="*/ 4179663 w 4326152"/>
                <a:gd name="connsiteY58" fmla="*/ 2566735 h 4326984"/>
                <a:gd name="connsiteX59" fmla="*/ 4017472 w 4326152"/>
                <a:gd name="connsiteY59" fmla="*/ 2660376 h 4326984"/>
                <a:gd name="connsiteX60" fmla="*/ 4017472 w 4326152"/>
                <a:gd name="connsiteY60" fmla="*/ 2660375 h 4326984"/>
                <a:gd name="connsiteX61" fmla="*/ 4111113 w 4326152"/>
                <a:gd name="connsiteY61" fmla="*/ 2822565 h 4326984"/>
                <a:gd name="connsiteX62" fmla="*/ 4219329 w 4326152"/>
                <a:gd name="connsiteY62" fmla="*/ 2851562 h 4326984"/>
                <a:gd name="connsiteX63" fmla="*/ 4191021 w 4326152"/>
                <a:gd name="connsiteY63" fmla="*/ 2936704 h 4326984"/>
                <a:gd name="connsiteX64" fmla="*/ 4117447 w 4326152"/>
                <a:gd name="connsiteY64" fmla="*/ 3107136 h 4326984"/>
                <a:gd name="connsiteX65" fmla="*/ 4104403 w 4326152"/>
                <a:gd name="connsiteY65" fmla="*/ 3131403 h 4326984"/>
                <a:gd name="connsiteX66" fmla="*/ 4006582 w 4326152"/>
                <a:gd name="connsiteY66" fmla="*/ 3074926 h 4326984"/>
                <a:gd name="connsiteX67" fmla="*/ 3825682 w 4326152"/>
                <a:gd name="connsiteY67" fmla="*/ 3123398 h 4326984"/>
                <a:gd name="connsiteX68" fmla="*/ 3825683 w 4326152"/>
                <a:gd name="connsiteY68" fmla="*/ 3123398 h 4326984"/>
                <a:gd name="connsiteX69" fmla="*/ 3874155 w 4326152"/>
                <a:gd name="connsiteY69" fmla="*/ 3304298 h 4326984"/>
                <a:gd name="connsiteX70" fmla="*/ 3971001 w 4326152"/>
                <a:gd name="connsiteY70" fmla="*/ 3360212 h 4326984"/>
                <a:gd name="connsiteX71" fmla="*/ 3929689 w 4326152"/>
                <a:gd name="connsiteY71" fmla="*/ 3423525 h 4326984"/>
                <a:gd name="connsiteX72" fmla="*/ 3824377 w 4326152"/>
                <a:gd name="connsiteY72" fmla="*/ 3559259 h 4326984"/>
                <a:gd name="connsiteX73" fmla="*/ 3787083 w 4326152"/>
                <a:gd name="connsiteY73" fmla="*/ 3600218 h 4326984"/>
                <a:gd name="connsiteX74" fmla="*/ 3707870 w 4326152"/>
                <a:gd name="connsiteY74" fmla="*/ 3521004 h 4326984"/>
                <a:gd name="connsiteX75" fmla="*/ 3564396 w 4326152"/>
                <a:gd name="connsiteY75" fmla="*/ 3491914 h 4326984"/>
                <a:gd name="connsiteX76" fmla="*/ 3520589 w 4326152"/>
                <a:gd name="connsiteY76" fmla="*/ 3521004 h 4326984"/>
                <a:gd name="connsiteX77" fmla="*/ 3491499 w 4326152"/>
                <a:gd name="connsiteY77" fmla="*/ 3564811 h 4326984"/>
                <a:gd name="connsiteX78" fmla="*/ 3520589 w 4326152"/>
                <a:gd name="connsiteY78" fmla="*/ 3708285 h 4326984"/>
                <a:gd name="connsiteX79" fmla="*/ 3600299 w 4326152"/>
                <a:gd name="connsiteY79" fmla="*/ 3787995 h 4326984"/>
                <a:gd name="connsiteX80" fmla="*/ 3583755 w 4326152"/>
                <a:gd name="connsiteY80" fmla="*/ 3803519 h 4326984"/>
                <a:gd name="connsiteX81" fmla="*/ 3449666 w 4326152"/>
                <a:gd name="connsiteY81" fmla="*/ 3910825 h 4326984"/>
                <a:gd name="connsiteX82" fmla="*/ 3359224 w 4326152"/>
                <a:gd name="connsiteY82" fmla="*/ 3970425 h 4326984"/>
                <a:gd name="connsiteX83" fmla="*/ 3303882 w 4326152"/>
                <a:gd name="connsiteY83" fmla="*/ 3874570 h 4326984"/>
                <a:gd name="connsiteX84" fmla="*/ 3122982 w 4326152"/>
                <a:gd name="connsiteY84" fmla="*/ 3826098 h 4326984"/>
                <a:gd name="connsiteX85" fmla="*/ 3122982 w 4326152"/>
                <a:gd name="connsiteY85" fmla="*/ 3826097 h 4326984"/>
                <a:gd name="connsiteX86" fmla="*/ 3074510 w 4326152"/>
                <a:gd name="connsiteY86" fmla="*/ 4006997 h 4326984"/>
                <a:gd name="connsiteX87" fmla="*/ 3130038 w 4326152"/>
                <a:gd name="connsiteY87" fmla="*/ 4103174 h 4326984"/>
                <a:gd name="connsiteX88" fmla="*/ 3052820 w 4326152"/>
                <a:gd name="connsiteY88" fmla="*/ 4143025 h 4326984"/>
                <a:gd name="connsiteX89" fmla="*/ 2891016 w 4326152"/>
                <a:gd name="connsiteY89" fmla="*/ 4208128 h 4326984"/>
                <a:gd name="connsiteX90" fmla="*/ 2851337 w 4326152"/>
                <a:gd name="connsiteY90" fmla="*/ 4220455 h 4326984"/>
                <a:gd name="connsiteX91" fmla="*/ 2822150 w 4326152"/>
                <a:gd name="connsiteY91" fmla="*/ 4111528 h 4326984"/>
                <a:gd name="connsiteX92" fmla="*/ 2659960 w 4326152"/>
                <a:gd name="connsiteY92" fmla="*/ 4017887 h 4326984"/>
                <a:gd name="connsiteX93" fmla="*/ 2659961 w 4326152"/>
                <a:gd name="connsiteY93" fmla="*/ 4017887 h 4326984"/>
                <a:gd name="connsiteX94" fmla="*/ 2566320 w 4326152"/>
                <a:gd name="connsiteY94" fmla="*/ 4180078 h 4326984"/>
                <a:gd name="connsiteX95" fmla="*/ 2595431 w 4326152"/>
                <a:gd name="connsiteY95" fmla="*/ 4288723 h 4326984"/>
                <a:gd name="connsiteX96" fmla="*/ 2549612 w 4326152"/>
                <a:gd name="connsiteY96" fmla="*/ 4298926 h 4326984"/>
                <a:gd name="connsiteX97" fmla="*/ 2371233 w 4326152"/>
                <a:gd name="connsiteY97" fmla="*/ 4323399 h 4326984"/>
                <a:gd name="connsiteX98" fmla="*/ 2295504 w 4326152"/>
                <a:gd name="connsiteY98" fmla="*/ 4326984 h 4326984"/>
                <a:gd name="connsiteX99" fmla="*/ 2295504 w 4326152"/>
                <a:gd name="connsiteY99" fmla="*/ 4215732 h 4326984"/>
                <a:gd name="connsiteX100" fmla="*/ 2214623 w 4326152"/>
                <a:gd name="connsiteY100" fmla="*/ 4093711 h 4326984"/>
                <a:gd name="connsiteX101" fmla="*/ 2163077 w 4326152"/>
                <a:gd name="connsiteY101" fmla="*/ 4083304 h 4326984"/>
                <a:gd name="connsiteX102" fmla="*/ 2111530 w 4326152"/>
                <a:gd name="connsiteY102" fmla="*/ 4093711 h 4326984"/>
                <a:gd name="connsiteX103" fmla="*/ 2030649 w 4326152"/>
                <a:gd name="connsiteY103" fmla="*/ 4215732 h 4326984"/>
                <a:gd name="connsiteX104" fmla="*/ 2030649 w 4326152"/>
                <a:gd name="connsiteY104" fmla="*/ 4326984 h 4326984"/>
                <a:gd name="connsiteX105" fmla="*/ 1954919 w 4326152"/>
                <a:gd name="connsiteY105" fmla="*/ 4323399 h 4326984"/>
                <a:gd name="connsiteX106" fmla="*/ 1776540 w 4326152"/>
                <a:gd name="connsiteY106" fmla="*/ 4298926 h 4326984"/>
                <a:gd name="connsiteX107" fmla="*/ 1730721 w 4326152"/>
                <a:gd name="connsiteY107" fmla="*/ 4288723 h 4326984"/>
                <a:gd name="connsiteX108" fmla="*/ 1759832 w 4326152"/>
                <a:gd name="connsiteY108" fmla="*/ 4180078 h 4326984"/>
                <a:gd name="connsiteX109" fmla="*/ 1666192 w 4326152"/>
                <a:gd name="connsiteY109" fmla="*/ 4017887 h 4326984"/>
                <a:gd name="connsiteX110" fmla="*/ 1666193 w 4326152"/>
                <a:gd name="connsiteY110" fmla="*/ 4017887 h 4326984"/>
                <a:gd name="connsiteX111" fmla="*/ 1504002 w 4326152"/>
                <a:gd name="connsiteY111" fmla="*/ 4111528 h 4326984"/>
                <a:gd name="connsiteX112" fmla="*/ 1474816 w 4326152"/>
                <a:gd name="connsiteY112" fmla="*/ 4220455 h 4326984"/>
                <a:gd name="connsiteX113" fmla="*/ 1435137 w 4326152"/>
                <a:gd name="connsiteY113" fmla="*/ 4208128 h 4326984"/>
                <a:gd name="connsiteX114" fmla="*/ 1273332 w 4326152"/>
                <a:gd name="connsiteY114" fmla="*/ 4143025 h 4326984"/>
                <a:gd name="connsiteX115" fmla="*/ 1196114 w 4326152"/>
                <a:gd name="connsiteY115" fmla="*/ 4103174 h 4326984"/>
                <a:gd name="connsiteX116" fmla="*/ 1251642 w 4326152"/>
                <a:gd name="connsiteY116" fmla="*/ 4006996 h 4326984"/>
                <a:gd name="connsiteX117" fmla="*/ 1203170 w 4326152"/>
                <a:gd name="connsiteY117" fmla="*/ 3826096 h 4326984"/>
                <a:gd name="connsiteX118" fmla="*/ 1203171 w 4326152"/>
                <a:gd name="connsiteY118" fmla="*/ 3826097 h 4326984"/>
                <a:gd name="connsiteX119" fmla="*/ 1022271 w 4326152"/>
                <a:gd name="connsiteY119" fmla="*/ 3874569 h 4326984"/>
                <a:gd name="connsiteX120" fmla="*/ 966928 w 4326152"/>
                <a:gd name="connsiteY120" fmla="*/ 3970425 h 4326984"/>
                <a:gd name="connsiteX121" fmla="*/ 876487 w 4326152"/>
                <a:gd name="connsiteY121" fmla="*/ 3910825 h 4326984"/>
                <a:gd name="connsiteX122" fmla="*/ 742398 w 4326152"/>
                <a:gd name="connsiteY122" fmla="*/ 3803519 h 4326984"/>
                <a:gd name="connsiteX123" fmla="*/ 725853 w 4326152"/>
                <a:gd name="connsiteY123" fmla="*/ 3787994 h 4326984"/>
                <a:gd name="connsiteX124" fmla="*/ 805563 w 4326152"/>
                <a:gd name="connsiteY124" fmla="*/ 3708284 h 4326984"/>
                <a:gd name="connsiteX125" fmla="*/ 834654 w 4326152"/>
                <a:gd name="connsiteY125" fmla="*/ 3564810 h 4326984"/>
                <a:gd name="connsiteX126" fmla="*/ 805564 w 4326152"/>
                <a:gd name="connsiteY126" fmla="*/ 3521003 h 4326984"/>
                <a:gd name="connsiteX127" fmla="*/ 805564 w 4326152"/>
                <a:gd name="connsiteY127" fmla="*/ 3521003 h 4326984"/>
                <a:gd name="connsiteX128" fmla="*/ 805563 w 4326152"/>
                <a:gd name="connsiteY128" fmla="*/ 3521002 h 4326984"/>
                <a:gd name="connsiteX129" fmla="*/ 805564 w 4326152"/>
                <a:gd name="connsiteY129" fmla="*/ 3521003 h 4326984"/>
                <a:gd name="connsiteX130" fmla="*/ 761756 w 4326152"/>
                <a:gd name="connsiteY130" fmla="*/ 3491913 h 4326984"/>
                <a:gd name="connsiteX131" fmla="*/ 618283 w 4326152"/>
                <a:gd name="connsiteY131" fmla="*/ 3521003 h 4326984"/>
                <a:gd name="connsiteX132" fmla="*/ 539069 w 4326152"/>
                <a:gd name="connsiteY132" fmla="*/ 3600217 h 4326984"/>
                <a:gd name="connsiteX133" fmla="*/ 501776 w 4326152"/>
                <a:gd name="connsiteY133" fmla="*/ 3559259 h 4326984"/>
                <a:gd name="connsiteX134" fmla="*/ 396463 w 4326152"/>
                <a:gd name="connsiteY134" fmla="*/ 3423525 h 4326984"/>
                <a:gd name="connsiteX135" fmla="*/ 355151 w 4326152"/>
                <a:gd name="connsiteY135" fmla="*/ 3360211 h 4326984"/>
                <a:gd name="connsiteX136" fmla="*/ 451998 w 4326152"/>
                <a:gd name="connsiteY136" fmla="*/ 3304297 h 4326984"/>
                <a:gd name="connsiteX137" fmla="*/ 500470 w 4326152"/>
                <a:gd name="connsiteY137" fmla="*/ 3123397 h 4326984"/>
                <a:gd name="connsiteX138" fmla="*/ 500470 w 4326152"/>
                <a:gd name="connsiteY138" fmla="*/ 3123397 h 4326984"/>
                <a:gd name="connsiteX139" fmla="*/ 319570 w 4326152"/>
                <a:gd name="connsiteY139" fmla="*/ 3074925 h 4326984"/>
                <a:gd name="connsiteX140" fmla="*/ 221749 w 4326152"/>
                <a:gd name="connsiteY140" fmla="*/ 3131402 h 4326984"/>
                <a:gd name="connsiteX141" fmla="*/ 208706 w 4326152"/>
                <a:gd name="connsiteY141" fmla="*/ 3107136 h 4326984"/>
                <a:gd name="connsiteX142" fmla="*/ 135132 w 4326152"/>
                <a:gd name="connsiteY142" fmla="*/ 2936704 h 4326984"/>
                <a:gd name="connsiteX143" fmla="*/ 106824 w 4326152"/>
                <a:gd name="connsiteY143" fmla="*/ 2851561 h 4326984"/>
                <a:gd name="connsiteX144" fmla="*/ 215039 w 4326152"/>
                <a:gd name="connsiteY144" fmla="*/ 2822564 h 4326984"/>
                <a:gd name="connsiteX145" fmla="*/ 308680 w 4326152"/>
                <a:gd name="connsiteY145" fmla="*/ 2660374 h 4326984"/>
                <a:gd name="connsiteX146" fmla="*/ 308680 w 4326152"/>
                <a:gd name="connsiteY146" fmla="*/ 2660375 h 4326984"/>
                <a:gd name="connsiteX147" fmla="*/ 146490 w 4326152"/>
                <a:gd name="connsiteY147" fmla="*/ 2566734 h 4326984"/>
                <a:gd name="connsiteX148" fmla="*/ 37277 w 4326152"/>
                <a:gd name="connsiteY148" fmla="*/ 2595997 h 4326984"/>
                <a:gd name="connsiteX149" fmla="*/ 32296 w 4326152"/>
                <a:gd name="connsiteY149" fmla="*/ 2575063 h 4326984"/>
                <a:gd name="connsiteX150" fmla="*/ 4516 w 4326152"/>
                <a:gd name="connsiteY150" fmla="*/ 2385337 h 4326984"/>
                <a:gd name="connsiteX151" fmla="*/ 0 w 4326152"/>
                <a:gd name="connsiteY151" fmla="*/ 2295920 h 4326984"/>
                <a:gd name="connsiteX152" fmla="*/ 110836 w 4326152"/>
                <a:gd name="connsiteY152" fmla="*/ 2295920 h 4326984"/>
                <a:gd name="connsiteX153" fmla="*/ 243264 w 4326152"/>
                <a:gd name="connsiteY153" fmla="*/ 2163492 h 4326984"/>
                <a:gd name="connsiteX154" fmla="*/ 243265 w 4326152"/>
                <a:gd name="connsiteY154" fmla="*/ 2163492 h 4326984"/>
                <a:gd name="connsiteX155" fmla="*/ 110837 w 4326152"/>
                <a:gd name="connsiteY155" fmla="*/ 2031064 h 4326984"/>
                <a:gd name="connsiteX156" fmla="*/ 0 w 4326152"/>
                <a:gd name="connsiteY156" fmla="*/ 2031064 h 4326984"/>
                <a:gd name="connsiteX157" fmla="*/ 4516 w 4326152"/>
                <a:gd name="connsiteY157" fmla="*/ 1941645 h 4326984"/>
                <a:gd name="connsiteX158" fmla="*/ 32296 w 4326152"/>
                <a:gd name="connsiteY158" fmla="*/ 1751919 h 4326984"/>
                <a:gd name="connsiteX159" fmla="*/ 37277 w 4326152"/>
                <a:gd name="connsiteY159" fmla="*/ 1730986 h 4326984"/>
                <a:gd name="connsiteX160" fmla="*/ 146489 w 4326152"/>
                <a:gd name="connsiteY160" fmla="*/ 1760249 h 4326984"/>
                <a:gd name="connsiteX161" fmla="*/ 308680 w 4326152"/>
                <a:gd name="connsiteY161" fmla="*/ 1666608 h 4326984"/>
                <a:gd name="connsiteX162" fmla="*/ 308681 w 4326152"/>
                <a:gd name="connsiteY162" fmla="*/ 1666609 h 4326984"/>
                <a:gd name="connsiteX163" fmla="*/ 215040 w 4326152"/>
                <a:gd name="connsiteY163" fmla="*/ 1504418 h 4326984"/>
                <a:gd name="connsiteX164" fmla="*/ 106824 w 4326152"/>
                <a:gd name="connsiteY164" fmla="*/ 1475422 h 4326984"/>
                <a:gd name="connsiteX165" fmla="*/ 135132 w 4326152"/>
                <a:gd name="connsiteY165" fmla="*/ 1390279 h 4326984"/>
                <a:gd name="connsiteX166" fmla="*/ 208706 w 4326152"/>
                <a:gd name="connsiteY166" fmla="*/ 1219846 h 4326984"/>
                <a:gd name="connsiteX167" fmla="*/ 221749 w 4326152"/>
                <a:gd name="connsiteY167" fmla="*/ 1195581 h 4326984"/>
                <a:gd name="connsiteX168" fmla="*/ 319570 w 4326152"/>
                <a:gd name="connsiteY168" fmla="*/ 1252058 h 4326984"/>
                <a:gd name="connsiteX169" fmla="*/ 500470 w 4326152"/>
                <a:gd name="connsiteY169" fmla="*/ 1203586 h 4326984"/>
                <a:gd name="connsiteX170" fmla="*/ 500471 w 4326152"/>
                <a:gd name="connsiteY170" fmla="*/ 1203586 h 4326984"/>
                <a:gd name="connsiteX171" fmla="*/ 451999 w 4326152"/>
                <a:gd name="connsiteY171" fmla="*/ 1022686 h 4326984"/>
                <a:gd name="connsiteX172" fmla="*/ 355151 w 4326152"/>
                <a:gd name="connsiteY172" fmla="*/ 966771 h 4326984"/>
                <a:gd name="connsiteX173" fmla="*/ 396463 w 4326152"/>
                <a:gd name="connsiteY173" fmla="*/ 903458 h 4326984"/>
                <a:gd name="connsiteX174" fmla="*/ 501776 w 4326152"/>
                <a:gd name="connsiteY174" fmla="*/ 767725 h 4326984"/>
                <a:gd name="connsiteX175" fmla="*/ 539068 w 4326152"/>
                <a:gd name="connsiteY175" fmla="*/ 726767 h 4326984"/>
                <a:gd name="connsiteX176" fmla="*/ 618282 w 4326152"/>
                <a:gd name="connsiteY176" fmla="*/ 805980 h 4326984"/>
                <a:gd name="connsiteX177" fmla="*/ 805563 w 4326152"/>
                <a:gd name="connsiteY177" fmla="*/ 805980 h 4326984"/>
                <a:gd name="connsiteX178" fmla="*/ 805564 w 4326152"/>
                <a:gd name="connsiteY178" fmla="*/ 805981 h 4326984"/>
                <a:gd name="connsiteX179" fmla="*/ 805564 w 4326152"/>
                <a:gd name="connsiteY179" fmla="*/ 618700 h 4326984"/>
                <a:gd name="connsiteX180" fmla="*/ 725853 w 4326152"/>
                <a:gd name="connsiteY180" fmla="*/ 538989 h 4326984"/>
                <a:gd name="connsiteX181" fmla="*/ 742398 w 4326152"/>
                <a:gd name="connsiteY181" fmla="*/ 523465 h 4326984"/>
                <a:gd name="connsiteX182" fmla="*/ 876487 w 4326152"/>
                <a:gd name="connsiteY182" fmla="*/ 416159 h 4326984"/>
                <a:gd name="connsiteX183" fmla="*/ 966928 w 4326152"/>
                <a:gd name="connsiteY183" fmla="*/ 356559 h 4326984"/>
                <a:gd name="connsiteX184" fmla="*/ 1022270 w 4326152"/>
                <a:gd name="connsiteY184" fmla="*/ 452415 h 4326984"/>
                <a:gd name="connsiteX185" fmla="*/ 1203170 w 4326152"/>
                <a:gd name="connsiteY185" fmla="*/ 500888 h 4326984"/>
                <a:gd name="connsiteX186" fmla="*/ 1203171 w 4326152"/>
                <a:gd name="connsiteY186" fmla="*/ 500888 h 4326984"/>
                <a:gd name="connsiteX187" fmla="*/ 1251643 w 4326152"/>
                <a:gd name="connsiteY187" fmla="*/ 319988 h 4326984"/>
                <a:gd name="connsiteX188" fmla="*/ 1196114 w 4326152"/>
                <a:gd name="connsiteY188" fmla="*/ 223810 h 4326984"/>
                <a:gd name="connsiteX189" fmla="*/ 1273332 w 4326152"/>
                <a:gd name="connsiteY189" fmla="*/ 183959 h 4326984"/>
                <a:gd name="connsiteX190" fmla="*/ 1435137 w 4326152"/>
                <a:gd name="connsiteY190" fmla="*/ 118856 h 4326984"/>
                <a:gd name="connsiteX191" fmla="*/ 1474815 w 4326152"/>
                <a:gd name="connsiteY191" fmla="*/ 106529 h 4326984"/>
                <a:gd name="connsiteX192" fmla="*/ 1504001 w 4326152"/>
                <a:gd name="connsiteY192" fmla="*/ 215456 h 4326984"/>
                <a:gd name="connsiteX193" fmla="*/ 1666192 w 4326152"/>
                <a:gd name="connsiteY193" fmla="*/ 309096 h 4326984"/>
                <a:gd name="connsiteX194" fmla="*/ 1666192 w 4326152"/>
                <a:gd name="connsiteY194" fmla="*/ 309098 h 4326984"/>
                <a:gd name="connsiteX195" fmla="*/ 1759833 w 4326152"/>
                <a:gd name="connsiteY195" fmla="*/ 146907 h 4326984"/>
                <a:gd name="connsiteX196" fmla="*/ 1730721 w 4326152"/>
                <a:gd name="connsiteY196" fmla="*/ 38261 h 4326984"/>
                <a:gd name="connsiteX197" fmla="*/ 1776540 w 4326152"/>
                <a:gd name="connsiteY197" fmla="*/ 28059 h 4326984"/>
                <a:gd name="connsiteX198" fmla="*/ 1954919 w 4326152"/>
                <a:gd name="connsiteY198" fmla="*/ 3586 h 432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326152" h="4326984">
                  <a:moveTo>
                    <a:pt x="2030648" y="0"/>
                  </a:moveTo>
                  <a:lnTo>
                    <a:pt x="2030648" y="111254"/>
                  </a:lnTo>
                  <a:cubicBezTo>
                    <a:pt x="2030648" y="184392"/>
                    <a:pt x="2089938" y="243682"/>
                    <a:pt x="2163076" y="243682"/>
                  </a:cubicBezTo>
                  <a:lnTo>
                    <a:pt x="2163076" y="243683"/>
                  </a:lnTo>
                  <a:cubicBezTo>
                    <a:pt x="2236214" y="243683"/>
                    <a:pt x="2295504" y="184393"/>
                    <a:pt x="2295504" y="111255"/>
                  </a:cubicBezTo>
                  <a:lnTo>
                    <a:pt x="2295504" y="0"/>
                  </a:lnTo>
                  <a:lnTo>
                    <a:pt x="2371233" y="3586"/>
                  </a:lnTo>
                  <a:cubicBezTo>
                    <a:pt x="2431444" y="9316"/>
                    <a:pt x="2490937" y="17508"/>
                    <a:pt x="2549612" y="28059"/>
                  </a:cubicBezTo>
                  <a:lnTo>
                    <a:pt x="2595431" y="38261"/>
                  </a:lnTo>
                  <a:lnTo>
                    <a:pt x="2566319" y="146906"/>
                  </a:lnTo>
                  <a:cubicBezTo>
                    <a:pt x="2547390" y="217552"/>
                    <a:pt x="2589314" y="290167"/>
                    <a:pt x="2659960" y="309097"/>
                  </a:cubicBezTo>
                  <a:lnTo>
                    <a:pt x="2659960" y="309098"/>
                  </a:lnTo>
                  <a:cubicBezTo>
                    <a:pt x="2730606" y="328027"/>
                    <a:pt x="2803221" y="286103"/>
                    <a:pt x="2822150" y="215457"/>
                  </a:cubicBezTo>
                  <a:lnTo>
                    <a:pt x="2851337" y="106529"/>
                  </a:lnTo>
                  <a:lnTo>
                    <a:pt x="2891016" y="118856"/>
                  </a:lnTo>
                  <a:cubicBezTo>
                    <a:pt x="2946007" y="138435"/>
                    <a:pt x="2999976" y="160170"/>
                    <a:pt x="3052820" y="183959"/>
                  </a:cubicBezTo>
                  <a:lnTo>
                    <a:pt x="3130038" y="223810"/>
                  </a:lnTo>
                  <a:lnTo>
                    <a:pt x="3074510" y="319987"/>
                  </a:lnTo>
                  <a:cubicBezTo>
                    <a:pt x="3037941" y="383327"/>
                    <a:pt x="3059643" y="464318"/>
                    <a:pt x="3122982" y="500887"/>
                  </a:cubicBezTo>
                  <a:lnTo>
                    <a:pt x="3122982" y="500886"/>
                  </a:lnTo>
                  <a:cubicBezTo>
                    <a:pt x="3186322" y="537455"/>
                    <a:pt x="3267313" y="515753"/>
                    <a:pt x="3303882" y="452415"/>
                  </a:cubicBezTo>
                  <a:lnTo>
                    <a:pt x="3359224" y="356559"/>
                  </a:lnTo>
                  <a:lnTo>
                    <a:pt x="3449666" y="416159"/>
                  </a:lnTo>
                  <a:cubicBezTo>
                    <a:pt x="3495792" y="450178"/>
                    <a:pt x="3540522" y="485981"/>
                    <a:pt x="3583755" y="523465"/>
                  </a:cubicBezTo>
                  <a:lnTo>
                    <a:pt x="3600299" y="538988"/>
                  </a:lnTo>
                  <a:lnTo>
                    <a:pt x="3520588" y="618698"/>
                  </a:lnTo>
                  <a:cubicBezTo>
                    <a:pt x="3468872" y="670415"/>
                    <a:pt x="3468872" y="754263"/>
                    <a:pt x="3520588" y="805980"/>
                  </a:cubicBezTo>
                  <a:lnTo>
                    <a:pt x="3520589" y="805979"/>
                  </a:lnTo>
                  <a:cubicBezTo>
                    <a:pt x="3572305" y="857695"/>
                    <a:pt x="3656154" y="857695"/>
                    <a:pt x="3707871" y="805979"/>
                  </a:cubicBezTo>
                  <a:lnTo>
                    <a:pt x="3787084" y="726766"/>
                  </a:lnTo>
                  <a:lnTo>
                    <a:pt x="3824377" y="767725"/>
                  </a:lnTo>
                  <a:cubicBezTo>
                    <a:pt x="3861215" y="811526"/>
                    <a:pt x="3896353" y="856804"/>
                    <a:pt x="3929689" y="903458"/>
                  </a:cubicBezTo>
                  <a:lnTo>
                    <a:pt x="3971001" y="966771"/>
                  </a:lnTo>
                  <a:lnTo>
                    <a:pt x="3874154" y="1022685"/>
                  </a:lnTo>
                  <a:cubicBezTo>
                    <a:pt x="3810815" y="1059254"/>
                    <a:pt x="3789113" y="1140246"/>
                    <a:pt x="3825682" y="1203585"/>
                  </a:cubicBezTo>
                  <a:lnTo>
                    <a:pt x="3825683" y="1203585"/>
                  </a:lnTo>
                  <a:cubicBezTo>
                    <a:pt x="3862252" y="1266924"/>
                    <a:pt x="3943243" y="1288626"/>
                    <a:pt x="4006583" y="1252057"/>
                  </a:cubicBezTo>
                  <a:lnTo>
                    <a:pt x="4104403" y="1195580"/>
                  </a:lnTo>
                  <a:lnTo>
                    <a:pt x="4117447" y="1219846"/>
                  </a:lnTo>
                  <a:cubicBezTo>
                    <a:pt x="4144310" y="1275380"/>
                    <a:pt x="4168875" y="1332232"/>
                    <a:pt x="4191020" y="1390279"/>
                  </a:cubicBezTo>
                  <a:lnTo>
                    <a:pt x="4219328" y="1475421"/>
                  </a:lnTo>
                  <a:lnTo>
                    <a:pt x="4111112" y="1504417"/>
                  </a:lnTo>
                  <a:cubicBezTo>
                    <a:pt x="4040466" y="1523347"/>
                    <a:pt x="3998542" y="1595962"/>
                    <a:pt x="4017472" y="1666608"/>
                  </a:cubicBezTo>
                  <a:lnTo>
                    <a:pt x="4017472" y="1666607"/>
                  </a:lnTo>
                  <a:cubicBezTo>
                    <a:pt x="4036402" y="1737253"/>
                    <a:pt x="4109017" y="1779178"/>
                    <a:pt x="4179663" y="1760248"/>
                  </a:cubicBezTo>
                  <a:lnTo>
                    <a:pt x="4288875" y="1730985"/>
                  </a:lnTo>
                  <a:lnTo>
                    <a:pt x="4293856" y="1751919"/>
                  </a:lnTo>
                  <a:cubicBezTo>
                    <a:pt x="4305825" y="1814254"/>
                    <a:pt x="4315127" y="1877537"/>
                    <a:pt x="4321637" y="1941645"/>
                  </a:cubicBezTo>
                  <a:lnTo>
                    <a:pt x="4326152" y="2031064"/>
                  </a:lnTo>
                  <a:lnTo>
                    <a:pt x="4215316" y="2031064"/>
                  </a:lnTo>
                  <a:cubicBezTo>
                    <a:pt x="4160463" y="2031064"/>
                    <a:pt x="4113399" y="2064415"/>
                    <a:pt x="4093295" y="2111945"/>
                  </a:cubicBezTo>
                  <a:lnTo>
                    <a:pt x="4082888" y="2163492"/>
                  </a:lnTo>
                  <a:lnTo>
                    <a:pt x="4093295" y="2215038"/>
                  </a:lnTo>
                  <a:cubicBezTo>
                    <a:pt x="4113399" y="2262568"/>
                    <a:pt x="4160463" y="2295919"/>
                    <a:pt x="4215316" y="2295919"/>
                  </a:cubicBezTo>
                  <a:lnTo>
                    <a:pt x="4326152" y="2295919"/>
                  </a:lnTo>
                  <a:lnTo>
                    <a:pt x="4321637" y="2385337"/>
                  </a:lnTo>
                  <a:cubicBezTo>
                    <a:pt x="4315127" y="2449445"/>
                    <a:pt x="4305825" y="2512729"/>
                    <a:pt x="4293856" y="2575063"/>
                  </a:cubicBezTo>
                  <a:lnTo>
                    <a:pt x="4288875" y="2595998"/>
                  </a:lnTo>
                  <a:lnTo>
                    <a:pt x="4179663" y="2566735"/>
                  </a:lnTo>
                  <a:cubicBezTo>
                    <a:pt x="4109017" y="2547805"/>
                    <a:pt x="4036402" y="2589730"/>
                    <a:pt x="4017472" y="2660376"/>
                  </a:cubicBezTo>
                  <a:lnTo>
                    <a:pt x="4017472" y="2660375"/>
                  </a:lnTo>
                  <a:cubicBezTo>
                    <a:pt x="3998543" y="2731021"/>
                    <a:pt x="4040467" y="2803636"/>
                    <a:pt x="4111113" y="2822565"/>
                  </a:cubicBezTo>
                  <a:lnTo>
                    <a:pt x="4219329" y="2851562"/>
                  </a:lnTo>
                  <a:lnTo>
                    <a:pt x="4191021" y="2936704"/>
                  </a:lnTo>
                  <a:cubicBezTo>
                    <a:pt x="4168876" y="2994751"/>
                    <a:pt x="4144310" y="3051603"/>
                    <a:pt x="4117447" y="3107136"/>
                  </a:cubicBezTo>
                  <a:lnTo>
                    <a:pt x="4104403" y="3131403"/>
                  </a:lnTo>
                  <a:lnTo>
                    <a:pt x="4006582" y="3074926"/>
                  </a:lnTo>
                  <a:cubicBezTo>
                    <a:pt x="3943243" y="3038357"/>
                    <a:pt x="3862251" y="3060059"/>
                    <a:pt x="3825682" y="3123398"/>
                  </a:cubicBezTo>
                  <a:lnTo>
                    <a:pt x="3825683" y="3123398"/>
                  </a:lnTo>
                  <a:cubicBezTo>
                    <a:pt x="3789114" y="3186737"/>
                    <a:pt x="3810815" y="3267729"/>
                    <a:pt x="3874155" y="3304298"/>
                  </a:cubicBezTo>
                  <a:lnTo>
                    <a:pt x="3971001" y="3360212"/>
                  </a:lnTo>
                  <a:lnTo>
                    <a:pt x="3929689" y="3423525"/>
                  </a:lnTo>
                  <a:cubicBezTo>
                    <a:pt x="3896353" y="3470179"/>
                    <a:pt x="3861215" y="3515458"/>
                    <a:pt x="3824377" y="3559259"/>
                  </a:cubicBezTo>
                  <a:lnTo>
                    <a:pt x="3787083" y="3600218"/>
                  </a:lnTo>
                  <a:lnTo>
                    <a:pt x="3707870" y="3521004"/>
                  </a:lnTo>
                  <a:cubicBezTo>
                    <a:pt x="3669082" y="3482217"/>
                    <a:pt x="3612221" y="3472520"/>
                    <a:pt x="3564396" y="3491914"/>
                  </a:cubicBezTo>
                  <a:lnTo>
                    <a:pt x="3520589" y="3521004"/>
                  </a:lnTo>
                  <a:lnTo>
                    <a:pt x="3491499" y="3564811"/>
                  </a:lnTo>
                  <a:cubicBezTo>
                    <a:pt x="3472105" y="3612636"/>
                    <a:pt x="3481802" y="3669497"/>
                    <a:pt x="3520589" y="3708285"/>
                  </a:cubicBezTo>
                  <a:lnTo>
                    <a:pt x="3600299" y="3787995"/>
                  </a:lnTo>
                  <a:lnTo>
                    <a:pt x="3583755" y="3803519"/>
                  </a:lnTo>
                  <a:cubicBezTo>
                    <a:pt x="3540522" y="3841003"/>
                    <a:pt x="3495791" y="3876805"/>
                    <a:pt x="3449666" y="3910825"/>
                  </a:cubicBezTo>
                  <a:lnTo>
                    <a:pt x="3359224" y="3970425"/>
                  </a:lnTo>
                  <a:lnTo>
                    <a:pt x="3303882" y="3874570"/>
                  </a:lnTo>
                  <a:cubicBezTo>
                    <a:pt x="3267313" y="3811230"/>
                    <a:pt x="3186321" y="3789529"/>
                    <a:pt x="3122982" y="3826098"/>
                  </a:cubicBezTo>
                  <a:lnTo>
                    <a:pt x="3122982" y="3826097"/>
                  </a:lnTo>
                  <a:cubicBezTo>
                    <a:pt x="3059643" y="3862666"/>
                    <a:pt x="3037941" y="3943658"/>
                    <a:pt x="3074510" y="4006997"/>
                  </a:cubicBezTo>
                  <a:lnTo>
                    <a:pt x="3130038" y="4103174"/>
                  </a:lnTo>
                  <a:lnTo>
                    <a:pt x="3052820" y="4143025"/>
                  </a:lnTo>
                  <a:cubicBezTo>
                    <a:pt x="2999976" y="4166814"/>
                    <a:pt x="2946007" y="4188549"/>
                    <a:pt x="2891016" y="4208128"/>
                  </a:cubicBezTo>
                  <a:lnTo>
                    <a:pt x="2851337" y="4220455"/>
                  </a:lnTo>
                  <a:lnTo>
                    <a:pt x="2822150" y="4111528"/>
                  </a:lnTo>
                  <a:cubicBezTo>
                    <a:pt x="2803221" y="4040882"/>
                    <a:pt x="2730606" y="3998958"/>
                    <a:pt x="2659960" y="4017887"/>
                  </a:cubicBezTo>
                  <a:lnTo>
                    <a:pt x="2659961" y="4017887"/>
                  </a:lnTo>
                  <a:cubicBezTo>
                    <a:pt x="2589315" y="4036817"/>
                    <a:pt x="2547391" y="4109432"/>
                    <a:pt x="2566320" y="4180078"/>
                  </a:cubicBezTo>
                  <a:lnTo>
                    <a:pt x="2595431" y="4288723"/>
                  </a:lnTo>
                  <a:lnTo>
                    <a:pt x="2549612" y="4298926"/>
                  </a:lnTo>
                  <a:cubicBezTo>
                    <a:pt x="2490937" y="4309476"/>
                    <a:pt x="2431444" y="4317668"/>
                    <a:pt x="2371233" y="4323399"/>
                  </a:cubicBezTo>
                  <a:lnTo>
                    <a:pt x="2295504" y="4326984"/>
                  </a:lnTo>
                  <a:lnTo>
                    <a:pt x="2295504" y="4215732"/>
                  </a:lnTo>
                  <a:cubicBezTo>
                    <a:pt x="2295504" y="4160879"/>
                    <a:pt x="2262154" y="4113815"/>
                    <a:pt x="2214623" y="4093711"/>
                  </a:cubicBezTo>
                  <a:lnTo>
                    <a:pt x="2163077" y="4083304"/>
                  </a:lnTo>
                  <a:lnTo>
                    <a:pt x="2111530" y="4093711"/>
                  </a:lnTo>
                  <a:cubicBezTo>
                    <a:pt x="2064000" y="4113815"/>
                    <a:pt x="2030649" y="4160879"/>
                    <a:pt x="2030649" y="4215732"/>
                  </a:cubicBezTo>
                  <a:lnTo>
                    <a:pt x="2030649" y="4326984"/>
                  </a:lnTo>
                  <a:lnTo>
                    <a:pt x="1954919" y="4323399"/>
                  </a:lnTo>
                  <a:cubicBezTo>
                    <a:pt x="1894708" y="4317668"/>
                    <a:pt x="1835215" y="4309476"/>
                    <a:pt x="1776540" y="4298926"/>
                  </a:cubicBezTo>
                  <a:lnTo>
                    <a:pt x="1730721" y="4288723"/>
                  </a:lnTo>
                  <a:lnTo>
                    <a:pt x="1759832" y="4180078"/>
                  </a:lnTo>
                  <a:cubicBezTo>
                    <a:pt x="1778762" y="4109432"/>
                    <a:pt x="1736838" y="4036817"/>
                    <a:pt x="1666192" y="4017887"/>
                  </a:cubicBezTo>
                  <a:lnTo>
                    <a:pt x="1666193" y="4017887"/>
                  </a:lnTo>
                  <a:cubicBezTo>
                    <a:pt x="1595547" y="3998958"/>
                    <a:pt x="1522932" y="4040882"/>
                    <a:pt x="1504002" y="4111528"/>
                  </a:cubicBezTo>
                  <a:lnTo>
                    <a:pt x="1474816" y="4220455"/>
                  </a:lnTo>
                  <a:lnTo>
                    <a:pt x="1435137" y="4208128"/>
                  </a:lnTo>
                  <a:cubicBezTo>
                    <a:pt x="1380146" y="4188549"/>
                    <a:pt x="1326177" y="4166814"/>
                    <a:pt x="1273332" y="4143025"/>
                  </a:cubicBezTo>
                  <a:lnTo>
                    <a:pt x="1196114" y="4103174"/>
                  </a:lnTo>
                  <a:lnTo>
                    <a:pt x="1251642" y="4006996"/>
                  </a:lnTo>
                  <a:cubicBezTo>
                    <a:pt x="1288211" y="3943657"/>
                    <a:pt x="1266509" y="3862665"/>
                    <a:pt x="1203170" y="3826096"/>
                  </a:cubicBezTo>
                  <a:lnTo>
                    <a:pt x="1203171" y="3826097"/>
                  </a:lnTo>
                  <a:cubicBezTo>
                    <a:pt x="1139832" y="3789528"/>
                    <a:pt x="1058840" y="3811229"/>
                    <a:pt x="1022271" y="3874569"/>
                  </a:cubicBezTo>
                  <a:lnTo>
                    <a:pt x="966928" y="3970425"/>
                  </a:lnTo>
                  <a:lnTo>
                    <a:pt x="876487" y="3910825"/>
                  </a:lnTo>
                  <a:cubicBezTo>
                    <a:pt x="830362" y="3876805"/>
                    <a:pt x="785631" y="3841003"/>
                    <a:pt x="742398" y="3803519"/>
                  </a:cubicBezTo>
                  <a:lnTo>
                    <a:pt x="725853" y="3787994"/>
                  </a:lnTo>
                  <a:lnTo>
                    <a:pt x="805563" y="3708284"/>
                  </a:lnTo>
                  <a:cubicBezTo>
                    <a:pt x="844351" y="3669496"/>
                    <a:pt x="854048" y="3612635"/>
                    <a:pt x="834654" y="3564810"/>
                  </a:cubicBezTo>
                  <a:lnTo>
                    <a:pt x="805564" y="3521003"/>
                  </a:lnTo>
                  <a:lnTo>
                    <a:pt x="805564" y="3521003"/>
                  </a:lnTo>
                  <a:lnTo>
                    <a:pt x="805563" y="3521002"/>
                  </a:lnTo>
                  <a:lnTo>
                    <a:pt x="805564" y="3521003"/>
                  </a:lnTo>
                  <a:lnTo>
                    <a:pt x="761756" y="3491913"/>
                  </a:lnTo>
                  <a:cubicBezTo>
                    <a:pt x="713932" y="3472519"/>
                    <a:pt x="657070" y="3482216"/>
                    <a:pt x="618283" y="3521003"/>
                  </a:cubicBezTo>
                  <a:lnTo>
                    <a:pt x="539069" y="3600217"/>
                  </a:lnTo>
                  <a:lnTo>
                    <a:pt x="501776" y="3559259"/>
                  </a:lnTo>
                  <a:cubicBezTo>
                    <a:pt x="464937" y="3515458"/>
                    <a:pt x="429799" y="3470179"/>
                    <a:pt x="396463" y="3423525"/>
                  </a:cubicBezTo>
                  <a:lnTo>
                    <a:pt x="355151" y="3360211"/>
                  </a:lnTo>
                  <a:lnTo>
                    <a:pt x="451998" y="3304297"/>
                  </a:lnTo>
                  <a:cubicBezTo>
                    <a:pt x="515337" y="3267728"/>
                    <a:pt x="537039" y="3186736"/>
                    <a:pt x="500470" y="3123397"/>
                  </a:cubicBezTo>
                  <a:lnTo>
                    <a:pt x="500470" y="3123397"/>
                  </a:lnTo>
                  <a:cubicBezTo>
                    <a:pt x="463901" y="3060058"/>
                    <a:pt x="382910" y="3038356"/>
                    <a:pt x="319570" y="3074925"/>
                  </a:cubicBezTo>
                  <a:lnTo>
                    <a:pt x="221749" y="3131402"/>
                  </a:lnTo>
                  <a:lnTo>
                    <a:pt x="208706" y="3107136"/>
                  </a:lnTo>
                  <a:cubicBezTo>
                    <a:pt x="181843" y="3051603"/>
                    <a:pt x="157277" y="2994751"/>
                    <a:pt x="135132" y="2936704"/>
                  </a:cubicBezTo>
                  <a:lnTo>
                    <a:pt x="106824" y="2851561"/>
                  </a:lnTo>
                  <a:lnTo>
                    <a:pt x="215039" y="2822564"/>
                  </a:lnTo>
                  <a:cubicBezTo>
                    <a:pt x="285685" y="2803635"/>
                    <a:pt x="327610" y="2731020"/>
                    <a:pt x="308680" y="2660374"/>
                  </a:cubicBezTo>
                  <a:lnTo>
                    <a:pt x="308680" y="2660375"/>
                  </a:lnTo>
                  <a:cubicBezTo>
                    <a:pt x="289751" y="2589729"/>
                    <a:pt x="217136" y="2547804"/>
                    <a:pt x="146490" y="2566734"/>
                  </a:cubicBezTo>
                  <a:lnTo>
                    <a:pt x="37277" y="2595997"/>
                  </a:lnTo>
                  <a:lnTo>
                    <a:pt x="32296" y="2575063"/>
                  </a:lnTo>
                  <a:cubicBezTo>
                    <a:pt x="20328" y="2512729"/>
                    <a:pt x="11026" y="2449445"/>
                    <a:pt x="4516" y="2385337"/>
                  </a:cubicBezTo>
                  <a:lnTo>
                    <a:pt x="0" y="2295920"/>
                  </a:lnTo>
                  <a:lnTo>
                    <a:pt x="110836" y="2295920"/>
                  </a:lnTo>
                  <a:cubicBezTo>
                    <a:pt x="183974" y="2295920"/>
                    <a:pt x="243264" y="2236630"/>
                    <a:pt x="243264" y="2163492"/>
                  </a:cubicBezTo>
                  <a:lnTo>
                    <a:pt x="243265" y="2163492"/>
                  </a:lnTo>
                  <a:cubicBezTo>
                    <a:pt x="243265" y="2090354"/>
                    <a:pt x="183975" y="2031064"/>
                    <a:pt x="110837" y="2031064"/>
                  </a:cubicBezTo>
                  <a:lnTo>
                    <a:pt x="0" y="2031064"/>
                  </a:lnTo>
                  <a:lnTo>
                    <a:pt x="4516" y="1941645"/>
                  </a:lnTo>
                  <a:cubicBezTo>
                    <a:pt x="11026" y="1877537"/>
                    <a:pt x="20327" y="1814254"/>
                    <a:pt x="32296" y="1751919"/>
                  </a:cubicBezTo>
                  <a:lnTo>
                    <a:pt x="37277" y="1730986"/>
                  </a:lnTo>
                  <a:lnTo>
                    <a:pt x="146489" y="1760249"/>
                  </a:lnTo>
                  <a:cubicBezTo>
                    <a:pt x="217135" y="1779179"/>
                    <a:pt x="289751" y="1737254"/>
                    <a:pt x="308680" y="1666608"/>
                  </a:cubicBezTo>
                  <a:lnTo>
                    <a:pt x="308681" y="1666609"/>
                  </a:lnTo>
                  <a:cubicBezTo>
                    <a:pt x="327610" y="1595963"/>
                    <a:pt x="285686" y="1523348"/>
                    <a:pt x="215040" y="1504418"/>
                  </a:cubicBezTo>
                  <a:lnTo>
                    <a:pt x="106824" y="1475422"/>
                  </a:lnTo>
                  <a:lnTo>
                    <a:pt x="135132" y="1390279"/>
                  </a:lnTo>
                  <a:cubicBezTo>
                    <a:pt x="157277" y="1332232"/>
                    <a:pt x="181843" y="1275379"/>
                    <a:pt x="208706" y="1219846"/>
                  </a:cubicBezTo>
                  <a:lnTo>
                    <a:pt x="221749" y="1195581"/>
                  </a:lnTo>
                  <a:lnTo>
                    <a:pt x="319570" y="1252058"/>
                  </a:lnTo>
                  <a:cubicBezTo>
                    <a:pt x="382909" y="1288627"/>
                    <a:pt x="463901" y="1266925"/>
                    <a:pt x="500470" y="1203586"/>
                  </a:cubicBezTo>
                  <a:lnTo>
                    <a:pt x="500471" y="1203586"/>
                  </a:lnTo>
                  <a:cubicBezTo>
                    <a:pt x="537040" y="1140247"/>
                    <a:pt x="515338" y="1059255"/>
                    <a:pt x="451999" y="1022686"/>
                  </a:cubicBezTo>
                  <a:lnTo>
                    <a:pt x="355151" y="966771"/>
                  </a:lnTo>
                  <a:lnTo>
                    <a:pt x="396463" y="903458"/>
                  </a:lnTo>
                  <a:cubicBezTo>
                    <a:pt x="429799" y="856804"/>
                    <a:pt x="464937" y="811526"/>
                    <a:pt x="501776" y="767725"/>
                  </a:cubicBezTo>
                  <a:lnTo>
                    <a:pt x="539068" y="726767"/>
                  </a:lnTo>
                  <a:lnTo>
                    <a:pt x="618282" y="805980"/>
                  </a:lnTo>
                  <a:cubicBezTo>
                    <a:pt x="669998" y="857696"/>
                    <a:pt x="753847" y="857696"/>
                    <a:pt x="805563" y="805980"/>
                  </a:cubicBezTo>
                  <a:lnTo>
                    <a:pt x="805564" y="805981"/>
                  </a:lnTo>
                  <a:cubicBezTo>
                    <a:pt x="857281" y="754265"/>
                    <a:pt x="857281" y="670416"/>
                    <a:pt x="805564" y="618700"/>
                  </a:cubicBezTo>
                  <a:lnTo>
                    <a:pt x="725853" y="538989"/>
                  </a:lnTo>
                  <a:lnTo>
                    <a:pt x="742398" y="523465"/>
                  </a:lnTo>
                  <a:cubicBezTo>
                    <a:pt x="785631" y="485981"/>
                    <a:pt x="830362" y="450178"/>
                    <a:pt x="876487" y="416159"/>
                  </a:cubicBezTo>
                  <a:lnTo>
                    <a:pt x="966928" y="356559"/>
                  </a:lnTo>
                  <a:lnTo>
                    <a:pt x="1022270" y="452415"/>
                  </a:lnTo>
                  <a:cubicBezTo>
                    <a:pt x="1058839" y="515755"/>
                    <a:pt x="1139831" y="537457"/>
                    <a:pt x="1203170" y="500888"/>
                  </a:cubicBezTo>
                  <a:lnTo>
                    <a:pt x="1203171" y="500888"/>
                  </a:lnTo>
                  <a:cubicBezTo>
                    <a:pt x="1266510" y="464320"/>
                    <a:pt x="1288212" y="383328"/>
                    <a:pt x="1251643" y="319988"/>
                  </a:cubicBezTo>
                  <a:lnTo>
                    <a:pt x="1196114" y="223810"/>
                  </a:lnTo>
                  <a:lnTo>
                    <a:pt x="1273332" y="183959"/>
                  </a:lnTo>
                  <a:cubicBezTo>
                    <a:pt x="1326177" y="160170"/>
                    <a:pt x="1380146" y="138435"/>
                    <a:pt x="1435137" y="118856"/>
                  </a:cubicBezTo>
                  <a:lnTo>
                    <a:pt x="1474815" y="106529"/>
                  </a:lnTo>
                  <a:lnTo>
                    <a:pt x="1504001" y="215456"/>
                  </a:lnTo>
                  <a:cubicBezTo>
                    <a:pt x="1522931" y="286102"/>
                    <a:pt x="1595546" y="328026"/>
                    <a:pt x="1666192" y="309096"/>
                  </a:cubicBezTo>
                  <a:lnTo>
                    <a:pt x="1666192" y="309098"/>
                  </a:lnTo>
                  <a:cubicBezTo>
                    <a:pt x="1736838" y="290168"/>
                    <a:pt x="1778762" y="217553"/>
                    <a:pt x="1759833" y="146907"/>
                  </a:cubicBezTo>
                  <a:lnTo>
                    <a:pt x="1730721" y="38261"/>
                  </a:lnTo>
                  <a:lnTo>
                    <a:pt x="1776540" y="28059"/>
                  </a:lnTo>
                  <a:cubicBezTo>
                    <a:pt x="1835215" y="17508"/>
                    <a:pt x="1894708" y="9316"/>
                    <a:pt x="1954919" y="3586"/>
                  </a:cubicBezTo>
                  <a:close/>
                </a:path>
              </a:pathLst>
            </a:custGeom>
            <a:ln>
              <a:noFill/>
            </a:ln>
            <a:effectLst>
              <a:outerShdw blurRad="457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任意多边形 75"/>
            <p:cNvSpPr/>
            <p:nvPr/>
          </p:nvSpPr>
          <p:spPr>
            <a:xfrm>
              <a:off x="41714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BFBFBF"/>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任意多边形 76"/>
            <p:cNvSpPr/>
            <p:nvPr/>
          </p:nvSpPr>
          <p:spPr>
            <a:xfrm flipH="1">
              <a:off x="60231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195CC7"/>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任意多边形 77"/>
            <p:cNvSpPr/>
            <p:nvPr/>
          </p:nvSpPr>
          <p:spPr>
            <a:xfrm flipV="1">
              <a:off x="41714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195CC7"/>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任意多边形 78"/>
            <p:cNvSpPr/>
            <p:nvPr/>
          </p:nvSpPr>
          <p:spPr>
            <a:xfrm flipH="1" flipV="1">
              <a:off x="60231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BFBFBF"/>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a:off x="5114428" y="2613165"/>
              <a:ext cx="1818177" cy="1818177"/>
            </a:xfrm>
            <a:prstGeom prst="ellipse">
              <a:avLst/>
            </a:prstGeom>
            <a:gradFill>
              <a:gsLst>
                <a:gs pos="100000">
                  <a:schemeClr val="bg1"/>
                </a:gs>
                <a:gs pos="0">
                  <a:srgbClr val="B2B2B2"/>
                </a:gs>
              </a:gsLst>
              <a:lin ang="2700000" scaled="1"/>
            </a:gradFill>
            <a:ln w="15875">
              <a:gradFill flip="none" rotWithShape="1">
                <a:gsLst>
                  <a:gs pos="0">
                    <a:srgbClr val="B0B0B0"/>
                  </a:gs>
                  <a:gs pos="100000">
                    <a:schemeClr val="bg1">
                      <a:lumMod val="95000"/>
                    </a:schemeClr>
                  </a:gs>
                </a:gsLst>
                <a:lin ang="2700000" scaled="1"/>
                <a:tileRect/>
              </a:gradFill>
            </a:ln>
            <a:effectLst>
              <a:innerShdw blurRad="558800" dist="1016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1" name="Group 41"/>
            <p:cNvGrpSpPr>
              <a:grpSpLocks noChangeAspect="1"/>
            </p:cNvGrpSpPr>
            <p:nvPr/>
          </p:nvGrpSpPr>
          <p:grpSpPr bwMode="auto">
            <a:xfrm>
              <a:off x="4865078" y="2446036"/>
              <a:ext cx="348413" cy="426505"/>
              <a:chOff x="3783" y="2089"/>
              <a:chExt cx="116" cy="142"/>
            </a:xfrm>
            <a:solidFill>
              <a:schemeClr val="bg1"/>
            </a:solidFill>
            <a:effectLst/>
          </p:grpSpPr>
          <p:sp>
            <p:nvSpPr>
              <p:cNvPr id="10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2" name="Group 52"/>
            <p:cNvGrpSpPr>
              <a:grpSpLocks noChangeAspect="1"/>
            </p:cNvGrpSpPr>
            <p:nvPr/>
          </p:nvGrpSpPr>
          <p:grpSpPr bwMode="auto">
            <a:xfrm>
              <a:off x="4859275" y="4171037"/>
              <a:ext cx="442081" cy="438269"/>
              <a:chOff x="3783" y="2102"/>
              <a:chExt cx="116" cy="115"/>
            </a:xfrm>
            <a:solidFill>
              <a:schemeClr val="bg1"/>
            </a:solidFill>
            <a:effectLst/>
          </p:grpSpPr>
          <p:sp>
            <p:nvSpPr>
              <p:cNvPr id="95"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3" name="Group 62"/>
            <p:cNvGrpSpPr>
              <a:grpSpLocks noChangeAspect="1"/>
            </p:cNvGrpSpPr>
            <p:nvPr/>
          </p:nvGrpSpPr>
          <p:grpSpPr bwMode="auto">
            <a:xfrm>
              <a:off x="6751809" y="2519083"/>
              <a:ext cx="428564" cy="342187"/>
              <a:chOff x="3775" y="2110"/>
              <a:chExt cx="129" cy="103"/>
            </a:xfrm>
            <a:solidFill>
              <a:schemeClr val="bg1"/>
            </a:solidFill>
            <a:effectLst/>
          </p:grpSpPr>
          <p:sp>
            <p:nvSpPr>
              <p:cNvPr id="92"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4" name="Group 68"/>
            <p:cNvGrpSpPr>
              <a:grpSpLocks noChangeAspect="1"/>
            </p:cNvGrpSpPr>
            <p:nvPr/>
          </p:nvGrpSpPr>
          <p:grpSpPr bwMode="auto">
            <a:xfrm>
              <a:off x="6708675" y="4162910"/>
              <a:ext cx="420525" cy="405179"/>
              <a:chOff x="3770" y="2095"/>
              <a:chExt cx="137" cy="132"/>
            </a:xfrm>
            <a:solidFill>
              <a:schemeClr val="bg1"/>
            </a:solidFill>
            <a:effectLst/>
          </p:grpSpPr>
          <p:sp>
            <p:nvSpPr>
              <p:cNvPr id="85"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1"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0" name="组合 109"/>
          <p:cNvGrpSpPr/>
          <p:nvPr/>
        </p:nvGrpSpPr>
        <p:grpSpPr>
          <a:xfrm>
            <a:off x="1011420" y="1742488"/>
            <a:ext cx="1771114" cy="690755"/>
            <a:chOff x="2047385" y="1803897"/>
            <a:chExt cx="2361178" cy="921221"/>
          </a:xfrm>
        </p:grpSpPr>
        <p:sp>
          <p:nvSpPr>
            <p:cNvPr id="111" name="文本框 96"/>
            <p:cNvSpPr txBox="1"/>
            <p:nvPr/>
          </p:nvSpPr>
          <p:spPr>
            <a:xfrm>
              <a:off x="2914713" y="1885036"/>
              <a:ext cx="1493850" cy="369418"/>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112" name="文本框 98"/>
            <p:cNvSpPr txBox="1"/>
            <p:nvPr/>
          </p:nvSpPr>
          <p:spPr>
            <a:xfrm>
              <a:off x="2579682" y="1803897"/>
              <a:ext cx="588355" cy="492557"/>
            </a:xfrm>
            <a:prstGeom prst="rect">
              <a:avLst/>
            </a:prstGeom>
            <a:noFill/>
          </p:spPr>
          <p:txBody>
            <a:bodyPr wrap="square" rtlCol="0">
              <a:spAutoFit/>
            </a:bodyPr>
            <a:lstStyle/>
            <a:p>
              <a:r>
                <a:rPr lang="en-US" altLang="zh-CN" sz="1800" dirty="0">
                  <a:solidFill>
                    <a:srgbClr val="195CC7"/>
                  </a:solidFill>
                  <a:latin typeface="Impact" panose="020B0806030902050204" pitchFamily="34" charset="0"/>
                </a:rPr>
                <a:t>01</a:t>
              </a:r>
              <a:endParaRPr lang="zh-CN" altLang="en-US" sz="1800" dirty="0">
                <a:solidFill>
                  <a:srgbClr val="195CC7"/>
                </a:solidFill>
                <a:latin typeface="Impact" panose="020B0806030902050204" pitchFamily="34" charset="0"/>
              </a:endParaRPr>
            </a:p>
          </p:txBody>
        </p:sp>
        <p:sp>
          <p:nvSpPr>
            <p:cNvPr id="113" name="文本框 113"/>
            <p:cNvSpPr txBox="1"/>
            <p:nvPr/>
          </p:nvSpPr>
          <p:spPr>
            <a:xfrm>
              <a:off x="2047385" y="2232561"/>
              <a:ext cx="2247621" cy="492557"/>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4" name="组合 113"/>
          <p:cNvGrpSpPr/>
          <p:nvPr/>
        </p:nvGrpSpPr>
        <p:grpSpPr>
          <a:xfrm>
            <a:off x="1011086" y="3699743"/>
            <a:ext cx="1771448" cy="688879"/>
            <a:chOff x="347439" y="3865512"/>
            <a:chExt cx="2361623" cy="918718"/>
          </a:xfrm>
        </p:grpSpPr>
        <p:sp>
          <p:nvSpPr>
            <p:cNvPr id="115" name="文本框 100"/>
            <p:cNvSpPr txBox="1"/>
            <p:nvPr/>
          </p:nvSpPr>
          <p:spPr>
            <a:xfrm>
              <a:off x="1215213" y="3946651"/>
              <a:ext cx="1493849" cy="369418"/>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116" name="文本框 102"/>
            <p:cNvSpPr txBox="1"/>
            <p:nvPr/>
          </p:nvSpPr>
          <p:spPr>
            <a:xfrm>
              <a:off x="863133" y="3865512"/>
              <a:ext cx="588355" cy="492557"/>
            </a:xfrm>
            <a:prstGeom prst="rect">
              <a:avLst/>
            </a:prstGeom>
            <a:noFill/>
          </p:spPr>
          <p:txBody>
            <a:bodyPr wrap="square" rtlCol="0">
              <a:spAutoFit/>
            </a:bodyPr>
            <a:lstStyle/>
            <a:p>
              <a:r>
                <a:rPr lang="en-US" altLang="zh-CN" sz="1800" dirty="0">
                  <a:solidFill>
                    <a:srgbClr val="195CC7"/>
                  </a:solidFill>
                  <a:latin typeface="Impact" panose="020B0806030902050204" pitchFamily="34" charset="0"/>
                </a:rPr>
                <a:t>03</a:t>
              </a:r>
              <a:endParaRPr lang="zh-CN" altLang="en-US" sz="1800" dirty="0">
                <a:solidFill>
                  <a:srgbClr val="195CC7"/>
                </a:solidFill>
                <a:latin typeface="Impact" panose="020B0806030902050204" pitchFamily="34" charset="0"/>
              </a:endParaRPr>
            </a:p>
          </p:txBody>
        </p:sp>
        <p:sp>
          <p:nvSpPr>
            <p:cNvPr id="117" name="文本框 113"/>
            <p:cNvSpPr txBox="1"/>
            <p:nvPr/>
          </p:nvSpPr>
          <p:spPr>
            <a:xfrm>
              <a:off x="347439" y="4291673"/>
              <a:ext cx="2247621" cy="492557"/>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8" name="组合 117"/>
          <p:cNvGrpSpPr/>
          <p:nvPr/>
        </p:nvGrpSpPr>
        <p:grpSpPr>
          <a:xfrm>
            <a:off x="6541383" y="1742486"/>
            <a:ext cx="1707450" cy="684029"/>
            <a:chOff x="7494654" y="2117107"/>
            <a:chExt cx="2276303" cy="912251"/>
          </a:xfrm>
        </p:grpSpPr>
        <p:sp>
          <p:nvSpPr>
            <p:cNvPr id="119" name="文本框 104"/>
            <p:cNvSpPr txBox="1"/>
            <p:nvPr/>
          </p:nvSpPr>
          <p:spPr>
            <a:xfrm>
              <a:off x="7829687" y="2198246"/>
              <a:ext cx="1493849" cy="369418"/>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120" name="文本框 106"/>
            <p:cNvSpPr txBox="1"/>
            <p:nvPr/>
          </p:nvSpPr>
          <p:spPr>
            <a:xfrm>
              <a:off x="7494654" y="2117107"/>
              <a:ext cx="615844" cy="492557"/>
            </a:xfrm>
            <a:prstGeom prst="rect">
              <a:avLst/>
            </a:prstGeom>
            <a:noFill/>
          </p:spPr>
          <p:txBody>
            <a:bodyPr wrap="square" rtlCol="0">
              <a:spAutoFit/>
            </a:bodyPr>
            <a:lstStyle/>
            <a:p>
              <a:r>
                <a:rPr lang="en-US" altLang="zh-CN" sz="1800" dirty="0">
                  <a:solidFill>
                    <a:srgbClr val="195CC7"/>
                  </a:solidFill>
                  <a:latin typeface="Impact" panose="020B0806030902050204" pitchFamily="34" charset="0"/>
                </a:rPr>
                <a:t>02</a:t>
              </a:r>
              <a:endParaRPr lang="zh-CN" altLang="en-US" sz="1800" dirty="0">
                <a:solidFill>
                  <a:srgbClr val="195CC7"/>
                </a:solidFill>
                <a:latin typeface="Impact" panose="020B0806030902050204" pitchFamily="34" charset="0"/>
              </a:endParaRPr>
            </a:p>
          </p:txBody>
        </p:sp>
        <p:sp>
          <p:nvSpPr>
            <p:cNvPr id="121" name="文本框 113"/>
            <p:cNvSpPr txBox="1"/>
            <p:nvPr/>
          </p:nvSpPr>
          <p:spPr>
            <a:xfrm>
              <a:off x="7523337" y="2536801"/>
              <a:ext cx="2247620"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22" name="组合 121"/>
          <p:cNvGrpSpPr/>
          <p:nvPr/>
        </p:nvGrpSpPr>
        <p:grpSpPr>
          <a:xfrm>
            <a:off x="6531588" y="3699744"/>
            <a:ext cx="1717244" cy="686031"/>
            <a:chOff x="7481597" y="3875197"/>
            <a:chExt cx="2289360" cy="914920"/>
          </a:xfrm>
        </p:grpSpPr>
        <p:sp>
          <p:nvSpPr>
            <p:cNvPr id="123" name="文本框 108"/>
            <p:cNvSpPr txBox="1"/>
            <p:nvPr/>
          </p:nvSpPr>
          <p:spPr>
            <a:xfrm>
              <a:off x="7816629" y="3956336"/>
              <a:ext cx="1493849" cy="369418"/>
            </a:xfrm>
            <a:prstGeom prst="rect">
              <a:avLst/>
            </a:prstGeom>
            <a:noFill/>
          </p:spPr>
          <p:txBody>
            <a:bodyPr wrap="square" rtlCol="0">
              <a:spAutoFit/>
            </a:bodyPr>
            <a:lstStyle/>
            <a:p>
              <a:r>
                <a:rPr lang="zh-CN" altLang="en-US" sz="1200" b="1" dirty="0">
                  <a:solidFill>
                    <a:srgbClr val="195CC7"/>
                  </a:solidFill>
                  <a:latin typeface="微软雅黑" panose="020B0503020204020204" pitchFamily="34" charset="-122"/>
                  <a:ea typeface="微软雅黑" panose="020B0503020204020204" pitchFamily="34" charset="-122"/>
                </a:rPr>
                <a:t>在此添加标题</a:t>
              </a:r>
            </a:p>
          </p:txBody>
        </p:sp>
        <p:sp>
          <p:nvSpPr>
            <p:cNvPr id="124" name="文本框 110"/>
            <p:cNvSpPr txBox="1"/>
            <p:nvPr/>
          </p:nvSpPr>
          <p:spPr>
            <a:xfrm>
              <a:off x="7481597" y="3875197"/>
              <a:ext cx="576853" cy="492557"/>
            </a:xfrm>
            <a:prstGeom prst="rect">
              <a:avLst/>
            </a:prstGeom>
            <a:noFill/>
          </p:spPr>
          <p:txBody>
            <a:bodyPr wrap="square" rtlCol="0">
              <a:spAutoFit/>
            </a:bodyPr>
            <a:lstStyle/>
            <a:p>
              <a:r>
                <a:rPr lang="en-US" altLang="zh-CN" sz="1800" dirty="0">
                  <a:solidFill>
                    <a:srgbClr val="195CC7"/>
                  </a:solidFill>
                  <a:latin typeface="Impact" panose="020B0806030902050204" pitchFamily="34" charset="0"/>
                </a:rPr>
                <a:t>04</a:t>
              </a:r>
              <a:endParaRPr lang="zh-CN" altLang="en-US" sz="1800" dirty="0">
                <a:solidFill>
                  <a:srgbClr val="195CC7"/>
                </a:solidFill>
                <a:latin typeface="Impact" panose="020B0806030902050204" pitchFamily="34" charset="0"/>
              </a:endParaRPr>
            </a:p>
          </p:txBody>
        </p:sp>
        <p:sp>
          <p:nvSpPr>
            <p:cNvPr id="125" name="文本框 113"/>
            <p:cNvSpPr txBox="1"/>
            <p:nvPr/>
          </p:nvSpPr>
          <p:spPr>
            <a:xfrm>
              <a:off x="7523336" y="429756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26" name="文本框 136"/>
          <p:cNvSpPr txBox="1"/>
          <p:nvPr/>
        </p:nvSpPr>
        <p:spPr>
          <a:xfrm>
            <a:off x="4183330" y="2691662"/>
            <a:ext cx="893201" cy="738664"/>
          </a:xfrm>
          <a:prstGeom prst="rect">
            <a:avLst/>
          </a:prstGeom>
          <a:noFill/>
        </p:spPr>
        <p:txBody>
          <a:bodyPr wrap="square" rtlCol="0">
            <a:spAutoFit/>
          </a:bodyPr>
          <a:lstStyle/>
          <a:p>
            <a:pPr algn="ctr"/>
            <a:r>
              <a:rPr lang="zh-CN" altLang="en-US" sz="2100" dirty="0">
                <a:solidFill>
                  <a:srgbClr val="195CC7"/>
                </a:solidFill>
                <a:latin typeface="微软雅黑" panose="020B0503020204020204" pitchFamily="34" charset="-122"/>
                <a:ea typeface="微软雅黑" panose="020B0503020204020204" pitchFamily="34" charset="-122"/>
              </a:rPr>
              <a:t>添加</a:t>
            </a:r>
            <a:endParaRPr lang="en-US" altLang="zh-CN" sz="2100" dirty="0">
              <a:solidFill>
                <a:srgbClr val="195CC7"/>
              </a:solidFill>
              <a:latin typeface="微软雅黑" panose="020B0503020204020204" pitchFamily="34" charset="-122"/>
              <a:ea typeface="微软雅黑" panose="020B0503020204020204" pitchFamily="34" charset="-122"/>
            </a:endParaRPr>
          </a:p>
          <a:p>
            <a:pPr algn="ctr"/>
            <a:r>
              <a:rPr lang="zh-CN" altLang="en-US" sz="2100" dirty="0">
                <a:solidFill>
                  <a:srgbClr val="195CC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26111533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p:cTn id="31" dur="500" fill="hold"/>
                                        <p:tgtEl>
                                          <p:spTgt spid="71"/>
                                        </p:tgtEl>
                                        <p:attrNameLst>
                                          <p:attrName>ppt_w</p:attrName>
                                        </p:attrNameLst>
                                      </p:cBhvr>
                                      <p:tavLst>
                                        <p:tav tm="0">
                                          <p:val>
                                            <p:fltVal val="0"/>
                                          </p:val>
                                        </p:tav>
                                        <p:tav tm="100000">
                                          <p:val>
                                            <p:strVal val="#ppt_w"/>
                                          </p:val>
                                        </p:tav>
                                      </p:tavLst>
                                    </p:anim>
                                    <p:anim calcmode="lin" valueType="num">
                                      <p:cBhvr>
                                        <p:cTn id="32" dur="500" fill="hold"/>
                                        <p:tgtEl>
                                          <p:spTgt spid="71"/>
                                        </p:tgtEl>
                                        <p:attrNameLst>
                                          <p:attrName>ppt_h</p:attrName>
                                        </p:attrNameLst>
                                      </p:cBhvr>
                                      <p:tavLst>
                                        <p:tav tm="0">
                                          <p:val>
                                            <p:fltVal val="0"/>
                                          </p:val>
                                        </p:tav>
                                        <p:tav tm="100000">
                                          <p:val>
                                            <p:strVal val="#ppt_h"/>
                                          </p:val>
                                        </p:tav>
                                      </p:tavLst>
                                    </p:anim>
                                    <p:animEffect transition="in" filter="fade">
                                      <p:cBhvr>
                                        <p:cTn id="33" dur="500"/>
                                        <p:tgtEl>
                                          <p:spTgt spid="71"/>
                                        </p:tgtEl>
                                      </p:cBhvr>
                                    </p:animEffect>
                                  </p:childTnLst>
                                </p:cTn>
                              </p:par>
                            </p:childTnLst>
                          </p:cTn>
                        </p:par>
                        <p:par>
                          <p:cTn id="34" fill="hold">
                            <p:stCondLst>
                              <p:cond delay="2400"/>
                            </p:stCondLst>
                            <p:childTnLst>
                              <p:par>
                                <p:cTn id="35" presetID="21" presetClass="entr" presetSubtype="1" fill="hold" nodeType="after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wheel(1)">
                                      <p:cBhvr>
                                        <p:cTn id="37" dur="2000"/>
                                        <p:tgtEl>
                                          <p:spTgt spid="74"/>
                                        </p:tgtEl>
                                      </p:cBhvr>
                                    </p:animEffect>
                                  </p:childTnLst>
                                </p:cTn>
                              </p:par>
                            </p:childTnLst>
                          </p:cTn>
                        </p:par>
                        <p:par>
                          <p:cTn id="38" fill="hold">
                            <p:stCondLst>
                              <p:cond delay="4400"/>
                            </p:stCondLst>
                            <p:childTnLst>
                              <p:par>
                                <p:cTn id="39" presetID="21" presetClass="entr" presetSubtype="1" fill="hold" grpId="0" nodeType="afterEffect">
                                  <p:stCondLst>
                                    <p:cond delay="0"/>
                                  </p:stCondLst>
                                  <p:childTnLst>
                                    <p:set>
                                      <p:cBhvr>
                                        <p:cTn id="40" dur="1" fill="hold">
                                          <p:stCondLst>
                                            <p:cond delay="0"/>
                                          </p:stCondLst>
                                        </p:cTn>
                                        <p:tgtEl>
                                          <p:spTgt spid="126"/>
                                        </p:tgtEl>
                                        <p:attrNameLst>
                                          <p:attrName>style.visibility</p:attrName>
                                        </p:attrNameLst>
                                      </p:cBhvr>
                                      <p:to>
                                        <p:strVal val="visible"/>
                                      </p:to>
                                    </p:set>
                                    <p:animEffect transition="in" filter="wheel(1)">
                                      <p:cBhvr>
                                        <p:cTn id="41" dur="2000"/>
                                        <p:tgtEl>
                                          <p:spTgt spid="126"/>
                                        </p:tgtEl>
                                      </p:cBhvr>
                                    </p:animEffect>
                                  </p:childTnLst>
                                </p:cTn>
                              </p:par>
                            </p:childTnLst>
                          </p:cTn>
                        </p:par>
                        <p:par>
                          <p:cTn id="42" fill="hold">
                            <p:stCondLst>
                              <p:cond delay="6400"/>
                            </p:stCondLst>
                            <p:childTnLst>
                              <p:par>
                                <p:cTn id="43" presetID="2" presetClass="entr" presetSubtype="8" fill="hold" nodeType="afterEffect">
                                  <p:stCondLst>
                                    <p:cond delay="0"/>
                                  </p:stCondLst>
                                  <p:childTnLst>
                                    <p:set>
                                      <p:cBhvr>
                                        <p:cTn id="44" dur="1" fill="hold">
                                          <p:stCondLst>
                                            <p:cond delay="0"/>
                                          </p:stCondLst>
                                        </p:cTn>
                                        <p:tgtEl>
                                          <p:spTgt spid="110"/>
                                        </p:tgtEl>
                                        <p:attrNameLst>
                                          <p:attrName>style.visibility</p:attrName>
                                        </p:attrNameLst>
                                      </p:cBhvr>
                                      <p:to>
                                        <p:strVal val="visible"/>
                                      </p:to>
                                    </p:set>
                                    <p:anim calcmode="lin" valueType="num">
                                      <p:cBhvr additive="base">
                                        <p:cTn id="45" dur="500" fill="hold"/>
                                        <p:tgtEl>
                                          <p:spTgt spid="110"/>
                                        </p:tgtEl>
                                        <p:attrNameLst>
                                          <p:attrName>ppt_x</p:attrName>
                                        </p:attrNameLst>
                                      </p:cBhvr>
                                      <p:tavLst>
                                        <p:tav tm="0">
                                          <p:val>
                                            <p:strVal val="0-#ppt_w/2"/>
                                          </p:val>
                                        </p:tav>
                                        <p:tav tm="100000">
                                          <p:val>
                                            <p:strVal val="#ppt_x"/>
                                          </p:val>
                                        </p:tav>
                                      </p:tavLst>
                                    </p:anim>
                                    <p:anim calcmode="lin" valueType="num">
                                      <p:cBhvr additive="base">
                                        <p:cTn id="46" dur="500" fill="hold"/>
                                        <p:tgtEl>
                                          <p:spTgt spid="110"/>
                                        </p:tgtEl>
                                        <p:attrNameLst>
                                          <p:attrName>ppt_y</p:attrName>
                                        </p:attrNameLst>
                                      </p:cBhvr>
                                      <p:tavLst>
                                        <p:tav tm="0">
                                          <p:val>
                                            <p:strVal val="#ppt_y"/>
                                          </p:val>
                                        </p:tav>
                                        <p:tav tm="100000">
                                          <p:val>
                                            <p:strVal val="#ppt_y"/>
                                          </p:val>
                                        </p:tav>
                                      </p:tavLst>
                                    </p:anim>
                                  </p:childTnLst>
                                </p:cTn>
                              </p:par>
                            </p:childTnLst>
                          </p:cTn>
                        </p:par>
                        <p:par>
                          <p:cTn id="47" fill="hold">
                            <p:stCondLst>
                              <p:cond delay="6900"/>
                            </p:stCondLst>
                            <p:childTnLst>
                              <p:par>
                                <p:cTn id="48" presetID="2" presetClass="entr" presetSubtype="2" fill="hold" nodeType="afterEffect">
                                  <p:stCondLst>
                                    <p:cond delay="0"/>
                                  </p:stCondLst>
                                  <p:childTnLst>
                                    <p:set>
                                      <p:cBhvr>
                                        <p:cTn id="49" dur="1" fill="hold">
                                          <p:stCondLst>
                                            <p:cond delay="0"/>
                                          </p:stCondLst>
                                        </p:cTn>
                                        <p:tgtEl>
                                          <p:spTgt spid="118"/>
                                        </p:tgtEl>
                                        <p:attrNameLst>
                                          <p:attrName>style.visibility</p:attrName>
                                        </p:attrNameLst>
                                      </p:cBhvr>
                                      <p:to>
                                        <p:strVal val="visible"/>
                                      </p:to>
                                    </p:set>
                                    <p:anim calcmode="lin" valueType="num">
                                      <p:cBhvr additive="base">
                                        <p:cTn id="50" dur="500" fill="hold"/>
                                        <p:tgtEl>
                                          <p:spTgt spid="118"/>
                                        </p:tgtEl>
                                        <p:attrNameLst>
                                          <p:attrName>ppt_x</p:attrName>
                                        </p:attrNameLst>
                                      </p:cBhvr>
                                      <p:tavLst>
                                        <p:tav tm="0">
                                          <p:val>
                                            <p:strVal val="1+#ppt_w/2"/>
                                          </p:val>
                                        </p:tav>
                                        <p:tav tm="100000">
                                          <p:val>
                                            <p:strVal val="#ppt_x"/>
                                          </p:val>
                                        </p:tav>
                                      </p:tavLst>
                                    </p:anim>
                                    <p:anim calcmode="lin" valueType="num">
                                      <p:cBhvr additive="base">
                                        <p:cTn id="51" dur="500" fill="hold"/>
                                        <p:tgtEl>
                                          <p:spTgt spid="118"/>
                                        </p:tgtEl>
                                        <p:attrNameLst>
                                          <p:attrName>ppt_y</p:attrName>
                                        </p:attrNameLst>
                                      </p:cBhvr>
                                      <p:tavLst>
                                        <p:tav tm="0">
                                          <p:val>
                                            <p:strVal val="#ppt_y"/>
                                          </p:val>
                                        </p:tav>
                                        <p:tav tm="100000">
                                          <p:val>
                                            <p:strVal val="#ppt_y"/>
                                          </p:val>
                                        </p:tav>
                                      </p:tavLst>
                                    </p:anim>
                                  </p:childTnLst>
                                </p:cTn>
                              </p:par>
                            </p:childTnLst>
                          </p:cTn>
                        </p:par>
                        <p:par>
                          <p:cTn id="52" fill="hold">
                            <p:stCondLst>
                              <p:cond delay="7400"/>
                            </p:stCondLst>
                            <p:childTnLst>
                              <p:par>
                                <p:cTn id="53" presetID="2" presetClass="entr" presetSubtype="8" fill="hold" nodeType="afterEffect">
                                  <p:stCondLst>
                                    <p:cond delay="0"/>
                                  </p:stCondLst>
                                  <p:childTnLst>
                                    <p:set>
                                      <p:cBhvr>
                                        <p:cTn id="54" dur="1" fill="hold">
                                          <p:stCondLst>
                                            <p:cond delay="0"/>
                                          </p:stCondLst>
                                        </p:cTn>
                                        <p:tgtEl>
                                          <p:spTgt spid="114"/>
                                        </p:tgtEl>
                                        <p:attrNameLst>
                                          <p:attrName>style.visibility</p:attrName>
                                        </p:attrNameLst>
                                      </p:cBhvr>
                                      <p:to>
                                        <p:strVal val="visible"/>
                                      </p:to>
                                    </p:set>
                                    <p:anim calcmode="lin" valueType="num">
                                      <p:cBhvr additive="base">
                                        <p:cTn id="55" dur="500" fill="hold"/>
                                        <p:tgtEl>
                                          <p:spTgt spid="114"/>
                                        </p:tgtEl>
                                        <p:attrNameLst>
                                          <p:attrName>ppt_x</p:attrName>
                                        </p:attrNameLst>
                                      </p:cBhvr>
                                      <p:tavLst>
                                        <p:tav tm="0">
                                          <p:val>
                                            <p:strVal val="0-#ppt_w/2"/>
                                          </p:val>
                                        </p:tav>
                                        <p:tav tm="100000">
                                          <p:val>
                                            <p:strVal val="#ppt_x"/>
                                          </p:val>
                                        </p:tav>
                                      </p:tavLst>
                                    </p:anim>
                                    <p:anim calcmode="lin" valueType="num">
                                      <p:cBhvr additive="base">
                                        <p:cTn id="56" dur="500" fill="hold"/>
                                        <p:tgtEl>
                                          <p:spTgt spid="114"/>
                                        </p:tgtEl>
                                        <p:attrNameLst>
                                          <p:attrName>ppt_y</p:attrName>
                                        </p:attrNameLst>
                                      </p:cBhvr>
                                      <p:tavLst>
                                        <p:tav tm="0">
                                          <p:val>
                                            <p:strVal val="#ppt_y"/>
                                          </p:val>
                                        </p:tav>
                                        <p:tav tm="100000">
                                          <p:val>
                                            <p:strVal val="#ppt_y"/>
                                          </p:val>
                                        </p:tav>
                                      </p:tavLst>
                                    </p:anim>
                                  </p:childTnLst>
                                </p:cTn>
                              </p:par>
                            </p:childTnLst>
                          </p:cTn>
                        </p:par>
                        <p:par>
                          <p:cTn id="57" fill="hold">
                            <p:stCondLst>
                              <p:cond delay="7900"/>
                            </p:stCondLst>
                            <p:childTnLst>
                              <p:par>
                                <p:cTn id="58" presetID="2" presetClass="entr" presetSubtype="2" fill="hold" nodeType="afterEffect">
                                  <p:stCondLst>
                                    <p:cond delay="0"/>
                                  </p:stCondLst>
                                  <p:childTnLst>
                                    <p:set>
                                      <p:cBhvr>
                                        <p:cTn id="59" dur="1" fill="hold">
                                          <p:stCondLst>
                                            <p:cond delay="0"/>
                                          </p:stCondLst>
                                        </p:cTn>
                                        <p:tgtEl>
                                          <p:spTgt spid="122"/>
                                        </p:tgtEl>
                                        <p:attrNameLst>
                                          <p:attrName>style.visibility</p:attrName>
                                        </p:attrNameLst>
                                      </p:cBhvr>
                                      <p:to>
                                        <p:strVal val="visible"/>
                                      </p:to>
                                    </p:set>
                                    <p:anim calcmode="lin" valueType="num">
                                      <p:cBhvr additive="base">
                                        <p:cTn id="60" dur="500" fill="hold"/>
                                        <p:tgtEl>
                                          <p:spTgt spid="122"/>
                                        </p:tgtEl>
                                        <p:attrNameLst>
                                          <p:attrName>ppt_x</p:attrName>
                                        </p:attrNameLst>
                                      </p:cBhvr>
                                      <p:tavLst>
                                        <p:tav tm="0">
                                          <p:val>
                                            <p:strVal val="1+#ppt_w/2"/>
                                          </p:val>
                                        </p:tav>
                                        <p:tav tm="100000">
                                          <p:val>
                                            <p:strVal val="#ppt_x"/>
                                          </p:val>
                                        </p:tav>
                                      </p:tavLst>
                                    </p:anim>
                                    <p:anim calcmode="lin" valueType="num">
                                      <p:cBhvr additive="base">
                                        <p:cTn id="61"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84"/>
          <p:cNvGrpSpPr>
            <a:grpSpLocks/>
          </p:cNvGrpSpPr>
          <p:nvPr/>
        </p:nvGrpSpPr>
        <p:grpSpPr bwMode="auto">
          <a:xfrm>
            <a:off x="1095710" y="1368944"/>
            <a:ext cx="3963056" cy="3090863"/>
            <a:chOff x="0" y="0"/>
            <a:chExt cx="5407191" cy="4756567"/>
          </a:xfrm>
        </p:grpSpPr>
        <p:sp>
          <p:nvSpPr>
            <p:cNvPr id="19"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0"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1"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2"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3"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4"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5"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6"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7"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8"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9"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0"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1"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2"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3"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4"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5"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6"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7"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8"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9"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0"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1"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2"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3"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4"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5"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6"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7"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8"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9"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50"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grpSp>
      <p:sp>
        <p:nvSpPr>
          <p:cNvPr id="51" name="Oval 302"/>
          <p:cNvSpPr>
            <a:spLocks noChangeArrowheads="1"/>
          </p:cNvSpPr>
          <p:nvPr/>
        </p:nvSpPr>
        <p:spPr bwMode="auto">
          <a:xfrm>
            <a:off x="1861179" y="2176189"/>
            <a:ext cx="88095" cy="89297"/>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2" name="Oval 303"/>
          <p:cNvSpPr>
            <a:spLocks noChangeArrowheads="1"/>
          </p:cNvSpPr>
          <p:nvPr/>
        </p:nvSpPr>
        <p:spPr bwMode="auto">
          <a:xfrm>
            <a:off x="1651657" y="2984623"/>
            <a:ext cx="88095" cy="88106"/>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3" name="Oval 304"/>
          <p:cNvSpPr>
            <a:spLocks noChangeArrowheads="1"/>
          </p:cNvSpPr>
          <p:nvPr/>
        </p:nvSpPr>
        <p:spPr bwMode="auto">
          <a:xfrm>
            <a:off x="2990929" y="3291804"/>
            <a:ext cx="88095" cy="88106"/>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4" name="Oval 305"/>
          <p:cNvSpPr>
            <a:spLocks noChangeArrowheads="1"/>
          </p:cNvSpPr>
          <p:nvPr/>
        </p:nvSpPr>
        <p:spPr bwMode="auto">
          <a:xfrm>
            <a:off x="3388545" y="3020342"/>
            <a:ext cx="89285" cy="89296"/>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5" name="Oval 306"/>
          <p:cNvSpPr>
            <a:spLocks noChangeArrowheads="1"/>
          </p:cNvSpPr>
          <p:nvPr/>
        </p:nvSpPr>
        <p:spPr bwMode="auto">
          <a:xfrm>
            <a:off x="3943302" y="2553616"/>
            <a:ext cx="89285" cy="89296"/>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6" name="Oval 307"/>
          <p:cNvSpPr>
            <a:spLocks noChangeArrowheads="1"/>
          </p:cNvSpPr>
          <p:nvPr/>
        </p:nvSpPr>
        <p:spPr bwMode="auto">
          <a:xfrm>
            <a:off x="4336154" y="3231082"/>
            <a:ext cx="88095" cy="89297"/>
          </a:xfrm>
          <a:prstGeom prst="ellipse">
            <a:avLst/>
          </a:prstGeom>
          <a:solidFill>
            <a:srgbClr val="195CC7"/>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7" name="Freeform 158"/>
          <p:cNvSpPr>
            <a:spLocks noEditPoints="1"/>
          </p:cNvSpPr>
          <p:nvPr/>
        </p:nvSpPr>
        <p:spPr bwMode="auto">
          <a:xfrm>
            <a:off x="3881335" y="2227685"/>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8" name="Freeform 158"/>
          <p:cNvSpPr>
            <a:spLocks noEditPoints="1"/>
          </p:cNvSpPr>
          <p:nvPr/>
        </p:nvSpPr>
        <p:spPr bwMode="auto">
          <a:xfrm>
            <a:off x="3335404" y="2669147"/>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9" name="Freeform 158"/>
          <p:cNvSpPr>
            <a:spLocks noEditPoints="1"/>
          </p:cNvSpPr>
          <p:nvPr/>
        </p:nvSpPr>
        <p:spPr bwMode="auto">
          <a:xfrm>
            <a:off x="1583345" y="2669147"/>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60" name="Freeform 158"/>
          <p:cNvSpPr>
            <a:spLocks noEditPoints="1"/>
          </p:cNvSpPr>
          <p:nvPr/>
        </p:nvSpPr>
        <p:spPr bwMode="auto">
          <a:xfrm>
            <a:off x="2929090" y="2984623"/>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61" name="Freeform 158"/>
          <p:cNvSpPr>
            <a:spLocks noEditPoints="1"/>
          </p:cNvSpPr>
          <p:nvPr/>
        </p:nvSpPr>
        <p:spPr bwMode="auto">
          <a:xfrm>
            <a:off x="1792509" y="1877435"/>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62" name="Freeform 158"/>
          <p:cNvSpPr>
            <a:spLocks noEditPoints="1"/>
          </p:cNvSpPr>
          <p:nvPr/>
        </p:nvSpPr>
        <p:spPr bwMode="auto">
          <a:xfrm>
            <a:off x="4260036" y="2918886"/>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195CC7"/>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63" name="矩形 62"/>
          <p:cNvSpPr/>
          <p:nvPr/>
        </p:nvSpPr>
        <p:spPr>
          <a:xfrm>
            <a:off x="5730348" y="1537858"/>
            <a:ext cx="2700467" cy="1130730"/>
          </a:xfrm>
          <a:prstGeom prst="rect">
            <a:avLst/>
          </a:prstGeom>
        </p:spPr>
        <p:txBody>
          <a:bodyPr wrap="square">
            <a:spAutoFit/>
          </a:bodyPr>
          <a:lstStyle/>
          <a:p>
            <a:pPr>
              <a:lnSpc>
                <a:spcPct val="150000"/>
              </a:lnSpc>
            </a:pPr>
            <a:r>
              <a:rPr lang="zh-CN" altLang="en-US" sz="900" b="0" dirty="0">
                <a:solidFill>
                  <a:schemeClr val="accent3">
                    <a:lumMod val="7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900" b="0" dirty="0">
              <a:solidFill>
                <a:schemeClr val="accent3">
                  <a:lumMod val="75000"/>
                </a:schemeClr>
              </a:solidFill>
              <a:latin typeface="微软雅黑" pitchFamily="34" charset="-122"/>
              <a:ea typeface="微软雅黑" pitchFamily="34" charset="-122"/>
            </a:endParaRPr>
          </a:p>
        </p:txBody>
      </p:sp>
      <p:sp>
        <p:nvSpPr>
          <p:cNvPr id="64" name="矩形 63"/>
          <p:cNvSpPr/>
          <p:nvPr/>
        </p:nvSpPr>
        <p:spPr>
          <a:xfrm>
            <a:off x="5730348" y="3050245"/>
            <a:ext cx="2700467" cy="1130730"/>
          </a:xfrm>
          <a:prstGeom prst="rect">
            <a:avLst/>
          </a:prstGeom>
        </p:spPr>
        <p:txBody>
          <a:bodyPr wrap="square">
            <a:spAutoFit/>
          </a:bodyPr>
          <a:lstStyle/>
          <a:p>
            <a:pPr>
              <a:lnSpc>
                <a:spcPct val="150000"/>
              </a:lnSpc>
            </a:pPr>
            <a:r>
              <a:rPr lang="zh-CN" altLang="en-US" sz="900" b="0" dirty="0">
                <a:solidFill>
                  <a:schemeClr val="accent3">
                    <a:lumMod val="7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900" b="0" dirty="0">
              <a:solidFill>
                <a:schemeClr val="accent3">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211732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400"/>
                                </p:stCondLst>
                                <p:childTnLst>
                                  <p:par>
                                    <p:cTn id="35" presetID="10" presetClass="entr" presetSubtype="0"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par>
                              <p:cTn id="53" fill="hold">
                                <p:stCondLst>
                                  <p:cond delay="2900"/>
                                </p:stCondLst>
                                <p:childTnLst>
                                  <p:par>
                                    <p:cTn id="54" presetID="2" presetClass="entr" presetSubtype="1" fill="hold" grpId="0" nodeType="afterEffect" p14:presetBounceEnd="46000">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14:bounceEnd="46000">
                                          <p:cBhvr additive="base">
                                            <p:cTn id="56" dur="500" fill="hold"/>
                                            <p:tgtEl>
                                              <p:spTgt spid="62"/>
                                            </p:tgtEl>
                                            <p:attrNameLst>
                                              <p:attrName>ppt_x</p:attrName>
                                            </p:attrNameLst>
                                          </p:cBhvr>
                                          <p:tavLst>
                                            <p:tav tm="0">
                                              <p:val>
                                                <p:strVal val="#ppt_x"/>
                                              </p:val>
                                            </p:tav>
                                            <p:tav tm="100000">
                                              <p:val>
                                                <p:strVal val="#ppt_x"/>
                                              </p:val>
                                            </p:tav>
                                          </p:tavLst>
                                        </p:anim>
                                        <p:anim calcmode="lin" valueType="num" p14:bounceEnd="46000">
                                          <p:cBhvr additive="base">
                                            <p:cTn id="57" dur="500" fill="hold"/>
                                            <p:tgtEl>
                                              <p:spTgt spid="62"/>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14:presetBounceEnd="46000">
                                      <p:stCondLst>
                                        <p:cond delay="200"/>
                                      </p:stCondLst>
                                      <p:childTnLst>
                                        <p:set>
                                          <p:cBhvr>
                                            <p:cTn id="59" dur="1" fill="hold">
                                              <p:stCondLst>
                                                <p:cond delay="0"/>
                                              </p:stCondLst>
                                            </p:cTn>
                                            <p:tgtEl>
                                              <p:spTgt spid="57"/>
                                            </p:tgtEl>
                                            <p:attrNameLst>
                                              <p:attrName>style.visibility</p:attrName>
                                            </p:attrNameLst>
                                          </p:cBhvr>
                                          <p:to>
                                            <p:strVal val="visible"/>
                                          </p:to>
                                        </p:set>
                                        <p:anim calcmode="lin" valueType="num" p14:bounceEnd="46000">
                                          <p:cBhvr additive="base">
                                            <p:cTn id="60" dur="500" fill="hold"/>
                                            <p:tgtEl>
                                              <p:spTgt spid="57"/>
                                            </p:tgtEl>
                                            <p:attrNameLst>
                                              <p:attrName>ppt_x</p:attrName>
                                            </p:attrNameLst>
                                          </p:cBhvr>
                                          <p:tavLst>
                                            <p:tav tm="0">
                                              <p:val>
                                                <p:strVal val="#ppt_x"/>
                                              </p:val>
                                            </p:tav>
                                            <p:tav tm="100000">
                                              <p:val>
                                                <p:strVal val="#ppt_x"/>
                                              </p:val>
                                            </p:tav>
                                          </p:tavLst>
                                        </p:anim>
                                        <p:anim calcmode="lin" valueType="num" p14:bounceEnd="46000">
                                          <p:cBhvr additive="base">
                                            <p:cTn id="61" dur="500" fill="hold"/>
                                            <p:tgtEl>
                                              <p:spTgt spid="5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46000">
                                      <p:stCondLst>
                                        <p:cond delay="200"/>
                                      </p:stCondLst>
                                      <p:childTnLst>
                                        <p:set>
                                          <p:cBhvr>
                                            <p:cTn id="63" dur="1" fill="hold">
                                              <p:stCondLst>
                                                <p:cond delay="0"/>
                                              </p:stCondLst>
                                            </p:cTn>
                                            <p:tgtEl>
                                              <p:spTgt spid="58"/>
                                            </p:tgtEl>
                                            <p:attrNameLst>
                                              <p:attrName>style.visibility</p:attrName>
                                            </p:attrNameLst>
                                          </p:cBhvr>
                                          <p:to>
                                            <p:strVal val="visible"/>
                                          </p:to>
                                        </p:set>
                                        <p:anim calcmode="lin" valueType="num" p14:bounceEnd="46000">
                                          <p:cBhvr additive="base">
                                            <p:cTn id="64" dur="500" fill="hold"/>
                                            <p:tgtEl>
                                              <p:spTgt spid="58"/>
                                            </p:tgtEl>
                                            <p:attrNameLst>
                                              <p:attrName>ppt_x</p:attrName>
                                            </p:attrNameLst>
                                          </p:cBhvr>
                                          <p:tavLst>
                                            <p:tav tm="0">
                                              <p:val>
                                                <p:strVal val="#ppt_x"/>
                                              </p:val>
                                            </p:tav>
                                            <p:tav tm="100000">
                                              <p:val>
                                                <p:strVal val="#ppt_x"/>
                                              </p:val>
                                            </p:tav>
                                          </p:tavLst>
                                        </p:anim>
                                        <p:anim calcmode="lin" valueType="num" p14:bounceEnd="46000">
                                          <p:cBhvr additive="base">
                                            <p:cTn id="65" dur="500" fill="hold"/>
                                            <p:tgtEl>
                                              <p:spTgt spid="58"/>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14:presetBounceEnd="46000">
                                      <p:stCondLst>
                                        <p:cond delay="500"/>
                                      </p:stCondLst>
                                      <p:childTnLst>
                                        <p:set>
                                          <p:cBhvr>
                                            <p:cTn id="67" dur="1" fill="hold">
                                              <p:stCondLst>
                                                <p:cond delay="0"/>
                                              </p:stCondLst>
                                            </p:cTn>
                                            <p:tgtEl>
                                              <p:spTgt spid="60"/>
                                            </p:tgtEl>
                                            <p:attrNameLst>
                                              <p:attrName>style.visibility</p:attrName>
                                            </p:attrNameLst>
                                          </p:cBhvr>
                                          <p:to>
                                            <p:strVal val="visible"/>
                                          </p:to>
                                        </p:set>
                                        <p:anim calcmode="lin" valueType="num" p14:bounceEnd="46000">
                                          <p:cBhvr additive="base">
                                            <p:cTn id="68" dur="500" fill="hold"/>
                                            <p:tgtEl>
                                              <p:spTgt spid="60"/>
                                            </p:tgtEl>
                                            <p:attrNameLst>
                                              <p:attrName>ppt_x</p:attrName>
                                            </p:attrNameLst>
                                          </p:cBhvr>
                                          <p:tavLst>
                                            <p:tav tm="0">
                                              <p:val>
                                                <p:strVal val="#ppt_x"/>
                                              </p:val>
                                            </p:tav>
                                            <p:tav tm="100000">
                                              <p:val>
                                                <p:strVal val="#ppt_x"/>
                                              </p:val>
                                            </p:tav>
                                          </p:tavLst>
                                        </p:anim>
                                        <p:anim calcmode="lin" valueType="num" p14:bounceEnd="46000">
                                          <p:cBhvr additive="base">
                                            <p:cTn id="69" dur="500" fill="hold"/>
                                            <p:tgtEl>
                                              <p:spTgt spid="60"/>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14:presetBounceEnd="46000">
                                      <p:stCondLst>
                                        <p:cond delay="300"/>
                                      </p:stCondLst>
                                      <p:childTnLst>
                                        <p:set>
                                          <p:cBhvr>
                                            <p:cTn id="71" dur="1" fill="hold">
                                              <p:stCondLst>
                                                <p:cond delay="0"/>
                                              </p:stCondLst>
                                            </p:cTn>
                                            <p:tgtEl>
                                              <p:spTgt spid="61"/>
                                            </p:tgtEl>
                                            <p:attrNameLst>
                                              <p:attrName>style.visibility</p:attrName>
                                            </p:attrNameLst>
                                          </p:cBhvr>
                                          <p:to>
                                            <p:strVal val="visible"/>
                                          </p:to>
                                        </p:set>
                                        <p:anim calcmode="lin" valueType="num" p14:bounceEnd="46000">
                                          <p:cBhvr additive="base">
                                            <p:cTn id="72" dur="500" fill="hold"/>
                                            <p:tgtEl>
                                              <p:spTgt spid="61"/>
                                            </p:tgtEl>
                                            <p:attrNameLst>
                                              <p:attrName>ppt_x</p:attrName>
                                            </p:attrNameLst>
                                          </p:cBhvr>
                                          <p:tavLst>
                                            <p:tav tm="0">
                                              <p:val>
                                                <p:strVal val="#ppt_x"/>
                                              </p:val>
                                            </p:tav>
                                            <p:tav tm="100000">
                                              <p:val>
                                                <p:strVal val="#ppt_x"/>
                                              </p:val>
                                            </p:tav>
                                          </p:tavLst>
                                        </p:anim>
                                        <p:anim calcmode="lin" valueType="num" p14:bounceEnd="46000">
                                          <p:cBhvr additive="base">
                                            <p:cTn id="73" dur="500" fill="hold"/>
                                            <p:tgtEl>
                                              <p:spTgt spid="61"/>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14:presetBounceEnd="46000">
                                      <p:stCondLst>
                                        <p:cond delay="300"/>
                                      </p:stCondLst>
                                      <p:childTnLst>
                                        <p:set>
                                          <p:cBhvr>
                                            <p:cTn id="75" dur="1" fill="hold">
                                              <p:stCondLst>
                                                <p:cond delay="0"/>
                                              </p:stCondLst>
                                            </p:cTn>
                                            <p:tgtEl>
                                              <p:spTgt spid="59"/>
                                            </p:tgtEl>
                                            <p:attrNameLst>
                                              <p:attrName>style.visibility</p:attrName>
                                            </p:attrNameLst>
                                          </p:cBhvr>
                                          <p:to>
                                            <p:strVal val="visible"/>
                                          </p:to>
                                        </p:set>
                                        <p:anim calcmode="lin" valueType="num" p14:bounceEnd="46000">
                                          <p:cBhvr additive="base">
                                            <p:cTn id="76" dur="500" fill="hold"/>
                                            <p:tgtEl>
                                              <p:spTgt spid="59"/>
                                            </p:tgtEl>
                                            <p:attrNameLst>
                                              <p:attrName>ppt_x</p:attrName>
                                            </p:attrNameLst>
                                          </p:cBhvr>
                                          <p:tavLst>
                                            <p:tav tm="0">
                                              <p:val>
                                                <p:strVal val="#ppt_x"/>
                                              </p:val>
                                            </p:tav>
                                            <p:tav tm="100000">
                                              <p:val>
                                                <p:strVal val="#ppt_x"/>
                                              </p:val>
                                            </p:tav>
                                          </p:tavLst>
                                        </p:anim>
                                        <p:anim calcmode="lin" valueType="num" p14:bounceEnd="46000">
                                          <p:cBhvr additive="base">
                                            <p:cTn id="77" dur="500" fill="hold"/>
                                            <p:tgtEl>
                                              <p:spTgt spid="59"/>
                                            </p:tgtEl>
                                            <p:attrNameLst>
                                              <p:attrName>ppt_y</p:attrName>
                                            </p:attrNameLst>
                                          </p:cBhvr>
                                          <p:tavLst>
                                            <p:tav tm="0">
                                              <p:val>
                                                <p:strVal val="0-#ppt_h/2"/>
                                              </p:val>
                                            </p:tav>
                                            <p:tav tm="100000">
                                              <p:val>
                                                <p:strVal val="#ppt_y"/>
                                              </p:val>
                                            </p:tav>
                                          </p:tavLst>
                                        </p:anim>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fade">
                                          <p:cBhvr>
                                            <p:cTn id="81" dur="1000"/>
                                            <p:tgtEl>
                                              <p:spTgt spid="63"/>
                                            </p:tgtEl>
                                          </p:cBhvr>
                                        </p:animEffect>
                                        <p:anim calcmode="lin" valueType="num">
                                          <p:cBhvr>
                                            <p:cTn id="82" dur="1000" fill="hold"/>
                                            <p:tgtEl>
                                              <p:spTgt spid="63"/>
                                            </p:tgtEl>
                                            <p:attrNameLst>
                                              <p:attrName>ppt_x</p:attrName>
                                            </p:attrNameLst>
                                          </p:cBhvr>
                                          <p:tavLst>
                                            <p:tav tm="0">
                                              <p:val>
                                                <p:strVal val="#ppt_x"/>
                                              </p:val>
                                            </p:tav>
                                            <p:tav tm="100000">
                                              <p:val>
                                                <p:strVal val="#ppt_x"/>
                                              </p:val>
                                            </p:tav>
                                          </p:tavLst>
                                        </p:anim>
                                        <p:anim calcmode="lin" valueType="num">
                                          <p:cBhvr>
                                            <p:cTn id="83" dur="1000" fill="hold"/>
                                            <p:tgtEl>
                                              <p:spTgt spid="63"/>
                                            </p:tgtEl>
                                            <p:attrNameLst>
                                              <p:attrName>ppt_y</p:attrName>
                                            </p:attrNameLst>
                                          </p:cBhvr>
                                          <p:tavLst>
                                            <p:tav tm="0">
                                              <p:val>
                                                <p:strVal val="#ppt_y+.1"/>
                                              </p:val>
                                            </p:tav>
                                            <p:tav tm="100000">
                                              <p:val>
                                                <p:strVal val="#ppt_y"/>
                                              </p:val>
                                            </p:tav>
                                          </p:tavLst>
                                        </p:anim>
                                      </p:childTnLst>
                                    </p:cTn>
                                  </p:par>
                                </p:childTnLst>
                              </p:cTn>
                            </p:par>
                            <p:par>
                              <p:cTn id="84" fill="hold">
                                <p:stCondLst>
                                  <p:cond delay="4900"/>
                                </p:stCondLst>
                                <p:childTnLst>
                                  <p:par>
                                    <p:cTn id="85" presetID="47" presetClass="entr" presetSubtype="0" fill="hold" grpId="0"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anim calcmode="lin" valueType="num">
                                          <p:cBhvr>
                                            <p:cTn id="88" dur="1000" fill="hold"/>
                                            <p:tgtEl>
                                              <p:spTgt spid="64"/>
                                            </p:tgtEl>
                                            <p:attrNameLst>
                                              <p:attrName>ppt_x</p:attrName>
                                            </p:attrNameLst>
                                          </p:cBhvr>
                                          <p:tavLst>
                                            <p:tav tm="0">
                                              <p:val>
                                                <p:strVal val="#ppt_x"/>
                                              </p:val>
                                            </p:tav>
                                            <p:tav tm="100000">
                                              <p:val>
                                                <p:strVal val="#ppt_x"/>
                                              </p:val>
                                            </p:tav>
                                          </p:tavLst>
                                        </p:anim>
                                        <p:anim calcmode="lin" valueType="num">
                                          <p:cBhvr>
                                            <p:cTn id="89"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400"/>
                                </p:stCondLst>
                                <p:childTnLst>
                                  <p:par>
                                    <p:cTn id="35" presetID="10" presetClass="entr" presetSubtype="0"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par>
                              <p:cTn id="53" fill="hold">
                                <p:stCondLst>
                                  <p:cond delay="2900"/>
                                </p:stCondLst>
                                <p:childTnLst>
                                  <p:par>
                                    <p:cTn id="54" presetID="2" presetClass="entr" presetSubtype="1"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500" fill="hold"/>
                                            <p:tgtEl>
                                              <p:spTgt spid="62"/>
                                            </p:tgtEl>
                                            <p:attrNameLst>
                                              <p:attrName>ppt_x</p:attrName>
                                            </p:attrNameLst>
                                          </p:cBhvr>
                                          <p:tavLst>
                                            <p:tav tm="0">
                                              <p:val>
                                                <p:strVal val="#ppt_x"/>
                                              </p:val>
                                            </p:tav>
                                            <p:tav tm="100000">
                                              <p:val>
                                                <p:strVal val="#ppt_x"/>
                                              </p:val>
                                            </p:tav>
                                          </p:tavLst>
                                        </p:anim>
                                        <p:anim calcmode="lin" valueType="num">
                                          <p:cBhvr additive="base">
                                            <p:cTn id="57" dur="500" fill="hold"/>
                                            <p:tgtEl>
                                              <p:spTgt spid="62"/>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200"/>
                                      </p:stCondLst>
                                      <p:childTnLst>
                                        <p:set>
                                          <p:cBhvr>
                                            <p:cTn id="59" dur="1" fill="hold">
                                              <p:stCondLst>
                                                <p:cond delay="0"/>
                                              </p:stCondLst>
                                            </p:cTn>
                                            <p:tgtEl>
                                              <p:spTgt spid="57"/>
                                            </p:tgtEl>
                                            <p:attrNameLst>
                                              <p:attrName>style.visibility</p:attrName>
                                            </p:attrNameLst>
                                          </p:cBhvr>
                                          <p:to>
                                            <p:strVal val="visible"/>
                                          </p:to>
                                        </p:set>
                                        <p:anim calcmode="lin" valueType="num">
                                          <p:cBhvr additive="base">
                                            <p:cTn id="60" dur="500" fill="hold"/>
                                            <p:tgtEl>
                                              <p:spTgt spid="57"/>
                                            </p:tgtEl>
                                            <p:attrNameLst>
                                              <p:attrName>ppt_x</p:attrName>
                                            </p:attrNameLst>
                                          </p:cBhvr>
                                          <p:tavLst>
                                            <p:tav tm="0">
                                              <p:val>
                                                <p:strVal val="#ppt_x"/>
                                              </p:val>
                                            </p:tav>
                                            <p:tav tm="100000">
                                              <p:val>
                                                <p:strVal val="#ppt_x"/>
                                              </p:val>
                                            </p:tav>
                                          </p:tavLst>
                                        </p:anim>
                                        <p:anim calcmode="lin" valueType="num">
                                          <p:cBhvr additive="base">
                                            <p:cTn id="61" dur="500" fill="hold"/>
                                            <p:tgtEl>
                                              <p:spTgt spid="5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200"/>
                                      </p:stCondLst>
                                      <p:childTnLst>
                                        <p:set>
                                          <p:cBhvr>
                                            <p:cTn id="63" dur="1" fill="hold">
                                              <p:stCondLst>
                                                <p:cond delay="0"/>
                                              </p:stCondLst>
                                            </p:cTn>
                                            <p:tgtEl>
                                              <p:spTgt spid="58"/>
                                            </p:tgtEl>
                                            <p:attrNameLst>
                                              <p:attrName>style.visibility</p:attrName>
                                            </p:attrNameLst>
                                          </p:cBhvr>
                                          <p:to>
                                            <p:strVal val="visible"/>
                                          </p:to>
                                        </p:set>
                                        <p:anim calcmode="lin" valueType="num">
                                          <p:cBhvr additive="base">
                                            <p:cTn id="64" dur="500" fill="hold"/>
                                            <p:tgtEl>
                                              <p:spTgt spid="58"/>
                                            </p:tgtEl>
                                            <p:attrNameLst>
                                              <p:attrName>ppt_x</p:attrName>
                                            </p:attrNameLst>
                                          </p:cBhvr>
                                          <p:tavLst>
                                            <p:tav tm="0">
                                              <p:val>
                                                <p:strVal val="#ppt_x"/>
                                              </p:val>
                                            </p:tav>
                                            <p:tav tm="100000">
                                              <p:val>
                                                <p:strVal val="#ppt_x"/>
                                              </p:val>
                                            </p:tav>
                                          </p:tavLst>
                                        </p:anim>
                                        <p:anim calcmode="lin" valueType="num">
                                          <p:cBhvr additive="base">
                                            <p:cTn id="65" dur="500" fill="hold"/>
                                            <p:tgtEl>
                                              <p:spTgt spid="58"/>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500"/>
                                      </p:stCondLst>
                                      <p:childTnLst>
                                        <p:set>
                                          <p:cBhvr>
                                            <p:cTn id="67" dur="1" fill="hold">
                                              <p:stCondLst>
                                                <p:cond delay="0"/>
                                              </p:stCondLst>
                                            </p:cTn>
                                            <p:tgtEl>
                                              <p:spTgt spid="60"/>
                                            </p:tgtEl>
                                            <p:attrNameLst>
                                              <p:attrName>style.visibility</p:attrName>
                                            </p:attrNameLst>
                                          </p:cBhvr>
                                          <p:to>
                                            <p:strVal val="visible"/>
                                          </p:to>
                                        </p:set>
                                        <p:anim calcmode="lin" valueType="num">
                                          <p:cBhvr additive="base">
                                            <p:cTn id="68" dur="500" fill="hold"/>
                                            <p:tgtEl>
                                              <p:spTgt spid="60"/>
                                            </p:tgtEl>
                                            <p:attrNameLst>
                                              <p:attrName>ppt_x</p:attrName>
                                            </p:attrNameLst>
                                          </p:cBhvr>
                                          <p:tavLst>
                                            <p:tav tm="0">
                                              <p:val>
                                                <p:strVal val="#ppt_x"/>
                                              </p:val>
                                            </p:tav>
                                            <p:tav tm="100000">
                                              <p:val>
                                                <p:strVal val="#ppt_x"/>
                                              </p:val>
                                            </p:tav>
                                          </p:tavLst>
                                        </p:anim>
                                        <p:anim calcmode="lin" valueType="num">
                                          <p:cBhvr additive="base">
                                            <p:cTn id="69" dur="500" fill="hold"/>
                                            <p:tgtEl>
                                              <p:spTgt spid="60"/>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300"/>
                                      </p:stCondLst>
                                      <p:childTnLst>
                                        <p:set>
                                          <p:cBhvr>
                                            <p:cTn id="71" dur="1" fill="hold">
                                              <p:stCondLst>
                                                <p:cond delay="0"/>
                                              </p:stCondLst>
                                            </p:cTn>
                                            <p:tgtEl>
                                              <p:spTgt spid="61"/>
                                            </p:tgtEl>
                                            <p:attrNameLst>
                                              <p:attrName>style.visibility</p:attrName>
                                            </p:attrNameLst>
                                          </p:cBhvr>
                                          <p:to>
                                            <p:strVal val="visible"/>
                                          </p:to>
                                        </p:set>
                                        <p:anim calcmode="lin" valueType="num">
                                          <p:cBhvr additive="base">
                                            <p:cTn id="72" dur="500" fill="hold"/>
                                            <p:tgtEl>
                                              <p:spTgt spid="61"/>
                                            </p:tgtEl>
                                            <p:attrNameLst>
                                              <p:attrName>ppt_x</p:attrName>
                                            </p:attrNameLst>
                                          </p:cBhvr>
                                          <p:tavLst>
                                            <p:tav tm="0">
                                              <p:val>
                                                <p:strVal val="#ppt_x"/>
                                              </p:val>
                                            </p:tav>
                                            <p:tav tm="100000">
                                              <p:val>
                                                <p:strVal val="#ppt_x"/>
                                              </p:val>
                                            </p:tav>
                                          </p:tavLst>
                                        </p:anim>
                                        <p:anim calcmode="lin" valueType="num">
                                          <p:cBhvr additive="base">
                                            <p:cTn id="73" dur="500" fill="hold"/>
                                            <p:tgtEl>
                                              <p:spTgt spid="61"/>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300"/>
                                      </p:stCondLst>
                                      <p:childTnLst>
                                        <p:set>
                                          <p:cBhvr>
                                            <p:cTn id="75" dur="1" fill="hold">
                                              <p:stCondLst>
                                                <p:cond delay="0"/>
                                              </p:stCondLst>
                                            </p:cTn>
                                            <p:tgtEl>
                                              <p:spTgt spid="59"/>
                                            </p:tgtEl>
                                            <p:attrNameLst>
                                              <p:attrName>style.visibility</p:attrName>
                                            </p:attrNameLst>
                                          </p:cBhvr>
                                          <p:to>
                                            <p:strVal val="visible"/>
                                          </p:to>
                                        </p:set>
                                        <p:anim calcmode="lin" valueType="num">
                                          <p:cBhvr additive="base">
                                            <p:cTn id="76" dur="500" fill="hold"/>
                                            <p:tgtEl>
                                              <p:spTgt spid="59"/>
                                            </p:tgtEl>
                                            <p:attrNameLst>
                                              <p:attrName>ppt_x</p:attrName>
                                            </p:attrNameLst>
                                          </p:cBhvr>
                                          <p:tavLst>
                                            <p:tav tm="0">
                                              <p:val>
                                                <p:strVal val="#ppt_x"/>
                                              </p:val>
                                            </p:tav>
                                            <p:tav tm="100000">
                                              <p:val>
                                                <p:strVal val="#ppt_x"/>
                                              </p:val>
                                            </p:tav>
                                          </p:tavLst>
                                        </p:anim>
                                        <p:anim calcmode="lin" valueType="num">
                                          <p:cBhvr additive="base">
                                            <p:cTn id="77" dur="500" fill="hold"/>
                                            <p:tgtEl>
                                              <p:spTgt spid="59"/>
                                            </p:tgtEl>
                                            <p:attrNameLst>
                                              <p:attrName>ppt_y</p:attrName>
                                            </p:attrNameLst>
                                          </p:cBhvr>
                                          <p:tavLst>
                                            <p:tav tm="0">
                                              <p:val>
                                                <p:strVal val="0-#ppt_h/2"/>
                                              </p:val>
                                            </p:tav>
                                            <p:tav tm="100000">
                                              <p:val>
                                                <p:strVal val="#ppt_y"/>
                                              </p:val>
                                            </p:tav>
                                          </p:tavLst>
                                        </p:anim>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fade">
                                          <p:cBhvr>
                                            <p:cTn id="81" dur="1000"/>
                                            <p:tgtEl>
                                              <p:spTgt spid="63"/>
                                            </p:tgtEl>
                                          </p:cBhvr>
                                        </p:animEffect>
                                        <p:anim calcmode="lin" valueType="num">
                                          <p:cBhvr>
                                            <p:cTn id="82" dur="1000" fill="hold"/>
                                            <p:tgtEl>
                                              <p:spTgt spid="63"/>
                                            </p:tgtEl>
                                            <p:attrNameLst>
                                              <p:attrName>ppt_x</p:attrName>
                                            </p:attrNameLst>
                                          </p:cBhvr>
                                          <p:tavLst>
                                            <p:tav tm="0">
                                              <p:val>
                                                <p:strVal val="#ppt_x"/>
                                              </p:val>
                                            </p:tav>
                                            <p:tav tm="100000">
                                              <p:val>
                                                <p:strVal val="#ppt_x"/>
                                              </p:val>
                                            </p:tav>
                                          </p:tavLst>
                                        </p:anim>
                                        <p:anim calcmode="lin" valueType="num">
                                          <p:cBhvr>
                                            <p:cTn id="83" dur="1000" fill="hold"/>
                                            <p:tgtEl>
                                              <p:spTgt spid="63"/>
                                            </p:tgtEl>
                                            <p:attrNameLst>
                                              <p:attrName>ppt_y</p:attrName>
                                            </p:attrNameLst>
                                          </p:cBhvr>
                                          <p:tavLst>
                                            <p:tav tm="0">
                                              <p:val>
                                                <p:strVal val="#ppt_y+.1"/>
                                              </p:val>
                                            </p:tav>
                                            <p:tav tm="100000">
                                              <p:val>
                                                <p:strVal val="#ppt_y"/>
                                              </p:val>
                                            </p:tav>
                                          </p:tavLst>
                                        </p:anim>
                                      </p:childTnLst>
                                    </p:cTn>
                                  </p:par>
                                </p:childTnLst>
                              </p:cTn>
                            </p:par>
                            <p:par>
                              <p:cTn id="84" fill="hold">
                                <p:stCondLst>
                                  <p:cond delay="4900"/>
                                </p:stCondLst>
                                <p:childTnLst>
                                  <p:par>
                                    <p:cTn id="85" presetID="47" presetClass="entr" presetSubtype="0" fill="hold" grpId="0"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anim calcmode="lin" valueType="num">
                                          <p:cBhvr>
                                            <p:cTn id="88" dur="1000" fill="hold"/>
                                            <p:tgtEl>
                                              <p:spTgt spid="64"/>
                                            </p:tgtEl>
                                            <p:attrNameLst>
                                              <p:attrName>ppt_x</p:attrName>
                                            </p:attrNameLst>
                                          </p:cBhvr>
                                          <p:tavLst>
                                            <p:tav tm="0">
                                              <p:val>
                                                <p:strVal val="#ppt_x"/>
                                              </p:val>
                                            </p:tav>
                                            <p:tav tm="100000">
                                              <p:val>
                                                <p:strVal val="#ppt_x"/>
                                              </p:val>
                                            </p:tav>
                                          </p:tavLst>
                                        </p:anim>
                                        <p:anim calcmode="lin" valueType="num">
                                          <p:cBhvr>
                                            <p:cTn id="89"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p:bldP spid="6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1592272" y="2698049"/>
            <a:ext cx="5961046" cy="276999"/>
            <a:chOff x="2002264" y="3416364"/>
            <a:chExt cx="8187473" cy="369218"/>
          </a:xfrm>
        </p:grpSpPr>
        <p:sp>
          <p:nvSpPr>
            <p:cNvPr id="5" name="矩形 17"/>
            <p:cNvSpPr>
              <a:spLocks noChangeArrowheads="1"/>
            </p:cNvSpPr>
            <p:nvPr/>
          </p:nvSpPr>
          <p:spPr bwMode="auto">
            <a:xfrm>
              <a:off x="3898035" y="3416364"/>
              <a:ext cx="439593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en-US" altLang="zh-CN" sz="1200" b="0" dirty="0">
                  <a:solidFill>
                    <a:prstClr val="white"/>
                  </a:solidFill>
                  <a:latin typeface="微软雅黑" panose="020B0503020204020204" pitchFamily="34" charset="-122"/>
                  <a:ea typeface="微软雅黑" panose="020B0503020204020204" pitchFamily="34" charset="-122"/>
                </a:rPr>
                <a:t>2017</a:t>
              </a:r>
              <a:r>
                <a:rPr lang="zh-CN" altLang="en-US" sz="1200" b="0" dirty="0">
                  <a:solidFill>
                    <a:prstClr val="white"/>
                  </a:solidFill>
                  <a:latin typeface="微软雅黑" panose="020B0503020204020204" pitchFamily="34" charset="-122"/>
                  <a:ea typeface="微软雅黑" panose="020B0503020204020204" pitchFamily="34" charset="-122"/>
                </a:rPr>
                <a:t>鸡年商务</a:t>
              </a:r>
              <a:r>
                <a:rPr lang="en-US" altLang="zh-CN" sz="1200" b="0" dirty="0">
                  <a:solidFill>
                    <a:prstClr val="white"/>
                  </a:solidFill>
                  <a:latin typeface="微软雅黑" panose="020B0503020204020204" pitchFamily="34" charset="-122"/>
                  <a:ea typeface="微软雅黑" panose="020B0503020204020204" pitchFamily="34" charset="-122"/>
                </a:rPr>
                <a:t>PPT</a:t>
              </a:r>
              <a:r>
                <a:rPr lang="zh-CN" altLang="en-US" sz="1200" b="0" dirty="0">
                  <a:solidFill>
                    <a:prstClr val="white"/>
                  </a:solidFill>
                  <a:latin typeface="微软雅黑" panose="020B0503020204020204" pitchFamily="34" charset="-122"/>
                  <a:ea typeface="微软雅黑" panose="020B0503020204020204" pitchFamily="34" charset="-122"/>
                </a:rPr>
                <a:t>模版</a:t>
              </a:r>
            </a:p>
          </p:txBody>
        </p:sp>
        <p:cxnSp>
          <p:nvCxnSpPr>
            <p:cNvPr id="6" name="直接连接符 5"/>
            <p:cNvCxnSpPr/>
            <p:nvPr/>
          </p:nvCxnSpPr>
          <p:spPr bwMode="auto">
            <a:xfrm>
              <a:off x="2002264" y="3609064"/>
              <a:ext cx="1769599" cy="0"/>
            </a:xfrm>
            <a:prstGeom prst="line">
              <a:avLst/>
            </a:prstGeom>
            <a:noFill/>
            <a:ln w="12700" cap="flat" cmpd="sng" algn="ctr">
              <a:solidFill>
                <a:schemeClr val="bg1"/>
              </a:solidFill>
              <a:prstDash val="solid"/>
            </a:ln>
            <a:effectLst/>
          </p:spPr>
        </p:cxnSp>
        <p:cxnSp>
          <p:nvCxnSpPr>
            <p:cNvPr id="7" name="直接连接符 6"/>
            <p:cNvCxnSpPr/>
            <p:nvPr/>
          </p:nvCxnSpPr>
          <p:spPr bwMode="auto">
            <a:xfrm>
              <a:off x="8420138" y="3609064"/>
              <a:ext cx="1769599" cy="0"/>
            </a:xfrm>
            <a:prstGeom prst="line">
              <a:avLst/>
            </a:prstGeom>
            <a:noFill/>
            <a:ln w="12700" cap="flat" cmpd="sng" algn="ctr">
              <a:solidFill>
                <a:schemeClr val="bg1"/>
              </a:solidFill>
              <a:prstDash val="solid"/>
            </a:ln>
            <a:effectLst/>
          </p:spPr>
        </p:cxnSp>
      </p:grpSp>
      <p:sp>
        <p:nvSpPr>
          <p:cNvPr id="8" name="圆角矩形 7"/>
          <p:cNvSpPr/>
          <p:nvPr/>
        </p:nvSpPr>
        <p:spPr>
          <a:xfrm>
            <a:off x="3825582" y="3156370"/>
            <a:ext cx="1494426" cy="300182"/>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9" tIns="34295" rIns="68589" bIns="34295" numCol="1" spcCol="0" rtlCol="0" fromWordArt="0" anchor="ctr" anchorCtr="0" forceAA="0" compatLnSpc="1">
            <a:noAutofit/>
          </a:bodyPr>
          <a:lstStyle/>
          <a:p>
            <a:pPr algn="ctr"/>
            <a:r>
              <a:rPr lang="zh-CN" altLang="en-US" sz="1200" b="0" dirty="0">
                <a:solidFill>
                  <a:prstClr val="white"/>
                </a:solidFill>
                <a:latin typeface="微软雅黑" panose="020B0503020204020204" pitchFamily="34" charset="-122"/>
                <a:ea typeface="微软雅黑" panose="020B0503020204020204" pitchFamily="34" charset="-122"/>
              </a:rPr>
              <a:t>汇报人：设计师</a:t>
            </a:r>
          </a:p>
        </p:txBody>
      </p:sp>
      <p:grpSp>
        <p:nvGrpSpPr>
          <p:cNvPr id="9" name="组合 8"/>
          <p:cNvGrpSpPr/>
          <p:nvPr/>
        </p:nvGrpSpPr>
        <p:grpSpPr>
          <a:xfrm>
            <a:off x="2766872" y="3989784"/>
            <a:ext cx="563884" cy="563961"/>
            <a:chOff x="2766872" y="3684983"/>
            <a:chExt cx="563884" cy="563961"/>
          </a:xfrm>
        </p:grpSpPr>
        <p:sp>
          <p:nvSpPr>
            <p:cNvPr id="10" name="椭圆 9"/>
            <p:cNvSpPr/>
            <p:nvPr/>
          </p:nvSpPr>
          <p:spPr>
            <a:xfrm>
              <a:off x="2766872"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10"/>
            <p:cNvGrpSpPr/>
            <p:nvPr/>
          </p:nvGrpSpPr>
          <p:grpSpPr>
            <a:xfrm>
              <a:off x="2923439" y="3799245"/>
              <a:ext cx="270585" cy="272453"/>
              <a:chOff x="5042691" y="2273920"/>
              <a:chExt cx="702937" cy="707692"/>
            </a:xfrm>
            <a:solidFill>
              <a:schemeClr val="bg1"/>
            </a:solidFill>
          </p:grpSpPr>
          <p:sp>
            <p:nvSpPr>
              <p:cNvPr id="12"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13"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14" name="组合 13"/>
          <p:cNvGrpSpPr/>
          <p:nvPr/>
        </p:nvGrpSpPr>
        <p:grpSpPr>
          <a:xfrm>
            <a:off x="3782859" y="3989784"/>
            <a:ext cx="563884" cy="563961"/>
            <a:chOff x="3782859" y="3684983"/>
            <a:chExt cx="563884" cy="563961"/>
          </a:xfrm>
        </p:grpSpPr>
        <p:sp>
          <p:nvSpPr>
            <p:cNvPr id="15" name="椭圆 14"/>
            <p:cNvSpPr/>
            <p:nvPr/>
          </p:nvSpPr>
          <p:spPr>
            <a:xfrm>
              <a:off x="3782859"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组合 15"/>
            <p:cNvGrpSpPr/>
            <p:nvPr/>
          </p:nvGrpSpPr>
          <p:grpSpPr>
            <a:xfrm>
              <a:off x="3936848" y="3834339"/>
              <a:ext cx="282468" cy="240378"/>
              <a:chOff x="7909299" y="3772690"/>
              <a:chExt cx="667095" cy="567616"/>
            </a:xfrm>
            <a:solidFill>
              <a:schemeClr val="bg1"/>
            </a:solidFill>
          </p:grpSpPr>
          <p:sp>
            <p:nvSpPr>
              <p:cNvPr id="17"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18"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19" name="组合 18"/>
          <p:cNvGrpSpPr/>
          <p:nvPr/>
        </p:nvGrpSpPr>
        <p:grpSpPr>
          <a:xfrm>
            <a:off x="4798846" y="3989784"/>
            <a:ext cx="563884" cy="563961"/>
            <a:chOff x="4798846" y="3684983"/>
            <a:chExt cx="563884" cy="563961"/>
          </a:xfrm>
        </p:grpSpPr>
        <p:sp>
          <p:nvSpPr>
            <p:cNvPr id="20" name="椭圆 19"/>
            <p:cNvSpPr/>
            <p:nvPr/>
          </p:nvSpPr>
          <p:spPr>
            <a:xfrm>
              <a:off x="4798846"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组合 20"/>
            <p:cNvGrpSpPr/>
            <p:nvPr/>
          </p:nvGrpSpPr>
          <p:grpSpPr>
            <a:xfrm>
              <a:off x="4986263" y="3800231"/>
              <a:ext cx="203290" cy="270481"/>
              <a:chOff x="7976594" y="2279040"/>
              <a:chExt cx="528116" cy="702571"/>
            </a:xfrm>
            <a:solidFill>
              <a:schemeClr val="bg1"/>
            </a:solidFill>
          </p:grpSpPr>
          <p:sp>
            <p:nvSpPr>
              <p:cNvPr id="22"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3"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24" name="组合 23"/>
          <p:cNvGrpSpPr/>
          <p:nvPr/>
        </p:nvGrpSpPr>
        <p:grpSpPr>
          <a:xfrm>
            <a:off x="5814834" y="3989784"/>
            <a:ext cx="563884" cy="563961"/>
            <a:chOff x="5814834" y="3684983"/>
            <a:chExt cx="563884" cy="563961"/>
          </a:xfrm>
        </p:grpSpPr>
        <p:sp>
          <p:nvSpPr>
            <p:cNvPr id="25" name="椭圆 24"/>
            <p:cNvSpPr/>
            <p:nvPr/>
          </p:nvSpPr>
          <p:spPr>
            <a:xfrm>
              <a:off x="5814834" y="3684983"/>
              <a:ext cx="563884" cy="563961"/>
            </a:xfrm>
            <a:prstGeom prst="ellipse">
              <a:avLst/>
            </a:prstGeom>
            <a:solidFill>
              <a:srgbClr val="195CC7"/>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 name="组合 25"/>
            <p:cNvGrpSpPr/>
            <p:nvPr/>
          </p:nvGrpSpPr>
          <p:grpSpPr>
            <a:xfrm>
              <a:off x="5961456" y="3800091"/>
              <a:ext cx="272556" cy="270762"/>
              <a:chOff x="6463926" y="2278309"/>
              <a:chExt cx="708057" cy="703302"/>
            </a:xfrm>
            <a:solidFill>
              <a:schemeClr val="bg1"/>
            </a:solidFill>
          </p:grpSpPr>
          <p:sp>
            <p:nvSpPr>
              <p:cNvPr id="27"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8"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29"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sp>
            <p:nvSpPr>
              <p:cNvPr id="30"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微软雅黑" panose="020B0503020204020204" pitchFamily="34" charset="-122"/>
                </a:endParaRPr>
              </a:p>
            </p:txBody>
          </p:sp>
        </p:grpSp>
      </p:grpSp>
      <p:grpSp>
        <p:nvGrpSpPr>
          <p:cNvPr id="31" name="组合 30"/>
          <p:cNvGrpSpPr/>
          <p:nvPr/>
        </p:nvGrpSpPr>
        <p:grpSpPr>
          <a:xfrm>
            <a:off x="1562867" y="1649165"/>
            <a:ext cx="793712" cy="916656"/>
            <a:chOff x="1562866" y="1353344"/>
            <a:chExt cx="793712" cy="916656"/>
          </a:xfrm>
        </p:grpSpPr>
        <p:sp>
          <p:nvSpPr>
            <p:cNvPr id="32" name="Freeform 27"/>
            <p:cNvSpPr/>
            <p:nvPr/>
          </p:nvSpPr>
          <p:spPr bwMode="auto">
            <a:xfrm>
              <a:off x="1562866" y="1353344"/>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3" name="TextBox 2"/>
            <p:cNvSpPr txBox="1"/>
            <p:nvPr/>
          </p:nvSpPr>
          <p:spPr>
            <a:xfrm>
              <a:off x="1600994" y="1429544"/>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感</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2600034" y="1644652"/>
            <a:ext cx="793712" cy="916656"/>
            <a:chOff x="2600033" y="1348832"/>
            <a:chExt cx="793712" cy="916656"/>
          </a:xfrm>
        </p:grpSpPr>
        <p:sp>
          <p:nvSpPr>
            <p:cNvPr id="35" name="Freeform 27"/>
            <p:cNvSpPr/>
            <p:nvPr/>
          </p:nvSpPr>
          <p:spPr bwMode="auto">
            <a:xfrm>
              <a:off x="2600033" y="1348832"/>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6" name="TextBox 98"/>
            <p:cNvSpPr txBox="1"/>
            <p:nvPr/>
          </p:nvSpPr>
          <p:spPr>
            <a:xfrm>
              <a:off x="2629694" y="1429544"/>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谢</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3643751" y="1646909"/>
            <a:ext cx="793712" cy="916656"/>
            <a:chOff x="3643750" y="1351088"/>
            <a:chExt cx="793712" cy="916656"/>
          </a:xfrm>
        </p:grpSpPr>
        <p:sp>
          <p:nvSpPr>
            <p:cNvPr id="38" name="Freeform 27"/>
            <p:cNvSpPr/>
            <p:nvPr/>
          </p:nvSpPr>
          <p:spPr bwMode="auto">
            <a:xfrm>
              <a:off x="3643750"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9" name="TextBox 99"/>
            <p:cNvSpPr txBox="1"/>
            <p:nvPr/>
          </p:nvSpPr>
          <p:spPr>
            <a:xfrm>
              <a:off x="3696494" y="1437828"/>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您</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683933" y="1646909"/>
            <a:ext cx="793712" cy="916656"/>
            <a:chOff x="4683932" y="1351088"/>
            <a:chExt cx="793712" cy="916656"/>
          </a:xfrm>
        </p:grpSpPr>
        <p:sp>
          <p:nvSpPr>
            <p:cNvPr id="41" name="Freeform 27"/>
            <p:cNvSpPr/>
            <p:nvPr/>
          </p:nvSpPr>
          <p:spPr bwMode="auto">
            <a:xfrm>
              <a:off x="4683932"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2" name="TextBox 100"/>
            <p:cNvSpPr txBox="1"/>
            <p:nvPr/>
          </p:nvSpPr>
          <p:spPr>
            <a:xfrm>
              <a:off x="4725194" y="1425198"/>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的</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5731185" y="1646909"/>
            <a:ext cx="793712" cy="916656"/>
            <a:chOff x="5731184" y="1351088"/>
            <a:chExt cx="793712" cy="916656"/>
          </a:xfrm>
        </p:grpSpPr>
        <p:sp>
          <p:nvSpPr>
            <p:cNvPr id="44" name="Freeform 27"/>
            <p:cNvSpPr/>
            <p:nvPr/>
          </p:nvSpPr>
          <p:spPr bwMode="auto">
            <a:xfrm>
              <a:off x="5731184"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5" name="TextBox 101"/>
            <p:cNvSpPr txBox="1"/>
            <p:nvPr/>
          </p:nvSpPr>
          <p:spPr>
            <a:xfrm>
              <a:off x="5791994" y="1425198"/>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聆</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759606" y="1646909"/>
            <a:ext cx="793712" cy="916656"/>
            <a:chOff x="6759606" y="1351088"/>
            <a:chExt cx="793712" cy="916656"/>
          </a:xfrm>
        </p:grpSpPr>
        <p:sp>
          <p:nvSpPr>
            <p:cNvPr id="47" name="Freeform 27"/>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48" name="TextBox 102"/>
            <p:cNvSpPr txBox="1"/>
            <p:nvPr/>
          </p:nvSpPr>
          <p:spPr>
            <a:xfrm>
              <a:off x="6794512" y="1425198"/>
              <a:ext cx="723900" cy="738664"/>
            </a:xfrm>
            <a:prstGeom prst="rect">
              <a:avLst/>
            </a:prstGeom>
            <a:noFill/>
          </p:spPr>
          <p:txBody>
            <a:bodyPr wrap="square" rtlCol="0">
              <a:spAutoFit/>
            </a:bodyPr>
            <a:lstStyle/>
            <a:p>
              <a:r>
                <a:rPr lang="zh-CN" altLang="en-US" sz="4200" kern="2500" spc="140" dirty="0" smtClean="0">
                  <a:solidFill>
                    <a:srgbClr val="FFFFFF"/>
                  </a:solidFill>
                  <a:latin typeface="微软雅黑" panose="020B0503020204020204" pitchFamily="34" charset="-122"/>
                  <a:ea typeface="微软雅黑" panose="020B0503020204020204" pitchFamily="34" charset="-122"/>
                </a:rPr>
                <a:t>听</a:t>
              </a:r>
              <a:endParaRPr lang="zh-CN" altLang="en-US" sz="4200" kern="2500" spc="140"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2197920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90"/>
                                          </p:val>
                                        </p:tav>
                                        <p:tav tm="100000">
                                          <p:val>
                                            <p:fltVal val="0"/>
                                          </p:val>
                                        </p:tav>
                                      </p:tavLst>
                                    </p:anim>
                                    <p:animEffect transition="in" filter="fade">
                                      <p:cBhvr>
                                        <p:cTn id="10" dur="1000"/>
                                        <p:tgtEl>
                                          <p:spTgt spid="31"/>
                                        </p:tgtEl>
                                      </p:cBhvr>
                                    </p:animEffect>
                                  </p:childTnLst>
                                </p:cTn>
                              </p:par>
                              <p:par>
                                <p:cTn id="11" presetID="31"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1000" fill="hold"/>
                                        <p:tgtEl>
                                          <p:spTgt spid="34"/>
                                        </p:tgtEl>
                                        <p:attrNameLst>
                                          <p:attrName>ppt_w</p:attrName>
                                        </p:attrNameLst>
                                      </p:cBhvr>
                                      <p:tavLst>
                                        <p:tav tm="0">
                                          <p:val>
                                            <p:fltVal val="0"/>
                                          </p:val>
                                        </p:tav>
                                        <p:tav tm="100000">
                                          <p:val>
                                            <p:strVal val="#ppt_w"/>
                                          </p:val>
                                        </p:tav>
                                      </p:tavLst>
                                    </p:anim>
                                    <p:anim calcmode="lin" valueType="num">
                                      <p:cBhvr>
                                        <p:cTn id="14" dur="1000" fill="hold"/>
                                        <p:tgtEl>
                                          <p:spTgt spid="34"/>
                                        </p:tgtEl>
                                        <p:attrNameLst>
                                          <p:attrName>ppt_h</p:attrName>
                                        </p:attrNameLst>
                                      </p:cBhvr>
                                      <p:tavLst>
                                        <p:tav tm="0">
                                          <p:val>
                                            <p:fltVal val="0"/>
                                          </p:val>
                                        </p:tav>
                                        <p:tav tm="100000">
                                          <p:val>
                                            <p:strVal val="#ppt_h"/>
                                          </p:val>
                                        </p:tav>
                                      </p:tavLst>
                                    </p:anim>
                                    <p:anim calcmode="lin" valueType="num">
                                      <p:cBhvr>
                                        <p:cTn id="15" dur="1000" fill="hold"/>
                                        <p:tgtEl>
                                          <p:spTgt spid="34"/>
                                        </p:tgtEl>
                                        <p:attrNameLst>
                                          <p:attrName>style.rotation</p:attrName>
                                        </p:attrNameLst>
                                      </p:cBhvr>
                                      <p:tavLst>
                                        <p:tav tm="0">
                                          <p:val>
                                            <p:fltVal val="90"/>
                                          </p:val>
                                        </p:tav>
                                        <p:tav tm="100000">
                                          <p:val>
                                            <p:fltVal val="0"/>
                                          </p:val>
                                        </p:tav>
                                      </p:tavLst>
                                    </p:anim>
                                    <p:animEffect transition="in" filter="fade">
                                      <p:cBhvr>
                                        <p:cTn id="16" dur="1000"/>
                                        <p:tgtEl>
                                          <p:spTgt spid="34"/>
                                        </p:tgtEl>
                                      </p:cBhvr>
                                    </p:animEffect>
                                  </p:childTnLst>
                                </p:cTn>
                              </p:par>
                              <p:par>
                                <p:cTn id="17" presetID="31"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1000" fill="hold"/>
                                        <p:tgtEl>
                                          <p:spTgt spid="37"/>
                                        </p:tgtEl>
                                        <p:attrNameLst>
                                          <p:attrName>ppt_w</p:attrName>
                                        </p:attrNameLst>
                                      </p:cBhvr>
                                      <p:tavLst>
                                        <p:tav tm="0">
                                          <p:val>
                                            <p:fltVal val="0"/>
                                          </p:val>
                                        </p:tav>
                                        <p:tav tm="100000">
                                          <p:val>
                                            <p:strVal val="#ppt_w"/>
                                          </p:val>
                                        </p:tav>
                                      </p:tavLst>
                                    </p:anim>
                                    <p:anim calcmode="lin" valueType="num">
                                      <p:cBhvr>
                                        <p:cTn id="20" dur="1000" fill="hold"/>
                                        <p:tgtEl>
                                          <p:spTgt spid="37"/>
                                        </p:tgtEl>
                                        <p:attrNameLst>
                                          <p:attrName>ppt_h</p:attrName>
                                        </p:attrNameLst>
                                      </p:cBhvr>
                                      <p:tavLst>
                                        <p:tav tm="0">
                                          <p:val>
                                            <p:fltVal val="0"/>
                                          </p:val>
                                        </p:tav>
                                        <p:tav tm="100000">
                                          <p:val>
                                            <p:strVal val="#ppt_h"/>
                                          </p:val>
                                        </p:tav>
                                      </p:tavLst>
                                    </p:anim>
                                    <p:anim calcmode="lin" valueType="num">
                                      <p:cBhvr>
                                        <p:cTn id="21" dur="1000" fill="hold"/>
                                        <p:tgtEl>
                                          <p:spTgt spid="37"/>
                                        </p:tgtEl>
                                        <p:attrNameLst>
                                          <p:attrName>style.rotation</p:attrName>
                                        </p:attrNameLst>
                                      </p:cBhvr>
                                      <p:tavLst>
                                        <p:tav tm="0">
                                          <p:val>
                                            <p:fltVal val="90"/>
                                          </p:val>
                                        </p:tav>
                                        <p:tav tm="100000">
                                          <p:val>
                                            <p:fltVal val="0"/>
                                          </p:val>
                                        </p:tav>
                                      </p:tavLst>
                                    </p:anim>
                                    <p:animEffect transition="in" filter="fade">
                                      <p:cBhvr>
                                        <p:cTn id="22" dur="1000"/>
                                        <p:tgtEl>
                                          <p:spTgt spid="37"/>
                                        </p:tgtEl>
                                      </p:cBhvr>
                                    </p:animEffect>
                                  </p:childTnLst>
                                </p:cTn>
                              </p:par>
                              <p:par>
                                <p:cTn id="23" presetID="3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fltVal val="0"/>
                                          </p:val>
                                        </p:tav>
                                        <p:tav tm="100000">
                                          <p:val>
                                            <p:strVal val="#ppt_w"/>
                                          </p:val>
                                        </p:tav>
                                      </p:tavLst>
                                    </p:anim>
                                    <p:anim calcmode="lin" valueType="num">
                                      <p:cBhvr>
                                        <p:cTn id="26" dur="1000" fill="hold"/>
                                        <p:tgtEl>
                                          <p:spTgt spid="40"/>
                                        </p:tgtEl>
                                        <p:attrNameLst>
                                          <p:attrName>ppt_h</p:attrName>
                                        </p:attrNameLst>
                                      </p:cBhvr>
                                      <p:tavLst>
                                        <p:tav tm="0">
                                          <p:val>
                                            <p:fltVal val="0"/>
                                          </p:val>
                                        </p:tav>
                                        <p:tav tm="100000">
                                          <p:val>
                                            <p:strVal val="#ppt_h"/>
                                          </p:val>
                                        </p:tav>
                                      </p:tavLst>
                                    </p:anim>
                                    <p:anim calcmode="lin" valueType="num">
                                      <p:cBhvr>
                                        <p:cTn id="27" dur="1000" fill="hold"/>
                                        <p:tgtEl>
                                          <p:spTgt spid="40"/>
                                        </p:tgtEl>
                                        <p:attrNameLst>
                                          <p:attrName>style.rotation</p:attrName>
                                        </p:attrNameLst>
                                      </p:cBhvr>
                                      <p:tavLst>
                                        <p:tav tm="0">
                                          <p:val>
                                            <p:fltVal val="90"/>
                                          </p:val>
                                        </p:tav>
                                        <p:tav tm="100000">
                                          <p:val>
                                            <p:fltVal val="0"/>
                                          </p:val>
                                        </p:tav>
                                      </p:tavLst>
                                    </p:anim>
                                    <p:animEffect transition="in" filter="fade">
                                      <p:cBhvr>
                                        <p:cTn id="28" dur="1000"/>
                                        <p:tgtEl>
                                          <p:spTgt spid="40"/>
                                        </p:tgtEl>
                                      </p:cBhvr>
                                    </p:animEffect>
                                  </p:childTnLst>
                                </p:cTn>
                              </p:par>
                              <p:par>
                                <p:cTn id="29" presetID="31"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1000" fill="hold"/>
                                        <p:tgtEl>
                                          <p:spTgt spid="43"/>
                                        </p:tgtEl>
                                        <p:attrNameLst>
                                          <p:attrName>ppt_w</p:attrName>
                                        </p:attrNameLst>
                                      </p:cBhvr>
                                      <p:tavLst>
                                        <p:tav tm="0">
                                          <p:val>
                                            <p:fltVal val="0"/>
                                          </p:val>
                                        </p:tav>
                                        <p:tav tm="100000">
                                          <p:val>
                                            <p:strVal val="#ppt_w"/>
                                          </p:val>
                                        </p:tav>
                                      </p:tavLst>
                                    </p:anim>
                                    <p:anim calcmode="lin" valueType="num">
                                      <p:cBhvr>
                                        <p:cTn id="32" dur="1000" fill="hold"/>
                                        <p:tgtEl>
                                          <p:spTgt spid="43"/>
                                        </p:tgtEl>
                                        <p:attrNameLst>
                                          <p:attrName>ppt_h</p:attrName>
                                        </p:attrNameLst>
                                      </p:cBhvr>
                                      <p:tavLst>
                                        <p:tav tm="0">
                                          <p:val>
                                            <p:fltVal val="0"/>
                                          </p:val>
                                        </p:tav>
                                        <p:tav tm="100000">
                                          <p:val>
                                            <p:strVal val="#ppt_h"/>
                                          </p:val>
                                        </p:tav>
                                      </p:tavLst>
                                    </p:anim>
                                    <p:anim calcmode="lin" valueType="num">
                                      <p:cBhvr>
                                        <p:cTn id="33" dur="1000" fill="hold"/>
                                        <p:tgtEl>
                                          <p:spTgt spid="43"/>
                                        </p:tgtEl>
                                        <p:attrNameLst>
                                          <p:attrName>style.rotation</p:attrName>
                                        </p:attrNameLst>
                                      </p:cBhvr>
                                      <p:tavLst>
                                        <p:tav tm="0">
                                          <p:val>
                                            <p:fltVal val="90"/>
                                          </p:val>
                                        </p:tav>
                                        <p:tav tm="100000">
                                          <p:val>
                                            <p:fltVal val="0"/>
                                          </p:val>
                                        </p:tav>
                                      </p:tavLst>
                                    </p:anim>
                                    <p:animEffect transition="in" filter="fade">
                                      <p:cBhvr>
                                        <p:cTn id="34" dur="1000"/>
                                        <p:tgtEl>
                                          <p:spTgt spid="43"/>
                                        </p:tgtEl>
                                      </p:cBhvr>
                                    </p:animEffect>
                                  </p:childTnLst>
                                </p:cTn>
                              </p:par>
                              <p:par>
                                <p:cTn id="35" presetID="31" presetClass="entr" presetSubtype="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1000" fill="hold"/>
                                        <p:tgtEl>
                                          <p:spTgt spid="46"/>
                                        </p:tgtEl>
                                        <p:attrNameLst>
                                          <p:attrName>ppt_w</p:attrName>
                                        </p:attrNameLst>
                                      </p:cBhvr>
                                      <p:tavLst>
                                        <p:tav tm="0">
                                          <p:val>
                                            <p:fltVal val="0"/>
                                          </p:val>
                                        </p:tav>
                                        <p:tav tm="100000">
                                          <p:val>
                                            <p:strVal val="#ppt_w"/>
                                          </p:val>
                                        </p:tav>
                                      </p:tavLst>
                                    </p:anim>
                                    <p:anim calcmode="lin" valueType="num">
                                      <p:cBhvr>
                                        <p:cTn id="38" dur="1000" fill="hold"/>
                                        <p:tgtEl>
                                          <p:spTgt spid="46"/>
                                        </p:tgtEl>
                                        <p:attrNameLst>
                                          <p:attrName>ppt_h</p:attrName>
                                        </p:attrNameLst>
                                      </p:cBhvr>
                                      <p:tavLst>
                                        <p:tav tm="0">
                                          <p:val>
                                            <p:fltVal val="0"/>
                                          </p:val>
                                        </p:tav>
                                        <p:tav tm="100000">
                                          <p:val>
                                            <p:strVal val="#ppt_h"/>
                                          </p:val>
                                        </p:tav>
                                      </p:tavLst>
                                    </p:anim>
                                    <p:anim calcmode="lin" valueType="num">
                                      <p:cBhvr>
                                        <p:cTn id="39" dur="1000" fill="hold"/>
                                        <p:tgtEl>
                                          <p:spTgt spid="46"/>
                                        </p:tgtEl>
                                        <p:attrNameLst>
                                          <p:attrName>style.rotation</p:attrName>
                                        </p:attrNameLst>
                                      </p:cBhvr>
                                      <p:tavLst>
                                        <p:tav tm="0">
                                          <p:val>
                                            <p:fltVal val="90"/>
                                          </p:val>
                                        </p:tav>
                                        <p:tav tm="100000">
                                          <p:val>
                                            <p:fltVal val="0"/>
                                          </p:val>
                                        </p:tav>
                                      </p:tavLst>
                                    </p:anim>
                                    <p:animEffect transition="in" filter="fade">
                                      <p:cBhvr>
                                        <p:cTn id="40" dur="1000"/>
                                        <p:tgtEl>
                                          <p:spTgt spid="46"/>
                                        </p:tgtEl>
                                      </p:cBhvr>
                                    </p:animEffect>
                                  </p:childTnLst>
                                </p:cTn>
                              </p:par>
                              <p:par>
                                <p:cTn id="41" presetID="16" presetClass="entr" presetSubtype="21" fill="hold" nodeType="withEffect">
                                  <p:stCondLst>
                                    <p:cond delay="90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900"/>
                                        <p:tgtEl>
                                          <p:spTgt spid="4"/>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8"/>
                                        </p:tgtEl>
                                        <p:attrNameLst>
                                          <p:attrName>style.visibility</p:attrName>
                                        </p:attrNameLst>
                                      </p:cBhvr>
                                      <p:to>
                                        <p:strVal val="visible"/>
                                      </p:to>
                                    </p:set>
                                    <p:anim calcmode="lin" valueType="num">
                                      <p:cBhvr>
                                        <p:cTn id="46" dur="900" fill="hold"/>
                                        <p:tgtEl>
                                          <p:spTgt spid="8"/>
                                        </p:tgtEl>
                                        <p:attrNameLst>
                                          <p:attrName>ppt_w</p:attrName>
                                        </p:attrNameLst>
                                      </p:cBhvr>
                                      <p:tavLst>
                                        <p:tav tm="0">
                                          <p:val>
                                            <p:fltVal val="0"/>
                                          </p:val>
                                        </p:tav>
                                        <p:tav tm="100000">
                                          <p:val>
                                            <p:strVal val="#ppt_w"/>
                                          </p:val>
                                        </p:tav>
                                      </p:tavLst>
                                    </p:anim>
                                    <p:anim calcmode="lin" valueType="num">
                                      <p:cBhvr>
                                        <p:cTn id="47" dur="900" fill="hold"/>
                                        <p:tgtEl>
                                          <p:spTgt spid="8"/>
                                        </p:tgtEl>
                                        <p:attrNameLst>
                                          <p:attrName>ppt_h</p:attrName>
                                        </p:attrNameLst>
                                      </p:cBhvr>
                                      <p:tavLst>
                                        <p:tav tm="0">
                                          <p:val>
                                            <p:fltVal val="0"/>
                                          </p:val>
                                        </p:tav>
                                        <p:tav tm="100000">
                                          <p:val>
                                            <p:strVal val="#ppt_h"/>
                                          </p:val>
                                        </p:tav>
                                      </p:tavLst>
                                    </p:anim>
                                    <p:animEffect transition="in" filter="fade">
                                      <p:cBhvr>
                                        <p:cTn id="48" dur="900"/>
                                        <p:tgtEl>
                                          <p:spTgt spid="8"/>
                                        </p:tgtEl>
                                      </p:cBhvr>
                                    </p:animEffect>
                                  </p:childTnLst>
                                </p:cTn>
                              </p:par>
                            </p:childTnLst>
                          </p:cTn>
                        </p:par>
                        <p:par>
                          <p:cTn id="49" fill="hold">
                            <p:stCondLst>
                              <p:cond delay="2400"/>
                            </p:stCondLst>
                            <p:childTnLst>
                              <p:par>
                                <p:cTn id="50" presetID="42" presetClass="entr" presetSubtype="0"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600"/>
                                        <p:tgtEl>
                                          <p:spTgt spid="9"/>
                                        </p:tgtEl>
                                      </p:cBhvr>
                                    </p:animEffect>
                                    <p:anim calcmode="lin" valueType="num">
                                      <p:cBhvr>
                                        <p:cTn id="53" dur="600" fill="hold"/>
                                        <p:tgtEl>
                                          <p:spTgt spid="9"/>
                                        </p:tgtEl>
                                        <p:attrNameLst>
                                          <p:attrName>ppt_x</p:attrName>
                                        </p:attrNameLst>
                                      </p:cBhvr>
                                      <p:tavLst>
                                        <p:tav tm="0">
                                          <p:val>
                                            <p:strVal val="#ppt_x"/>
                                          </p:val>
                                        </p:tav>
                                        <p:tav tm="100000">
                                          <p:val>
                                            <p:strVal val="#ppt_x"/>
                                          </p:val>
                                        </p:tav>
                                      </p:tavLst>
                                    </p:anim>
                                    <p:anim calcmode="lin" valueType="num">
                                      <p:cBhvr>
                                        <p:cTn id="54" dur="600" fill="hold"/>
                                        <p:tgtEl>
                                          <p:spTgt spid="9"/>
                                        </p:tgtEl>
                                        <p:attrNameLst>
                                          <p:attrName>ppt_y</p:attrName>
                                        </p:attrNameLst>
                                      </p:cBhvr>
                                      <p:tavLst>
                                        <p:tav tm="0">
                                          <p:val>
                                            <p:strVal val="#ppt_y+.1"/>
                                          </p:val>
                                        </p:tav>
                                        <p:tav tm="100000">
                                          <p:val>
                                            <p:strVal val="#ppt_y"/>
                                          </p:val>
                                        </p:tav>
                                      </p:tavLst>
                                    </p:anim>
                                  </p:childTnLst>
                                </p:cTn>
                              </p:par>
                            </p:childTnLst>
                          </p:cTn>
                        </p:par>
                        <p:par>
                          <p:cTn id="55" fill="hold">
                            <p:stCondLst>
                              <p:cond delay="3000"/>
                            </p:stCondLst>
                            <p:childTnLst>
                              <p:par>
                                <p:cTn id="56" presetID="42" presetClass="entr" presetSubtype="0"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700"/>
                                        <p:tgtEl>
                                          <p:spTgt spid="14"/>
                                        </p:tgtEl>
                                      </p:cBhvr>
                                    </p:animEffect>
                                    <p:anim calcmode="lin" valueType="num">
                                      <p:cBhvr>
                                        <p:cTn id="59" dur="700" fill="hold"/>
                                        <p:tgtEl>
                                          <p:spTgt spid="14"/>
                                        </p:tgtEl>
                                        <p:attrNameLst>
                                          <p:attrName>ppt_x</p:attrName>
                                        </p:attrNameLst>
                                      </p:cBhvr>
                                      <p:tavLst>
                                        <p:tav tm="0">
                                          <p:val>
                                            <p:strVal val="#ppt_x"/>
                                          </p:val>
                                        </p:tav>
                                        <p:tav tm="100000">
                                          <p:val>
                                            <p:strVal val="#ppt_x"/>
                                          </p:val>
                                        </p:tav>
                                      </p:tavLst>
                                    </p:anim>
                                    <p:anim calcmode="lin" valueType="num">
                                      <p:cBhvr>
                                        <p:cTn id="60" dur="70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3700"/>
                            </p:stCondLst>
                            <p:childTnLst>
                              <p:par>
                                <p:cTn id="62" presetID="42" presetClass="entr" presetSubtype="0"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anim calcmode="lin" valueType="num">
                                      <p:cBhvr>
                                        <p:cTn id="65" dur="700" fill="hold"/>
                                        <p:tgtEl>
                                          <p:spTgt spid="19"/>
                                        </p:tgtEl>
                                        <p:attrNameLst>
                                          <p:attrName>ppt_x</p:attrName>
                                        </p:attrNameLst>
                                      </p:cBhvr>
                                      <p:tavLst>
                                        <p:tav tm="0">
                                          <p:val>
                                            <p:strVal val="#ppt_x"/>
                                          </p:val>
                                        </p:tav>
                                        <p:tav tm="100000">
                                          <p:val>
                                            <p:strVal val="#ppt_x"/>
                                          </p:val>
                                        </p:tav>
                                      </p:tavLst>
                                    </p:anim>
                                    <p:anim calcmode="lin" valueType="num">
                                      <p:cBhvr>
                                        <p:cTn id="66" dur="700" fill="hold"/>
                                        <p:tgtEl>
                                          <p:spTgt spid="19"/>
                                        </p:tgtEl>
                                        <p:attrNameLst>
                                          <p:attrName>ppt_y</p:attrName>
                                        </p:attrNameLst>
                                      </p:cBhvr>
                                      <p:tavLst>
                                        <p:tav tm="0">
                                          <p:val>
                                            <p:strVal val="#ppt_y+.1"/>
                                          </p:val>
                                        </p:tav>
                                        <p:tav tm="100000">
                                          <p:val>
                                            <p:strVal val="#ppt_y"/>
                                          </p:val>
                                        </p:tav>
                                      </p:tavLst>
                                    </p:anim>
                                  </p:childTnLst>
                                </p:cTn>
                              </p:par>
                            </p:childTnLst>
                          </p:cTn>
                        </p:par>
                        <p:par>
                          <p:cTn id="67" fill="hold">
                            <p:stCondLst>
                              <p:cond delay="4400"/>
                            </p:stCondLst>
                            <p:childTnLst>
                              <p:par>
                                <p:cTn id="68" presetID="42" presetClass="entr" presetSubtype="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800"/>
                                        <p:tgtEl>
                                          <p:spTgt spid="24"/>
                                        </p:tgtEl>
                                      </p:cBhvr>
                                    </p:animEffect>
                                    <p:anim calcmode="lin" valueType="num">
                                      <p:cBhvr>
                                        <p:cTn id="71" dur="800" fill="hold"/>
                                        <p:tgtEl>
                                          <p:spTgt spid="24"/>
                                        </p:tgtEl>
                                        <p:attrNameLst>
                                          <p:attrName>ppt_x</p:attrName>
                                        </p:attrNameLst>
                                      </p:cBhvr>
                                      <p:tavLst>
                                        <p:tav tm="0">
                                          <p:val>
                                            <p:strVal val="#ppt_x"/>
                                          </p:val>
                                        </p:tav>
                                        <p:tav tm="100000">
                                          <p:val>
                                            <p:strVal val="#ppt_x"/>
                                          </p:val>
                                        </p:tav>
                                      </p:tavLst>
                                    </p:anim>
                                    <p:anim calcmode="lin" valueType="num">
                                      <p:cBhvr>
                                        <p:cTn id="72" dur="8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260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7" name="同心圆 12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 name="椭圆 12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 name="组合 8"/>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0" name="同心圆 12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 name="椭圆 12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2" name="组合 11"/>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3" name="同心圆 13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4" name="椭圆 13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5" name="组合 14"/>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6" name="同心圆 13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7" name="椭圆 13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8" name="组合 17"/>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9" name="同心圆 14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0" name="椭圆 14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1" name="组合 20"/>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22" name="同心圆 14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3" name="椭圆 14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4" name="组合 23"/>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25" name="同心圆 14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6" name="椭圆 14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7" name="组合 26"/>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28" name="同心圆 14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9" name="椭圆 15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0" name="组合 29"/>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31" name="同心圆 15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2" name="椭圆 15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3" name="组合 32"/>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34" name="同心圆 15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5" name="椭圆 15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6" name="组合 35"/>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37" name="同心圆 16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8" name="椭圆 16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39" name="直接连接符 38"/>
          <p:cNvCxnSpPr/>
          <p:nvPr/>
        </p:nvCxnSpPr>
        <p:spPr>
          <a:xfrm>
            <a:off x="6113230" y="1071336"/>
            <a:ext cx="0" cy="2414532"/>
          </a:xfrm>
          <a:prstGeom prst="line">
            <a:avLst/>
          </a:prstGeom>
          <a:ln w="6350">
            <a:solidFill>
              <a:srgbClr val="195CC7"/>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6041244" y="993810"/>
            <a:ext cx="143972" cy="143972"/>
            <a:chOff x="4971660" y="1569718"/>
            <a:chExt cx="144016" cy="144016"/>
          </a:xfrm>
          <a:solidFill>
            <a:srgbClr val="195CC7"/>
          </a:solidFill>
        </p:grpSpPr>
        <p:sp>
          <p:nvSpPr>
            <p:cNvPr id="41" name="椭圆 16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2" name="椭圆 16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3" name="组合 42"/>
          <p:cNvGrpSpPr/>
          <p:nvPr/>
        </p:nvGrpSpPr>
        <p:grpSpPr>
          <a:xfrm>
            <a:off x="6041244" y="1391476"/>
            <a:ext cx="143972" cy="143972"/>
            <a:chOff x="4971660" y="1569718"/>
            <a:chExt cx="144016" cy="144016"/>
          </a:xfrm>
          <a:solidFill>
            <a:srgbClr val="195CC7"/>
          </a:solidFill>
        </p:grpSpPr>
        <p:sp>
          <p:nvSpPr>
            <p:cNvPr id="44" name="椭圆 16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5" name="椭圆 16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6" name="组合 45"/>
          <p:cNvGrpSpPr/>
          <p:nvPr/>
        </p:nvGrpSpPr>
        <p:grpSpPr>
          <a:xfrm>
            <a:off x="6041244" y="1789142"/>
            <a:ext cx="143972" cy="143972"/>
            <a:chOff x="4971660" y="1569718"/>
            <a:chExt cx="144016" cy="144016"/>
          </a:xfrm>
          <a:solidFill>
            <a:srgbClr val="195CC7"/>
          </a:solidFill>
        </p:grpSpPr>
        <p:sp>
          <p:nvSpPr>
            <p:cNvPr id="47" name="椭圆 172"/>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8" name="椭圆 173"/>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9" name="组合 48"/>
          <p:cNvGrpSpPr/>
          <p:nvPr/>
        </p:nvGrpSpPr>
        <p:grpSpPr>
          <a:xfrm>
            <a:off x="6041244" y="2186809"/>
            <a:ext cx="143972" cy="143972"/>
            <a:chOff x="4971660" y="1569718"/>
            <a:chExt cx="144016" cy="144016"/>
          </a:xfrm>
          <a:solidFill>
            <a:srgbClr val="195CC7"/>
          </a:solidFill>
        </p:grpSpPr>
        <p:sp>
          <p:nvSpPr>
            <p:cNvPr id="50" name="椭圆 17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1" name="椭圆 17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2" name="组合 51"/>
          <p:cNvGrpSpPr/>
          <p:nvPr/>
        </p:nvGrpSpPr>
        <p:grpSpPr>
          <a:xfrm>
            <a:off x="6041244" y="2584475"/>
            <a:ext cx="143972" cy="143972"/>
            <a:chOff x="4971660" y="1569718"/>
            <a:chExt cx="144016" cy="144016"/>
          </a:xfrm>
          <a:solidFill>
            <a:srgbClr val="195CC7"/>
          </a:solidFill>
        </p:grpSpPr>
        <p:sp>
          <p:nvSpPr>
            <p:cNvPr id="53" name="椭圆 17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4" name="椭圆 17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5" name="组合 54"/>
          <p:cNvGrpSpPr/>
          <p:nvPr/>
        </p:nvGrpSpPr>
        <p:grpSpPr>
          <a:xfrm>
            <a:off x="6041244" y="2982141"/>
            <a:ext cx="143972" cy="143972"/>
            <a:chOff x="4971660" y="1569718"/>
            <a:chExt cx="144016" cy="144016"/>
          </a:xfrm>
          <a:solidFill>
            <a:srgbClr val="195CC7"/>
          </a:solidFill>
        </p:grpSpPr>
        <p:sp>
          <p:nvSpPr>
            <p:cNvPr id="56" name="椭圆 18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7" name="椭圆 18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8" name="组合 57"/>
          <p:cNvGrpSpPr/>
          <p:nvPr/>
        </p:nvGrpSpPr>
        <p:grpSpPr>
          <a:xfrm>
            <a:off x="6041244" y="3379804"/>
            <a:ext cx="143972" cy="143972"/>
            <a:chOff x="4971660" y="1569718"/>
            <a:chExt cx="144016" cy="144016"/>
          </a:xfrm>
          <a:solidFill>
            <a:srgbClr val="195CC7"/>
          </a:solidFill>
        </p:grpSpPr>
        <p:sp>
          <p:nvSpPr>
            <p:cNvPr id="59" name="椭圆 18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0" name="椭圆 18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61" name="TextBox 186"/>
          <p:cNvSpPr txBox="1"/>
          <p:nvPr/>
        </p:nvSpPr>
        <p:spPr>
          <a:xfrm>
            <a:off x="6324059" y="811650"/>
            <a:ext cx="1697774" cy="2869120"/>
          </a:xfrm>
          <a:prstGeom prst="rect">
            <a:avLst/>
          </a:prstGeom>
          <a:noFill/>
        </p:spPr>
        <p:txBody>
          <a:bodyPr wrap="square" lIns="68550" tIns="34274" rIns="68550" bIns="34274" rtlCol="0">
            <a:spAutoFit/>
          </a:bodyPr>
          <a:lstStyle/>
          <a:p>
            <a:pPr algn="l">
              <a:lnSpc>
                <a:spcPct val="200000"/>
              </a:lnSpc>
            </a:pPr>
            <a:r>
              <a:rPr lang="zh-CN" altLang="en-US" sz="1300" dirty="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p:txBody>
      </p:sp>
      <p:grpSp>
        <p:nvGrpSpPr>
          <p:cNvPr id="62" name="组合 61"/>
          <p:cNvGrpSpPr/>
          <p:nvPr/>
        </p:nvGrpSpPr>
        <p:grpSpPr>
          <a:xfrm>
            <a:off x="1267939" y="895868"/>
            <a:ext cx="1857566" cy="2144979"/>
            <a:chOff x="1397895" y="1132124"/>
            <a:chExt cx="1202093" cy="1388087"/>
          </a:xfrm>
        </p:grpSpPr>
        <p:grpSp>
          <p:nvGrpSpPr>
            <p:cNvPr id="63" name="组合 62"/>
            <p:cNvGrpSpPr/>
            <p:nvPr/>
          </p:nvGrpSpPr>
          <p:grpSpPr>
            <a:xfrm>
              <a:off x="1397895" y="1132124"/>
              <a:ext cx="1202093" cy="1388087"/>
              <a:chOff x="789153" y="2729597"/>
              <a:chExt cx="1202093" cy="1388087"/>
            </a:xfrm>
          </p:grpSpPr>
          <p:grpSp>
            <p:nvGrpSpPr>
              <p:cNvPr id="65" name="组合 64"/>
              <p:cNvGrpSpPr/>
              <p:nvPr/>
            </p:nvGrpSpPr>
            <p:grpSpPr>
              <a:xfrm>
                <a:off x="789153" y="2729597"/>
                <a:ext cx="1202093" cy="1388087"/>
                <a:chOff x="3273692" y="1099961"/>
                <a:chExt cx="1202093" cy="1388087"/>
              </a:xfrm>
            </p:grpSpPr>
            <p:sp>
              <p:nvSpPr>
                <p:cNvPr id="6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6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6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66" name="TextBox 73"/>
              <p:cNvSpPr txBox="1"/>
              <p:nvPr/>
            </p:nvSpPr>
            <p:spPr>
              <a:xfrm>
                <a:off x="939680" y="2828471"/>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01</a:t>
                </a:r>
                <a:endParaRPr lang="zh-CN" altLang="en-US" sz="3799" dirty="0">
                  <a:solidFill>
                    <a:srgbClr val="FFFFFF"/>
                  </a:solidFill>
                  <a:latin typeface="Agency FB" panose="020B0503020202020204" pitchFamily="34" charset="0"/>
                </a:endParaRPr>
              </a:p>
            </p:txBody>
          </p:sp>
        </p:grpSp>
        <p:sp>
          <p:nvSpPr>
            <p:cNvPr id="64" name="Freeform 21"/>
            <p:cNvSpPr>
              <a:spLocks noEditPoints="1"/>
            </p:cNvSpPr>
            <p:nvPr/>
          </p:nvSpPr>
          <p:spPr bwMode="auto">
            <a:xfrm>
              <a:off x="1752536" y="1627713"/>
              <a:ext cx="462041" cy="478315"/>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endParaRPr lang="zh-CN" altLang="en-US"/>
            </a:p>
          </p:txBody>
        </p:sp>
      </p:grpSp>
      <p:sp>
        <p:nvSpPr>
          <p:cNvPr id="70"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smtClean="0">
                <a:solidFill>
                  <a:schemeClr val="accent3">
                    <a:lumMod val="75000"/>
                  </a:schemeClr>
                </a:solidFill>
                <a:latin typeface="Arial"/>
                <a:ea typeface="微软雅黑"/>
              </a:rPr>
              <a:t>添加标题</a:t>
            </a:r>
            <a:endParaRPr lang="zh-CN" altLang="en-US" sz="2499" b="0" kern="0" dirty="0">
              <a:solidFill>
                <a:schemeClr val="accent3">
                  <a:lumMod val="75000"/>
                </a:schemeClr>
              </a:solidFill>
              <a:latin typeface="Arial"/>
              <a:ea typeface="微软雅黑"/>
            </a:endParaRPr>
          </a:p>
        </p:txBody>
      </p:sp>
    </p:spTree>
    <p:extLst>
      <p:ext uri="{BB962C8B-B14F-4D97-AF65-F5344CB8AC3E}">
        <p14:creationId xmlns:p14="http://schemas.microsoft.com/office/powerpoint/2010/main" val="307682766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par>
                                <p:cTn id="10" presetID="31"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1000" fill="hold"/>
                                        <p:tgtEl>
                                          <p:spTgt spid="62"/>
                                        </p:tgtEl>
                                        <p:attrNameLst>
                                          <p:attrName>ppt_w</p:attrName>
                                        </p:attrNameLst>
                                      </p:cBhvr>
                                      <p:tavLst>
                                        <p:tav tm="0">
                                          <p:val>
                                            <p:fltVal val="0"/>
                                          </p:val>
                                        </p:tav>
                                        <p:tav tm="100000">
                                          <p:val>
                                            <p:strVal val="#ppt_w"/>
                                          </p:val>
                                        </p:tav>
                                      </p:tavLst>
                                    </p:anim>
                                    <p:anim calcmode="lin" valueType="num">
                                      <p:cBhvr>
                                        <p:cTn id="13" dur="1000" fill="hold"/>
                                        <p:tgtEl>
                                          <p:spTgt spid="62"/>
                                        </p:tgtEl>
                                        <p:attrNameLst>
                                          <p:attrName>ppt_h</p:attrName>
                                        </p:attrNameLst>
                                      </p:cBhvr>
                                      <p:tavLst>
                                        <p:tav tm="0">
                                          <p:val>
                                            <p:fltVal val="0"/>
                                          </p:val>
                                        </p:tav>
                                        <p:tav tm="100000">
                                          <p:val>
                                            <p:strVal val="#ppt_h"/>
                                          </p:val>
                                        </p:tav>
                                      </p:tavLst>
                                    </p:anim>
                                    <p:anim calcmode="lin" valueType="num">
                                      <p:cBhvr>
                                        <p:cTn id="14" dur="1000" fill="hold"/>
                                        <p:tgtEl>
                                          <p:spTgt spid="62"/>
                                        </p:tgtEl>
                                        <p:attrNameLst>
                                          <p:attrName>style.rotation</p:attrName>
                                        </p:attrNameLst>
                                      </p:cBhvr>
                                      <p:tavLst>
                                        <p:tav tm="0">
                                          <p:val>
                                            <p:fltVal val="90"/>
                                          </p:val>
                                        </p:tav>
                                        <p:tav tm="100000">
                                          <p:val>
                                            <p:fltVal val="0"/>
                                          </p:val>
                                        </p:tav>
                                      </p:tavLst>
                                    </p:anim>
                                    <p:animEffect transition="in" filter="fade">
                                      <p:cBhvr>
                                        <p:cTn id="15" dur="1000"/>
                                        <p:tgtEl>
                                          <p:spTgt spid="62"/>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ppt_x</p:attrName>
                                        </p:attrNameLst>
                                      </p:cBhvr>
                                      <p:tavLst>
                                        <p:tav tm="0">
                                          <p:val>
                                            <p:fltVal val="0.5"/>
                                          </p:val>
                                        </p:tav>
                                        <p:tav tm="100000">
                                          <p:val>
                                            <p:strVal val="#ppt_x"/>
                                          </p:val>
                                        </p:tav>
                                      </p:tavLst>
                                    </p:anim>
                                    <p:anim calcmode="lin" valueType="num">
                                      <p:cBhvr>
                                        <p:cTn id="22" dur="500" fill="hold"/>
                                        <p:tgtEl>
                                          <p:spTgt spid="6"/>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 calcmode="lin" valueType="num">
                                      <p:cBhvr>
                                        <p:cTn id="27" dur="500" fill="hold"/>
                                        <p:tgtEl>
                                          <p:spTgt spid="9"/>
                                        </p:tgtEl>
                                        <p:attrNameLst>
                                          <p:attrName>ppt_x</p:attrName>
                                        </p:attrNameLst>
                                      </p:cBhvr>
                                      <p:tavLst>
                                        <p:tav tm="0">
                                          <p:val>
                                            <p:fltVal val="0.5"/>
                                          </p:val>
                                        </p:tav>
                                        <p:tav tm="100000">
                                          <p:val>
                                            <p:strVal val="#ppt_x"/>
                                          </p:val>
                                        </p:tav>
                                      </p:tavLst>
                                    </p:anim>
                                    <p:anim calcmode="lin" valueType="num">
                                      <p:cBhvr>
                                        <p:cTn id="28" dur="500" fill="hold"/>
                                        <p:tgtEl>
                                          <p:spTgt spid="9"/>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3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10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ppt_x</p:attrName>
                                        </p:attrNameLst>
                                      </p:cBhvr>
                                      <p:tavLst>
                                        <p:tav tm="0">
                                          <p:val>
                                            <p:fltVal val="0.5"/>
                                          </p:val>
                                        </p:tav>
                                        <p:tav tm="100000">
                                          <p:val>
                                            <p:strVal val="#ppt_x"/>
                                          </p:val>
                                        </p:tav>
                                      </p:tavLst>
                                    </p:anim>
                                    <p:anim calcmode="lin" valueType="num">
                                      <p:cBhvr>
                                        <p:cTn id="40" dur="500" fill="hold"/>
                                        <p:tgtEl>
                                          <p:spTgt spid="15"/>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60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 calcmode="lin" valueType="num">
                                      <p:cBhvr>
                                        <p:cTn id="45" dur="500" fill="hold"/>
                                        <p:tgtEl>
                                          <p:spTgt spid="18"/>
                                        </p:tgtEl>
                                        <p:attrNameLst>
                                          <p:attrName>ppt_x</p:attrName>
                                        </p:attrNameLst>
                                      </p:cBhvr>
                                      <p:tavLst>
                                        <p:tav tm="0">
                                          <p:val>
                                            <p:fltVal val="0.5"/>
                                          </p:val>
                                        </p:tav>
                                        <p:tav tm="100000">
                                          <p:val>
                                            <p:strVal val="#ppt_x"/>
                                          </p:val>
                                        </p:tav>
                                      </p:tavLst>
                                    </p:anim>
                                    <p:anim calcmode="lin" valueType="num">
                                      <p:cBhvr>
                                        <p:cTn id="46" dur="500" fill="hold"/>
                                        <p:tgtEl>
                                          <p:spTgt spid="18"/>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 calcmode="lin" valueType="num">
                                      <p:cBhvr>
                                        <p:cTn id="51" dur="500" fill="hold"/>
                                        <p:tgtEl>
                                          <p:spTgt spid="21"/>
                                        </p:tgtEl>
                                        <p:attrNameLst>
                                          <p:attrName>ppt_x</p:attrName>
                                        </p:attrNameLst>
                                      </p:cBhvr>
                                      <p:tavLst>
                                        <p:tav tm="0">
                                          <p:val>
                                            <p:fltVal val="0.5"/>
                                          </p:val>
                                        </p:tav>
                                        <p:tav tm="100000">
                                          <p:val>
                                            <p:strVal val="#ppt_x"/>
                                          </p:val>
                                        </p:tav>
                                      </p:tavLst>
                                    </p:anim>
                                    <p:anim calcmode="lin" valueType="num">
                                      <p:cBhvr>
                                        <p:cTn id="52" dur="500" fill="hold"/>
                                        <p:tgtEl>
                                          <p:spTgt spid="21"/>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 calcmode="lin" valueType="num">
                                      <p:cBhvr>
                                        <p:cTn id="57" dur="500" fill="hold"/>
                                        <p:tgtEl>
                                          <p:spTgt spid="24"/>
                                        </p:tgtEl>
                                        <p:attrNameLst>
                                          <p:attrName>ppt_x</p:attrName>
                                        </p:attrNameLst>
                                      </p:cBhvr>
                                      <p:tavLst>
                                        <p:tav tm="0">
                                          <p:val>
                                            <p:fltVal val="0.5"/>
                                          </p:val>
                                        </p:tav>
                                        <p:tav tm="100000">
                                          <p:val>
                                            <p:strVal val="#ppt_x"/>
                                          </p:val>
                                        </p:tav>
                                      </p:tavLst>
                                    </p:anim>
                                    <p:anim calcmode="lin" valueType="num">
                                      <p:cBhvr>
                                        <p:cTn id="58" dur="500" fill="hold"/>
                                        <p:tgtEl>
                                          <p:spTgt spid="24"/>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 calcmode="lin" valueType="num">
                                      <p:cBhvr>
                                        <p:cTn id="63" dur="500" fill="hold"/>
                                        <p:tgtEl>
                                          <p:spTgt spid="27"/>
                                        </p:tgtEl>
                                        <p:attrNameLst>
                                          <p:attrName>ppt_x</p:attrName>
                                        </p:attrNameLst>
                                      </p:cBhvr>
                                      <p:tavLst>
                                        <p:tav tm="0">
                                          <p:val>
                                            <p:fltVal val="0.5"/>
                                          </p:val>
                                        </p:tav>
                                        <p:tav tm="100000">
                                          <p:val>
                                            <p:strVal val="#ppt_x"/>
                                          </p:val>
                                        </p:tav>
                                      </p:tavLst>
                                    </p:anim>
                                    <p:anim calcmode="lin" valueType="num">
                                      <p:cBhvr>
                                        <p:cTn id="64" dur="500" fill="hold"/>
                                        <p:tgtEl>
                                          <p:spTgt spid="2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 calcmode="lin" valueType="num">
                                      <p:cBhvr>
                                        <p:cTn id="69" dur="500" fill="hold"/>
                                        <p:tgtEl>
                                          <p:spTgt spid="30"/>
                                        </p:tgtEl>
                                        <p:attrNameLst>
                                          <p:attrName>ppt_x</p:attrName>
                                        </p:attrNameLst>
                                      </p:cBhvr>
                                      <p:tavLst>
                                        <p:tav tm="0">
                                          <p:val>
                                            <p:fltVal val="0.5"/>
                                          </p:val>
                                        </p:tav>
                                        <p:tav tm="100000">
                                          <p:val>
                                            <p:strVal val="#ppt_x"/>
                                          </p:val>
                                        </p:tav>
                                      </p:tavLst>
                                    </p:anim>
                                    <p:anim calcmode="lin" valueType="num">
                                      <p:cBhvr>
                                        <p:cTn id="70" dur="500" fill="hold"/>
                                        <p:tgtEl>
                                          <p:spTgt spid="30"/>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 calcmode="lin" valueType="num">
                                      <p:cBhvr>
                                        <p:cTn id="75" dur="500" fill="hold"/>
                                        <p:tgtEl>
                                          <p:spTgt spid="33"/>
                                        </p:tgtEl>
                                        <p:attrNameLst>
                                          <p:attrName>ppt_x</p:attrName>
                                        </p:attrNameLst>
                                      </p:cBhvr>
                                      <p:tavLst>
                                        <p:tav tm="0">
                                          <p:val>
                                            <p:fltVal val="0.5"/>
                                          </p:val>
                                        </p:tav>
                                        <p:tav tm="100000">
                                          <p:val>
                                            <p:strVal val="#ppt_x"/>
                                          </p:val>
                                        </p:tav>
                                      </p:tavLst>
                                    </p:anim>
                                    <p:anim calcmode="lin" valueType="num">
                                      <p:cBhvr>
                                        <p:cTn id="76" dur="500" fill="hold"/>
                                        <p:tgtEl>
                                          <p:spTgt spid="33"/>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 calcmode="lin" valueType="num">
                                      <p:cBhvr>
                                        <p:cTn id="81" dur="500" fill="hold"/>
                                        <p:tgtEl>
                                          <p:spTgt spid="36"/>
                                        </p:tgtEl>
                                        <p:attrNameLst>
                                          <p:attrName>ppt_x</p:attrName>
                                        </p:attrNameLst>
                                      </p:cBhvr>
                                      <p:tavLst>
                                        <p:tav tm="0">
                                          <p:val>
                                            <p:fltVal val="0.5"/>
                                          </p:val>
                                        </p:tav>
                                        <p:tav tm="100000">
                                          <p:val>
                                            <p:strVal val="#ppt_x"/>
                                          </p:val>
                                        </p:tav>
                                      </p:tavLst>
                                    </p:anim>
                                    <p:anim calcmode="lin" valueType="num">
                                      <p:cBhvr>
                                        <p:cTn id="82" dur="500" fill="hold"/>
                                        <p:tgtEl>
                                          <p:spTgt spid="36"/>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6"/>
                                        </p:tgtEl>
                                      </p:cBhvr>
                                    </p:animEffect>
                                    <p:animScale>
                                      <p:cBhvr>
                                        <p:cTn id="85" dur="250" autoRev="1" fill="hold"/>
                                        <p:tgtEl>
                                          <p:spTgt spid="6"/>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24"/>
                                        </p:tgtEl>
                                      </p:cBhvr>
                                    </p:animEffect>
                                    <p:animScale>
                                      <p:cBhvr>
                                        <p:cTn id="88" dur="250" autoRev="1" fill="hold"/>
                                        <p:tgtEl>
                                          <p:spTgt spid="24"/>
                                        </p:tgtEl>
                                      </p:cBhvr>
                                      <p:by x="105000" y="105000"/>
                                    </p:animScale>
                                  </p:childTnLst>
                                </p:cTn>
                              </p:par>
                              <p:par>
                                <p:cTn id="89" presetID="26" presetClass="emph" presetSubtype="0" repeatCount="3000" fill="hold" nodeType="withEffect">
                                  <p:stCondLst>
                                    <p:cond delay="81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childTnLst>
                          </p:cTn>
                        </p:par>
                        <p:par>
                          <p:cTn id="92" fill="hold">
                            <p:stCondLst>
                              <p:cond delay="3310"/>
                            </p:stCondLst>
                            <p:childTnLst>
                              <p:par>
                                <p:cTn id="93" presetID="16" presetClass="entr" presetSubtype="42" fill="hold" nodeType="after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barn(outHorizontal)">
                                      <p:cBhvr>
                                        <p:cTn id="95" dur="500"/>
                                        <p:tgtEl>
                                          <p:spTgt spid="39"/>
                                        </p:tgtEl>
                                      </p:cBhvr>
                                    </p:animEffect>
                                  </p:childTnLst>
                                </p:cTn>
                              </p:par>
                            </p:childTnLst>
                          </p:cTn>
                        </p:par>
                        <p:par>
                          <p:cTn id="96" fill="hold">
                            <p:stCondLst>
                              <p:cond delay="3810"/>
                            </p:stCondLst>
                            <p:childTnLst>
                              <p:par>
                                <p:cTn id="97" presetID="23" presetClass="entr" presetSubtype="32"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strVal val="4*#ppt_w"/>
                                          </p:val>
                                        </p:tav>
                                        <p:tav tm="100000">
                                          <p:val>
                                            <p:strVal val="#ppt_w"/>
                                          </p:val>
                                        </p:tav>
                                      </p:tavLst>
                                    </p:anim>
                                    <p:anim calcmode="lin" valueType="num">
                                      <p:cBhvr>
                                        <p:cTn id="100" dur="500" fill="hold"/>
                                        <p:tgtEl>
                                          <p:spTgt spid="40"/>
                                        </p:tgtEl>
                                        <p:attrNameLst>
                                          <p:attrName>ppt_h</p:attrName>
                                        </p:attrNameLst>
                                      </p:cBhvr>
                                      <p:tavLst>
                                        <p:tav tm="0">
                                          <p:val>
                                            <p:strVal val="4*#ppt_h"/>
                                          </p:val>
                                        </p:tav>
                                        <p:tav tm="100000">
                                          <p:val>
                                            <p:strVal val="#ppt_h"/>
                                          </p:val>
                                        </p:tav>
                                      </p:tavLst>
                                    </p:anim>
                                  </p:childTnLst>
                                </p:cTn>
                              </p:par>
                              <p:par>
                                <p:cTn id="101" presetID="23" presetClass="entr" presetSubtype="32" fill="hold" nodeType="withEffect">
                                  <p:stCondLst>
                                    <p:cond delay="200"/>
                                  </p:stCondLst>
                                  <p:childTnLst>
                                    <p:set>
                                      <p:cBhvr>
                                        <p:cTn id="102" dur="1" fill="hold">
                                          <p:stCondLst>
                                            <p:cond delay="0"/>
                                          </p:stCondLst>
                                        </p:cTn>
                                        <p:tgtEl>
                                          <p:spTgt spid="43"/>
                                        </p:tgtEl>
                                        <p:attrNameLst>
                                          <p:attrName>style.visibility</p:attrName>
                                        </p:attrNameLst>
                                      </p:cBhvr>
                                      <p:to>
                                        <p:strVal val="visible"/>
                                      </p:to>
                                    </p:set>
                                    <p:anim calcmode="lin" valueType="num">
                                      <p:cBhvr>
                                        <p:cTn id="103" dur="500" fill="hold"/>
                                        <p:tgtEl>
                                          <p:spTgt spid="43"/>
                                        </p:tgtEl>
                                        <p:attrNameLst>
                                          <p:attrName>ppt_w</p:attrName>
                                        </p:attrNameLst>
                                      </p:cBhvr>
                                      <p:tavLst>
                                        <p:tav tm="0">
                                          <p:val>
                                            <p:strVal val="4*#ppt_w"/>
                                          </p:val>
                                        </p:tav>
                                        <p:tav tm="100000">
                                          <p:val>
                                            <p:strVal val="#ppt_w"/>
                                          </p:val>
                                        </p:tav>
                                      </p:tavLst>
                                    </p:anim>
                                    <p:anim calcmode="lin" valueType="num">
                                      <p:cBhvr>
                                        <p:cTn id="104" dur="500" fill="hold"/>
                                        <p:tgtEl>
                                          <p:spTgt spid="43"/>
                                        </p:tgtEl>
                                        <p:attrNameLst>
                                          <p:attrName>ppt_h</p:attrName>
                                        </p:attrNameLst>
                                      </p:cBhvr>
                                      <p:tavLst>
                                        <p:tav tm="0">
                                          <p:val>
                                            <p:strVal val="4*#ppt_h"/>
                                          </p:val>
                                        </p:tav>
                                        <p:tav tm="100000">
                                          <p:val>
                                            <p:strVal val="#ppt_h"/>
                                          </p:val>
                                        </p:tav>
                                      </p:tavLst>
                                    </p:anim>
                                  </p:childTnLst>
                                </p:cTn>
                              </p:par>
                              <p:par>
                                <p:cTn id="105" presetID="23" presetClass="entr" presetSubtype="32" fill="hold" nodeType="withEffect">
                                  <p:stCondLst>
                                    <p:cond delay="20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500" fill="hold"/>
                                        <p:tgtEl>
                                          <p:spTgt spid="46"/>
                                        </p:tgtEl>
                                        <p:attrNameLst>
                                          <p:attrName>ppt_w</p:attrName>
                                        </p:attrNameLst>
                                      </p:cBhvr>
                                      <p:tavLst>
                                        <p:tav tm="0">
                                          <p:val>
                                            <p:strVal val="4*#ppt_w"/>
                                          </p:val>
                                        </p:tav>
                                        <p:tav tm="100000">
                                          <p:val>
                                            <p:strVal val="#ppt_w"/>
                                          </p:val>
                                        </p:tav>
                                      </p:tavLst>
                                    </p:anim>
                                    <p:anim calcmode="lin" valueType="num">
                                      <p:cBhvr>
                                        <p:cTn id="108" dur="500" fill="hold"/>
                                        <p:tgtEl>
                                          <p:spTgt spid="46"/>
                                        </p:tgtEl>
                                        <p:attrNameLst>
                                          <p:attrName>ppt_h</p:attrName>
                                        </p:attrNameLst>
                                      </p:cBhvr>
                                      <p:tavLst>
                                        <p:tav tm="0">
                                          <p:val>
                                            <p:strVal val="4*#ppt_h"/>
                                          </p:val>
                                        </p:tav>
                                        <p:tav tm="100000">
                                          <p:val>
                                            <p:strVal val="#ppt_h"/>
                                          </p:val>
                                        </p:tav>
                                      </p:tavLst>
                                    </p:anim>
                                  </p:childTnLst>
                                </p:cTn>
                              </p:par>
                              <p:par>
                                <p:cTn id="109" presetID="23" presetClass="entr" presetSubtype="32" fill="hold" nodeType="withEffect">
                                  <p:stCondLst>
                                    <p:cond delay="200"/>
                                  </p:stCondLst>
                                  <p:childTnLst>
                                    <p:set>
                                      <p:cBhvr>
                                        <p:cTn id="110" dur="1" fill="hold">
                                          <p:stCondLst>
                                            <p:cond delay="0"/>
                                          </p:stCondLst>
                                        </p:cTn>
                                        <p:tgtEl>
                                          <p:spTgt spid="49"/>
                                        </p:tgtEl>
                                        <p:attrNameLst>
                                          <p:attrName>style.visibility</p:attrName>
                                        </p:attrNameLst>
                                      </p:cBhvr>
                                      <p:to>
                                        <p:strVal val="visible"/>
                                      </p:to>
                                    </p:set>
                                    <p:anim calcmode="lin" valueType="num">
                                      <p:cBhvr>
                                        <p:cTn id="111" dur="500" fill="hold"/>
                                        <p:tgtEl>
                                          <p:spTgt spid="49"/>
                                        </p:tgtEl>
                                        <p:attrNameLst>
                                          <p:attrName>ppt_w</p:attrName>
                                        </p:attrNameLst>
                                      </p:cBhvr>
                                      <p:tavLst>
                                        <p:tav tm="0">
                                          <p:val>
                                            <p:strVal val="4*#ppt_w"/>
                                          </p:val>
                                        </p:tav>
                                        <p:tav tm="100000">
                                          <p:val>
                                            <p:strVal val="#ppt_w"/>
                                          </p:val>
                                        </p:tav>
                                      </p:tavLst>
                                    </p:anim>
                                    <p:anim calcmode="lin" valueType="num">
                                      <p:cBhvr>
                                        <p:cTn id="112" dur="500" fill="hold"/>
                                        <p:tgtEl>
                                          <p:spTgt spid="49"/>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52"/>
                                        </p:tgtEl>
                                        <p:attrNameLst>
                                          <p:attrName>style.visibility</p:attrName>
                                        </p:attrNameLst>
                                      </p:cBhvr>
                                      <p:to>
                                        <p:strVal val="visible"/>
                                      </p:to>
                                    </p:set>
                                    <p:anim calcmode="lin" valueType="num">
                                      <p:cBhvr>
                                        <p:cTn id="115" dur="500" fill="hold"/>
                                        <p:tgtEl>
                                          <p:spTgt spid="52"/>
                                        </p:tgtEl>
                                        <p:attrNameLst>
                                          <p:attrName>ppt_w</p:attrName>
                                        </p:attrNameLst>
                                      </p:cBhvr>
                                      <p:tavLst>
                                        <p:tav tm="0">
                                          <p:val>
                                            <p:strVal val="4*#ppt_w"/>
                                          </p:val>
                                        </p:tav>
                                        <p:tav tm="100000">
                                          <p:val>
                                            <p:strVal val="#ppt_w"/>
                                          </p:val>
                                        </p:tav>
                                      </p:tavLst>
                                    </p:anim>
                                    <p:anim calcmode="lin" valueType="num">
                                      <p:cBhvr>
                                        <p:cTn id="116" dur="500" fill="hold"/>
                                        <p:tgtEl>
                                          <p:spTgt spid="52"/>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55"/>
                                        </p:tgtEl>
                                        <p:attrNameLst>
                                          <p:attrName>style.visibility</p:attrName>
                                        </p:attrNameLst>
                                      </p:cBhvr>
                                      <p:to>
                                        <p:strVal val="visible"/>
                                      </p:to>
                                    </p:set>
                                    <p:anim calcmode="lin" valueType="num">
                                      <p:cBhvr>
                                        <p:cTn id="119" dur="500" fill="hold"/>
                                        <p:tgtEl>
                                          <p:spTgt spid="55"/>
                                        </p:tgtEl>
                                        <p:attrNameLst>
                                          <p:attrName>ppt_w</p:attrName>
                                        </p:attrNameLst>
                                      </p:cBhvr>
                                      <p:tavLst>
                                        <p:tav tm="0">
                                          <p:val>
                                            <p:strVal val="4*#ppt_w"/>
                                          </p:val>
                                        </p:tav>
                                        <p:tav tm="100000">
                                          <p:val>
                                            <p:strVal val="#ppt_w"/>
                                          </p:val>
                                        </p:tav>
                                      </p:tavLst>
                                    </p:anim>
                                    <p:anim calcmode="lin" valueType="num">
                                      <p:cBhvr>
                                        <p:cTn id="120" dur="500" fill="hold"/>
                                        <p:tgtEl>
                                          <p:spTgt spid="55"/>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58"/>
                                        </p:tgtEl>
                                        <p:attrNameLst>
                                          <p:attrName>style.visibility</p:attrName>
                                        </p:attrNameLst>
                                      </p:cBhvr>
                                      <p:to>
                                        <p:strVal val="visible"/>
                                      </p:to>
                                    </p:set>
                                    <p:anim calcmode="lin" valueType="num">
                                      <p:cBhvr>
                                        <p:cTn id="123" dur="500" fill="hold"/>
                                        <p:tgtEl>
                                          <p:spTgt spid="58"/>
                                        </p:tgtEl>
                                        <p:attrNameLst>
                                          <p:attrName>ppt_w</p:attrName>
                                        </p:attrNameLst>
                                      </p:cBhvr>
                                      <p:tavLst>
                                        <p:tav tm="0">
                                          <p:val>
                                            <p:strVal val="4*#ppt_w"/>
                                          </p:val>
                                        </p:tav>
                                        <p:tav tm="100000">
                                          <p:val>
                                            <p:strVal val="#ppt_w"/>
                                          </p:val>
                                        </p:tav>
                                      </p:tavLst>
                                    </p:anim>
                                    <p:anim calcmode="lin" valueType="num">
                                      <p:cBhvr>
                                        <p:cTn id="124" dur="500" fill="hold"/>
                                        <p:tgtEl>
                                          <p:spTgt spid="58"/>
                                        </p:tgtEl>
                                        <p:attrNameLst>
                                          <p:attrName>ppt_h</p:attrName>
                                        </p:attrNameLst>
                                      </p:cBhvr>
                                      <p:tavLst>
                                        <p:tav tm="0">
                                          <p:val>
                                            <p:strVal val="4*#ppt_h"/>
                                          </p:val>
                                        </p:tav>
                                        <p:tav tm="100000">
                                          <p:val>
                                            <p:strVal val="#ppt_h"/>
                                          </p:val>
                                        </p:tav>
                                      </p:tavLst>
                                    </p:anim>
                                  </p:childTnLst>
                                </p:cTn>
                              </p:par>
                            </p:childTnLst>
                          </p:cTn>
                        </p:par>
                        <p:par>
                          <p:cTn id="125" fill="hold">
                            <p:stCondLst>
                              <p:cond delay="4510"/>
                            </p:stCondLst>
                            <p:childTnLst>
                              <p:par>
                                <p:cTn id="126" presetID="22" presetClass="entr" presetSubtype="8"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Effect transition="in" filter="wipe(left)">
                                      <p:cBhvr>
                                        <p:cTn id="1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839352" y="1290528"/>
            <a:ext cx="1656402" cy="2195340"/>
            <a:chOff x="838994" y="1290926"/>
            <a:chExt cx="1656913" cy="2196018"/>
          </a:xfrm>
        </p:grpSpPr>
        <p:sp>
          <p:nvSpPr>
            <p:cNvPr id="19" name="Freeform 9"/>
            <p:cNvSpPr>
              <a:spLocks noEditPoints="1"/>
            </p:cNvSpPr>
            <p:nvPr/>
          </p:nvSpPr>
          <p:spPr bwMode="auto">
            <a:xfrm>
              <a:off x="838994"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195CC7"/>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20" name="椭圆 19"/>
            <p:cNvSpPr/>
            <p:nvPr/>
          </p:nvSpPr>
          <p:spPr>
            <a:xfrm>
              <a:off x="1005463"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21" name="图片 20"/>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435838" y="1290926"/>
              <a:ext cx="76891" cy="552293"/>
            </a:xfrm>
            <a:prstGeom prst="rect">
              <a:avLst/>
            </a:prstGeom>
          </p:spPr>
        </p:pic>
        <p:pic>
          <p:nvPicPr>
            <p:cNvPr id="22" name="图片 2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1847283" y="1290926"/>
              <a:ext cx="76891" cy="552293"/>
            </a:xfrm>
            <a:prstGeom prst="rect">
              <a:avLst/>
            </a:prstGeom>
          </p:spPr>
        </p:pic>
        <p:sp>
          <p:nvSpPr>
            <p:cNvPr id="23" name="矩形 22"/>
            <p:cNvSpPr/>
            <p:nvPr/>
          </p:nvSpPr>
          <p:spPr>
            <a:xfrm>
              <a:off x="1512728"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24" name="椭圆 23"/>
            <p:cNvSpPr/>
            <p:nvPr/>
          </p:nvSpPr>
          <p:spPr>
            <a:xfrm>
              <a:off x="1053457" y="2074406"/>
              <a:ext cx="1219891" cy="1219889"/>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5" name="组合 24"/>
          <p:cNvGrpSpPr/>
          <p:nvPr/>
        </p:nvGrpSpPr>
        <p:grpSpPr>
          <a:xfrm>
            <a:off x="2819458" y="1290528"/>
            <a:ext cx="1656402" cy="2195340"/>
            <a:chOff x="2819711" y="1290926"/>
            <a:chExt cx="1656913" cy="2196018"/>
          </a:xfrm>
        </p:grpSpPr>
        <p:sp>
          <p:nvSpPr>
            <p:cNvPr id="26" name="Freeform 9"/>
            <p:cNvSpPr>
              <a:spLocks noEditPoints="1"/>
            </p:cNvSpPr>
            <p:nvPr/>
          </p:nvSpPr>
          <p:spPr bwMode="auto">
            <a:xfrm>
              <a:off x="2819711"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195CC7"/>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27" name="椭圆 26"/>
            <p:cNvSpPr/>
            <p:nvPr/>
          </p:nvSpPr>
          <p:spPr>
            <a:xfrm>
              <a:off x="2986180"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28" name="图片 2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416555" y="1290926"/>
              <a:ext cx="76891" cy="552293"/>
            </a:xfrm>
            <a:prstGeom prst="rect">
              <a:avLst/>
            </a:prstGeom>
          </p:spPr>
        </p:pic>
        <p:pic>
          <p:nvPicPr>
            <p:cNvPr id="29" name="图片 28"/>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3828000" y="1290926"/>
              <a:ext cx="76891" cy="552293"/>
            </a:xfrm>
            <a:prstGeom prst="rect">
              <a:avLst/>
            </a:prstGeom>
          </p:spPr>
        </p:pic>
        <p:sp>
          <p:nvSpPr>
            <p:cNvPr id="30" name="矩形 29"/>
            <p:cNvSpPr/>
            <p:nvPr/>
          </p:nvSpPr>
          <p:spPr>
            <a:xfrm>
              <a:off x="3493445"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31" name="椭圆 30"/>
            <p:cNvSpPr/>
            <p:nvPr/>
          </p:nvSpPr>
          <p:spPr>
            <a:xfrm>
              <a:off x="3038221" y="2063291"/>
              <a:ext cx="1219891" cy="1219889"/>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2" name="组合 31"/>
          <p:cNvGrpSpPr/>
          <p:nvPr/>
        </p:nvGrpSpPr>
        <p:grpSpPr>
          <a:xfrm>
            <a:off x="4751329" y="1290528"/>
            <a:ext cx="1656402" cy="2195340"/>
            <a:chOff x="4752178" y="1290926"/>
            <a:chExt cx="1656913" cy="2196018"/>
          </a:xfrm>
        </p:grpSpPr>
        <p:sp>
          <p:nvSpPr>
            <p:cNvPr id="33" name="Freeform 9"/>
            <p:cNvSpPr>
              <a:spLocks noEditPoints="1"/>
            </p:cNvSpPr>
            <p:nvPr/>
          </p:nvSpPr>
          <p:spPr bwMode="auto">
            <a:xfrm>
              <a:off x="4752178"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195CC7"/>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34" name="椭圆 33"/>
            <p:cNvSpPr/>
            <p:nvPr/>
          </p:nvSpPr>
          <p:spPr>
            <a:xfrm>
              <a:off x="4918647"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35" name="图片 3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5349023" y="1290926"/>
              <a:ext cx="76891" cy="552293"/>
            </a:xfrm>
            <a:prstGeom prst="rect">
              <a:avLst/>
            </a:prstGeom>
          </p:spPr>
        </p:pic>
        <p:pic>
          <p:nvPicPr>
            <p:cNvPr id="36" name="图片 35"/>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5760467" y="1290926"/>
              <a:ext cx="76891" cy="552293"/>
            </a:xfrm>
            <a:prstGeom prst="rect">
              <a:avLst/>
            </a:prstGeom>
          </p:spPr>
        </p:pic>
        <p:sp>
          <p:nvSpPr>
            <p:cNvPr id="37" name="矩形 36"/>
            <p:cNvSpPr/>
            <p:nvPr/>
          </p:nvSpPr>
          <p:spPr>
            <a:xfrm>
              <a:off x="5425913"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38" name="椭圆 37"/>
            <p:cNvSpPr/>
            <p:nvPr/>
          </p:nvSpPr>
          <p:spPr>
            <a:xfrm>
              <a:off x="4966640" y="2060275"/>
              <a:ext cx="1219891" cy="1219889"/>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9" name="组合 38"/>
          <p:cNvGrpSpPr/>
          <p:nvPr/>
        </p:nvGrpSpPr>
        <p:grpSpPr>
          <a:xfrm>
            <a:off x="6683201" y="1290528"/>
            <a:ext cx="1656402" cy="2195340"/>
            <a:chOff x="6684645" y="1290926"/>
            <a:chExt cx="1656913" cy="2196018"/>
          </a:xfrm>
        </p:grpSpPr>
        <p:sp>
          <p:nvSpPr>
            <p:cNvPr id="40" name="Freeform 9"/>
            <p:cNvSpPr>
              <a:spLocks noEditPoints="1"/>
            </p:cNvSpPr>
            <p:nvPr/>
          </p:nvSpPr>
          <p:spPr bwMode="auto">
            <a:xfrm>
              <a:off x="6684645"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195CC7"/>
            </a:solidFill>
            <a:ln w="28575" cap="flat">
              <a:noFill/>
              <a:prstDash val="solid"/>
              <a:miter lim="800000"/>
            </a:ln>
            <a:effectLst>
              <a:outerShdw blurRad="279400" dist="76200" dir="2700000" sx="101000" sy="101000" algn="tl" rotWithShape="0">
                <a:prstClr val="black">
                  <a:alpha val="28000"/>
                </a:prstClr>
              </a:outerShdw>
            </a:effectLst>
          </p:spPr>
          <p:txBody>
            <a:bodyPr vert="horz" wrap="square" lIns="68568" tIns="34284" rIns="68568" bIns="34284" numCol="1" anchor="t" anchorCtr="0" compatLnSpc="1"/>
            <a:lstStyle/>
            <a:p>
              <a:endParaRPr lang="zh-CN" altLang="en-US" dirty="0">
                <a:solidFill>
                  <a:schemeClr val="tx1">
                    <a:lumMod val="65000"/>
                    <a:lumOff val="35000"/>
                  </a:schemeClr>
                </a:solidFill>
                <a:latin typeface="微软雅黑" panose="020B0503020204020204" pitchFamily="34" charset="-122"/>
              </a:endParaRPr>
            </a:p>
          </p:txBody>
        </p:sp>
        <p:sp>
          <p:nvSpPr>
            <p:cNvPr id="41" name="椭圆 40"/>
            <p:cNvSpPr/>
            <p:nvPr/>
          </p:nvSpPr>
          <p:spPr>
            <a:xfrm>
              <a:off x="6851114" y="2015207"/>
              <a:ext cx="1315880" cy="1316058"/>
            </a:xfrm>
            <a:prstGeom prst="ellipse">
              <a:avLst/>
            </a:prstGeom>
            <a:gradFill flip="none" rotWithShape="1">
              <a:gsLst>
                <a:gs pos="100000">
                  <a:srgbClr val="FFFFFF"/>
                </a:gs>
                <a:gs pos="0">
                  <a:srgbClr val="BBBBBB"/>
                </a:gs>
              </a:gsLst>
              <a:lin ang="2700000" scaled="0"/>
              <a:tileRect/>
            </a:gradFill>
            <a:ln w="92075">
              <a:gradFill flip="none" rotWithShape="1">
                <a:gsLst>
                  <a:gs pos="0">
                    <a:srgbClr val="FFFFFF"/>
                  </a:gs>
                  <a:gs pos="100000">
                    <a:srgbClr val="B3B6B4"/>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pic>
          <p:nvPicPr>
            <p:cNvPr id="42" name="图片 41"/>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7281490" y="1290926"/>
              <a:ext cx="76891" cy="552293"/>
            </a:xfrm>
            <a:prstGeom prst="rect">
              <a:avLst/>
            </a:prstGeom>
          </p:spPr>
        </p:pic>
        <p:pic>
          <p:nvPicPr>
            <p:cNvPr id="43" name="图片 4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flipH="1">
              <a:off x="7692934" y="1290926"/>
              <a:ext cx="76891" cy="552293"/>
            </a:xfrm>
            <a:prstGeom prst="rect">
              <a:avLst/>
            </a:prstGeom>
          </p:spPr>
        </p:pic>
        <p:sp>
          <p:nvSpPr>
            <p:cNvPr id="44" name="矩形 43"/>
            <p:cNvSpPr/>
            <p:nvPr/>
          </p:nvSpPr>
          <p:spPr>
            <a:xfrm>
              <a:off x="7358380" y="1302930"/>
              <a:ext cx="334553" cy="466825"/>
            </a:xfrm>
            <a:prstGeom prst="rect">
              <a:avLst/>
            </a:prstGeom>
            <a:solidFill>
              <a:srgbClr val="E9E9E9"/>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tx1">
                    <a:lumMod val="65000"/>
                    <a:lumOff val="35000"/>
                  </a:schemeClr>
                </a:solidFill>
              </a:endParaRPr>
            </a:p>
          </p:txBody>
        </p:sp>
        <p:sp>
          <p:nvSpPr>
            <p:cNvPr id="45" name="椭圆 44"/>
            <p:cNvSpPr/>
            <p:nvPr/>
          </p:nvSpPr>
          <p:spPr>
            <a:xfrm>
              <a:off x="6899108" y="2063291"/>
              <a:ext cx="1219891" cy="1219889"/>
            </a:xfrm>
            <a:prstGeom prst="ellipse">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6" name="等腰三角形 15"/>
          <p:cNvSpPr>
            <a:spLocks noChangeArrowheads="1"/>
          </p:cNvSpPr>
          <p:nvPr/>
        </p:nvSpPr>
        <p:spPr bwMode="auto">
          <a:xfrm flipV="1">
            <a:off x="1624923" y="3562045"/>
            <a:ext cx="215833" cy="144418"/>
          </a:xfrm>
          <a:prstGeom prst="triangle">
            <a:avLst>
              <a:gd name="adj" fmla="val 50000"/>
            </a:avLst>
          </a:prstGeom>
          <a:solidFill>
            <a:srgbClr val="195CC7"/>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47" name="等腰三角形 26"/>
          <p:cNvSpPr>
            <a:spLocks noChangeArrowheads="1"/>
          </p:cNvSpPr>
          <p:nvPr/>
        </p:nvSpPr>
        <p:spPr bwMode="auto">
          <a:xfrm flipV="1">
            <a:off x="3581707" y="3562045"/>
            <a:ext cx="215833" cy="144418"/>
          </a:xfrm>
          <a:prstGeom prst="triangle">
            <a:avLst>
              <a:gd name="adj" fmla="val 50000"/>
            </a:avLst>
          </a:prstGeom>
          <a:solidFill>
            <a:srgbClr val="195CC7"/>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48" name="等腰三角形 32"/>
          <p:cNvSpPr>
            <a:spLocks noChangeArrowheads="1"/>
          </p:cNvSpPr>
          <p:nvPr/>
        </p:nvSpPr>
        <p:spPr bwMode="auto">
          <a:xfrm flipV="1">
            <a:off x="5422639" y="3562045"/>
            <a:ext cx="215833" cy="144418"/>
          </a:xfrm>
          <a:prstGeom prst="triangle">
            <a:avLst>
              <a:gd name="adj" fmla="val 50000"/>
            </a:avLst>
          </a:prstGeom>
          <a:solidFill>
            <a:srgbClr val="195CC7"/>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49" name="等腰三角形 38"/>
          <p:cNvSpPr>
            <a:spLocks noChangeArrowheads="1"/>
          </p:cNvSpPr>
          <p:nvPr/>
        </p:nvSpPr>
        <p:spPr bwMode="auto">
          <a:xfrm flipV="1">
            <a:off x="7390530" y="3562045"/>
            <a:ext cx="215833" cy="144418"/>
          </a:xfrm>
          <a:prstGeom prst="triangle">
            <a:avLst>
              <a:gd name="adj" fmla="val 50000"/>
            </a:avLst>
          </a:prstGeom>
          <a:solidFill>
            <a:srgbClr val="195CC7"/>
          </a:solidFill>
          <a:ln>
            <a:noFill/>
          </a:ln>
        </p:spPr>
        <p:txBody>
          <a:bodyPr vert="horz" wrap="square" lIns="91412" tIns="45706" rIns="91412" bIns="45706" numCol="1" anchor="ctr" anchorCtr="0" compatLnSpc="1"/>
          <a:lstStyle/>
          <a:p>
            <a:endParaRPr lang="zh-CN" altLang="zh-CN" b="0" dirty="0">
              <a:solidFill>
                <a:schemeClr val="tx1">
                  <a:lumMod val="65000"/>
                  <a:lumOff val="35000"/>
                </a:schemeClr>
              </a:solidFill>
              <a:latin typeface="微软雅黑" panose="020B0503020204020204" pitchFamily="34" charset="-122"/>
              <a:ea typeface="宋体" panose="02010600030101010101" pitchFamily="2" charset="-122"/>
              <a:cs typeface="宋体" panose="02010600030101010101" pitchFamily="2" charset="-122"/>
            </a:endParaRPr>
          </a:p>
        </p:txBody>
      </p:sp>
      <p:sp>
        <p:nvSpPr>
          <p:cNvPr id="50" name="矩形 9"/>
          <p:cNvSpPr>
            <a:spLocks noChangeArrowheads="1"/>
          </p:cNvSpPr>
          <p:nvPr/>
        </p:nvSpPr>
        <p:spPr bwMode="auto">
          <a:xfrm>
            <a:off x="1083568"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51" name="矩形 7"/>
          <p:cNvSpPr>
            <a:spLocks noChangeArrowheads="1"/>
          </p:cNvSpPr>
          <p:nvPr/>
        </p:nvSpPr>
        <p:spPr bwMode="auto">
          <a:xfrm>
            <a:off x="1753470"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52" name="TextBox 78"/>
          <p:cNvSpPr txBox="1"/>
          <p:nvPr/>
        </p:nvSpPr>
        <p:spPr>
          <a:xfrm>
            <a:off x="9155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53" name="矩形 9"/>
          <p:cNvSpPr>
            <a:spLocks noChangeArrowheads="1"/>
          </p:cNvSpPr>
          <p:nvPr/>
        </p:nvSpPr>
        <p:spPr bwMode="auto">
          <a:xfrm>
            <a:off x="3051667"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54" name="矩形 7"/>
          <p:cNvSpPr>
            <a:spLocks noChangeArrowheads="1"/>
          </p:cNvSpPr>
          <p:nvPr/>
        </p:nvSpPr>
        <p:spPr bwMode="auto">
          <a:xfrm>
            <a:off x="3721572"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55" name="TextBox 81"/>
          <p:cNvSpPr txBox="1"/>
          <p:nvPr/>
        </p:nvSpPr>
        <p:spPr>
          <a:xfrm>
            <a:off x="28836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56" name="矩形 9"/>
          <p:cNvSpPr>
            <a:spLocks noChangeArrowheads="1"/>
          </p:cNvSpPr>
          <p:nvPr/>
        </p:nvSpPr>
        <p:spPr bwMode="auto">
          <a:xfrm>
            <a:off x="4968567"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57" name="矩形 7"/>
          <p:cNvSpPr>
            <a:spLocks noChangeArrowheads="1"/>
          </p:cNvSpPr>
          <p:nvPr/>
        </p:nvSpPr>
        <p:spPr bwMode="auto">
          <a:xfrm>
            <a:off x="5638471"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58" name="TextBox 84"/>
          <p:cNvSpPr txBox="1"/>
          <p:nvPr/>
        </p:nvSpPr>
        <p:spPr>
          <a:xfrm>
            <a:off x="4800529"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
        <p:nvSpPr>
          <p:cNvPr id="59" name="矩形 9"/>
          <p:cNvSpPr>
            <a:spLocks noChangeArrowheads="1"/>
          </p:cNvSpPr>
          <p:nvPr/>
        </p:nvSpPr>
        <p:spPr bwMode="auto">
          <a:xfrm>
            <a:off x="6860493" y="3856575"/>
            <a:ext cx="898433" cy="30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400"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60" name="矩形 7"/>
          <p:cNvSpPr>
            <a:spLocks noChangeArrowheads="1"/>
          </p:cNvSpPr>
          <p:nvPr/>
        </p:nvSpPr>
        <p:spPr bwMode="auto">
          <a:xfrm>
            <a:off x="7530395" y="3942928"/>
            <a:ext cx="548312" cy="1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700" b="0" kern="0" dirty="0">
                <a:solidFill>
                  <a:schemeClr val="tx1">
                    <a:lumMod val="65000"/>
                    <a:lumOff val="35000"/>
                  </a:schemeClr>
                </a:solidFill>
                <a:latin typeface="微软雅黑" panose="020B0503020204020204" pitchFamily="34" charset="-122"/>
                <a:ea typeface="微软雅黑" panose="020B0503020204020204" pitchFamily="34" charset="-122"/>
              </a:rPr>
              <a:t>职务头衔</a:t>
            </a:r>
          </a:p>
        </p:txBody>
      </p:sp>
      <p:sp>
        <p:nvSpPr>
          <p:cNvPr id="61" name="TextBox 87"/>
          <p:cNvSpPr txBox="1"/>
          <p:nvPr/>
        </p:nvSpPr>
        <p:spPr>
          <a:xfrm>
            <a:off x="6692453" y="4114146"/>
            <a:ext cx="1536018" cy="43992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在这里输入主要的职业经验及任职主要机构等等在这里</a:t>
            </a:r>
          </a:p>
        </p:txBody>
      </p:sp>
    </p:spTree>
    <p:extLst>
      <p:ext uri="{BB962C8B-B14F-4D97-AF65-F5344CB8AC3E}">
        <p14:creationId xmlns:p14="http://schemas.microsoft.com/office/powerpoint/2010/main" val="36321128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400"/>
                            </p:stCondLst>
                            <p:childTnLst>
                              <p:par>
                                <p:cTn id="35" presetID="53" presetClass="entr" presetSubtype="16"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animEffect transition="in" filter="fade">
                                      <p:cBhvr>
                                        <p:cTn id="45" dur="500"/>
                                        <p:tgtEl>
                                          <p:spTgt spid="32"/>
                                        </p:tgtEl>
                                      </p:cBhvr>
                                    </p:animEffect>
                                  </p:childTnLst>
                                </p:cTn>
                              </p:par>
                            </p:childTnLst>
                          </p:cTn>
                        </p:par>
                        <p:par>
                          <p:cTn id="46" fill="hold">
                            <p:stCondLst>
                              <p:cond delay="3400"/>
                            </p:stCondLst>
                            <p:childTnLst>
                              <p:par>
                                <p:cTn id="47" presetID="53" presetClass="entr" presetSubtype="16"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childTnLst>
                          </p:cTn>
                        </p:par>
                        <p:par>
                          <p:cTn id="52" fill="hold">
                            <p:stCondLst>
                              <p:cond delay="3900"/>
                            </p:stCondLst>
                            <p:childTnLst>
                              <p:par>
                                <p:cTn id="53" presetID="22" presetClass="entr" presetSubtype="1"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up)">
                                      <p:cBhvr>
                                        <p:cTn id="55" dur="500"/>
                                        <p:tgtEl>
                                          <p:spTgt spid="4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up)">
                                      <p:cBhvr>
                                        <p:cTn id="61" dur="500"/>
                                        <p:tgtEl>
                                          <p:spTgt spid="4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up)">
                                      <p:cBhvr>
                                        <p:cTn id="64" dur="500"/>
                                        <p:tgtEl>
                                          <p:spTgt spid="49"/>
                                        </p:tgtEl>
                                      </p:cBhvr>
                                    </p:animEffect>
                                  </p:childTnLst>
                                </p:cTn>
                              </p:par>
                            </p:childTnLst>
                          </p:cTn>
                        </p:par>
                        <p:par>
                          <p:cTn id="65" fill="hold">
                            <p:stCondLst>
                              <p:cond delay="4400"/>
                            </p:stCondLst>
                            <p:childTnLst>
                              <p:par>
                                <p:cTn id="66" presetID="14" presetClass="entr" presetSubtype="1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randombar(horizontal)">
                                      <p:cBhvr>
                                        <p:cTn id="68" dur="500"/>
                                        <p:tgtEl>
                                          <p:spTgt spid="50"/>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randombar(horizontal)">
                                      <p:cBhvr>
                                        <p:cTn id="71" dur="500"/>
                                        <p:tgtEl>
                                          <p:spTgt spid="51"/>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randombar(horizontal)">
                                      <p:cBhvr>
                                        <p:cTn id="74" dur="500"/>
                                        <p:tgtEl>
                                          <p:spTgt spid="52"/>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randombar(horizontal)">
                                      <p:cBhvr>
                                        <p:cTn id="77" dur="500"/>
                                        <p:tgtEl>
                                          <p:spTgt spid="53"/>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randombar(horizontal)">
                                      <p:cBhvr>
                                        <p:cTn id="80" dur="500"/>
                                        <p:tgtEl>
                                          <p:spTgt spid="54"/>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randombar(horizontal)">
                                      <p:cBhvr>
                                        <p:cTn id="83" dur="500"/>
                                        <p:tgtEl>
                                          <p:spTgt spid="55"/>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randombar(horizontal)">
                                      <p:cBhvr>
                                        <p:cTn id="86" dur="500"/>
                                        <p:tgtEl>
                                          <p:spTgt spid="56"/>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randombar(horizontal)">
                                      <p:cBhvr>
                                        <p:cTn id="89" dur="500"/>
                                        <p:tgtEl>
                                          <p:spTgt spid="57"/>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randombar(horizontal)">
                                      <p:cBhvr>
                                        <p:cTn id="92" dur="500"/>
                                        <p:tgtEl>
                                          <p:spTgt spid="58"/>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randombar(horizontal)">
                                      <p:cBhvr>
                                        <p:cTn id="95" dur="500"/>
                                        <p:tgtEl>
                                          <p:spTgt spid="59"/>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randombar(horizontal)">
                                      <p:cBhvr>
                                        <p:cTn id="98" dur="500"/>
                                        <p:tgtEl>
                                          <p:spTgt spid="60"/>
                                        </p:tgtEl>
                                      </p:cBhvr>
                                    </p:animEffect>
                                  </p:childTnLst>
                                </p:cTn>
                              </p:par>
                              <p:par>
                                <p:cTn id="99" presetID="14" presetClass="entr" presetSubtype="10" fill="hold" grpId="0" nodeType="withEffect">
                                  <p:stCondLst>
                                    <p:cond delay="0"/>
                                  </p:stCondLst>
                                  <p:childTnLst>
                                    <p:set>
                                      <p:cBhvr>
                                        <p:cTn id="100" dur="1" fill="hold">
                                          <p:stCondLst>
                                            <p:cond delay="0"/>
                                          </p:stCondLst>
                                        </p:cTn>
                                        <p:tgtEl>
                                          <p:spTgt spid="61"/>
                                        </p:tgtEl>
                                        <p:attrNameLst>
                                          <p:attrName>style.visibility</p:attrName>
                                        </p:attrNameLst>
                                      </p:cBhvr>
                                      <p:to>
                                        <p:strVal val="visible"/>
                                      </p:to>
                                    </p:set>
                                    <p:animEffect transition="in" filter="randombar(horizontal)">
                                      <p:cBhvr>
                                        <p:cTn id="10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46" grpId="0" animBg="1"/>
      <p:bldP spid="47" grpId="0" animBg="1"/>
      <p:bldP spid="48" grpId="0" animBg="1"/>
      <p:bldP spid="49" grpId="0" animBg="1"/>
      <p:bldP spid="50" grpId="0"/>
      <p:bldP spid="51" grpId="0"/>
      <p:bldP spid="52" grpId="0"/>
      <p:bldP spid="53" grpId="0"/>
      <p:bldP spid="54" grpId="0"/>
      <p:bldP spid="55" grpId="0"/>
      <p:bldP spid="56" grpId="0"/>
      <p:bldP spid="57" grpId="0"/>
      <p:bldP spid="58" grpId="0"/>
      <p:bldP spid="59" grpId="0"/>
      <p:bldP spid="60" grpId="0"/>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pic>
        <p:nvPicPr>
          <p:cNvPr id="18"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9" name="Picture 2" descr="C:\Users\Administrator\Desktop\15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0" name="矩形 9"/>
          <p:cNvSpPr>
            <a:spLocks noChangeArrowheads="1"/>
          </p:cNvSpPr>
          <p:nvPr/>
        </p:nvSpPr>
        <p:spPr bwMode="auto">
          <a:xfrm>
            <a:off x="1563215"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smtClean="0">
                <a:solidFill>
                  <a:schemeClr val="tx1">
                    <a:lumMod val="65000"/>
                    <a:lumOff val="35000"/>
                  </a:schemeClr>
                </a:solidFill>
                <a:latin typeface="微软雅黑" panose="020B0503020204020204" pitchFamily="34" charset="-122"/>
                <a:ea typeface="微软雅黑" panose="020B0503020204020204" pitchFamily="34" charset="-122"/>
              </a:rPr>
              <a:t>代用名</a:t>
            </a:r>
            <a:endPar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22" name="TextBox 78"/>
          <p:cNvSpPr txBox="1"/>
          <p:nvPr/>
        </p:nvSpPr>
        <p:spPr>
          <a:xfrm>
            <a:off x="1154583"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pic>
        <p:nvPicPr>
          <p:cNvPr id="23"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4"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5" name="矩形 9"/>
          <p:cNvSpPr>
            <a:spLocks noChangeArrowheads="1"/>
          </p:cNvSpPr>
          <p:nvPr/>
        </p:nvSpPr>
        <p:spPr bwMode="auto">
          <a:xfrm>
            <a:off x="5285341"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26"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27" name="TextBox 84"/>
          <p:cNvSpPr txBox="1"/>
          <p:nvPr/>
        </p:nvSpPr>
        <p:spPr>
          <a:xfrm>
            <a:off x="4876708"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spTree>
    <p:extLst>
      <p:ext uri="{BB962C8B-B14F-4D97-AF65-F5344CB8AC3E}">
        <p14:creationId xmlns:p14="http://schemas.microsoft.com/office/powerpoint/2010/main" val="7201214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400"/>
                            </p:stCondLst>
                            <p:childTnLst>
                              <p:par>
                                <p:cTn id="35" presetID="10"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29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20"/>
                                        </p:tgtEl>
                                        <p:attrNameLst>
                                          <p:attrName>style.visibility</p:attrName>
                                        </p:attrNameLst>
                                      </p:cBhvr>
                                      <p:to>
                                        <p:strVal val="visible"/>
                                      </p:to>
                                    </p:set>
                                    <p:anim by="(-#ppt_w*2)" calcmode="lin" valueType="num">
                                      <p:cBhvr rctx="PPT">
                                        <p:cTn id="41" dur="500" autoRev="1" fill="hold">
                                          <p:stCondLst>
                                            <p:cond delay="0"/>
                                          </p:stCondLst>
                                        </p:cTn>
                                        <p:tgtEl>
                                          <p:spTgt spid="20"/>
                                        </p:tgtEl>
                                        <p:attrNameLst>
                                          <p:attrName>ppt_w</p:attrName>
                                        </p:attrNameLst>
                                      </p:cBhvr>
                                    </p:anim>
                                    <p:anim by="(#ppt_w*0.50)" calcmode="lin" valueType="num">
                                      <p:cBhvr>
                                        <p:cTn id="42" dur="500" decel="50000" autoRev="1" fill="hold">
                                          <p:stCondLst>
                                            <p:cond delay="0"/>
                                          </p:stCondLst>
                                        </p:cTn>
                                        <p:tgtEl>
                                          <p:spTgt spid="20"/>
                                        </p:tgtEl>
                                        <p:attrNameLst>
                                          <p:attrName>ppt_x</p:attrName>
                                        </p:attrNameLst>
                                      </p:cBhvr>
                                    </p:anim>
                                    <p:anim from="(-#ppt_h/2)" to="(#ppt_y)" calcmode="lin" valueType="num">
                                      <p:cBhvr>
                                        <p:cTn id="43" dur="1000" fill="hold">
                                          <p:stCondLst>
                                            <p:cond delay="0"/>
                                          </p:stCondLst>
                                        </p:cTn>
                                        <p:tgtEl>
                                          <p:spTgt spid="20"/>
                                        </p:tgtEl>
                                        <p:attrNameLst>
                                          <p:attrName>ppt_y</p:attrName>
                                        </p:attrNameLst>
                                      </p:cBhvr>
                                    </p:anim>
                                    <p:animRot by="21600000">
                                      <p:cBhvr>
                                        <p:cTn id="44" dur="1000" fill="hold">
                                          <p:stCondLst>
                                            <p:cond delay="0"/>
                                          </p:stCondLst>
                                        </p:cTn>
                                        <p:tgtEl>
                                          <p:spTgt spid="20"/>
                                        </p:tgtEl>
                                        <p:attrNameLst>
                                          <p:attrName>r</p:attrName>
                                        </p:attrNameLst>
                                      </p:cBhvr>
                                    </p:animRot>
                                  </p:childTnLst>
                                </p:cTn>
                              </p:par>
                            </p:childTnLst>
                          </p:cTn>
                        </p:par>
                        <p:par>
                          <p:cTn id="45" fill="hold">
                            <p:stCondLst>
                              <p:cond delay="4100"/>
                            </p:stCondLst>
                            <p:childTnLst>
                              <p:par>
                                <p:cTn id="46" presetID="22" presetClass="entr" presetSubtype="8"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4600"/>
                            </p:stCondLst>
                            <p:childTnLst>
                              <p:par>
                                <p:cTn id="50" presetID="22" presetClass="entr" presetSubtype="1"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up)">
                                      <p:cBhvr>
                                        <p:cTn id="52" dur="500"/>
                                        <p:tgtEl>
                                          <p:spTgt spid="22"/>
                                        </p:tgtEl>
                                      </p:cBhvr>
                                    </p:animEffect>
                                  </p:childTnLst>
                                </p:cTn>
                              </p:par>
                            </p:childTnLst>
                          </p:cTn>
                        </p:par>
                        <p:par>
                          <p:cTn id="53" fill="hold">
                            <p:stCondLst>
                              <p:cond delay="5100"/>
                            </p:stCondLst>
                            <p:childTnLst>
                              <p:par>
                                <p:cTn id="54" presetID="53" presetClass="entr" presetSubtype="16"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5600"/>
                            </p:stCondLst>
                            <p:childTnLst>
                              <p:par>
                                <p:cTn id="60" presetID="10"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6100"/>
                            </p:stCondLst>
                            <p:childTnLst>
                              <p:par>
                                <p:cTn id="64" presetID="56" presetClass="entr" presetSubtype="0" fill="hold" grpId="0" nodeType="afterEffect">
                                  <p:stCondLst>
                                    <p:cond delay="0"/>
                                  </p:stCondLst>
                                  <p:iterate type="lt">
                                    <p:tmPct val="10000"/>
                                  </p:iterate>
                                  <p:childTnLst>
                                    <p:set>
                                      <p:cBhvr>
                                        <p:cTn id="65" dur="1" fill="hold">
                                          <p:stCondLst>
                                            <p:cond delay="0"/>
                                          </p:stCondLst>
                                        </p:cTn>
                                        <p:tgtEl>
                                          <p:spTgt spid="25"/>
                                        </p:tgtEl>
                                        <p:attrNameLst>
                                          <p:attrName>style.visibility</p:attrName>
                                        </p:attrNameLst>
                                      </p:cBhvr>
                                      <p:to>
                                        <p:strVal val="visible"/>
                                      </p:to>
                                    </p:set>
                                    <p:anim by="(-#ppt_w*2)" calcmode="lin" valueType="num">
                                      <p:cBhvr rctx="PPT">
                                        <p:cTn id="66" dur="500" autoRev="1" fill="hold">
                                          <p:stCondLst>
                                            <p:cond delay="0"/>
                                          </p:stCondLst>
                                        </p:cTn>
                                        <p:tgtEl>
                                          <p:spTgt spid="25"/>
                                        </p:tgtEl>
                                        <p:attrNameLst>
                                          <p:attrName>ppt_w</p:attrName>
                                        </p:attrNameLst>
                                      </p:cBhvr>
                                    </p:anim>
                                    <p:anim by="(#ppt_w*0.50)" calcmode="lin" valueType="num">
                                      <p:cBhvr>
                                        <p:cTn id="67" dur="500" decel="50000" autoRev="1" fill="hold">
                                          <p:stCondLst>
                                            <p:cond delay="0"/>
                                          </p:stCondLst>
                                        </p:cTn>
                                        <p:tgtEl>
                                          <p:spTgt spid="25"/>
                                        </p:tgtEl>
                                        <p:attrNameLst>
                                          <p:attrName>ppt_x</p:attrName>
                                        </p:attrNameLst>
                                      </p:cBhvr>
                                    </p:anim>
                                    <p:anim from="(-#ppt_h/2)" to="(#ppt_y)" calcmode="lin" valueType="num">
                                      <p:cBhvr>
                                        <p:cTn id="68" dur="1000" fill="hold">
                                          <p:stCondLst>
                                            <p:cond delay="0"/>
                                          </p:stCondLst>
                                        </p:cTn>
                                        <p:tgtEl>
                                          <p:spTgt spid="25"/>
                                        </p:tgtEl>
                                        <p:attrNameLst>
                                          <p:attrName>ppt_y</p:attrName>
                                        </p:attrNameLst>
                                      </p:cBhvr>
                                    </p:anim>
                                    <p:animRot by="21600000">
                                      <p:cBhvr>
                                        <p:cTn id="69" dur="1000" fill="hold">
                                          <p:stCondLst>
                                            <p:cond delay="0"/>
                                          </p:stCondLst>
                                        </p:cTn>
                                        <p:tgtEl>
                                          <p:spTgt spid="25"/>
                                        </p:tgtEl>
                                        <p:attrNameLst>
                                          <p:attrName>r</p:attrName>
                                        </p:attrNameLst>
                                      </p:cBhvr>
                                    </p:animRot>
                                  </p:childTnLst>
                                </p:cTn>
                              </p:par>
                            </p:childTnLst>
                          </p:cTn>
                        </p:par>
                        <p:par>
                          <p:cTn id="70" fill="hold">
                            <p:stCondLst>
                              <p:cond delay="7300"/>
                            </p:stCondLst>
                            <p:childTnLst>
                              <p:par>
                                <p:cTn id="71" presetID="22" presetClass="entr" presetSubtype="8"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500"/>
                                        <p:tgtEl>
                                          <p:spTgt spid="26"/>
                                        </p:tgtEl>
                                      </p:cBhvr>
                                    </p:animEffect>
                                  </p:childTnLst>
                                </p:cTn>
                              </p:par>
                            </p:childTnLst>
                          </p:cTn>
                        </p:par>
                        <p:par>
                          <p:cTn id="74" fill="hold">
                            <p:stCondLst>
                              <p:cond delay="7800"/>
                            </p:stCondLst>
                            <p:childTnLst>
                              <p:par>
                                <p:cTn id="75" presetID="22" presetClass="entr" presetSubtype="1"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up)">
                                      <p:cBhvr>
                                        <p:cTn id="7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P spid="21" grpId="0"/>
      <p:bldP spid="22"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8" name="组合 17"/>
          <p:cNvGrpSpPr/>
          <p:nvPr/>
        </p:nvGrpSpPr>
        <p:grpSpPr>
          <a:xfrm>
            <a:off x="1677294" y="1352927"/>
            <a:ext cx="2850340" cy="2850333"/>
            <a:chOff x="304800" y="673100"/>
            <a:chExt cx="4000500" cy="4000500"/>
          </a:xfrm>
          <a:effectLst>
            <a:outerShdw blurRad="444500" dist="254000" dir="8100000" algn="tr" rotWithShape="0">
              <a:prstClr val="black">
                <a:alpha val="50000"/>
              </a:prstClr>
            </a:outerShdw>
          </a:effectLst>
        </p:grpSpPr>
        <p:sp>
          <p:nvSpPr>
            <p:cNvPr id="19" name="同心圆 5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0" name="椭圆 5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1" name="组合 20"/>
          <p:cNvGrpSpPr/>
          <p:nvPr/>
        </p:nvGrpSpPr>
        <p:grpSpPr>
          <a:xfrm>
            <a:off x="3915894" y="3247316"/>
            <a:ext cx="656109" cy="656108"/>
            <a:chOff x="304800" y="673100"/>
            <a:chExt cx="4000500" cy="4000500"/>
          </a:xfrm>
          <a:effectLst>
            <a:outerShdw blurRad="444500" dist="254000" dir="8100000" algn="tr" rotWithShape="0">
              <a:prstClr val="black">
                <a:alpha val="50000"/>
              </a:prstClr>
            </a:outerShdw>
          </a:effectLst>
        </p:grpSpPr>
        <p:sp>
          <p:nvSpPr>
            <p:cNvPr id="22" name="同心圆 7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3" name="椭圆 7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4" name="组合 23"/>
          <p:cNvGrpSpPr/>
          <p:nvPr/>
        </p:nvGrpSpPr>
        <p:grpSpPr>
          <a:xfrm>
            <a:off x="2122164" y="1815644"/>
            <a:ext cx="282303" cy="282302"/>
            <a:chOff x="304800" y="673100"/>
            <a:chExt cx="4000500" cy="4000500"/>
          </a:xfrm>
          <a:effectLst>
            <a:outerShdw blurRad="444500" dist="254000" dir="8100000" algn="tr" rotWithShape="0">
              <a:prstClr val="black">
                <a:alpha val="50000"/>
              </a:prstClr>
            </a:outerShdw>
          </a:effectLst>
        </p:grpSpPr>
        <p:sp>
          <p:nvSpPr>
            <p:cNvPr id="25" name="同心圆 7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6" name="椭圆 7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7" name="组合 26"/>
          <p:cNvGrpSpPr/>
          <p:nvPr/>
        </p:nvGrpSpPr>
        <p:grpSpPr>
          <a:xfrm>
            <a:off x="3608837" y="4186203"/>
            <a:ext cx="328548" cy="328547"/>
            <a:chOff x="304800" y="673100"/>
            <a:chExt cx="4000500" cy="4000500"/>
          </a:xfrm>
          <a:effectLst>
            <a:outerShdw blurRad="444500" dist="254000" dir="8100000" algn="tr" rotWithShape="0">
              <a:prstClr val="black">
                <a:alpha val="50000"/>
              </a:prstClr>
            </a:outerShdw>
          </a:effectLst>
        </p:grpSpPr>
        <p:sp>
          <p:nvSpPr>
            <p:cNvPr id="28" name="同心圆 7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9" name="椭圆 7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0" name="组合 29"/>
          <p:cNvGrpSpPr/>
          <p:nvPr/>
        </p:nvGrpSpPr>
        <p:grpSpPr>
          <a:xfrm>
            <a:off x="3265217" y="1245599"/>
            <a:ext cx="343619" cy="343618"/>
            <a:chOff x="304800" y="673100"/>
            <a:chExt cx="4000500" cy="4000500"/>
          </a:xfrm>
          <a:effectLst>
            <a:outerShdw blurRad="444500" dist="254000" dir="8100000" algn="tr" rotWithShape="0">
              <a:prstClr val="black">
                <a:alpha val="50000"/>
              </a:prstClr>
            </a:outerShdw>
          </a:effectLst>
        </p:grpSpPr>
        <p:sp>
          <p:nvSpPr>
            <p:cNvPr id="31" name="同心圆 8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2" name="椭圆 8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3" name="组合 32"/>
          <p:cNvGrpSpPr/>
          <p:nvPr/>
        </p:nvGrpSpPr>
        <p:grpSpPr>
          <a:xfrm>
            <a:off x="1574397" y="3963180"/>
            <a:ext cx="218348" cy="218347"/>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6" name="Group 30"/>
          <p:cNvGrpSpPr/>
          <p:nvPr/>
        </p:nvGrpSpPr>
        <p:grpSpPr>
          <a:xfrm>
            <a:off x="2896117" y="2003961"/>
            <a:ext cx="575888" cy="491613"/>
            <a:chOff x="3440113" y="1050925"/>
            <a:chExt cx="390525" cy="333376"/>
          </a:xfrm>
          <a:solidFill>
            <a:srgbClr val="195CC7"/>
          </a:solidFill>
        </p:grpSpPr>
        <p:sp>
          <p:nvSpPr>
            <p:cNvPr id="3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3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3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sp>
        <p:nvSpPr>
          <p:cNvPr id="43" name="矩形 1"/>
          <p:cNvSpPr>
            <a:spLocks noChangeArrowheads="1"/>
          </p:cNvSpPr>
          <p:nvPr/>
        </p:nvSpPr>
        <p:spPr bwMode="auto">
          <a:xfrm>
            <a:off x="2394134" y="2569993"/>
            <a:ext cx="1568455" cy="92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44" name="TextBox 98"/>
          <p:cNvSpPr txBox="1"/>
          <p:nvPr/>
        </p:nvSpPr>
        <p:spPr>
          <a:xfrm>
            <a:off x="6094736" y="2571750"/>
            <a:ext cx="2743147" cy="399987"/>
          </a:xfrm>
          <a:prstGeom prst="rect">
            <a:avLst/>
          </a:prstGeom>
          <a:noFill/>
        </p:spPr>
        <p:txBody>
          <a:bodyPr wrap="square" rtlCol="0">
            <a:spAutoFit/>
          </a:bodyPr>
          <a:lstStyle/>
          <a:p>
            <a:pPr algn="ctr"/>
            <a:r>
              <a:rPr lang="zh-CN" altLang="en-US" sz="1999" b="0" dirty="0">
                <a:solidFill>
                  <a:schemeClr val="accent3">
                    <a:lumMod val="50000"/>
                  </a:schemeClr>
                </a:solidFill>
                <a:latin typeface="微软雅黑" pitchFamily="34" charset="-122"/>
                <a:ea typeface="微软雅黑" pitchFamily="34" charset="-122"/>
              </a:rPr>
              <a:t>添加相关项目名称</a:t>
            </a:r>
          </a:p>
        </p:txBody>
      </p:sp>
      <p:sp>
        <p:nvSpPr>
          <p:cNvPr id="45" name="TextBox 22"/>
          <p:cNvSpPr txBox="1"/>
          <p:nvPr/>
        </p:nvSpPr>
        <p:spPr>
          <a:xfrm>
            <a:off x="5883073" y="3043185"/>
            <a:ext cx="2801663" cy="134025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50" b="0" kern="0" noProof="1">
                <a:solidFill>
                  <a:schemeClr val="tx1">
                    <a:lumMod val="65000"/>
                    <a:lumOff val="35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150" b="0" kern="0" noProof="1">
              <a:solidFill>
                <a:schemeClr val="tx1">
                  <a:lumMod val="65000"/>
                  <a:lumOff val="35000"/>
                </a:schemeClr>
              </a:solidFill>
            </a:endParaRPr>
          </a:p>
        </p:txBody>
      </p:sp>
      <p:grpSp>
        <p:nvGrpSpPr>
          <p:cNvPr id="46" name="组合 45"/>
          <p:cNvGrpSpPr/>
          <p:nvPr/>
        </p:nvGrpSpPr>
        <p:grpSpPr>
          <a:xfrm>
            <a:off x="4986201" y="1396417"/>
            <a:ext cx="998493" cy="998493"/>
            <a:chOff x="5252030" y="2008764"/>
            <a:chExt cx="809336" cy="809336"/>
          </a:xfrm>
          <a:solidFill>
            <a:srgbClr val="195CC7"/>
          </a:solidFill>
        </p:grpSpPr>
        <p:sp>
          <p:nvSpPr>
            <p:cNvPr id="47" name="椭圆 10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48" name="椭圆 10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875696" y="1798353"/>
            <a:ext cx="1145905" cy="1145905"/>
            <a:chOff x="5252030" y="2008764"/>
            <a:chExt cx="809336" cy="809336"/>
          </a:xfrm>
          <a:solidFill>
            <a:srgbClr val="195CC7"/>
          </a:solidFill>
        </p:grpSpPr>
        <p:sp>
          <p:nvSpPr>
            <p:cNvPr id="50" name="椭圆 10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51" name="椭圆 10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922303" y="3444762"/>
            <a:ext cx="444342" cy="444342"/>
            <a:chOff x="5252030" y="2008764"/>
            <a:chExt cx="809336" cy="809336"/>
          </a:xfrm>
          <a:solidFill>
            <a:srgbClr val="195CC7"/>
          </a:solidFill>
        </p:grpSpPr>
        <p:sp>
          <p:nvSpPr>
            <p:cNvPr id="53" name="椭圆 11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54" name="椭圆 11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1878840" y="3064462"/>
            <a:ext cx="221763" cy="221763"/>
            <a:chOff x="5252030" y="2008764"/>
            <a:chExt cx="809336" cy="809336"/>
          </a:xfrm>
          <a:solidFill>
            <a:srgbClr val="195CC7"/>
          </a:solidFill>
        </p:grpSpPr>
        <p:sp>
          <p:nvSpPr>
            <p:cNvPr id="56" name="椭圆 11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57" name="椭圆 11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1698139" y="1478336"/>
            <a:ext cx="221763" cy="221763"/>
            <a:chOff x="5252030" y="2008764"/>
            <a:chExt cx="809336" cy="809336"/>
          </a:xfrm>
          <a:solidFill>
            <a:srgbClr val="195CC7"/>
          </a:solidFill>
        </p:grpSpPr>
        <p:sp>
          <p:nvSpPr>
            <p:cNvPr id="59" name="椭圆 116"/>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60" name="椭圆 117"/>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2509635" y="3931454"/>
            <a:ext cx="221763" cy="221763"/>
            <a:chOff x="5252030" y="2008764"/>
            <a:chExt cx="809336" cy="809336"/>
          </a:xfrm>
          <a:solidFill>
            <a:srgbClr val="195CC7"/>
          </a:solidFill>
        </p:grpSpPr>
        <p:sp>
          <p:nvSpPr>
            <p:cNvPr id="62" name="椭圆 119"/>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63" name="椭圆 120"/>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937589" y="3656837"/>
            <a:ext cx="164874" cy="164874"/>
            <a:chOff x="5252030" y="2008764"/>
            <a:chExt cx="809336" cy="809336"/>
          </a:xfrm>
          <a:solidFill>
            <a:srgbClr val="195CC7"/>
          </a:solidFill>
        </p:grpSpPr>
        <p:sp>
          <p:nvSpPr>
            <p:cNvPr id="65" name="椭圆 122"/>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66" name="椭圆 123"/>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4127662" y="2042588"/>
            <a:ext cx="444342" cy="444342"/>
            <a:chOff x="5252030" y="2008764"/>
            <a:chExt cx="809336" cy="809336"/>
          </a:xfrm>
          <a:solidFill>
            <a:srgbClr val="195CC7"/>
          </a:solidFill>
        </p:grpSpPr>
        <p:sp>
          <p:nvSpPr>
            <p:cNvPr id="68" name="椭圆 125"/>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69" name="椭圆 126"/>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4664579" y="2899211"/>
            <a:ext cx="321622" cy="321622"/>
            <a:chOff x="5252030" y="2008764"/>
            <a:chExt cx="809336" cy="809336"/>
          </a:xfrm>
          <a:solidFill>
            <a:srgbClr val="195CC7"/>
          </a:solidFill>
        </p:grpSpPr>
        <p:sp>
          <p:nvSpPr>
            <p:cNvPr id="71" name="椭圆 128"/>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72" name="椭圆 129"/>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4824341" y="2566191"/>
            <a:ext cx="160810" cy="160810"/>
            <a:chOff x="5252030" y="2008764"/>
            <a:chExt cx="809336" cy="809336"/>
          </a:xfrm>
          <a:solidFill>
            <a:srgbClr val="195CC7"/>
          </a:solidFill>
        </p:grpSpPr>
        <p:sp>
          <p:nvSpPr>
            <p:cNvPr id="74" name="椭圆 13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75" name="椭圆 13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563214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3" presetClass="entr" presetSubtype="36" fill="hold" nodeType="withEffect">
                                  <p:stCondLst>
                                    <p:cond delay="3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strVal val="(6*min(max(#ppt_w*#ppt_h,.3),1)-7.4)/-.7*#ppt_w"/>
                                          </p:val>
                                        </p:tav>
                                        <p:tav tm="100000">
                                          <p:val>
                                            <p:strVal val="#ppt_w"/>
                                          </p:val>
                                        </p:tav>
                                      </p:tavLst>
                                    </p:anim>
                                    <p:anim calcmode="lin" valueType="num">
                                      <p:cBhvr>
                                        <p:cTn id="31" dur="500" fill="hold"/>
                                        <p:tgtEl>
                                          <p:spTgt spid="18"/>
                                        </p:tgtEl>
                                        <p:attrNameLst>
                                          <p:attrName>ppt_h</p:attrName>
                                        </p:attrNameLst>
                                      </p:cBhvr>
                                      <p:tavLst>
                                        <p:tav tm="0">
                                          <p:val>
                                            <p:strVal val="(6*min(max(#ppt_w*#ppt_h,.3),1)-7.4)/-.7*#ppt_h"/>
                                          </p:val>
                                        </p:tav>
                                        <p:tav tm="100000">
                                          <p:val>
                                            <p:strVal val="#ppt_h"/>
                                          </p:val>
                                        </p:tav>
                                      </p:tavLst>
                                    </p:anim>
                                    <p:anim calcmode="lin" valueType="num">
                                      <p:cBhvr>
                                        <p:cTn id="32" dur="500" fill="hold"/>
                                        <p:tgtEl>
                                          <p:spTgt spid="18"/>
                                        </p:tgtEl>
                                        <p:attrNameLst>
                                          <p:attrName>ppt_x</p:attrName>
                                        </p:attrNameLst>
                                      </p:cBhvr>
                                      <p:tavLst>
                                        <p:tav tm="0">
                                          <p:val>
                                            <p:fltVal val="0.5"/>
                                          </p:val>
                                        </p:tav>
                                        <p:tav tm="100000">
                                          <p:val>
                                            <p:strVal val="#ppt_x"/>
                                          </p:val>
                                        </p:tav>
                                      </p:tavLst>
                                    </p:anim>
                                    <p:anim calcmode="lin" valueType="num">
                                      <p:cBhvr>
                                        <p:cTn id="33" dur="500" fill="hold"/>
                                        <p:tgtEl>
                                          <p:spTgt spid="18"/>
                                        </p:tgtEl>
                                        <p:attrNameLst>
                                          <p:attrName>ppt_y</p:attrName>
                                        </p:attrNameLst>
                                      </p:cBhvr>
                                      <p:tavLst>
                                        <p:tav tm="0">
                                          <p:val>
                                            <p:strVal val="1+(6*min(max(#ppt_w*#ppt_h,.3),1)-7.4)/-.7*#ppt_h/2"/>
                                          </p:val>
                                        </p:tav>
                                        <p:tav tm="100000">
                                          <p:val>
                                            <p:strVal val="#ppt_y"/>
                                          </p:val>
                                        </p:tav>
                                      </p:tavLst>
                                    </p:anim>
                                  </p:childTnLst>
                                </p:cTn>
                              </p:par>
                              <p:par>
                                <p:cTn id="34" presetID="53" presetClass="entr" presetSubtype="16" fill="hold" nodeType="withEffect">
                                  <p:stCondLst>
                                    <p:cond delay="30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fltVal val="0"/>
                                          </p:val>
                                        </p:tav>
                                        <p:tav tm="100000">
                                          <p:val>
                                            <p:strVal val="#ppt_w"/>
                                          </p:val>
                                        </p:tav>
                                      </p:tavLst>
                                    </p:anim>
                                    <p:anim calcmode="lin" valueType="num">
                                      <p:cBhvr>
                                        <p:cTn id="37" dur="500" fill="hold"/>
                                        <p:tgtEl>
                                          <p:spTgt spid="46"/>
                                        </p:tgtEl>
                                        <p:attrNameLst>
                                          <p:attrName>ppt_h</p:attrName>
                                        </p:attrNameLst>
                                      </p:cBhvr>
                                      <p:tavLst>
                                        <p:tav tm="0">
                                          <p:val>
                                            <p:fltVal val="0"/>
                                          </p:val>
                                        </p:tav>
                                        <p:tav tm="100000">
                                          <p:val>
                                            <p:strVal val="#ppt_h"/>
                                          </p:val>
                                        </p:tav>
                                      </p:tavLst>
                                    </p:anim>
                                    <p:animEffect transition="in" filter="fade">
                                      <p:cBhvr>
                                        <p:cTn id="38" dur="500"/>
                                        <p:tgtEl>
                                          <p:spTgt spid="46"/>
                                        </p:tgtEl>
                                      </p:cBhvr>
                                    </p:animEffect>
                                  </p:childTnLst>
                                </p:cTn>
                              </p:par>
                              <p:par>
                                <p:cTn id="39" presetID="53" presetClass="entr" presetSubtype="16" fill="hold" nodeType="withEffect">
                                  <p:stCondLst>
                                    <p:cond delay="10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par>
                                <p:cTn id="44" presetID="53" presetClass="entr" presetSubtype="16" fill="hold" nodeType="withEffect">
                                  <p:stCondLst>
                                    <p:cond delay="400"/>
                                  </p:stCondLst>
                                  <p:childTnLst>
                                    <p:set>
                                      <p:cBhvr>
                                        <p:cTn id="45" dur="1" fill="hold">
                                          <p:stCondLst>
                                            <p:cond delay="0"/>
                                          </p:stCondLst>
                                        </p:cTn>
                                        <p:tgtEl>
                                          <p:spTgt spid="52"/>
                                        </p:tgtEl>
                                        <p:attrNameLst>
                                          <p:attrName>style.visibility</p:attrName>
                                        </p:attrNameLst>
                                      </p:cBhvr>
                                      <p:to>
                                        <p:strVal val="visible"/>
                                      </p:to>
                                    </p:set>
                                    <p:anim calcmode="lin" valueType="num">
                                      <p:cBhvr>
                                        <p:cTn id="46" dur="500" fill="hold"/>
                                        <p:tgtEl>
                                          <p:spTgt spid="52"/>
                                        </p:tgtEl>
                                        <p:attrNameLst>
                                          <p:attrName>ppt_w</p:attrName>
                                        </p:attrNameLst>
                                      </p:cBhvr>
                                      <p:tavLst>
                                        <p:tav tm="0">
                                          <p:val>
                                            <p:fltVal val="0"/>
                                          </p:val>
                                        </p:tav>
                                        <p:tav tm="100000">
                                          <p:val>
                                            <p:strVal val="#ppt_w"/>
                                          </p:val>
                                        </p:tav>
                                      </p:tavLst>
                                    </p:anim>
                                    <p:anim calcmode="lin" valueType="num">
                                      <p:cBhvr>
                                        <p:cTn id="47" dur="500" fill="hold"/>
                                        <p:tgtEl>
                                          <p:spTgt spid="52"/>
                                        </p:tgtEl>
                                        <p:attrNameLst>
                                          <p:attrName>ppt_h</p:attrName>
                                        </p:attrNameLst>
                                      </p:cBhvr>
                                      <p:tavLst>
                                        <p:tav tm="0">
                                          <p:val>
                                            <p:fltVal val="0"/>
                                          </p:val>
                                        </p:tav>
                                        <p:tav tm="100000">
                                          <p:val>
                                            <p:strVal val="#ppt_h"/>
                                          </p:val>
                                        </p:tav>
                                      </p:tavLst>
                                    </p:anim>
                                    <p:animEffect transition="in" filter="fade">
                                      <p:cBhvr>
                                        <p:cTn id="48" dur="500"/>
                                        <p:tgtEl>
                                          <p:spTgt spid="52"/>
                                        </p:tgtEl>
                                      </p:cBhvr>
                                    </p:animEffect>
                                  </p:childTnLst>
                                </p:cTn>
                              </p:par>
                              <p:par>
                                <p:cTn id="49" presetID="53" presetClass="entr" presetSubtype="16" fill="hold" nodeType="withEffect">
                                  <p:stCondLst>
                                    <p:cond delay="300"/>
                                  </p:stCondLst>
                                  <p:childTnLst>
                                    <p:set>
                                      <p:cBhvr>
                                        <p:cTn id="50" dur="1" fill="hold">
                                          <p:stCondLst>
                                            <p:cond delay="0"/>
                                          </p:stCondLst>
                                        </p:cTn>
                                        <p:tgtEl>
                                          <p:spTgt spid="67"/>
                                        </p:tgtEl>
                                        <p:attrNameLst>
                                          <p:attrName>style.visibility</p:attrName>
                                        </p:attrNameLst>
                                      </p:cBhvr>
                                      <p:to>
                                        <p:strVal val="visible"/>
                                      </p:to>
                                    </p:set>
                                    <p:anim calcmode="lin" valueType="num">
                                      <p:cBhvr>
                                        <p:cTn id="51" dur="500" fill="hold"/>
                                        <p:tgtEl>
                                          <p:spTgt spid="67"/>
                                        </p:tgtEl>
                                        <p:attrNameLst>
                                          <p:attrName>ppt_w</p:attrName>
                                        </p:attrNameLst>
                                      </p:cBhvr>
                                      <p:tavLst>
                                        <p:tav tm="0">
                                          <p:val>
                                            <p:fltVal val="0"/>
                                          </p:val>
                                        </p:tav>
                                        <p:tav tm="100000">
                                          <p:val>
                                            <p:strVal val="#ppt_w"/>
                                          </p:val>
                                        </p:tav>
                                      </p:tavLst>
                                    </p:anim>
                                    <p:anim calcmode="lin" valueType="num">
                                      <p:cBhvr>
                                        <p:cTn id="52" dur="500" fill="hold"/>
                                        <p:tgtEl>
                                          <p:spTgt spid="67"/>
                                        </p:tgtEl>
                                        <p:attrNameLst>
                                          <p:attrName>ppt_h</p:attrName>
                                        </p:attrNameLst>
                                      </p:cBhvr>
                                      <p:tavLst>
                                        <p:tav tm="0">
                                          <p:val>
                                            <p:fltVal val="0"/>
                                          </p:val>
                                        </p:tav>
                                        <p:tav tm="100000">
                                          <p:val>
                                            <p:strVal val="#ppt_h"/>
                                          </p:val>
                                        </p:tav>
                                      </p:tavLst>
                                    </p:anim>
                                    <p:animEffect transition="in" filter="fade">
                                      <p:cBhvr>
                                        <p:cTn id="53" dur="500"/>
                                        <p:tgtEl>
                                          <p:spTgt spid="67"/>
                                        </p:tgtEl>
                                      </p:cBhvr>
                                    </p:animEffect>
                                  </p:childTnLst>
                                </p:cTn>
                              </p:par>
                              <p:par>
                                <p:cTn id="54" presetID="23" presetClass="entr" presetSubtype="528"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1000" fill="hold"/>
                                        <p:tgtEl>
                                          <p:spTgt spid="21"/>
                                        </p:tgtEl>
                                        <p:attrNameLst>
                                          <p:attrName>ppt_w</p:attrName>
                                        </p:attrNameLst>
                                      </p:cBhvr>
                                      <p:tavLst>
                                        <p:tav tm="0">
                                          <p:val>
                                            <p:fltVal val="0"/>
                                          </p:val>
                                        </p:tav>
                                        <p:tav tm="100000">
                                          <p:val>
                                            <p:strVal val="#ppt_w"/>
                                          </p:val>
                                        </p:tav>
                                      </p:tavLst>
                                    </p:anim>
                                    <p:anim calcmode="lin" valueType="num">
                                      <p:cBhvr>
                                        <p:cTn id="57" dur="1000" fill="hold"/>
                                        <p:tgtEl>
                                          <p:spTgt spid="21"/>
                                        </p:tgtEl>
                                        <p:attrNameLst>
                                          <p:attrName>ppt_h</p:attrName>
                                        </p:attrNameLst>
                                      </p:cBhvr>
                                      <p:tavLst>
                                        <p:tav tm="0">
                                          <p:val>
                                            <p:fltVal val="0"/>
                                          </p:val>
                                        </p:tav>
                                        <p:tav tm="100000">
                                          <p:val>
                                            <p:strVal val="#ppt_h"/>
                                          </p:val>
                                        </p:tav>
                                      </p:tavLst>
                                    </p:anim>
                                    <p:anim calcmode="lin" valueType="num">
                                      <p:cBhvr>
                                        <p:cTn id="58" dur="1000" fill="hold"/>
                                        <p:tgtEl>
                                          <p:spTgt spid="21"/>
                                        </p:tgtEl>
                                        <p:attrNameLst>
                                          <p:attrName>ppt_x</p:attrName>
                                        </p:attrNameLst>
                                      </p:cBhvr>
                                      <p:tavLst>
                                        <p:tav tm="0">
                                          <p:val>
                                            <p:fltVal val="0.5"/>
                                          </p:val>
                                        </p:tav>
                                        <p:tav tm="100000">
                                          <p:val>
                                            <p:strVal val="#ppt_x"/>
                                          </p:val>
                                        </p:tav>
                                      </p:tavLst>
                                    </p:anim>
                                    <p:anim calcmode="lin" valueType="num">
                                      <p:cBhvr>
                                        <p:cTn id="59" dur="1000" fill="hold"/>
                                        <p:tgtEl>
                                          <p:spTgt spid="21"/>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2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1000" fill="hold"/>
                                        <p:tgtEl>
                                          <p:spTgt spid="24"/>
                                        </p:tgtEl>
                                        <p:attrNameLst>
                                          <p:attrName>ppt_w</p:attrName>
                                        </p:attrNameLst>
                                      </p:cBhvr>
                                      <p:tavLst>
                                        <p:tav tm="0">
                                          <p:val>
                                            <p:fltVal val="0"/>
                                          </p:val>
                                        </p:tav>
                                        <p:tav tm="100000">
                                          <p:val>
                                            <p:strVal val="#ppt_w"/>
                                          </p:val>
                                        </p:tav>
                                      </p:tavLst>
                                    </p:anim>
                                    <p:anim calcmode="lin" valueType="num">
                                      <p:cBhvr>
                                        <p:cTn id="63" dur="1000" fill="hold"/>
                                        <p:tgtEl>
                                          <p:spTgt spid="24"/>
                                        </p:tgtEl>
                                        <p:attrNameLst>
                                          <p:attrName>ppt_h</p:attrName>
                                        </p:attrNameLst>
                                      </p:cBhvr>
                                      <p:tavLst>
                                        <p:tav tm="0">
                                          <p:val>
                                            <p:fltVal val="0"/>
                                          </p:val>
                                        </p:tav>
                                        <p:tav tm="100000">
                                          <p:val>
                                            <p:strVal val="#ppt_h"/>
                                          </p:val>
                                        </p:tav>
                                      </p:tavLst>
                                    </p:anim>
                                    <p:anim calcmode="lin" valueType="num">
                                      <p:cBhvr>
                                        <p:cTn id="64" dur="1000" fill="hold"/>
                                        <p:tgtEl>
                                          <p:spTgt spid="24"/>
                                        </p:tgtEl>
                                        <p:attrNameLst>
                                          <p:attrName>ppt_x</p:attrName>
                                        </p:attrNameLst>
                                      </p:cBhvr>
                                      <p:tavLst>
                                        <p:tav tm="0">
                                          <p:val>
                                            <p:fltVal val="0.5"/>
                                          </p:val>
                                        </p:tav>
                                        <p:tav tm="100000">
                                          <p:val>
                                            <p:strVal val="#ppt_x"/>
                                          </p:val>
                                        </p:tav>
                                      </p:tavLst>
                                    </p:anim>
                                    <p:anim calcmode="lin" valueType="num">
                                      <p:cBhvr>
                                        <p:cTn id="65" dur="1000" fill="hold"/>
                                        <p:tgtEl>
                                          <p:spTgt spid="24"/>
                                        </p:tgtEl>
                                        <p:attrNameLst>
                                          <p:attrName>ppt_y</p:attrName>
                                        </p:attrNameLst>
                                      </p:cBhvr>
                                      <p:tavLst>
                                        <p:tav tm="0">
                                          <p:val>
                                            <p:fltVal val="0.5"/>
                                          </p:val>
                                        </p:tav>
                                        <p:tav tm="100000">
                                          <p:val>
                                            <p:strVal val="#ppt_y"/>
                                          </p:val>
                                        </p:tav>
                                      </p:tavLst>
                                    </p:anim>
                                  </p:childTnLst>
                                </p:cTn>
                              </p:par>
                              <p:par>
                                <p:cTn id="66" presetID="53" presetClass="entr" presetSubtype="16" fill="hold" nodeType="withEffect">
                                  <p:stCondLst>
                                    <p:cond delay="10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Effect transition="in" filter="fade">
                                      <p:cBhvr>
                                        <p:cTn id="70" dur="500"/>
                                        <p:tgtEl>
                                          <p:spTgt spid="64"/>
                                        </p:tgtEl>
                                      </p:cBhvr>
                                    </p:animEffect>
                                  </p:childTnLst>
                                </p:cTn>
                              </p:par>
                              <p:par>
                                <p:cTn id="71" presetID="53" presetClass="entr" presetSubtype="16" fill="hold" nodeType="withEffect">
                                  <p:stCondLst>
                                    <p:cond delay="500"/>
                                  </p:stCondLst>
                                  <p:childTnLst>
                                    <p:set>
                                      <p:cBhvr>
                                        <p:cTn id="72" dur="1" fill="hold">
                                          <p:stCondLst>
                                            <p:cond delay="0"/>
                                          </p:stCondLst>
                                        </p:cTn>
                                        <p:tgtEl>
                                          <p:spTgt spid="61"/>
                                        </p:tgtEl>
                                        <p:attrNameLst>
                                          <p:attrName>style.visibility</p:attrName>
                                        </p:attrNameLst>
                                      </p:cBhvr>
                                      <p:to>
                                        <p:strVal val="visible"/>
                                      </p:to>
                                    </p:set>
                                    <p:anim calcmode="lin" valueType="num">
                                      <p:cBhvr>
                                        <p:cTn id="73" dur="500" fill="hold"/>
                                        <p:tgtEl>
                                          <p:spTgt spid="61"/>
                                        </p:tgtEl>
                                        <p:attrNameLst>
                                          <p:attrName>ppt_w</p:attrName>
                                        </p:attrNameLst>
                                      </p:cBhvr>
                                      <p:tavLst>
                                        <p:tav tm="0">
                                          <p:val>
                                            <p:fltVal val="0"/>
                                          </p:val>
                                        </p:tav>
                                        <p:tav tm="100000">
                                          <p:val>
                                            <p:strVal val="#ppt_w"/>
                                          </p:val>
                                        </p:tav>
                                      </p:tavLst>
                                    </p:anim>
                                    <p:anim calcmode="lin" valueType="num">
                                      <p:cBhvr>
                                        <p:cTn id="74" dur="500" fill="hold"/>
                                        <p:tgtEl>
                                          <p:spTgt spid="61"/>
                                        </p:tgtEl>
                                        <p:attrNameLst>
                                          <p:attrName>ppt_h</p:attrName>
                                        </p:attrNameLst>
                                      </p:cBhvr>
                                      <p:tavLst>
                                        <p:tav tm="0">
                                          <p:val>
                                            <p:fltVal val="0"/>
                                          </p:val>
                                        </p:tav>
                                        <p:tav tm="100000">
                                          <p:val>
                                            <p:strVal val="#ppt_h"/>
                                          </p:val>
                                        </p:tav>
                                      </p:tavLst>
                                    </p:anim>
                                    <p:animEffect transition="in" filter="fade">
                                      <p:cBhvr>
                                        <p:cTn id="75" dur="500"/>
                                        <p:tgtEl>
                                          <p:spTgt spid="61"/>
                                        </p:tgtEl>
                                      </p:cBhvr>
                                    </p:animEffect>
                                  </p:childTnLst>
                                </p:cTn>
                              </p:par>
                              <p:par>
                                <p:cTn id="76" presetID="23" presetClass="entr" presetSubtype="528" fill="hold"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p:cTn id="78" dur="1000" fill="hold"/>
                                        <p:tgtEl>
                                          <p:spTgt spid="27"/>
                                        </p:tgtEl>
                                        <p:attrNameLst>
                                          <p:attrName>ppt_w</p:attrName>
                                        </p:attrNameLst>
                                      </p:cBhvr>
                                      <p:tavLst>
                                        <p:tav tm="0">
                                          <p:val>
                                            <p:fltVal val="0"/>
                                          </p:val>
                                        </p:tav>
                                        <p:tav tm="100000">
                                          <p:val>
                                            <p:strVal val="#ppt_w"/>
                                          </p:val>
                                        </p:tav>
                                      </p:tavLst>
                                    </p:anim>
                                    <p:anim calcmode="lin" valueType="num">
                                      <p:cBhvr>
                                        <p:cTn id="79" dur="1000" fill="hold"/>
                                        <p:tgtEl>
                                          <p:spTgt spid="27"/>
                                        </p:tgtEl>
                                        <p:attrNameLst>
                                          <p:attrName>ppt_h</p:attrName>
                                        </p:attrNameLst>
                                      </p:cBhvr>
                                      <p:tavLst>
                                        <p:tav tm="0">
                                          <p:val>
                                            <p:fltVal val="0"/>
                                          </p:val>
                                        </p:tav>
                                        <p:tav tm="100000">
                                          <p:val>
                                            <p:strVal val="#ppt_h"/>
                                          </p:val>
                                        </p:tav>
                                      </p:tavLst>
                                    </p:anim>
                                    <p:anim calcmode="lin" valueType="num">
                                      <p:cBhvr>
                                        <p:cTn id="80" dur="1000" fill="hold"/>
                                        <p:tgtEl>
                                          <p:spTgt spid="27"/>
                                        </p:tgtEl>
                                        <p:attrNameLst>
                                          <p:attrName>ppt_x</p:attrName>
                                        </p:attrNameLst>
                                      </p:cBhvr>
                                      <p:tavLst>
                                        <p:tav tm="0">
                                          <p:val>
                                            <p:fltVal val="0.5"/>
                                          </p:val>
                                        </p:tav>
                                        <p:tav tm="100000">
                                          <p:val>
                                            <p:strVal val="#ppt_x"/>
                                          </p:val>
                                        </p:tav>
                                      </p:tavLst>
                                    </p:anim>
                                    <p:anim calcmode="lin" valueType="num">
                                      <p:cBhvr>
                                        <p:cTn id="81" dur="1000" fill="hold"/>
                                        <p:tgtEl>
                                          <p:spTgt spid="27"/>
                                        </p:tgtEl>
                                        <p:attrNameLst>
                                          <p:attrName>ppt_y</p:attrName>
                                        </p:attrNameLst>
                                      </p:cBhvr>
                                      <p:tavLst>
                                        <p:tav tm="0">
                                          <p:val>
                                            <p:fltVal val="0.5"/>
                                          </p:val>
                                        </p:tav>
                                        <p:tav tm="100000">
                                          <p:val>
                                            <p:strVal val="#ppt_y"/>
                                          </p:val>
                                        </p:tav>
                                      </p:tavLst>
                                    </p:anim>
                                  </p:childTnLst>
                                </p:cTn>
                              </p:par>
                              <p:par>
                                <p:cTn id="82" presetID="53" presetClass="entr" presetSubtype="16" fill="hold" nodeType="withEffect">
                                  <p:stCondLst>
                                    <p:cond delay="300"/>
                                  </p:stCondLst>
                                  <p:childTnLst>
                                    <p:set>
                                      <p:cBhvr>
                                        <p:cTn id="83" dur="1" fill="hold">
                                          <p:stCondLst>
                                            <p:cond delay="0"/>
                                          </p:stCondLst>
                                        </p:cTn>
                                        <p:tgtEl>
                                          <p:spTgt spid="73"/>
                                        </p:tgtEl>
                                        <p:attrNameLst>
                                          <p:attrName>style.visibility</p:attrName>
                                        </p:attrNameLst>
                                      </p:cBhvr>
                                      <p:to>
                                        <p:strVal val="visible"/>
                                      </p:to>
                                    </p:set>
                                    <p:anim calcmode="lin" valueType="num">
                                      <p:cBhvr>
                                        <p:cTn id="84" dur="500" fill="hold"/>
                                        <p:tgtEl>
                                          <p:spTgt spid="73"/>
                                        </p:tgtEl>
                                        <p:attrNameLst>
                                          <p:attrName>ppt_w</p:attrName>
                                        </p:attrNameLst>
                                      </p:cBhvr>
                                      <p:tavLst>
                                        <p:tav tm="0">
                                          <p:val>
                                            <p:fltVal val="0"/>
                                          </p:val>
                                        </p:tav>
                                        <p:tav tm="100000">
                                          <p:val>
                                            <p:strVal val="#ppt_w"/>
                                          </p:val>
                                        </p:tav>
                                      </p:tavLst>
                                    </p:anim>
                                    <p:anim calcmode="lin" valueType="num">
                                      <p:cBhvr>
                                        <p:cTn id="85" dur="500" fill="hold"/>
                                        <p:tgtEl>
                                          <p:spTgt spid="73"/>
                                        </p:tgtEl>
                                        <p:attrNameLst>
                                          <p:attrName>ppt_h</p:attrName>
                                        </p:attrNameLst>
                                      </p:cBhvr>
                                      <p:tavLst>
                                        <p:tav tm="0">
                                          <p:val>
                                            <p:fltVal val="0"/>
                                          </p:val>
                                        </p:tav>
                                        <p:tav tm="100000">
                                          <p:val>
                                            <p:strVal val="#ppt_h"/>
                                          </p:val>
                                        </p:tav>
                                      </p:tavLst>
                                    </p:anim>
                                    <p:animEffect transition="in" filter="fade">
                                      <p:cBhvr>
                                        <p:cTn id="86" dur="500"/>
                                        <p:tgtEl>
                                          <p:spTgt spid="73"/>
                                        </p:tgtEl>
                                      </p:cBhvr>
                                    </p:animEffect>
                                  </p:childTnLst>
                                </p:cTn>
                              </p:par>
                              <p:par>
                                <p:cTn id="87" presetID="53" presetClass="entr" presetSubtype="16" fill="hold" nodeType="withEffect">
                                  <p:stCondLst>
                                    <p:cond delay="4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500" fill="hold"/>
                                        <p:tgtEl>
                                          <p:spTgt spid="70"/>
                                        </p:tgtEl>
                                        <p:attrNameLst>
                                          <p:attrName>ppt_w</p:attrName>
                                        </p:attrNameLst>
                                      </p:cBhvr>
                                      <p:tavLst>
                                        <p:tav tm="0">
                                          <p:val>
                                            <p:fltVal val="0"/>
                                          </p:val>
                                        </p:tav>
                                        <p:tav tm="100000">
                                          <p:val>
                                            <p:strVal val="#ppt_w"/>
                                          </p:val>
                                        </p:tav>
                                      </p:tavLst>
                                    </p:anim>
                                    <p:anim calcmode="lin" valueType="num">
                                      <p:cBhvr>
                                        <p:cTn id="90" dur="500" fill="hold"/>
                                        <p:tgtEl>
                                          <p:spTgt spid="70"/>
                                        </p:tgtEl>
                                        <p:attrNameLst>
                                          <p:attrName>ppt_h</p:attrName>
                                        </p:attrNameLst>
                                      </p:cBhvr>
                                      <p:tavLst>
                                        <p:tav tm="0">
                                          <p:val>
                                            <p:fltVal val="0"/>
                                          </p:val>
                                        </p:tav>
                                        <p:tav tm="100000">
                                          <p:val>
                                            <p:strVal val="#ppt_h"/>
                                          </p:val>
                                        </p:tav>
                                      </p:tavLst>
                                    </p:anim>
                                    <p:animEffect transition="in" filter="fade">
                                      <p:cBhvr>
                                        <p:cTn id="91" dur="500"/>
                                        <p:tgtEl>
                                          <p:spTgt spid="70"/>
                                        </p:tgtEl>
                                      </p:cBhvr>
                                    </p:animEffect>
                                  </p:childTnLst>
                                </p:cTn>
                              </p:par>
                              <p:par>
                                <p:cTn id="92" presetID="23" presetClass="entr" presetSubtype="528" fill="hold" nodeType="withEffect">
                                  <p:stCondLst>
                                    <p:cond delay="200"/>
                                  </p:stCondLst>
                                  <p:childTnLst>
                                    <p:set>
                                      <p:cBhvr>
                                        <p:cTn id="93" dur="1" fill="hold">
                                          <p:stCondLst>
                                            <p:cond delay="0"/>
                                          </p:stCondLst>
                                        </p:cTn>
                                        <p:tgtEl>
                                          <p:spTgt spid="30"/>
                                        </p:tgtEl>
                                        <p:attrNameLst>
                                          <p:attrName>style.visibility</p:attrName>
                                        </p:attrNameLst>
                                      </p:cBhvr>
                                      <p:to>
                                        <p:strVal val="visible"/>
                                      </p:to>
                                    </p:set>
                                    <p:anim calcmode="lin" valueType="num">
                                      <p:cBhvr>
                                        <p:cTn id="94" dur="600" fill="hold"/>
                                        <p:tgtEl>
                                          <p:spTgt spid="30"/>
                                        </p:tgtEl>
                                        <p:attrNameLst>
                                          <p:attrName>ppt_w</p:attrName>
                                        </p:attrNameLst>
                                      </p:cBhvr>
                                      <p:tavLst>
                                        <p:tav tm="0">
                                          <p:val>
                                            <p:fltVal val="0"/>
                                          </p:val>
                                        </p:tav>
                                        <p:tav tm="100000">
                                          <p:val>
                                            <p:strVal val="#ppt_w"/>
                                          </p:val>
                                        </p:tav>
                                      </p:tavLst>
                                    </p:anim>
                                    <p:anim calcmode="lin" valueType="num">
                                      <p:cBhvr>
                                        <p:cTn id="95" dur="600" fill="hold"/>
                                        <p:tgtEl>
                                          <p:spTgt spid="30"/>
                                        </p:tgtEl>
                                        <p:attrNameLst>
                                          <p:attrName>ppt_h</p:attrName>
                                        </p:attrNameLst>
                                      </p:cBhvr>
                                      <p:tavLst>
                                        <p:tav tm="0">
                                          <p:val>
                                            <p:fltVal val="0"/>
                                          </p:val>
                                        </p:tav>
                                        <p:tav tm="100000">
                                          <p:val>
                                            <p:strVal val="#ppt_h"/>
                                          </p:val>
                                        </p:tav>
                                      </p:tavLst>
                                    </p:anim>
                                    <p:anim calcmode="lin" valueType="num">
                                      <p:cBhvr>
                                        <p:cTn id="96" dur="600" fill="hold"/>
                                        <p:tgtEl>
                                          <p:spTgt spid="30"/>
                                        </p:tgtEl>
                                        <p:attrNameLst>
                                          <p:attrName>ppt_x</p:attrName>
                                        </p:attrNameLst>
                                      </p:cBhvr>
                                      <p:tavLst>
                                        <p:tav tm="0">
                                          <p:val>
                                            <p:fltVal val="0.5"/>
                                          </p:val>
                                        </p:tav>
                                        <p:tav tm="100000">
                                          <p:val>
                                            <p:strVal val="#ppt_x"/>
                                          </p:val>
                                        </p:tav>
                                      </p:tavLst>
                                    </p:anim>
                                    <p:anim calcmode="lin" valueType="num">
                                      <p:cBhvr>
                                        <p:cTn id="97" dur="600" fill="hold"/>
                                        <p:tgtEl>
                                          <p:spTgt spid="30"/>
                                        </p:tgtEl>
                                        <p:attrNameLst>
                                          <p:attrName>ppt_y</p:attrName>
                                        </p:attrNameLst>
                                      </p:cBhvr>
                                      <p:tavLst>
                                        <p:tav tm="0">
                                          <p:val>
                                            <p:fltVal val="0.5"/>
                                          </p:val>
                                        </p:tav>
                                        <p:tav tm="100000">
                                          <p:val>
                                            <p:strVal val="#ppt_y"/>
                                          </p:val>
                                        </p:tav>
                                      </p:tavLst>
                                    </p:anim>
                                  </p:childTnLst>
                                </p:cTn>
                              </p:par>
                              <p:par>
                                <p:cTn id="98" presetID="53" presetClass="entr" presetSubtype="16" fill="hold" nodeType="withEffect">
                                  <p:stCondLst>
                                    <p:cond delay="600"/>
                                  </p:stCondLst>
                                  <p:childTnLst>
                                    <p:set>
                                      <p:cBhvr>
                                        <p:cTn id="99" dur="1" fill="hold">
                                          <p:stCondLst>
                                            <p:cond delay="0"/>
                                          </p:stCondLst>
                                        </p:cTn>
                                        <p:tgtEl>
                                          <p:spTgt spid="58"/>
                                        </p:tgtEl>
                                        <p:attrNameLst>
                                          <p:attrName>style.visibility</p:attrName>
                                        </p:attrNameLst>
                                      </p:cBhvr>
                                      <p:to>
                                        <p:strVal val="visible"/>
                                      </p:to>
                                    </p:set>
                                    <p:anim calcmode="lin" valueType="num">
                                      <p:cBhvr>
                                        <p:cTn id="100" dur="500" fill="hold"/>
                                        <p:tgtEl>
                                          <p:spTgt spid="58"/>
                                        </p:tgtEl>
                                        <p:attrNameLst>
                                          <p:attrName>ppt_w</p:attrName>
                                        </p:attrNameLst>
                                      </p:cBhvr>
                                      <p:tavLst>
                                        <p:tav tm="0">
                                          <p:val>
                                            <p:fltVal val="0"/>
                                          </p:val>
                                        </p:tav>
                                        <p:tav tm="100000">
                                          <p:val>
                                            <p:strVal val="#ppt_w"/>
                                          </p:val>
                                        </p:tav>
                                      </p:tavLst>
                                    </p:anim>
                                    <p:anim calcmode="lin" valueType="num">
                                      <p:cBhvr>
                                        <p:cTn id="101" dur="500" fill="hold"/>
                                        <p:tgtEl>
                                          <p:spTgt spid="58"/>
                                        </p:tgtEl>
                                        <p:attrNameLst>
                                          <p:attrName>ppt_h</p:attrName>
                                        </p:attrNameLst>
                                      </p:cBhvr>
                                      <p:tavLst>
                                        <p:tav tm="0">
                                          <p:val>
                                            <p:fltVal val="0"/>
                                          </p:val>
                                        </p:tav>
                                        <p:tav tm="100000">
                                          <p:val>
                                            <p:strVal val="#ppt_h"/>
                                          </p:val>
                                        </p:tav>
                                      </p:tavLst>
                                    </p:anim>
                                    <p:animEffect transition="in" filter="fade">
                                      <p:cBhvr>
                                        <p:cTn id="102" dur="500"/>
                                        <p:tgtEl>
                                          <p:spTgt spid="58"/>
                                        </p:tgtEl>
                                      </p:cBhvr>
                                    </p:animEffect>
                                  </p:childTnLst>
                                </p:cTn>
                              </p:par>
                              <p:par>
                                <p:cTn id="103" presetID="23" presetClass="entr" presetSubtype="528" fill="hold" nodeType="withEffect">
                                  <p:stCondLst>
                                    <p:cond delay="0"/>
                                  </p:stCondLst>
                                  <p:childTnLst>
                                    <p:set>
                                      <p:cBhvr>
                                        <p:cTn id="104" dur="1" fill="hold">
                                          <p:stCondLst>
                                            <p:cond delay="0"/>
                                          </p:stCondLst>
                                        </p:cTn>
                                        <p:tgtEl>
                                          <p:spTgt spid="33"/>
                                        </p:tgtEl>
                                        <p:attrNameLst>
                                          <p:attrName>style.visibility</p:attrName>
                                        </p:attrNameLst>
                                      </p:cBhvr>
                                      <p:to>
                                        <p:strVal val="visible"/>
                                      </p:to>
                                    </p:set>
                                    <p:anim calcmode="lin" valueType="num">
                                      <p:cBhvr>
                                        <p:cTn id="105" dur="700" fill="hold"/>
                                        <p:tgtEl>
                                          <p:spTgt spid="33"/>
                                        </p:tgtEl>
                                        <p:attrNameLst>
                                          <p:attrName>ppt_w</p:attrName>
                                        </p:attrNameLst>
                                      </p:cBhvr>
                                      <p:tavLst>
                                        <p:tav tm="0">
                                          <p:val>
                                            <p:fltVal val="0"/>
                                          </p:val>
                                        </p:tav>
                                        <p:tav tm="100000">
                                          <p:val>
                                            <p:strVal val="#ppt_w"/>
                                          </p:val>
                                        </p:tav>
                                      </p:tavLst>
                                    </p:anim>
                                    <p:anim calcmode="lin" valueType="num">
                                      <p:cBhvr>
                                        <p:cTn id="106" dur="700" fill="hold"/>
                                        <p:tgtEl>
                                          <p:spTgt spid="33"/>
                                        </p:tgtEl>
                                        <p:attrNameLst>
                                          <p:attrName>ppt_h</p:attrName>
                                        </p:attrNameLst>
                                      </p:cBhvr>
                                      <p:tavLst>
                                        <p:tav tm="0">
                                          <p:val>
                                            <p:fltVal val="0"/>
                                          </p:val>
                                        </p:tav>
                                        <p:tav tm="100000">
                                          <p:val>
                                            <p:strVal val="#ppt_h"/>
                                          </p:val>
                                        </p:tav>
                                      </p:tavLst>
                                    </p:anim>
                                    <p:anim calcmode="lin" valueType="num">
                                      <p:cBhvr>
                                        <p:cTn id="107" dur="700" fill="hold"/>
                                        <p:tgtEl>
                                          <p:spTgt spid="33"/>
                                        </p:tgtEl>
                                        <p:attrNameLst>
                                          <p:attrName>ppt_x</p:attrName>
                                        </p:attrNameLst>
                                      </p:cBhvr>
                                      <p:tavLst>
                                        <p:tav tm="0">
                                          <p:val>
                                            <p:fltVal val="0.5"/>
                                          </p:val>
                                        </p:tav>
                                        <p:tav tm="100000">
                                          <p:val>
                                            <p:strVal val="#ppt_x"/>
                                          </p:val>
                                        </p:tav>
                                      </p:tavLst>
                                    </p:anim>
                                    <p:anim calcmode="lin" valueType="num">
                                      <p:cBhvr>
                                        <p:cTn id="108" dur="700" fill="hold"/>
                                        <p:tgtEl>
                                          <p:spTgt spid="33"/>
                                        </p:tgtEl>
                                        <p:attrNameLst>
                                          <p:attrName>ppt_y</p:attrName>
                                        </p:attrNameLst>
                                      </p:cBhvr>
                                      <p:tavLst>
                                        <p:tav tm="0">
                                          <p:val>
                                            <p:fltVal val="0.5"/>
                                          </p:val>
                                        </p:tav>
                                        <p:tav tm="100000">
                                          <p:val>
                                            <p:strVal val="#ppt_y"/>
                                          </p:val>
                                        </p:tav>
                                      </p:tavLst>
                                    </p:anim>
                                  </p:childTnLst>
                                </p:cTn>
                              </p:par>
                              <p:par>
                                <p:cTn id="109" presetID="53" presetClass="entr" presetSubtype="16" fill="hold" nodeType="withEffect">
                                  <p:stCondLst>
                                    <p:cond delay="400"/>
                                  </p:stCondLst>
                                  <p:childTnLst>
                                    <p:set>
                                      <p:cBhvr>
                                        <p:cTn id="110" dur="1" fill="hold">
                                          <p:stCondLst>
                                            <p:cond delay="0"/>
                                          </p:stCondLst>
                                        </p:cTn>
                                        <p:tgtEl>
                                          <p:spTgt spid="55"/>
                                        </p:tgtEl>
                                        <p:attrNameLst>
                                          <p:attrName>style.visibility</p:attrName>
                                        </p:attrNameLst>
                                      </p:cBhvr>
                                      <p:to>
                                        <p:strVal val="visible"/>
                                      </p:to>
                                    </p:set>
                                    <p:anim calcmode="lin" valueType="num">
                                      <p:cBhvr>
                                        <p:cTn id="111" dur="500" fill="hold"/>
                                        <p:tgtEl>
                                          <p:spTgt spid="55"/>
                                        </p:tgtEl>
                                        <p:attrNameLst>
                                          <p:attrName>ppt_w</p:attrName>
                                        </p:attrNameLst>
                                      </p:cBhvr>
                                      <p:tavLst>
                                        <p:tav tm="0">
                                          <p:val>
                                            <p:fltVal val="0"/>
                                          </p:val>
                                        </p:tav>
                                        <p:tav tm="100000">
                                          <p:val>
                                            <p:strVal val="#ppt_w"/>
                                          </p:val>
                                        </p:tav>
                                      </p:tavLst>
                                    </p:anim>
                                    <p:anim calcmode="lin" valueType="num">
                                      <p:cBhvr>
                                        <p:cTn id="112" dur="500" fill="hold"/>
                                        <p:tgtEl>
                                          <p:spTgt spid="55"/>
                                        </p:tgtEl>
                                        <p:attrNameLst>
                                          <p:attrName>ppt_h</p:attrName>
                                        </p:attrNameLst>
                                      </p:cBhvr>
                                      <p:tavLst>
                                        <p:tav tm="0">
                                          <p:val>
                                            <p:fltVal val="0"/>
                                          </p:val>
                                        </p:tav>
                                        <p:tav tm="100000">
                                          <p:val>
                                            <p:strVal val="#ppt_h"/>
                                          </p:val>
                                        </p:tav>
                                      </p:tavLst>
                                    </p:anim>
                                    <p:animEffect transition="in" filter="fade">
                                      <p:cBhvr>
                                        <p:cTn id="113" dur="500"/>
                                        <p:tgtEl>
                                          <p:spTgt spid="55"/>
                                        </p:tgtEl>
                                      </p:cBhvr>
                                    </p:animEffect>
                                  </p:childTnLst>
                                </p:cTn>
                              </p:par>
                            </p:childTnLst>
                          </p:cTn>
                        </p:par>
                        <p:par>
                          <p:cTn id="114" fill="hold">
                            <p:stCondLst>
                              <p:cond delay="2100"/>
                            </p:stCondLst>
                            <p:childTnLst>
                              <p:par>
                                <p:cTn id="115" presetID="42" presetClass="entr" presetSubtype="0" fill="hold" nodeType="after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43"/>
                                        </p:tgtEl>
                                        <p:attrNameLst>
                                          <p:attrName>style.visibility</p:attrName>
                                        </p:attrNameLst>
                                      </p:cBhvr>
                                      <p:to>
                                        <p:strVal val="visible"/>
                                      </p:to>
                                    </p:set>
                                    <p:animEffect transition="in" filter="fade">
                                      <p:cBhvr>
                                        <p:cTn id="122" dur="1000"/>
                                        <p:tgtEl>
                                          <p:spTgt spid="43"/>
                                        </p:tgtEl>
                                      </p:cBhvr>
                                    </p:animEffect>
                                    <p:anim calcmode="lin" valueType="num">
                                      <p:cBhvr>
                                        <p:cTn id="123" dur="1000" fill="hold"/>
                                        <p:tgtEl>
                                          <p:spTgt spid="43"/>
                                        </p:tgtEl>
                                        <p:attrNameLst>
                                          <p:attrName>ppt_x</p:attrName>
                                        </p:attrNameLst>
                                      </p:cBhvr>
                                      <p:tavLst>
                                        <p:tav tm="0">
                                          <p:val>
                                            <p:strVal val="#ppt_x"/>
                                          </p:val>
                                        </p:tav>
                                        <p:tav tm="100000">
                                          <p:val>
                                            <p:strVal val="#ppt_x"/>
                                          </p:val>
                                        </p:tav>
                                      </p:tavLst>
                                    </p:anim>
                                    <p:anim calcmode="lin" valueType="num">
                                      <p:cBhvr>
                                        <p:cTn id="124" dur="1000" fill="hold"/>
                                        <p:tgtEl>
                                          <p:spTgt spid="43"/>
                                        </p:tgtEl>
                                        <p:attrNameLst>
                                          <p:attrName>ppt_y</p:attrName>
                                        </p:attrNameLst>
                                      </p:cBhvr>
                                      <p:tavLst>
                                        <p:tav tm="0">
                                          <p:val>
                                            <p:strVal val="#ppt_y-.1"/>
                                          </p:val>
                                        </p:tav>
                                        <p:tav tm="100000">
                                          <p:val>
                                            <p:strVal val="#ppt_y"/>
                                          </p:val>
                                        </p:tav>
                                      </p:tavLst>
                                    </p:anim>
                                  </p:childTnLst>
                                </p:cTn>
                              </p:par>
                            </p:childTnLst>
                          </p:cTn>
                        </p:par>
                        <p:par>
                          <p:cTn id="125" fill="hold">
                            <p:stCondLst>
                              <p:cond delay="3100"/>
                            </p:stCondLst>
                            <p:childTnLst>
                              <p:par>
                                <p:cTn id="126" presetID="52"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Scale>
                                      <p:cBhvr>
                                        <p:cTn id="128" dur="5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500" decel="50000" fill="hold">
                                          <p:stCondLst>
                                            <p:cond delay="0"/>
                                          </p:stCondLst>
                                        </p:cTn>
                                        <p:tgtEl>
                                          <p:spTgt spid="44"/>
                                        </p:tgtEl>
                                        <p:attrNameLst>
                                          <p:attrName>ppt_x</p:attrName>
                                          <p:attrName>ppt_y</p:attrName>
                                        </p:attrNameLst>
                                      </p:cBhvr>
                                    </p:animMotion>
                                    <p:animEffect transition="in" filter="fade">
                                      <p:cBhvr>
                                        <p:cTn id="130" dur="500"/>
                                        <p:tgtEl>
                                          <p:spTgt spid="44"/>
                                        </p:tgtEl>
                                      </p:cBhvr>
                                    </p:animEffect>
                                  </p:childTnLst>
                                </p:cTn>
                              </p:par>
                            </p:childTnLst>
                          </p:cTn>
                        </p:par>
                        <p:par>
                          <p:cTn id="131" fill="hold">
                            <p:stCondLst>
                              <p:cond delay="3600"/>
                            </p:stCondLst>
                            <p:childTnLst>
                              <p:par>
                                <p:cTn id="132" presetID="16" presetClass="entr" presetSubtype="21" fill="hold" grpId="0" nodeType="after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barn(inVertical)">
                                      <p:cBhvr>
                                        <p:cTn id="13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aphicFrame>
        <p:nvGraphicFramePr>
          <p:cNvPr id="18" name="图表 17"/>
          <p:cNvGraphicFramePr/>
          <p:nvPr>
            <p:extLst>
              <p:ext uri="{D42A27DB-BD31-4B8C-83A1-F6EECF244321}">
                <p14:modId xmlns:p14="http://schemas.microsoft.com/office/powerpoint/2010/main" val="2501716780"/>
              </p:ext>
            </p:extLst>
          </p:nvPr>
        </p:nvGraphicFramePr>
        <p:xfrm>
          <a:off x="596581" y="1051942"/>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图表 18"/>
          <p:cNvGraphicFramePr/>
          <p:nvPr>
            <p:extLst>
              <p:ext uri="{D42A27DB-BD31-4B8C-83A1-F6EECF244321}">
                <p14:modId xmlns:p14="http://schemas.microsoft.com/office/powerpoint/2010/main" val="1284130837"/>
              </p:ext>
            </p:extLst>
          </p:nvPr>
        </p:nvGraphicFramePr>
        <p:xfrm>
          <a:off x="2346234" y="1051942"/>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156671691"/>
              </p:ext>
            </p:extLst>
          </p:nvPr>
        </p:nvGraphicFramePr>
        <p:xfrm>
          <a:off x="4095886" y="1051942"/>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3196962786"/>
              </p:ext>
            </p:extLst>
          </p:nvPr>
        </p:nvGraphicFramePr>
        <p:xfrm>
          <a:off x="5845540" y="1051942"/>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13"/>
          <p:cNvSpPr txBox="1"/>
          <p:nvPr/>
        </p:nvSpPr>
        <p:spPr>
          <a:xfrm>
            <a:off x="1500375"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23" name="文本框 14"/>
          <p:cNvSpPr txBox="1"/>
          <p:nvPr/>
        </p:nvSpPr>
        <p:spPr>
          <a:xfrm>
            <a:off x="3304011"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24" name="文本框 15"/>
          <p:cNvSpPr txBox="1"/>
          <p:nvPr/>
        </p:nvSpPr>
        <p:spPr>
          <a:xfrm>
            <a:off x="5002458"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25" name="文本框 16"/>
          <p:cNvSpPr txBox="1"/>
          <p:nvPr/>
        </p:nvSpPr>
        <p:spPr>
          <a:xfrm>
            <a:off x="6806092"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26" name="组合 25"/>
          <p:cNvGrpSpPr/>
          <p:nvPr/>
        </p:nvGrpSpPr>
        <p:grpSpPr>
          <a:xfrm>
            <a:off x="6678508" y="3225794"/>
            <a:ext cx="1239839" cy="248209"/>
            <a:chOff x="2080894" y="4828841"/>
            <a:chExt cx="1652904" cy="331021"/>
          </a:xfrm>
        </p:grpSpPr>
        <p:sp>
          <p:nvSpPr>
            <p:cNvPr id="27" name="圆角矩形 26"/>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文本框 43"/>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9" name="组合 28"/>
          <p:cNvGrpSpPr/>
          <p:nvPr/>
        </p:nvGrpSpPr>
        <p:grpSpPr>
          <a:xfrm>
            <a:off x="5058118" y="3225794"/>
            <a:ext cx="1239839" cy="248209"/>
            <a:chOff x="2080894" y="4828841"/>
            <a:chExt cx="1652904" cy="331021"/>
          </a:xfrm>
        </p:grpSpPr>
        <p:sp>
          <p:nvSpPr>
            <p:cNvPr id="30" name="圆角矩形 29"/>
            <p:cNvSpPr/>
            <p:nvPr/>
          </p:nvSpPr>
          <p:spPr>
            <a:xfrm>
              <a:off x="2080894" y="4880791"/>
              <a:ext cx="265433" cy="265433"/>
            </a:xfrm>
            <a:prstGeom prst="roundRect">
              <a:avLst/>
            </a:prstGeom>
            <a:solidFill>
              <a:srgbClr val="195CC7"/>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文本框 41"/>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32" name="组合 31"/>
          <p:cNvGrpSpPr/>
          <p:nvPr/>
        </p:nvGrpSpPr>
        <p:grpSpPr>
          <a:xfrm>
            <a:off x="1709310" y="3225794"/>
            <a:ext cx="1239839" cy="248209"/>
            <a:chOff x="2080894" y="4828841"/>
            <a:chExt cx="1652904" cy="331021"/>
          </a:xfrm>
        </p:grpSpPr>
        <p:sp>
          <p:nvSpPr>
            <p:cNvPr id="33" name="圆角矩形 32"/>
            <p:cNvSpPr/>
            <p:nvPr/>
          </p:nvSpPr>
          <p:spPr>
            <a:xfrm>
              <a:off x="2080894" y="4880791"/>
              <a:ext cx="265433" cy="265433"/>
            </a:xfrm>
            <a:prstGeom prst="roundRect">
              <a:avLst/>
            </a:prstGeom>
            <a:solidFill>
              <a:srgbClr val="195CC7"/>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文本框 39"/>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35" name="组合 34"/>
          <p:cNvGrpSpPr/>
          <p:nvPr/>
        </p:nvGrpSpPr>
        <p:grpSpPr>
          <a:xfrm>
            <a:off x="3383713" y="3225794"/>
            <a:ext cx="1239839" cy="248209"/>
            <a:chOff x="2080894" y="4828841"/>
            <a:chExt cx="1652904" cy="331021"/>
          </a:xfrm>
        </p:grpSpPr>
        <p:sp>
          <p:nvSpPr>
            <p:cNvPr id="36" name="圆角矩形 35"/>
            <p:cNvSpPr/>
            <p:nvPr/>
          </p:nvSpPr>
          <p:spPr>
            <a:xfrm>
              <a:off x="2080894" y="4880791"/>
              <a:ext cx="265433" cy="265433"/>
            </a:xfrm>
            <a:prstGeom prst="roundRect">
              <a:avLst/>
            </a:prstGeom>
            <a:solidFill>
              <a:srgbClr val="BFBFB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文本框 37"/>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38" name="直接连接符 37"/>
          <p:cNvCxnSpPr/>
          <p:nvPr/>
        </p:nvCxnSpPr>
        <p:spPr>
          <a:xfrm>
            <a:off x="1282810" y="3867594"/>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9" name="文本框 113"/>
          <p:cNvSpPr txBox="1"/>
          <p:nvPr/>
        </p:nvSpPr>
        <p:spPr>
          <a:xfrm>
            <a:off x="1290513" y="3969919"/>
            <a:ext cx="6571870"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1487435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 fill="hold"/>
                                        <p:tgtEl>
                                          <p:spTgt spid="18"/>
                                        </p:tgtEl>
                                        <p:attrNameLst>
                                          <p:attrName>ppt_w</p:attrName>
                                        </p:attrNameLst>
                                      </p:cBhvr>
                                      <p:tavLst>
                                        <p:tav tm="0">
                                          <p:val>
                                            <p:fltVal val="0"/>
                                          </p:val>
                                        </p:tav>
                                        <p:tav tm="100000">
                                          <p:val>
                                            <p:strVal val="#ppt_w"/>
                                          </p:val>
                                        </p:tav>
                                      </p:tavLst>
                                    </p:anim>
                                    <p:anim calcmode="lin" valueType="num">
                                      <p:cBhvr>
                                        <p:cTn id="32" dur="100" fill="hold"/>
                                        <p:tgtEl>
                                          <p:spTgt spid="18"/>
                                        </p:tgtEl>
                                        <p:attrNameLst>
                                          <p:attrName>ppt_h</p:attrName>
                                        </p:attrNameLst>
                                      </p:cBhvr>
                                      <p:tavLst>
                                        <p:tav tm="0">
                                          <p:val>
                                            <p:fltVal val="0"/>
                                          </p:val>
                                        </p:tav>
                                        <p:tav tm="100000">
                                          <p:val>
                                            <p:strVal val="#ppt_h"/>
                                          </p:val>
                                        </p:tav>
                                      </p:tavLst>
                                    </p:anim>
                                    <p:animEffect transition="in" filter="fade">
                                      <p:cBhvr>
                                        <p:cTn id="33" dur="100"/>
                                        <p:tgtEl>
                                          <p:spTgt spid="18"/>
                                        </p:tgtEl>
                                      </p:cBhvr>
                                    </p:animEffect>
                                  </p:childTnLst>
                                </p:cTn>
                              </p:par>
                              <p:par>
                                <p:cTn id="34" presetID="6" presetClass="emph" presetSubtype="0" fill="hold" grpId="1" nodeType="withEffect">
                                  <p:stCondLst>
                                    <p:cond delay="100"/>
                                  </p:stCondLst>
                                  <p:childTnLst>
                                    <p:animScale>
                                      <p:cBhvr>
                                        <p:cTn id="35" dur="100" fill="hold"/>
                                        <p:tgtEl>
                                          <p:spTgt spid="18"/>
                                        </p:tgtEl>
                                      </p:cBhvr>
                                      <p:by x="110000" y="110000"/>
                                    </p:animScale>
                                  </p:childTnLst>
                                </p:cTn>
                              </p:par>
                              <p:par>
                                <p:cTn id="36" presetID="6" presetClass="emph" presetSubtype="0" fill="hold" grpId="2" nodeType="withEffect">
                                  <p:stCondLst>
                                    <p:cond delay="200"/>
                                  </p:stCondLst>
                                  <p:childTnLst>
                                    <p:animScale>
                                      <p:cBhvr>
                                        <p:cTn id="37" dur="200" fill="hold"/>
                                        <p:tgtEl>
                                          <p:spTgt spid="18"/>
                                        </p:tgtEl>
                                      </p:cBhvr>
                                      <p:by x="90000" y="90000"/>
                                    </p:animScale>
                                  </p:childTnLst>
                                </p:cTn>
                              </p:par>
                              <p:par>
                                <p:cTn id="38" presetID="6" presetClass="emph" presetSubtype="0" fill="hold" grpId="3" nodeType="withEffect">
                                  <p:stCondLst>
                                    <p:cond delay="400"/>
                                  </p:stCondLst>
                                  <p:childTnLst>
                                    <p:animScale>
                                      <p:cBhvr>
                                        <p:cTn id="39" dur="100" fill="hold"/>
                                        <p:tgtEl>
                                          <p:spTgt spid="18"/>
                                        </p:tgtEl>
                                      </p:cBhvr>
                                      <p:by x="105000" y="105000"/>
                                    </p:animScale>
                                  </p:childTnLst>
                                </p:cTn>
                              </p:par>
                              <p:par>
                                <p:cTn id="40" presetID="6" presetClass="emph" presetSubtype="0" fill="hold" grpId="4" nodeType="withEffect">
                                  <p:stCondLst>
                                    <p:cond delay="500"/>
                                  </p:stCondLst>
                                  <p:childTnLst>
                                    <p:animScale>
                                      <p:cBhvr>
                                        <p:cTn id="41" dur="200" fill="hold"/>
                                        <p:tgtEl>
                                          <p:spTgt spid="18"/>
                                        </p:tgtEl>
                                      </p:cBhvr>
                                      <p:by x="95000" y="95000"/>
                                    </p:animScale>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00" fill="hold"/>
                                        <p:tgtEl>
                                          <p:spTgt spid="19"/>
                                        </p:tgtEl>
                                        <p:attrNameLst>
                                          <p:attrName>ppt_w</p:attrName>
                                        </p:attrNameLst>
                                      </p:cBhvr>
                                      <p:tavLst>
                                        <p:tav tm="0">
                                          <p:val>
                                            <p:fltVal val="0"/>
                                          </p:val>
                                        </p:tav>
                                        <p:tav tm="100000">
                                          <p:val>
                                            <p:strVal val="#ppt_w"/>
                                          </p:val>
                                        </p:tav>
                                      </p:tavLst>
                                    </p:anim>
                                    <p:anim calcmode="lin" valueType="num">
                                      <p:cBhvr>
                                        <p:cTn id="46" dur="100" fill="hold"/>
                                        <p:tgtEl>
                                          <p:spTgt spid="19"/>
                                        </p:tgtEl>
                                        <p:attrNameLst>
                                          <p:attrName>ppt_h</p:attrName>
                                        </p:attrNameLst>
                                      </p:cBhvr>
                                      <p:tavLst>
                                        <p:tav tm="0">
                                          <p:val>
                                            <p:fltVal val="0"/>
                                          </p:val>
                                        </p:tav>
                                        <p:tav tm="100000">
                                          <p:val>
                                            <p:strVal val="#ppt_h"/>
                                          </p:val>
                                        </p:tav>
                                      </p:tavLst>
                                    </p:anim>
                                    <p:animEffect transition="in" filter="fade">
                                      <p:cBhvr>
                                        <p:cTn id="47" dur="100"/>
                                        <p:tgtEl>
                                          <p:spTgt spid="19"/>
                                        </p:tgtEl>
                                      </p:cBhvr>
                                    </p:animEffect>
                                  </p:childTnLst>
                                </p:cTn>
                              </p:par>
                              <p:par>
                                <p:cTn id="48" presetID="6" presetClass="emph" presetSubtype="0" fill="hold" grpId="1" nodeType="withEffect">
                                  <p:stCondLst>
                                    <p:cond delay="100"/>
                                  </p:stCondLst>
                                  <p:childTnLst>
                                    <p:animScale>
                                      <p:cBhvr>
                                        <p:cTn id="49" dur="100" fill="hold"/>
                                        <p:tgtEl>
                                          <p:spTgt spid="19"/>
                                        </p:tgtEl>
                                      </p:cBhvr>
                                      <p:by x="110000" y="110000"/>
                                    </p:animScale>
                                  </p:childTnLst>
                                </p:cTn>
                              </p:par>
                              <p:par>
                                <p:cTn id="50" presetID="6" presetClass="emph" presetSubtype="0" fill="hold" grpId="2" nodeType="withEffect">
                                  <p:stCondLst>
                                    <p:cond delay="200"/>
                                  </p:stCondLst>
                                  <p:childTnLst>
                                    <p:animScale>
                                      <p:cBhvr>
                                        <p:cTn id="51" dur="200" fill="hold"/>
                                        <p:tgtEl>
                                          <p:spTgt spid="19"/>
                                        </p:tgtEl>
                                      </p:cBhvr>
                                      <p:by x="90000" y="90000"/>
                                    </p:animScale>
                                  </p:childTnLst>
                                </p:cTn>
                              </p:par>
                              <p:par>
                                <p:cTn id="52" presetID="6" presetClass="emph" presetSubtype="0" fill="hold" grpId="3" nodeType="withEffect">
                                  <p:stCondLst>
                                    <p:cond delay="400"/>
                                  </p:stCondLst>
                                  <p:childTnLst>
                                    <p:animScale>
                                      <p:cBhvr>
                                        <p:cTn id="53" dur="100" fill="hold"/>
                                        <p:tgtEl>
                                          <p:spTgt spid="19"/>
                                        </p:tgtEl>
                                      </p:cBhvr>
                                      <p:by x="105000" y="105000"/>
                                    </p:animScale>
                                  </p:childTnLst>
                                </p:cTn>
                              </p:par>
                              <p:par>
                                <p:cTn id="54" presetID="6" presetClass="emph" presetSubtype="0" fill="hold" grpId="4" nodeType="withEffect">
                                  <p:stCondLst>
                                    <p:cond delay="500"/>
                                  </p:stCondLst>
                                  <p:childTnLst>
                                    <p:animScale>
                                      <p:cBhvr>
                                        <p:cTn id="55" dur="200" fill="hold"/>
                                        <p:tgtEl>
                                          <p:spTgt spid="19"/>
                                        </p:tgtEl>
                                      </p:cBhvr>
                                      <p:by x="95000" y="95000"/>
                                    </p:animScale>
                                  </p:childTnLst>
                                </p:cTn>
                              </p:par>
                            </p:childTnLst>
                          </p:cTn>
                        </p:par>
                        <p:par>
                          <p:cTn id="56" fill="hold">
                            <p:stCondLst>
                              <p:cond delay="3300"/>
                            </p:stCondLst>
                            <p:childTnLst>
                              <p:par>
                                <p:cTn id="57" presetID="53" presetClass="entr" presetSubtype="16"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100" fill="hold"/>
                                        <p:tgtEl>
                                          <p:spTgt spid="20"/>
                                        </p:tgtEl>
                                        <p:attrNameLst>
                                          <p:attrName>ppt_w</p:attrName>
                                        </p:attrNameLst>
                                      </p:cBhvr>
                                      <p:tavLst>
                                        <p:tav tm="0">
                                          <p:val>
                                            <p:fltVal val="0"/>
                                          </p:val>
                                        </p:tav>
                                        <p:tav tm="100000">
                                          <p:val>
                                            <p:strVal val="#ppt_w"/>
                                          </p:val>
                                        </p:tav>
                                      </p:tavLst>
                                    </p:anim>
                                    <p:anim calcmode="lin" valueType="num">
                                      <p:cBhvr>
                                        <p:cTn id="60" dur="100" fill="hold"/>
                                        <p:tgtEl>
                                          <p:spTgt spid="20"/>
                                        </p:tgtEl>
                                        <p:attrNameLst>
                                          <p:attrName>ppt_h</p:attrName>
                                        </p:attrNameLst>
                                      </p:cBhvr>
                                      <p:tavLst>
                                        <p:tav tm="0">
                                          <p:val>
                                            <p:fltVal val="0"/>
                                          </p:val>
                                        </p:tav>
                                        <p:tav tm="100000">
                                          <p:val>
                                            <p:strVal val="#ppt_h"/>
                                          </p:val>
                                        </p:tav>
                                      </p:tavLst>
                                    </p:anim>
                                    <p:animEffect transition="in" filter="fade">
                                      <p:cBhvr>
                                        <p:cTn id="61" dur="100"/>
                                        <p:tgtEl>
                                          <p:spTgt spid="20"/>
                                        </p:tgtEl>
                                      </p:cBhvr>
                                    </p:animEffect>
                                  </p:childTnLst>
                                </p:cTn>
                              </p:par>
                              <p:par>
                                <p:cTn id="62" presetID="6" presetClass="emph" presetSubtype="0" fill="hold" grpId="1" nodeType="withEffect">
                                  <p:stCondLst>
                                    <p:cond delay="100"/>
                                  </p:stCondLst>
                                  <p:childTnLst>
                                    <p:animScale>
                                      <p:cBhvr>
                                        <p:cTn id="63" dur="100" fill="hold"/>
                                        <p:tgtEl>
                                          <p:spTgt spid="20"/>
                                        </p:tgtEl>
                                      </p:cBhvr>
                                      <p:by x="110000" y="110000"/>
                                    </p:animScale>
                                  </p:childTnLst>
                                </p:cTn>
                              </p:par>
                              <p:par>
                                <p:cTn id="64" presetID="6" presetClass="emph" presetSubtype="0" fill="hold" grpId="2" nodeType="withEffect">
                                  <p:stCondLst>
                                    <p:cond delay="200"/>
                                  </p:stCondLst>
                                  <p:childTnLst>
                                    <p:animScale>
                                      <p:cBhvr>
                                        <p:cTn id="65" dur="200" fill="hold"/>
                                        <p:tgtEl>
                                          <p:spTgt spid="20"/>
                                        </p:tgtEl>
                                      </p:cBhvr>
                                      <p:by x="90000" y="90000"/>
                                    </p:animScale>
                                  </p:childTnLst>
                                </p:cTn>
                              </p:par>
                              <p:par>
                                <p:cTn id="66" presetID="6" presetClass="emph" presetSubtype="0" fill="hold" grpId="3" nodeType="withEffect">
                                  <p:stCondLst>
                                    <p:cond delay="400"/>
                                  </p:stCondLst>
                                  <p:childTnLst>
                                    <p:animScale>
                                      <p:cBhvr>
                                        <p:cTn id="67" dur="100" fill="hold"/>
                                        <p:tgtEl>
                                          <p:spTgt spid="20"/>
                                        </p:tgtEl>
                                      </p:cBhvr>
                                      <p:by x="105000" y="105000"/>
                                    </p:animScale>
                                  </p:childTnLst>
                                </p:cTn>
                              </p:par>
                              <p:par>
                                <p:cTn id="68" presetID="6" presetClass="emph" presetSubtype="0" fill="hold" grpId="4" nodeType="withEffect">
                                  <p:stCondLst>
                                    <p:cond delay="500"/>
                                  </p:stCondLst>
                                  <p:childTnLst>
                                    <p:animScale>
                                      <p:cBhvr>
                                        <p:cTn id="69" dur="200" fill="hold"/>
                                        <p:tgtEl>
                                          <p:spTgt spid="20"/>
                                        </p:tgtEl>
                                      </p:cBhvr>
                                      <p:by x="95000" y="95000"/>
                                    </p:animScale>
                                  </p:childTnLst>
                                </p:cTn>
                              </p:par>
                            </p:childTnLst>
                          </p:cTn>
                        </p:par>
                        <p:par>
                          <p:cTn id="70" fill="hold">
                            <p:stCondLst>
                              <p:cond delay="4000"/>
                            </p:stCondLst>
                            <p:childTnLst>
                              <p:par>
                                <p:cTn id="71" presetID="53" presetClass="entr" presetSubtype="16"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100" fill="hold"/>
                                        <p:tgtEl>
                                          <p:spTgt spid="21"/>
                                        </p:tgtEl>
                                        <p:attrNameLst>
                                          <p:attrName>ppt_w</p:attrName>
                                        </p:attrNameLst>
                                      </p:cBhvr>
                                      <p:tavLst>
                                        <p:tav tm="0">
                                          <p:val>
                                            <p:fltVal val="0"/>
                                          </p:val>
                                        </p:tav>
                                        <p:tav tm="100000">
                                          <p:val>
                                            <p:strVal val="#ppt_w"/>
                                          </p:val>
                                        </p:tav>
                                      </p:tavLst>
                                    </p:anim>
                                    <p:anim calcmode="lin" valueType="num">
                                      <p:cBhvr>
                                        <p:cTn id="74" dur="100" fill="hold"/>
                                        <p:tgtEl>
                                          <p:spTgt spid="21"/>
                                        </p:tgtEl>
                                        <p:attrNameLst>
                                          <p:attrName>ppt_h</p:attrName>
                                        </p:attrNameLst>
                                      </p:cBhvr>
                                      <p:tavLst>
                                        <p:tav tm="0">
                                          <p:val>
                                            <p:fltVal val="0"/>
                                          </p:val>
                                        </p:tav>
                                        <p:tav tm="100000">
                                          <p:val>
                                            <p:strVal val="#ppt_h"/>
                                          </p:val>
                                        </p:tav>
                                      </p:tavLst>
                                    </p:anim>
                                    <p:animEffect transition="in" filter="fade">
                                      <p:cBhvr>
                                        <p:cTn id="75" dur="100"/>
                                        <p:tgtEl>
                                          <p:spTgt spid="21"/>
                                        </p:tgtEl>
                                      </p:cBhvr>
                                    </p:animEffect>
                                  </p:childTnLst>
                                </p:cTn>
                              </p:par>
                              <p:par>
                                <p:cTn id="76" presetID="6" presetClass="emph" presetSubtype="0" fill="hold" grpId="1" nodeType="withEffect">
                                  <p:stCondLst>
                                    <p:cond delay="100"/>
                                  </p:stCondLst>
                                  <p:childTnLst>
                                    <p:animScale>
                                      <p:cBhvr>
                                        <p:cTn id="77" dur="100" fill="hold"/>
                                        <p:tgtEl>
                                          <p:spTgt spid="21"/>
                                        </p:tgtEl>
                                      </p:cBhvr>
                                      <p:by x="110000" y="110000"/>
                                    </p:animScale>
                                  </p:childTnLst>
                                </p:cTn>
                              </p:par>
                              <p:par>
                                <p:cTn id="78" presetID="6" presetClass="emph" presetSubtype="0" fill="hold" grpId="2" nodeType="withEffect">
                                  <p:stCondLst>
                                    <p:cond delay="200"/>
                                  </p:stCondLst>
                                  <p:childTnLst>
                                    <p:animScale>
                                      <p:cBhvr>
                                        <p:cTn id="79" dur="200" fill="hold"/>
                                        <p:tgtEl>
                                          <p:spTgt spid="21"/>
                                        </p:tgtEl>
                                      </p:cBhvr>
                                      <p:by x="90000" y="90000"/>
                                    </p:animScale>
                                  </p:childTnLst>
                                </p:cTn>
                              </p:par>
                              <p:par>
                                <p:cTn id="80" presetID="6" presetClass="emph" presetSubtype="0" fill="hold" grpId="3" nodeType="withEffect">
                                  <p:stCondLst>
                                    <p:cond delay="400"/>
                                  </p:stCondLst>
                                  <p:childTnLst>
                                    <p:animScale>
                                      <p:cBhvr>
                                        <p:cTn id="81" dur="100" fill="hold"/>
                                        <p:tgtEl>
                                          <p:spTgt spid="21"/>
                                        </p:tgtEl>
                                      </p:cBhvr>
                                      <p:by x="105000" y="105000"/>
                                    </p:animScale>
                                  </p:childTnLst>
                                </p:cTn>
                              </p:par>
                              <p:par>
                                <p:cTn id="82" presetID="6" presetClass="emph" presetSubtype="0" fill="hold" grpId="4" nodeType="withEffect">
                                  <p:stCondLst>
                                    <p:cond delay="500"/>
                                  </p:stCondLst>
                                  <p:childTnLst>
                                    <p:animScale>
                                      <p:cBhvr>
                                        <p:cTn id="83" dur="200" fill="hold"/>
                                        <p:tgtEl>
                                          <p:spTgt spid="21"/>
                                        </p:tgtEl>
                                      </p:cBhvr>
                                      <p:by x="95000" y="95000"/>
                                    </p:animScale>
                                  </p:childTnLst>
                                </p:cTn>
                              </p:par>
                            </p:childTnLst>
                          </p:cTn>
                        </p:par>
                        <p:par>
                          <p:cTn id="84" fill="hold">
                            <p:stCondLst>
                              <p:cond delay="4700"/>
                            </p:stCondLst>
                            <p:childTnLst>
                              <p:par>
                                <p:cTn id="85" presetID="47" presetClass="entr" presetSubtype="0"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Effect transition="in" filter="fade">
                                      <p:cBhvr>
                                        <p:cTn id="87" dur="500"/>
                                        <p:tgtEl>
                                          <p:spTgt spid="22"/>
                                        </p:tgtEl>
                                      </p:cBhvr>
                                    </p:animEffect>
                                    <p:anim calcmode="lin" valueType="num">
                                      <p:cBhvr>
                                        <p:cTn id="88" dur="500" fill="hold"/>
                                        <p:tgtEl>
                                          <p:spTgt spid="22"/>
                                        </p:tgtEl>
                                        <p:attrNameLst>
                                          <p:attrName>ppt_x</p:attrName>
                                        </p:attrNameLst>
                                      </p:cBhvr>
                                      <p:tavLst>
                                        <p:tav tm="0">
                                          <p:val>
                                            <p:strVal val="#ppt_x"/>
                                          </p:val>
                                        </p:tav>
                                        <p:tav tm="100000">
                                          <p:val>
                                            <p:strVal val="#ppt_x"/>
                                          </p:val>
                                        </p:tav>
                                      </p:tavLst>
                                    </p:anim>
                                    <p:anim calcmode="lin" valueType="num">
                                      <p:cBhvr>
                                        <p:cTn id="89" dur="500" fill="hold"/>
                                        <p:tgtEl>
                                          <p:spTgt spid="22"/>
                                        </p:tgtEl>
                                        <p:attrNameLst>
                                          <p:attrName>ppt_y</p:attrName>
                                        </p:attrNameLst>
                                      </p:cBhvr>
                                      <p:tavLst>
                                        <p:tav tm="0">
                                          <p:val>
                                            <p:strVal val="#ppt_y-.1"/>
                                          </p:val>
                                        </p:tav>
                                        <p:tav tm="100000">
                                          <p:val>
                                            <p:strVal val="#ppt_y"/>
                                          </p:val>
                                        </p:tav>
                                      </p:tavLst>
                                    </p:anim>
                                  </p:childTnLst>
                                </p:cTn>
                              </p:par>
                            </p:childTnLst>
                          </p:cTn>
                        </p:par>
                        <p:par>
                          <p:cTn id="90" fill="hold">
                            <p:stCondLst>
                              <p:cond delay="5200"/>
                            </p:stCondLst>
                            <p:childTnLst>
                              <p:par>
                                <p:cTn id="91" presetID="47" presetClass="entr" presetSubtype="0"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anim calcmode="lin" valueType="num">
                                      <p:cBhvr>
                                        <p:cTn id="94" dur="500" fill="hold"/>
                                        <p:tgtEl>
                                          <p:spTgt spid="23"/>
                                        </p:tgtEl>
                                        <p:attrNameLst>
                                          <p:attrName>ppt_x</p:attrName>
                                        </p:attrNameLst>
                                      </p:cBhvr>
                                      <p:tavLst>
                                        <p:tav tm="0">
                                          <p:val>
                                            <p:strVal val="#ppt_x"/>
                                          </p:val>
                                        </p:tav>
                                        <p:tav tm="100000">
                                          <p:val>
                                            <p:strVal val="#ppt_x"/>
                                          </p:val>
                                        </p:tav>
                                      </p:tavLst>
                                    </p:anim>
                                    <p:anim calcmode="lin" valueType="num">
                                      <p:cBhvr>
                                        <p:cTn id="95" dur="500" fill="hold"/>
                                        <p:tgtEl>
                                          <p:spTgt spid="23"/>
                                        </p:tgtEl>
                                        <p:attrNameLst>
                                          <p:attrName>ppt_y</p:attrName>
                                        </p:attrNameLst>
                                      </p:cBhvr>
                                      <p:tavLst>
                                        <p:tav tm="0">
                                          <p:val>
                                            <p:strVal val="#ppt_y-.1"/>
                                          </p:val>
                                        </p:tav>
                                        <p:tav tm="100000">
                                          <p:val>
                                            <p:strVal val="#ppt_y"/>
                                          </p:val>
                                        </p:tav>
                                      </p:tavLst>
                                    </p:anim>
                                  </p:childTnLst>
                                </p:cTn>
                              </p:par>
                            </p:childTnLst>
                          </p:cTn>
                        </p:par>
                        <p:par>
                          <p:cTn id="96" fill="hold">
                            <p:stCondLst>
                              <p:cond delay="5700"/>
                            </p:stCondLst>
                            <p:childTnLst>
                              <p:par>
                                <p:cTn id="97" presetID="47" presetClass="entr" presetSubtype="0"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500"/>
                                        <p:tgtEl>
                                          <p:spTgt spid="24"/>
                                        </p:tgtEl>
                                      </p:cBhvr>
                                    </p:animEffect>
                                    <p:anim calcmode="lin" valueType="num">
                                      <p:cBhvr>
                                        <p:cTn id="100" dur="500" fill="hold"/>
                                        <p:tgtEl>
                                          <p:spTgt spid="24"/>
                                        </p:tgtEl>
                                        <p:attrNameLst>
                                          <p:attrName>ppt_x</p:attrName>
                                        </p:attrNameLst>
                                      </p:cBhvr>
                                      <p:tavLst>
                                        <p:tav tm="0">
                                          <p:val>
                                            <p:strVal val="#ppt_x"/>
                                          </p:val>
                                        </p:tav>
                                        <p:tav tm="100000">
                                          <p:val>
                                            <p:strVal val="#ppt_x"/>
                                          </p:val>
                                        </p:tav>
                                      </p:tavLst>
                                    </p:anim>
                                    <p:anim calcmode="lin" valueType="num">
                                      <p:cBhvr>
                                        <p:cTn id="101" dur="500" fill="hold"/>
                                        <p:tgtEl>
                                          <p:spTgt spid="24"/>
                                        </p:tgtEl>
                                        <p:attrNameLst>
                                          <p:attrName>ppt_y</p:attrName>
                                        </p:attrNameLst>
                                      </p:cBhvr>
                                      <p:tavLst>
                                        <p:tav tm="0">
                                          <p:val>
                                            <p:strVal val="#ppt_y-.1"/>
                                          </p:val>
                                        </p:tav>
                                        <p:tav tm="100000">
                                          <p:val>
                                            <p:strVal val="#ppt_y"/>
                                          </p:val>
                                        </p:tav>
                                      </p:tavLst>
                                    </p:anim>
                                  </p:childTnLst>
                                </p:cTn>
                              </p:par>
                            </p:childTnLst>
                          </p:cTn>
                        </p:par>
                        <p:par>
                          <p:cTn id="102" fill="hold">
                            <p:stCondLst>
                              <p:cond delay="6200"/>
                            </p:stCondLst>
                            <p:childTnLst>
                              <p:par>
                                <p:cTn id="103" presetID="47" presetClass="entr" presetSubtype="0" fill="hold" grpId="0" nodeType="after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anim calcmode="lin" valueType="num">
                                      <p:cBhvr>
                                        <p:cTn id="106" dur="500" fill="hold"/>
                                        <p:tgtEl>
                                          <p:spTgt spid="25"/>
                                        </p:tgtEl>
                                        <p:attrNameLst>
                                          <p:attrName>ppt_x</p:attrName>
                                        </p:attrNameLst>
                                      </p:cBhvr>
                                      <p:tavLst>
                                        <p:tav tm="0">
                                          <p:val>
                                            <p:strVal val="#ppt_x"/>
                                          </p:val>
                                        </p:tav>
                                        <p:tav tm="100000">
                                          <p:val>
                                            <p:strVal val="#ppt_x"/>
                                          </p:val>
                                        </p:tav>
                                      </p:tavLst>
                                    </p:anim>
                                    <p:anim calcmode="lin" valueType="num">
                                      <p:cBhvr>
                                        <p:cTn id="107" dur="500" fill="hold"/>
                                        <p:tgtEl>
                                          <p:spTgt spid="25"/>
                                        </p:tgtEl>
                                        <p:attrNameLst>
                                          <p:attrName>ppt_y</p:attrName>
                                        </p:attrNameLst>
                                      </p:cBhvr>
                                      <p:tavLst>
                                        <p:tav tm="0">
                                          <p:val>
                                            <p:strVal val="#ppt_y-.1"/>
                                          </p:val>
                                        </p:tav>
                                        <p:tav tm="100000">
                                          <p:val>
                                            <p:strVal val="#ppt_y"/>
                                          </p:val>
                                        </p:tav>
                                      </p:tavLst>
                                    </p:anim>
                                  </p:childTnLst>
                                </p:cTn>
                              </p:par>
                            </p:childTnLst>
                          </p:cTn>
                        </p:par>
                        <p:par>
                          <p:cTn id="108" fill="hold">
                            <p:stCondLst>
                              <p:cond delay="6700"/>
                            </p:stCondLst>
                            <p:childTnLst>
                              <p:par>
                                <p:cTn id="109" presetID="10" presetClass="entr" presetSubtype="0" fill="hold" nodeType="afterEffect">
                                  <p:stCondLst>
                                    <p:cond delay="0"/>
                                  </p:stCondLst>
                                  <p:childTnLst>
                                    <p:set>
                                      <p:cBhvr>
                                        <p:cTn id="110" dur="1" fill="hold">
                                          <p:stCondLst>
                                            <p:cond delay="0"/>
                                          </p:stCondLst>
                                        </p:cTn>
                                        <p:tgtEl>
                                          <p:spTgt spid="32"/>
                                        </p:tgtEl>
                                        <p:attrNameLst>
                                          <p:attrName>style.visibility</p:attrName>
                                        </p:attrNameLst>
                                      </p:cBhvr>
                                      <p:to>
                                        <p:strVal val="visible"/>
                                      </p:to>
                                    </p:set>
                                    <p:animEffect transition="in" filter="fade">
                                      <p:cBhvr>
                                        <p:cTn id="111" dur="500"/>
                                        <p:tgtEl>
                                          <p:spTgt spid="32"/>
                                        </p:tgtEl>
                                      </p:cBhvr>
                                    </p:animEffect>
                                  </p:childTnLst>
                                </p:cTn>
                              </p:par>
                            </p:childTnLst>
                          </p:cTn>
                        </p:par>
                        <p:par>
                          <p:cTn id="112" fill="hold">
                            <p:stCondLst>
                              <p:cond delay="7200"/>
                            </p:stCondLst>
                            <p:childTnLst>
                              <p:par>
                                <p:cTn id="113" presetID="10" presetClass="entr" presetSubtype="0" fill="hold" nodeType="afterEffect">
                                  <p:stCondLst>
                                    <p:cond delay="0"/>
                                  </p:stCondLst>
                                  <p:childTnLst>
                                    <p:set>
                                      <p:cBhvr>
                                        <p:cTn id="114" dur="1" fill="hold">
                                          <p:stCondLst>
                                            <p:cond delay="0"/>
                                          </p:stCondLst>
                                        </p:cTn>
                                        <p:tgtEl>
                                          <p:spTgt spid="35"/>
                                        </p:tgtEl>
                                        <p:attrNameLst>
                                          <p:attrName>style.visibility</p:attrName>
                                        </p:attrNameLst>
                                      </p:cBhvr>
                                      <p:to>
                                        <p:strVal val="visible"/>
                                      </p:to>
                                    </p:set>
                                    <p:animEffect transition="in" filter="fade">
                                      <p:cBhvr>
                                        <p:cTn id="115" dur="500"/>
                                        <p:tgtEl>
                                          <p:spTgt spid="35"/>
                                        </p:tgtEl>
                                      </p:cBhvr>
                                    </p:animEffect>
                                  </p:childTnLst>
                                </p:cTn>
                              </p:par>
                            </p:childTnLst>
                          </p:cTn>
                        </p:par>
                        <p:par>
                          <p:cTn id="116" fill="hold">
                            <p:stCondLst>
                              <p:cond delay="7700"/>
                            </p:stCondLst>
                            <p:childTnLst>
                              <p:par>
                                <p:cTn id="117" presetID="10" presetClass="entr" presetSubtype="0" fill="hold"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par>
                          <p:cTn id="120" fill="hold">
                            <p:stCondLst>
                              <p:cond delay="8200"/>
                            </p:stCondLst>
                            <p:childTnLst>
                              <p:par>
                                <p:cTn id="121" presetID="10" presetClass="entr" presetSubtype="0" fill="hold" nodeType="after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500"/>
                                        <p:tgtEl>
                                          <p:spTgt spid="26"/>
                                        </p:tgtEl>
                                      </p:cBhvr>
                                    </p:animEffect>
                                  </p:childTnLst>
                                </p:cTn>
                              </p:par>
                            </p:childTnLst>
                          </p:cTn>
                        </p:par>
                        <p:par>
                          <p:cTn id="124" fill="hold">
                            <p:stCondLst>
                              <p:cond delay="8700"/>
                            </p:stCondLst>
                            <p:childTnLst>
                              <p:par>
                                <p:cTn id="125" presetID="16" presetClass="entr" presetSubtype="21" fill="hold"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barn(inVertical)">
                                      <p:cBhvr>
                                        <p:cTn id="127" dur="500"/>
                                        <p:tgtEl>
                                          <p:spTgt spid="38"/>
                                        </p:tgtEl>
                                      </p:cBhvr>
                                    </p:animEffect>
                                  </p:childTnLst>
                                </p:cTn>
                              </p:par>
                            </p:childTnLst>
                          </p:cTn>
                        </p:par>
                        <p:par>
                          <p:cTn id="128" fill="hold">
                            <p:stCondLst>
                              <p:cond delay="9200"/>
                            </p:stCondLst>
                            <p:childTnLst>
                              <p:par>
                                <p:cTn id="129" presetID="22" presetClass="entr" presetSubtype="1" fill="hold" grpId="0" nodeType="afterEffect">
                                  <p:stCondLst>
                                    <p:cond delay="0"/>
                                  </p:stCondLst>
                                  <p:childTnLst>
                                    <p:set>
                                      <p:cBhvr>
                                        <p:cTn id="130" dur="1" fill="hold">
                                          <p:stCondLst>
                                            <p:cond delay="0"/>
                                          </p:stCondLst>
                                        </p:cTn>
                                        <p:tgtEl>
                                          <p:spTgt spid="39"/>
                                        </p:tgtEl>
                                        <p:attrNameLst>
                                          <p:attrName>style.visibility</p:attrName>
                                        </p:attrNameLst>
                                      </p:cBhvr>
                                      <p:to>
                                        <p:strVal val="visible"/>
                                      </p:to>
                                    </p:set>
                                    <p:animEffect transition="in" filter="wipe(up)">
                                      <p:cBhvr>
                                        <p:cTn id="1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Graphic spid="18" grpId="0">
        <p:bldAsOne/>
      </p:bldGraphic>
      <p:bldGraphic spid="18" grpId="1">
        <p:bldAsOne/>
      </p:bldGraphic>
      <p:bldGraphic spid="18" grpId="2">
        <p:bldAsOne/>
      </p:bldGraphic>
      <p:bldGraphic spid="18" grpId="3">
        <p:bldAsOne/>
      </p:bldGraphic>
      <p:bldGraphic spid="18" grpId="4">
        <p:bldAsOne/>
      </p:bldGraphic>
      <p:bldGraphic spid="19" grpId="0">
        <p:bldAsOne/>
      </p:bldGraphic>
      <p:bldGraphic spid="19" grpId="1">
        <p:bldAsOne/>
      </p:bldGraphic>
      <p:bldGraphic spid="19" grpId="2">
        <p:bldAsOne/>
      </p:bldGraphic>
      <p:bldGraphic spid="19" grpId="3">
        <p:bldAsOne/>
      </p:bldGraphic>
      <p:bldGraphic spid="19" grpId="4">
        <p:bldAsOne/>
      </p:bldGraphic>
      <p:bldGraphic spid="20" grpId="0">
        <p:bldAsOne/>
      </p:bldGraphic>
      <p:bldGraphic spid="20" grpId="1">
        <p:bldAsOne/>
      </p:bldGraphic>
      <p:bldGraphic spid="20" grpId="2">
        <p:bldAsOne/>
      </p:bldGraphic>
      <p:bldGraphic spid="20" grpId="3">
        <p:bldAsOne/>
      </p:bldGraphic>
      <p:bldGraphic spid="20" grpId="4">
        <p:bldAsOne/>
      </p:bldGraphic>
      <p:bldGraphic spid="21" grpId="0">
        <p:bldAsOne/>
      </p:bldGraphic>
      <p:bldGraphic spid="21" grpId="1">
        <p:bldAsOne/>
      </p:bldGraphic>
      <p:bldGraphic spid="21" grpId="2">
        <p:bldAsOne/>
      </p:bldGraphic>
      <p:bldGraphic spid="21" grpId="3">
        <p:bldAsOne/>
      </p:bldGraphic>
      <p:bldGraphic spid="21" grpId="4">
        <p:bldAsOne/>
      </p:bldGraphic>
      <p:bldP spid="22" grpId="0"/>
      <p:bldP spid="23" grpId="0"/>
      <p:bldP spid="24" grpId="0"/>
      <p:bldP spid="25"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7"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 name="组合 8"/>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0"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1"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2" name="组合 11"/>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3"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4"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5" name="组合 14"/>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6"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7"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8" name="组合 17"/>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9"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0"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1" name="组合 20"/>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2"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3"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4" name="组合 23"/>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25"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6"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7" name="组合 26"/>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28"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9"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0" name="组合 29"/>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1"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2"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3" name="组合 32"/>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4"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5"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6" name="组合 35"/>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37"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8"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9" name="组合 38"/>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0"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1"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2" name="组合 41"/>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3"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4"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45" name="直接连接符 44"/>
          <p:cNvCxnSpPr/>
          <p:nvPr/>
        </p:nvCxnSpPr>
        <p:spPr>
          <a:xfrm>
            <a:off x="6113230" y="1071336"/>
            <a:ext cx="0" cy="2414532"/>
          </a:xfrm>
          <a:prstGeom prst="line">
            <a:avLst/>
          </a:prstGeom>
          <a:ln w="6350">
            <a:solidFill>
              <a:srgbClr val="195CC7"/>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6041244" y="993810"/>
            <a:ext cx="143972" cy="143972"/>
            <a:chOff x="4971660" y="1569718"/>
            <a:chExt cx="144016" cy="144016"/>
          </a:xfrm>
          <a:solidFill>
            <a:srgbClr val="195CC7"/>
          </a:solidFill>
        </p:grpSpPr>
        <p:sp>
          <p:nvSpPr>
            <p:cNvPr id="47"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48"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49" name="组合 48"/>
          <p:cNvGrpSpPr/>
          <p:nvPr/>
        </p:nvGrpSpPr>
        <p:grpSpPr>
          <a:xfrm>
            <a:off x="6041244" y="1391476"/>
            <a:ext cx="143972" cy="143972"/>
            <a:chOff x="4971660" y="1569718"/>
            <a:chExt cx="144016" cy="144016"/>
          </a:xfrm>
          <a:solidFill>
            <a:srgbClr val="195CC7"/>
          </a:solidFill>
        </p:grpSpPr>
        <p:sp>
          <p:nvSpPr>
            <p:cNvPr id="50"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1"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2" name="组合 51"/>
          <p:cNvGrpSpPr/>
          <p:nvPr/>
        </p:nvGrpSpPr>
        <p:grpSpPr>
          <a:xfrm>
            <a:off x="6041244" y="1789142"/>
            <a:ext cx="143972" cy="143972"/>
            <a:chOff x="4971660" y="1569718"/>
            <a:chExt cx="144016" cy="144016"/>
          </a:xfrm>
          <a:solidFill>
            <a:srgbClr val="195CC7"/>
          </a:solidFill>
        </p:grpSpPr>
        <p:sp>
          <p:nvSpPr>
            <p:cNvPr id="53"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4"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5" name="组合 54"/>
          <p:cNvGrpSpPr/>
          <p:nvPr/>
        </p:nvGrpSpPr>
        <p:grpSpPr>
          <a:xfrm>
            <a:off x="6041244" y="2186809"/>
            <a:ext cx="143972" cy="143972"/>
            <a:chOff x="4971660" y="1569718"/>
            <a:chExt cx="144016" cy="144016"/>
          </a:xfrm>
          <a:solidFill>
            <a:srgbClr val="195CC7"/>
          </a:solidFill>
        </p:grpSpPr>
        <p:sp>
          <p:nvSpPr>
            <p:cNvPr id="56"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7"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8" name="组合 57"/>
          <p:cNvGrpSpPr/>
          <p:nvPr/>
        </p:nvGrpSpPr>
        <p:grpSpPr>
          <a:xfrm>
            <a:off x="6041244" y="2584475"/>
            <a:ext cx="143972" cy="143972"/>
            <a:chOff x="4971660" y="1569718"/>
            <a:chExt cx="144016" cy="144016"/>
          </a:xfrm>
          <a:solidFill>
            <a:srgbClr val="195CC7"/>
          </a:solidFill>
        </p:grpSpPr>
        <p:sp>
          <p:nvSpPr>
            <p:cNvPr id="59"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0"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1" name="组合 60"/>
          <p:cNvGrpSpPr/>
          <p:nvPr/>
        </p:nvGrpSpPr>
        <p:grpSpPr>
          <a:xfrm>
            <a:off x="6041244" y="2982141"/>
            <a:ext cx="143972" cy="143972"/>
            <a:chOff x="4971660" y="1569718"/>
            <a:chExt cx="144016" cy="144016"/>
          </a:xfrm>
          <a:solidFill>
            <a:srgbClr val="195CC7"/>
          </a:solidFill>
        </p:grpSpPr>
        <p:sp>
          <p:nvSpPr>
            <p:cNvPr id="62"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3"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4" name="组合 63"/>
          <p:cNvGrpSpPr/>
          <p:nvPr/>
        </p:nvGrpSpPr>
        <p:grpSpPr>
          <a:xfrm>
            <a:off x="6041244" y="3379804"/>
            <a:ext cx="143972" cy="143972"/>
            <a:chOff x="4971660" y="1569718"/>
            <a:chExt cx="144016" cy="144016"/>
          </a:xfrm>
          <a:solidFill>
            <a:srgbClr val="195CC7"/>
          </a:solidFill>
        </p:grpSpPr>
        <p:sp>
          <p:nvSpPr>
            <p:cNvPr id="65" name="椭圆 69"/>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6" name="椭圆 70"/>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67" name="TextBox 71"/>
          <p:cNvSpPr txBox="1"/>
          <p:nvPr/>
        </p:nvSpPr>
        <p:spPr>
          <a:xfrm>
            <a:off x="6324059" y="811650"/>
            <a:ext cx="1697774" cy="2869120"/>
          </a:xfrm>
          <a:prstGeom prst="rect">
            <a:avLst/>
          </a:prstGeom>
          <a:noFill/>
        </p:spPr>
        <p:txBody>
          <a:bodyPr wrap="square" lIns="68550" tIns="34274" rIns="68550" bIns="34274" rtlCol="0">
            <a:spAutoFit/>
          </a:bodyPr>
          <a:lstStyle/>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a:p>
            <a:pPr>
              <a:lnSpc>
                <a:spcPct val="200000"/>
              </a:lnSpc>
            </a:pPr>
            <a:r>
              <a:rPr lang="zh-CN" altLang="en-US" sz="1300" dirty="0" smtClean="0">
                <a:solidFill>
                  <a:schemeClr val="accent3">
                    <a:lumMod val="50000"/>
                  </a:schemeClr>
                </a:solidFill>
                <a:latin typeface="微软雅黑" pitchFamily="34" charset="-122"/>
                <a:ea typeface="微软雅黑" pitchFamily="34" charset="-122"/>
              </a:rPr>
              <a:t>添加标题</a:t>
            </a:r>
            <a:endParaRPr lang="en-US" altLang="zh-CN" sz="1300" b="0" dirty="0" smtClean="0">
              <a:solidFill>
                <a:schemeClr val="accent3">
                  <a:lumMod val="50000"/>
                </a:schemeClr>
              </a:solidFill>
              <a:latin typeface="微软雅黑" pitchFamily="34" charset="-122"/>
              <a:ea typeface="微软雅黑" pitchFamily="34" charset="-122"/>
            </a:endParaRPr>
          </a:p>
        </p:txBody>
      </p:sp>
      <p:sp>
        <p:nvSpPr>
          <p:cNvPr id="68"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添加标题</a:t>
            </a:r>
          </a:p>
        </p:txBody>
      </p:sp>
      <p:grpSp>
        <p:nvGrpSpPr>
          <p:cNvPr id="69" name="组合 68"/>
          <p:cNvGrpSpPr/>
          <p:nvPr/>
        </p:nvGrpSpPr>
        <p:grpSpPr>
          <a:xfrm>
            <a:off x="1267939" y="895868"/>
            <a:ext cx="1857566" cy="2144979"/>
            <a:chOff x="1267713" y="896144"/>
            <a:chExt cx="1858140" cy="2145641"/>
          </a:xfrm>
        </p:grpSpPr>
        <p:grpSp>
          <p:nvGrpSpPr>
            <p:cNvPr id="70" name="组合 69"/>
            <p:cNvGrpSpPr/>
            <p:nvPr/>
          </p:nvGrpSpPr>
          <p:grpSpPr>
            <a:xfrm>
              <a:off x="1267713" y="896144"/>
              <a:ext cx="1858140" cy="2145641"/>
              <a:chOff x="789153" y="2729597"/>
              <a:chExt cx="1202093" cy="1388087"/>
            </a:xfrm>
          </p:grpSpPr>
          <p:grpSp>
            <p:nvGrpSpPr>
              <p:cNvPr id="74" name="组合 73"/>
              <p:cNvGrpSpPr/>
              <p:nvPr/>
            </p:nvGrpSpPr>
            <p:grpSpPr>
              <a:xfrm>
                <a:off x="789153" y="2729597"/>
                <a:ext cx="1202093" cy="1388087"/>
                <a:chOff x="3273692" y="1099961"/>
                <a:chExt cx="1202093" cy="1388087"/>
              </a:xfrm>
            </p:grpSpPr>
            <p:sp>
              <p:nvSpPr>
                <p:cNvPr id="76"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7"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78"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195CC7"/>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75" name="TextBox 79"/>
              <p:cNvSpPr txBox="1"/>
              <p:nvPr/>
            </p:nvSpPr>
            <p:spPr>
              <a:xfrm>
                <a:off x="911177" y="2843843"/>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02</a:t>
                </a:r>
                <a:endParaRPr lang="zh-CN" altLang="en-US" sz="3799" dirty="0">
                  <a:solidFill>
                    <a:srgbClr val="FFFFFF"/>
                  </a:solidFill>
                  <a:latin typeface="Agency FB" panose="020B0503020202020204" pitchFamily="34" charset="0"/>
                </a:endParaRPr>
              </a:p>
            </p:txBody>
          </p:sp>
        </p:grpSp>
        <p:grpSp>
          <p:nvGrpSpPr>
            <p:cNvPr id="71" name="组合 70"/>
            <p:cNvGrpSpPr/>
            <p:nvPr/>
          </p:nvGrpSpPr>
          <p:grpSpPr>
            <a:xfrm>
              <a:off x="1829594" y="1575249"/>
              <a:ext cx="852639" cy="921095"/>
              <a:chOff x="2782033" y="2877344"/>
              <a:chExt cx="571561" cy="617451"/>
            </a:xfrm>
            <a:solidFill>
              <a:schemeClr val="accent3">
                <a:lumMod val="75000"/>
              </a:schemeClr>
            </a:solidFill>
          </p:grpSpPr>
          <p:sp>
            <p:nvSpPr>
              <p:cNvPr id="72"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3"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51934812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left)">
                                      <p:cBhvr>
                                        <p:cTn id="12" dur="700"/>
                                        <p:tgtEl>
                                          <p:spTgt spid="68"/>
                                        </p:tgtEl>
                                      </p:cBhvr>
                                    </p:animEffect>
                                  </p:childTnLst>
                                </p:cTn>
                              </p:par>
                            </p:childTnLst>
                          </p:cTn>
                        </p:par>
                        <p:par>
                          <p:cTn id="13" fill="hold">
                            <p:stCondLst>
                              <p:cond delay="700"/>
                            </p:stCondLst>
                            <p:childTnLst>
                              <p:par>
                                <p:cTn id="14" presetID="23" presetClass="entr" presetSubtype="52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ppt_x</p:attrName>
                                        </p:attrNameLst>
                                      </p:cBhvr>
                                      <p:tavLst>
                                        <p:tav tm="0">
                                          <p:val>
                                            <p:fltVal val="0.5"/>
                                          </p:val>
                                        </p:tav>
                                        <p:tav tm="100000">
                                          <p:val>
                                            <p:strVal val="#ppt_x"/>
                                          </p:val>
                                        </p:tav>
                                      </p:tavLst>
                                    </p:anim>
                                    <p:anim calcmode="lin" valueType="num">
                                      <p:cBhvr>
                                        <p:cTn id="19" dur="500" fill="hold"/>
                                        <p:tgtEl>
                                          <p:spTgt spid="6"/>
                                        </p:tgtEl>
                                        <p:attrNameLst>
                                          <p:attrName>ppt_y</p:attrName>
                                        </p:attrNameLst>
                                      </p:cBhvr>
                                      <p:tavLst>
                                        <p:tav tm="0">
                                          <p:val>
                                            <p:fltVal val="0.5"/>
                                          </p:val>
                                        </p:tav>
                                        <p:tav tm="100000">
                                          <p:val>
                                            <p:strVal val="#ppt_y"/>
                                          </p:val>
                                        </p:tav>
                                      </p:tavLst>
                                    </p:anim>
                                  </p:childTnLst>
                                </p:cTn>
                              </p:par>
                              <p:par>
                                <p:cTn id="20" presetID="23" presetClass="entr" presetSubtype="528" fill="hold" nodeType="withEffect">
                                  <p:stCondLst>
                                    <p:cond delay="30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ppt_x</p:attrName>
                                        </p:attrNameLst>
                                      </p:cBhvr>
                                      <p:tavLst>
                                        <p:tav tm="0">
                                          <p:val>
                                            <p:fltVal val="0.5"/>
                                          </p:val>
                                        </p:tav>
                                        <p:tav tm="100000">
                                          <p:val>
                                            <p:strVal val="#ppt_x"/>
                                          </p:val>
                                        </p:tav>
                                      </p:tavLst>
                                    </p:anim>
                                    <p:anim calcmode="lin" valueType="num">
                                      <p:cBhvr>
                                        <p:cTn id="25" dur="500" fill="hold"/>
                                        <p:tgtEl>
                                          <p:spTgt spid="9"/>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7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 calcmode="lin" valueType="num">
                                      <p:cBhvr>
                                        <p:cTn id="30" dur="500" fill="hold"/>
                                        <p:tgtEl>
                                          <p:spTgt spid="12"/>
                                        </p:tgtEl>
                                        <p:attrNameLst>
                                          <p:attrName>ppt_x</p:attrName>
                                        </p:attrNameLst>
                                      </p:cBhvr>
                                      <p:tavLst>
                                        <p:tav tm="0">
                                          <p:val>
                                            <p:fltVal val="0.5"/>
                                          </p:val>
                                        </p:tav>
                                        <p:tav tm="100000">
                                          <p:val>
                                            <p:strVal val="#ppt_x"/>
                                          </p:val>
                                        </p:tav>
                                      </p:tavLst>
                                    </p:anim>
                                    <p:anim calcmode="lin" valueType="num">
                                      <p:cBhvr>
                                        <p:cTn id="31" dur="500" fill="hold"/>
                                        <p:tgtEl>
                                          <p:spTgt spid="12"/>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ppt_x</p:attrName>
                                        </p:attrNameLst>
                                      </p:cBhvr>
                                      <p:tavLst>
                                        <p:tav tm="0">
                                          <p:val>
                                            <p:fltVal val="0.5"/>
                                          </p:val>
                                        </p:tav>
                                        <p:tav tm="100000">
                                          <p:val>
                                            <p:strVal val="#ppt_x"/>
                                          </p:val>
                                        </p:tav>
                                      </p:tavLst>
                                    </p:anim>
                                    <p:anim calcmode="lin" valueType="num">
                                      <p:cBhvr>
                                        <p:cTn id="37" dur="500" fill="hold"/>
                                        <p:tgtEl>
                                          <p:spTgt spid="15"/>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10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 calcmode="lin" valueType="num">
                                      <p:cBhvr>
                                        <p:cTn id="42" dur="500" fill="hold"/>
                                        <p:tgtEl>
                                          <p:spTgt spid="18"/>
                                        </p:tgtEl>
                                        <p:attrNameLst>
                                          <p:attrName>ppt_x</p:attrName>
                                        </p:attrNameLst>
                                      </p:cBhvr>
                                      <p:tavLst>
                                        <p:tav tm="0">
                                          <p:val>
                                            <p:fltVal val="0.5"/>
                                          </p:val>
                                        </p:tav>
                                        <p:tav tm="100000">
                                          <p:val>
                                            <p:strVal val="#ppt_x"/>
                                          </p:val>
                                        </p:tav>
                                      </p:tavLst>
                                    </p:anim>
                                    <p:anim calcmode="lin" valueType="num">
                                      <p:cBhvr>
                                        <p:cTn id="43" dur="500" fill="hold"/>
                                        <p:tgtEl>
                                          <p:spTgt spid="18"/>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6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 calcmode="lin" valueType="num">
                                      <p:cBhvr>
                                        <p:cTn id="48" dur="500" fill="hold"/>
                                        <p:tgtEl>
                                          <p:spTgt spid="21"/>
                                        </p:tgtEl>
                                        <p:attrNameLst>
                                          <p:attrName>ppt_x</p:attrName>
                                        </p:attrNameLst>
                                      </p:cBhvr>
                                      <p:tavLst>
                                        <p:tav tm="0">
                                          <p:val>
                                            <p:fltVal val="0.5"/>
                                          </p:val>
                                        </p:tav>
                                        <p:tav tm="100000">
                                          <p:val>
                                            <p:strVal val="#ppt_x"/>
                                          </p:val>
                                        </p:tav>
                                      </p:tavLst>
                                    </p:anim>
                                    <p:anim calcmode="lin" valueType="num">
                                      <p:cBhvr>
                                        <p:cTn id="49" dur="500" fill="hold"/>
                                        <p:tgtEl>
                                          <p:spTgt spid="21"/>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 calcmode="lin" valueType="num">
                                      <p:cBhvr>
                                        <p:cTn id="54" dur="500" fill="hold"/>
                                        <p:tgtEl>
                                          <p:spTgt spid="24"/>
                                        </p:tgtEl>
                                        <p:attrNameLst>
                                          <p:attrName>ppt_x</p:attrName>
                                        </p:attrNameLst>
                                      </p:cBhvr>
                                      <p:tavLst>
                                        <p:tav tm="0">
                                          <p:val>
                                            <p:fltVal val="0.5"/>
                                          </p:val>
                                        </p:tav>
                                        <p:tav tm="100000">
                                          <p:val>
                                            <p:strVal val="#ppt_x"/>
                                          </p:val>
                                        </p:tav>
                                      </p:tavLst>
                                    </p:anim>
                                    <p:anim calcmode="lin" valueType="num">
                                      <p:cBhvr>
                                        <p:cTn id="55" dur="500" fill="hold"/>
                                        <p:tgtEl>
                                          <p:spTgt spid="24"/>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 calcmode="lin" valueType="num">
                                      <p:cBhvr>
                                        <p:cTn id="60" dur="500" fill="hold"/>
                                        <p:tgtEl>
                                          <p:spTgt spid="27"/>
                                        </p:tgtEl>
                                        <p:attrNameLst>
                                          <p:attrName>ppt_x</p:attrName>
                                        </p:attrNameLst>
                                      </p:cBhvr>
                                      <p:tavLst>
                                        <p:tav tm="0">
                                          <p:val>
                                            <p:fltVal val="0.5"/>
                                          </p:val>
                                        </p:tav>
                                        <p:tav tm="100000">
                                          <p:val>
                                            <p:strVal val="#ppt_x"/>
                                          </p:val>
                                        </p:tav>
                                      </p:tavLst>
                                    </p:anim>
                                    <p:anim calcmode="lin" valueType="num">
                                      <p:cBhvr>
                                        <p:cTn id="61" dur="500" fill="hold"/>
                                        <p:tgtEl>
                                          <p:spTgt spid="27"/>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 calcmode="lin" valueType="num">
                                      <p:cBhvr>
                                        <p:cTn id="66" dur="500" fill="hold"/>
                                        <p:tgtEl>
                                          <p:spTgt spid="30"/>
                                        </p:tgtEl>
                                        <p:attrNameLst>
                                          <p:attrName>ppt_x</p:attrName>
                                        </p:attrNameLst>
                                      </p:cBhvr>
                                      <p:tavLst>
                                        <p:tav tm="0">
                                          <p:val>
                                            <p:fltVal val="0.5"/>
                                          </p:val>
                                        </p:tav>
                                        <p:tav tm="100000">
                                          <p:val>
                                            <p:strVal val="#ppt_x"/>
                                          </p:val>
                                        </p:tav>
                                      </p:tavLst>
                                    </p:anim>
                                    <p:anim calcmode="lin" valueType="num">
                                      <p:cBhvr>
                                        <p:cTn id="67" dur="500" fill="hold"/>
                                        <p:tgtEl>
                                          <p:spTgt spid="30"/>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60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 calcmode="lin" valueType="num">
                                      <p:cBhvr>
                                        <p:cTn id="72" dur="500" fill="hold"/>
                                        <p:tgtEl>
                                          <p:spTgt spid="33"/>
                                        </p:tgtEl>
                                        <p:attrNameLst>
                                          <p:attrName>ppt_x</p:attrName>
                                        </p:attrNameLst>
                                      </p:cBhvr>
                                      <p:tavLst>
                                        <p:tav tm="0">
                                          <p:val>
                                            <p:fltVal val="0.5"/>
                                          </p:val>
                                        </p:tav>
                                        <p:tav tm="100000">
                                          <p:val>
                                            <p:strVal val="#ppt_x"/>
                                          </p:val>
                                        </p:tav>
                                      </p:tavLst>
                                    </p:anim>
                                    <p:anim calcmode="lin" valueType="num">
                                      <p:cBhvr>
                                        <p:cTn id="73" dur="500" fill="hold"/>
                                        <p:tgtEl>
                                          <p:spTgt spid="33"/>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36"/>
                                        </p:tgtEl>
                                        <p:attrNameLst>
                                          <p:attrName>style.visibility</p:attrName>
                                        </p:attrNameLst>
                                      </p:cBhvr>
                                      <p:to>
                                        <p:strVal val="visible"/>
                                      </p:to>
                                    </p:set>
                                    <p:anim calcmode="lin" valueType="num">
                                      <p:cBhvr>
                                        <p:cTn id="76" dur="500" fill="hold"/>
                                        <p:tgtEl>
                                          <p:spTgt spid="36"/>
                                        </p:tgtEl>
                                        <p:attrNameLst>
                                          <p:attrName>ppt_w</p:attrName>
                                        </p:attrNameLst>
                                      </p:cBhvr>
                                      <p:tavLst>
                                        <p:tav tm="0">
                                          <p:val>
                                            <p:fltVal val="0"/>
                                          </p:val>
                                        </p:tav>
                                        <p:tav tm="100000">
                                          <p:val>
                                            <p:strVal val="#ppt_w"/>
                                          </p:val>
                                        </p:tav>
                                      </p:tavLst>
                                    </p:anim>
                                    <p:anim calcmode="lin" valueType="num">
                                      <p:cBhvr>
                                        <p:cTn id="77" dur="500" fill="hold"/>
                                        <p:tgtEl>
                                          <p:spTgt spid="36"/>
                                        </p:tgtEl>
                                        <p:attrNameLst>
                                          <p:attrName>ppt_h</p:attrName>
                                        </p:attrNameLst>
                                      </p:cBhvr>
                                      <p:tavLst>
                                        <p:tav tm="0">
                                          <p:val>
                                            <p:fltVal val="0"/>
                                          </p:val>
                                        </p:tav>
                                        <p:tav tm="100000">
                                          <p:val>
                                            <p:strVal val="#ppt_h"/>
                                          </p:val>
                                        </p:tav>
                                      </p:tavLst>
                                    </p:anim>
                                    <p:anim calcmode="lin" valueType="num">
                                      <p:cBhvr>
                                        <p:cTn id="78" dur="500" fill="hold"/>
                                        <p:tgtEl>
                                          <p:spTgt spid="36"/>
                                        </p:tgtEl>
                                        <p:attrNameLst>
                                          <p:attrName>ppt_x</p:attrName>
                                        </p:attrNameLst>
                                      </p:cBhvr>
                                      <p:tavLst>
                                        <p:tav tm="0">
                                          <p:val>
                                            <p:fltVal val="0.5"/>
                                          </p:val>
                                        </p:tav>
                                        <p:tav tm="100000">
                                          <p:val>
                                            <p:strVal val="#ppt_x"/>
                                          </p:val>
                                        </p:tav>
                                      </p:tavLst>
                                    </p:anim>
                                    <p:anim calcmode="lin" valueType="num">
                                      <p:cBhvr>
                                        <p:cTn id="79" dur="500" fill="hold"/>
                                        <p:tgtEl>
                                          <p:spTgt spid="36"/>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9"/>
                                        </p:tgtEl>
                                        <p:attrNameLst>
                                          <p:attrName>style.visibility</p:attrName>
                                        </p:attrNameLst>
                                      </p:cBhvr>
                                      <p:to>
                                        <p:strVal val="visible"/>
                                      </p:to>
                                    </p:set>
                                    <p:anim calcmode="lin" valueType="num">
                                      <p:cBhvr>
                                        <p:cTn id="82" dur="500" fill="hold"/>
                                        <p:tgtEl>
                                          <p:spTgt spid="39"/>
                                        </p:tgtEl>
                                        <p:attrNameLst>
                                          <p:attrName>ppt_w</p:attrName>
                                        </p:attrNameLst>
                                      </p:cBhvr>
                                      <p:tavLst>
                                        <p:tav tm="0">
                                          <p:val>
                                            <p:fltVal val="0"/>
                                          </p:val>
                                        </p:tav>
                                        <p:tav tm="100000">
                                          <p:val>
                                            <p:strVal val="#ppt_w"/>
                                          </p:val>
                                        </p:tav>
                                      </p:tavLst>
                                    </p:anim>
                                    <p:anim calcmode="lin" valueType="num">
                                      <p:cBhvr>
                                        <p:cTn id="83" dur="500" fill="hold"/>
                                        <p:tgtEl>
                                          <p:spTgt spid="39"/>
                                        </p:tgtEl>
                                        <p:attrNameLst>
                                          <p:attrName>ppt_h</p:attrName>
                                        </p:attrNameLst>
                                      </p:cBhvr>
                                      <p:tavLst>
                                        <p:tav tm="0">
                                          <p:val>
                                            <p:fltVal val="0"/>
                                          </p:val>
                                        </p:tav>
                                        <p:tav tm="100000">
                                          <p:val>
                                            <p:strVal val="#ppt_h"/>
                                          </p:val>
                                        </p:tav>
                                      </p:tavLst>
                                    </p:anim>
                                    <p:anim calcmode="lin" valueType="num">
                                      <p:cBhvr>
                                        <p:cTn id="84" dur="500" fill="hold"/>
                                        <p:tgtEl>
                                          <p:spTgt spid="39"/>
                                        </p:tgtEl>
                                        <p:attrNameLst>
                                          <p:attrName>ppt_x</p:attrName>
                                        </p:attrNameLst>
                                      </p:cBhvr>
                                      <p:tavLst>
                                        <p:tav tm="0">
                                          <p:val>
                                            <p:fltVal val="0.5"/>
                                          </p:val>
                                        </p:tav>
                                        <p:tav tm="100000">
                                          <p:val>
                                            <p:strVal val="#ppt_x"/>
                                          </p:val>
                                        </p:tav>
                                      </p:tavLst>
                                    </p:anim>
                                    <p:anim calcmode="lin" valueType="num">
                                      <p:cBhvr>
                                        <p:cTn id="85" dur="500" fill="hold"/>
                                        <p:tgtEl>
                                          <p:spTgt spid="39"/>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42"/>
                                        </p:tgtEl>
                                        <p:attrNameLst>
                                          <p:attrName>style.visibility</p:attrName>
                                        </p:attrNameLst>
                                      </p:cBhvr>
                                      <p:to>
                                        <p:strVal val="visible"/>
                                      </p:to>
                                    </p:set>
                                    <p:anim calcmode="lin" valueType="num">
                                      <p:cBhvr>
                                        <p:cTn id="88" dur="500" fill="hold"/>
                                        <p:tgtEl>
                                          <p:spTgt spid="42"/>
                                        </p:tgtEl>
                                        <p:attrNameLst>
                                          <p:attrName>ppt_w</p:attrName>
                                        </p:attrNameLst>
                                      </p:cBhvr>
                                      <p:tavLst>
                                        <p:tav tm="0">
                                          <p:val>
                                            <p:fltVal val="0"/>
                                          </p:val>
                                        </p:tav>
                                        <p:tav tm="100000">
                                          <p:val>
                                            <p:strVal val="#ppt_w"/>
                                          </p:val>
                                        </p:tav>
                                      </p:tavLst>
                                    </p:anim>
                                    <p:anim calcmode="lin" valueType="num">
                                      <p:cBhvr>
                                        <p:cTn id="89" dur="500" fill="hold"/>
                                        <p:tgtEl>
                                          <p:spTgt spid="42"/>
                                        </p:tgtEl>
                                        <p:attrNameLst>
                                          <p:attrName>ppt_h</p:attrName>
                                        </p:attrNameLst>
                                      </p:cBhvr>
                                      <p:tavLst>
                                        <p:tav tm="0">
                                          <p:val>
                                            <p:fltVal val="0"/>
                                          </p:val>
                                        </p:tav>
                                        <p:tav tm="100000">
                                          <p:val>
                                            <p:strVal val="#ppt_h"/>
                                          </p:val>
                                        </p:tav>
                                      </p:tavLst>
                                    </p:anim>
                                    <p:anim calcmode="lin" valueType="num">
                                      <p:cBhvr>
                                        <p:cTn id="90" dur="500" fill="hold"/>
                                        <p:tgtEl>
                                          <p:spTgt spid="42"/>
                                        </p:tgtEl>
                                        <p:attrNameLst>
                                          <p:attrName>ppt_x</p:attrName>
                                        </p:attrNameLst>
                                      </p:cBhvr>
                                      <p:tavLst>
                                        <p:tav tm="0">
                                          <p:val>
                                            <p:fltVal val="0.5"/>
                                          </p:val>
                                        </p:tav>
                                        <p:tav tm="100000">
                                          <p:val>
                                            <p:strVal val="#ppt_x"/>
                                          </p:val>
                                        </p:tav>
                                      </p:tavLst>
                                    </p:anim>
                                    <p:anim calcmode="lin" valueType="num">
                                      <p:cBhvr>
                                        <p:cTn id="91" dur="500" fill="hold"/>
                                        <p:tgtEl>
                                          <p:spTgt spid="42"/>
                                        </p:tgtEl>
                                        <p:attrNameLst>
                                          <p:attrName>ppt_y</p:attrName>
                                        </p:attrNameLst>
                                      </p:cBhvr>
                                      <p:tavLst>
                                        <p:tav tm="0">
                                          <p:val>
                                            <p:fltVal val="0.5"/>
                                          </p:val>
                                        </p:tav>
                                        <p:tav tm="100000">
                                          <p:val>
                                            <p:strVal val="#ppt_y"/>
                                          </p:val>
                                        </p:tav>
                                      </p:tavLst>
                                    </p:anim>
                                  </p:childTnLst>
                                </p:cTn>
                              </p:par>
                              <p:par>
                                <p:cTn id="92" presetID="26" presetClass="emph" presetSubtype="0" repeatCount="3000" fill="hold" nodeType="withEffect">
                                  <p:stCondLst>
                                    <p:cond delay="600"/>
                                  </p:stCondLst>
                                  <p:childTnLst>
                                    <p:animEffect transition="out" filter="fade">
                                      <p:cBhvr>
                                        <p:cTn id="93" dur="500" tmFilter="0, 0; .2, .5; .8, .5; 1, 0"/>
                                        <p:tgtEl>
                                          <p:spTgt spid="6"/>
                                        </p:tgtEl>
                                      </p:cBhvr>
                                    </p:animEffect>
                                    <p:animScale>
                                      <p:cBhvr>
                                        <p:cTn id="94" dur="250" autoRev="1" fill="hold"/>
                                        <p:tgtEl>
                                          <p:spTgt spid="6"/>
                                        </p:tgtEl>
                                      </p:cBhvr>
                                      <p:by x="105000" y="105000"/>
                                    </p:animScale>
                                  </p:childTnLst>
                                </p:cTn>
                              </p:par>
                              <p:par>
                                <p:cTn id="95" presetID="26" presetClass="emph" presetSubtype="0" repeatCount="3000" fill="hold" nodeType="withEffect">
                                  <p:stCondLst>
                                    <p:cond delay="710"/>
                                  </p:stCondLst>
                                  <p:childTnLst>
                                    <p:animEffect transition="out" filter="fade">
                                      <p:cBhvr>
                                        <p:cTn id="96" dur="500" tmFilter="0, 0; .2, .5; .8, .5; 1, 0"/>
                                        <p:tgtEl>
                                          <p:spTgt spid="27"/>
                                        </p:tgtEl>
                                      </p:cBhvr>
                                    </p:animEffect>
                                    <p:animScale>
                                      <p:cBhvr>
                                        <p:cTn id="97" dur="250" autoRev="1" fill="hold"/>
                                        <p:tgtEl>
                                          <p:spTgt spid="27"/>
                                        </p:tgtEl>
                                      </p:cBhvr>
                                      <p:by x="105000" y="105000"/>
                                    </p:animScale>
                                  </p:childTnLst>
                                </p:cTn>
                              </p:par>
                              <p:par>
                                <p:cTn id="98" presetID="26" presetClass="emph" presetSubtype="0" repeatCount="3000" fill="hold" nodeType="withEffect">
                                  <p:stCondLst>
                                    <p:cond delay="410"/>
                                  </p:stCondLst>
                                  <p:childTnLst>
                                    <p:animEffect transition="out" filter="fade">
                                      <p:cBhvr>
                                        <p:cTn id="99" dur="500" tmFilter="0, 0; .2, .5; .8, .5; 1, 0"/>
                                        <p:tgtEl>
                                          <p:spTgt spid="33"/>
                                        </p:tgtEl>
                                      </p:cBhvr>
                                    </p:animEffect>
                                    <p:animScale>
                                      <p:cBhvr>
                                        <p:cTn id="100" dur="250" autoRev="1" fill="hold"/>
                                        <p:tgtEl>
                                          <p:spTgt spid="33"/>
                                        </p:tgtEl>
                                      </p:cBhvr>
                                      <p:by x="105000" y="105000"/>
                                    </p:animScale>
                                  </p:childTnLst>
                                </p:cTn>
                              </p:par>
                              <p:par>
                                <p:cTn id="101" presetID="26" presetClass="emph" presetSubtype="0" repeatCount="3000" fill="hold" nodeType="withEffect">
                                  <p:stCondLst>
                                    <p:cond delay="810"/>
                                  </p:stCondLst>
                                  <p:childTnLst>
                                    <p:animEffect transition="out" filter="fade">
                                      <p:cBhvr>
                                        <p:cTn id="102" dur="500" tmFilter="0, 0; .2, .5; .8, .5; 1, 0"/>
                                        <p:tgtEl>
                                          <p:spTgt spid="36"/>
                                        </p:tgtEl>
                                      </p:cBhvr>
                                    </p:animEffect>
                                    <p:animScale>
                                      <p:cBhvr>
                                        <p:cTn id="103" dur="250" autoRev="1" fill="hold"/>
                                        <p:tgtEl>
                                          <p:spTgt spid="36"/>
                                        </p:tgtEl>
                                      </p:cBhvr>
                                      <p:by x="105000" y="105000"/>
                                    </p:animScale>
                                  </p:childTnLst>
                                </p:cTn>
                              </p:par>
                            </p:childTnLst>
                          </p:cTn>
                        </p:par>
                        <p:par>
                          <p:cTn id="104" fill="hold">
                            <p:stCondLst>
                              <p:cond delay="3010"/>
                            </p:stCondLst>
                            <p:childTnLst>
                              <p:par>
                                <p:cTn id="105" presetID="16" presetClass="entr" presetSubtype="42" fill="hold" nodeType="after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barn(outHorizontal)">
                                      <p:cBhvr>
                                        <p:cTn id="107" dur="500"/>
                                        <p:tgtEl>
                                          <p:spTgt spid="45"/>
                                        </p:tgtEl>
                                      </p:cBhvr>
                                    </p:animEffect>
                                  </p:childTnLst>
                                </p:cTn>
                              </p:par>
                            </p:childTnLst>
                          </p:cTn>
                        </p:par>
                        <p:par>
                          <p:cTn id="108" fill="hold">
                            <p:stCondLst>
                              <p:cond delay="3510"/>
                            </p:stCondLst>
                            <p:childTnLst>
                              <p:par>
                                <p:cTn id="109" presetID="23" presetClass="entr" presetSubtype="32" fill="hold" nodeType="afterEffect">
                                  <p:stCondLst>
                                    <p:cond delay="0"/>
                                  </p:stCondLst>
                                  <p:childTnLst>
                                    <p:set>
                                      <p:cBhvr>
                                        <p:cTn id="110" dur="1" fill="hold">
                                          <p:stCondLst>
                                            <p:cond delay="0"/>
                                          </p:stCondLst>
                                        </p:cTn>
                                        <p:tgtEl>
                                          <p:spTgt spid="46"/>
                                        </p:tgtEl>
                                        <p:attrNameLst>
                                          <p:attrName>style.visibility</p:attrName>
                                        </p:attrNameLst>
                                      </p:cBhvr>
                                      <p:to>
                                        <p:strVal val="visible"/>
                                      </p:to>
                                    </p:set>
                                    <p:anim calcmode="lin" valueType="num">
                                      <p:cBhvr>
                                        <p:cTn id="111" dur="500" fill="hold"/>
                                        <p:tgtEl>
                                          <p:spTgt spid="46"/>
                                        </p:tgtEl>
                                        <p:attrNameLst>
                                          <p:attrName>ppt_w</p:attrName>
                                        </p:attrNameLst>
                                      </p:cBhvr>
                                      <p:tavLst>
                                        <p:tav tm="0">
                                          <p:val>
                                            <p:strVal val="4*#ppt_w"/>
                                          </p:val>
                                        </p:tav>
                                        <p:tav tm="100000">
                                          <p:val>
                                            <p:strVal val="#ppt_w"/>
                                          </p:val>
                                        </p:tav>
                                      </p:tavLst>
                                    </p:anim>
                                    <p:anim calcmode="lin" valueType="num">
                                      <p:cBhvr>
                                        <p:cTn id="112" dur="500" fill="hold"/>
                                        <p:tgtEl>
                                          <p:spTgt spid="46"/>
                                        </p:tgtEl>
                                        <p:attrNameLst>
                                          <p:attrName>ppt_h</p:attrName>
                                        </p:attrNameLst>
                                      </p:cBhvr>
                                      <p:tavLst>
                                        <p:tav tm="0">
                                          <p:val>
                                            <p:strVal val="4*#ppt_h"/>
                                          </p:val>
                                        </p:tav>
                                        <p:tav tm="100000">
                                          <p:val>
                                            <p:strVal val="#ppt_h"/>
                                          </p:val>
                                        </p:tav>
                                      </p:tavLst>
                                    </p:anim>
                                  </p:childTnLst>
                                </p:cTn>
                              </p:par>
                              <p:par>
                                <p:cTn id="113" presetID="23" presetClass="entr" presetSubtype="32" fill="hold" nodeType="withEffect">
                                  <p:stCondLst>
                                    <p:cond delay="200"/>
                                  </p:stCondLst>
                                  <p:childTnLst>
                                    <p:set>
                                      <p:cBhvr>
                                        <p:cTn id="114" dur="1" fill="hold">
                                          <p:stCondLst>
                                            <p:cond delay="0"/>
                                          </p:stCondLst>
                                        </p:cTn>
                                        <p:tgtEl>
                                          <p:spTgt spid="49"/>
                                        </p:tgtEl>
                                        <p:attrNameLst>
                                          <p:attrName>style.visibility</p:attrName>
                                        </p:attrNameLst>
                                      </p:cBhvr>
                                      <p:to>
                                        <p:strVal val="visible"/>
                                      </p:to>
                                    </p:set>
                                    <p:anim calcmode="lin" valueType="num">
                                      <p:cBhvr>
                                        <p:cTn id="115" dur="500" fill="hold"/>
                                        <p:tgtEl>
                                          <p:spTgt spid="49"/>
                                        </p:tgtEl>
                                        <p:attrNameLst>
                                          <p:attrName>ppt_w</p:attrName>
                                        </p:attrNameLst>
                                      </p:cBhvr>
                                      <p:tavLst>
                                        <p:tav tm="0">
                                          <p:val>
                                            <p:strVal val="4*#ppt_w"/>
                                          </p:val>
                                        </p:tav>
                                        <p:tav tm="100000">
                                          <p:val>
                                            <p:strVal val="#ppt_w"/>
                                          </p:val>
                                        </p:tav>
                                      </p:tavLst>
                                    </p:anim>
                                    <p:anim calcmode="lin" valueType="num">
                                      <p:cBhvr>
                                        <p:cTn id="116" dur="500" fill="hold"/>
                                        <p:tgtEl>
                                          <p:spTgt spid="49"/>
                                        </p:tgtEl>
                                        <p:attrNameLst>
                                          <p:attrName>ppt_h</p:attrName>
                                        </p:attrNameLst>
                                      </p:cBhvr>
                                      <p:tavLst>
                                        <p:tav tm="0">
                                          <p:val>
                                            <p:strVal val="4*#ppt_h"/>
                                          </p:val>
                                        </p:tav>
                                        <p:tav tm="100000">
                                          <p:val>
                                            <p:strVal val="#ppt_h"/>
                                          </p:val>
                                        </p:tav>
                                      </p:tavLst>
                                    </p:anim>
                                  </p:childTnLst>
                                </p:cTn>
                              </p:par>
                              <p:par>
                                <p:cTn id="117" presetID="23" presetClass="entr" presetSubtype="32" fill="hold" nodeType="withEffect">
                                  <p:stCondLst>
                                    <p:cond delay="200"/>
                                  </p:stCondLst>
                                  <p:childTnLst>
                                    <p:set>
                                      <p:cBhvr>
                                        <p:cTn id="118" dur="1" fill="hold">
                                          <p:stCondLst>
                                            <p:cond delay="0"/>
                                          </p:stCondLst>
                                        </p:cTn>
                                        <p:tgtEl>
                                          <p:spTgt spid="52"/>
                                        </p:tgtEl>
                                        <p:attrNameLst>
                                          <p:attrName>style.visibility</p:attrName>
                                        </p:attrNameLst>
                                      </p:cBhvr>
                                      <p:to>
                                        <p:strVal val="visible"/>
                                      </p:to>
                                    </p:set>
                                    <p:anim calcmode="lin" valueType="num">
                                      <p:cBhvr>
                                        <p:cTn id="119" dur="500" fill="hold"/>
                                        <p:tgtEl>
                                          <p:spTgt spid="52"/>
                                        </p:tgtEl>
                                        <p:attrNameLst>
                                          <p:attrName>ppt_w</p:attrName>
                                        </p:attrNameLst>
                                      </p:cBhvr>
                                      <p:tavLst>
                                        <p:tav tm="0">
                                          <p:val>
                                            <p:strVal val="4*#ppt_w"/>
                                          </p:val>
                                        </p:tav>
                                        <p:tav tm="100000">
                                          <p:val>
                                            <p:strVal val="#ppt_w"/>
                                          </p:val>
                                        </p:tav>
                                      </p:tavLst>
                                    </p:anim>
                                    <p:anim calcmode="lin" valueType="num">
                                      <p:cBhvr>
                                        <p:cTn id="120" dur="500" fill="hold"/>
                                        <p:tgtEl>
                                          <p:spTgt spid="52"/>
                                        </p:tgtEl>
                                        <p:attrNameLst>
                                          <p:attrName>ppt_h</p:attrName>
                                        </p:attrNameLst>
                                      </p:cBhvr>
                                      <p:tavLst>
                                        <p:tav tm="0">
                                          <p:val>
                                            <p:strVal val="4*#ppt_h"/>
                                          </p:val>
                                        </p:tav>
                                        <p:tav tm="100000">
                                          <p:val>
                                            <p:strVal val="#ppt_h"/>
                                          </p:val>
                                        </p:tav>
                                      </p:tavLst>
                                    </p:anim>
                                  </p:childTnLst>
                                </p:cTn>
                              </p:par>
                              <p:par>
                                <p:cTn id="121" presetID="23" presetClass="entr" presetSubtype="32" fill="hold" nodeType="withEffect">
                                  <p:stCondLst>
                                    <p:cond delay="200"/>
                                  </p:stCondLst>
                                  <p:childTnLst>
                                    <p:set>
                                      <p:cBhvr>
                                        <p:cTn id="122" dur="1" fill="hold">
                                          <p:stCondLst>
                                            <p:cond delay="0"/>
                                          </p:stCondLst>
                                        </p:cTn>
                                        <p:tgtEl>
                                          <p:spTgt spid="55"/>
                                        </p:tgtEl>
                                        <p:attrNameLst>
                                          <p:attrName>style.visibility</p:attrName>
                                        </p:attrNameLst>
                                      </p:cBhvr>
                                      <p:to>
                                        <p:strVal val="visible"/>
                                      </p:to>
                                    </p:set>
                                    <p:anim calcmode="lin" valueType="num">
                                      <p:cBhvr>
                                        <p:cTn id="123" dur="500" fill="hold"/>
                                        <p:tgtEl>
                                          <p:spTgt spid="55"/>
                                        </p:tgtEl>
                                        <p:attrNameLst>
                                          <p:attrName>ppt_w</p:attrName>
                                        </p:attrNameLst>
                                      </p:cBhvr>
                                      <p:tavLst>
                                        <p:tav tm="0">
                                          <p:val>
                                            <p:strVal val="4*#ppt_w"/>
                                          </p:val>
                                        </p:tav>
                                        <p:tav tm="100000">
                                          <p:val>
                                            <p:strVal val="#ppt_w"/>
                                          </p:val>
                                        </p:tav>
                                      </p:tavLst>
                                    </p:anim>
                                    <p:anim calcmode="lin" valueType="num">
                                      <p:cBhvr>
                                        <p:cTn id="124" dur="500" fill="hold"/>
                                        <p:tgtEl>
                                          <p:spTgt spid="55"/>
                                        </p:tgtEl>
                                        <p:attrNameLst>
                                          <p:attrName>ppt_h</p:attrName>
                                        </p:attrNameLst>
                                      </p:cBhvr>
                                      <p:tavLst>
                                        <p:tav tm="0">
                                          <p:val>
                                            <p:strVal val="4*#ppt_h"/>
                                          </p:val>
                                        </p:tav>
                                        <p:tav tm="100000">
                                          <p:val>
                                            <p:strVal val="#ppt_h"/>
                                          </p:val>
                                        </p:tav>
                                      </p:tavLst>
                                    </p:anim>
                                  </p:childTnLst>
                                </p:cTn>
                              </p:par>
                              <p:par>
                                <p:cTn id="125" presetID="23" presetClass="entr" presetSubtype="32" fill="hold" nodeType="withEffect">
                                  <p:stCondLst>
                                    <p:cond delay="200"/>
                                  </p:stCondLst>
                                  <p:childTnLst>
                                    <p:set>
                                      <p:cBhvr>
                                        <p:cTn id="126" dur="1" fill="hold">
                                          <p:stCondLst>
                                            <p:cond delay="0"/>
                                          </p:stCondLst>
                                        </p:cTn>
                                        <p:tgtEl>
                                          <p:spTgt spid="58"/>
                                        </p:tgtEl>
                                        <p:attrNameLst>
                                          <p:attrName>style.visibility</p:attrName>
                                        </p:attrNameLst>
                                      </p:cBhvr>
                                      <p:to>
                                        <p:strVal val="visible"/>
                                      </p:to>
                                    </p:set>
                                    <p:anim calcmode="lin" valueType="num">
                                      <p:cBhvr>
                                        <p:cTn id="127" dur="500" fill="hold"/>
                                        <p:tgtEl>
                                          <p:spTgt spid="58"/>
                                        </p:tgtEl>
                                        <p:attrNameLst>
                                          <p:attrName>ppt_w</p:attrName>
                                        </p:attrNameLst>
                                      </p:cBhvr>
                                      <p:tavLst>
                                        <p:tav tm="0">
                                          <p:val>
                                            <p:strVal val="4*#ppt_w"/>
                                          </p:val>
                                        </p:tav>
                                        <p:tav tm="100000">
                                          <p:val>
                                            <p:strVal val="#ppt_w"/>
                                          </p:val>
                                        </p:tav>
                                      </p:tavLst>
                                    </p:anim>
                                    <p:anim calcmode="lin" valueType="num">
                                      <p:cBhvr>
                                        <p:cTn id="128" dur="500" fill="hold"/>
                                        <p:tgtEl>
                                          <p:spTgt spid="58"/>
                                        </p:tgtEl>
                                        <p:attrNameLst>
                                          <p:attrName>ppt_h</p:attrName>
                                        </p:attrNameLst>
                                      </p:cBhvr>
                                      <p:tavLst>
                                        <p:tav tm="0">
                                          <p:val>
                                            <p:strVal val="4*#ppt_h"/>
                                          </p:val>
                                        </p:tav>
                                        <p:tav tm="100000">
                                          <p:val>
                                            <p:strVal val="#ppt_h"/>
                                          </p:val>
                                        </p:tav>
                                      </p:tavLst>
                                    </p:anim>
                                  </p:childTnLst>
                                </p:cTn>
                              </p:par>
                              <p:par>
                                <p:cTn id="129" presetID="23" presetClass="entr" presetSubtype="32" fill="hold" nodeType="withEffect">
                                  <p:stCondLst>
                                    <p:cond delay="200"/>
                                  </p:stCondLst>
                                  <p:childTnLst>
                                    <p:set>
                                      <p:cBhvr>
                                        <p:cTn id="130" dur="1" fill="hold">
                                          <p:stCondLst>
                                            <p:cond delay="0"/>
                                          </p:stCondLst>
                                        </p:cTn>
                                        <p:tgtEl>
                                          <p:spTgt spid="61"/>
                                        </p:tgtEl>
                                        <p:attrNameLst>
                                          <p:attrName>style.visibility</p:attrName>
                                        </p:attrNameLst>
                                      </p:cBhvr>
                                      <p:to>
                                        <p:strVal val="visible"/>
                                      </p:to>
                                    </p:set>
                                    <p:anim calcmode="lin" valueType="num">
                                      <p:cBhvr>
                                        <p:cTn id="131" dur="500" fill="hold"/>
                                        <p:tgtEl>
                                          <p:spTgt spid="61"/>
                                        </p:tgtEl>
                                        <p:attrNameLst>
                                          <p:attrName>ppt_w</p:attrName>
                                        </p:attrNameLst>
                                      </p:cBhvr>
                                      <p:tavLst>
                                        <p:tav tm="0">
                                          <p:val>
                                            <p:strVal val="4*#ppt_w"/>
                                          </p:val>
                                        </p:tav>
                                        <p:tav tm="100000">
                                          <p:val>
                                            <p:strVal val="#ppt_w"/>
                                          </p:val>
                                        </p:tav>
                                      </p:tavLst>
                                    </p:anim>
                                    <p:anim calcmode="lin" valueType="num">
                                      <p:cBhvr>
                                        <p:cTn id="132" dur="500" fill="hold"/>
                                        <p:tgtEl>
                                          <p:spTgt spid="61"/>
                                        </p:tgtEl>
                                        <p:attrNameLst>
                                          <p:attrName>ppt_h</p:attrName>
                                        </p:attrNameLst>
                                      </p:cBhvr>
                                      <p:tavLst>
                                        <p:tav tm="0">
                                          <p:val>
                                            <p:strVal val="4*#ppt_h"/>
                                          </p:val>
                                        </p:tav>
                                        <p:tav tm="100000">
                                          <p:val>
                                            <p:strVal val="#ppt_h"/>
                                          </p:val>
                                        </p:tav>
                                      </p:tavLst>
                                    </p:anim>
                                  </p:childTnLst>
                                </p:cTn>
                              </p:par>
                              <p:par>
                                <p:cTn id="133" presetID="23" presetClass="entr" presetSubtype="32" fill="hold" nodeType="withEffect">
                                  <p:stCondLst>
                                    <p:cond delay="200"/>
                                  </p:stCondLst>
                                  <p:childTnLst>
                                    <p:set>
                                      <p:cBhvr>
                                        <p:cTn id="134" dur="1" fill="hold">
                                          <p:stCondLst>
                                            <p:cond delay="0"/>
                                          </p:stCondLst>
                                        </p:cTn>
                                        <p:tgtEl>
                                          <p:spTgt spid="64"/>
                                        </p:tgtEl>
                                        <p:attrNameLst>
                                          <p:attrName>style.visibility</p:attrName>
                                        </p:attrNameLst>
                                      </p:cBhvr>
                                      <p:to>
                                        <p:strVal val="visible"/>
                                      </p:to>
                                    </p:set>
                                    <p:anim calcmode="lin" valueType="num">
                                      <p:cBhvr>
                                        <p:cTn id="135" dur="500" fill="hold"/>
                                        <p:tgtEl>
                                          <p:spTgt spid="64"/>
                                        </p:tgtEl>
                                        <p:attrNameLst>
                                          <p:attrName>ppt_w</p:attrName>
                                        </p:attrNameLst>
                                      </p:cBhvr>
                                      <p:tavLst>
                                        <p:tav tm="0">
                                          <p:val>
                                            <p:strVal val="4*#ppt_w"/>
                                          </p:val>
                                        </p:tav>
                                        <p:tav tm="100000">
                                          <p:val>
                                            <p:strVal val="#ppt_w"/>
                                          </p:val>
                                        </p:tav>
                                      </p:tavLst>
                                    </p:anim>
                                    <p:anim calcmode="lin" valueType="num">
                                      <p:cBhvr>
                                        <p:cTn id="136" dur="500" fill="hold"/>
                                        <p:tgtEl>
                                          <p:spTgt spid="64"/>
                                        </p:tgtEl>
                                        <p:attrNameLst>
                                          <p:attrName>ppt_h</p:attrName>
                                        </p:attrNameLst>
                                      </p:cBhvr>
                                      <p:tavLst>
                                        <p:tav tm="0">
                                          <p:val>
                                            <p:strVal val="4*#ppt_h"/>
                                          </p:val>
                                        </p:tav>
                                        <p:tav tm="100000">
                                          <p:val>
                                            <p:strVal val="#ppt_h"/>
                                          </p:val>
                                        </p:tav>
                                      </p:tavLst>
                                    </p:anim>
                                  </p:childTnLst>
                                </p:cTn>
                              </p:par>
                            </p:childTnLst>
                          </p:cTn>
                        </p:par>
                        <p:par>
                          <p:cTn id="137" fill="hold">
                            <p:stCondLst>
                              <p:cond delay="4210"/>
                            </p:stCondLst>
                            <p:childTnLst>
                              <p:par>
                                <p:cTn id="138" presetID="22" presetClass="entr" presetSubtype="8" fill="hold" grpId="0" nodeType="afterEffect">
                                  <p:stCondLst>
                                    <p:cond delay="0"/>
                                  </p:stCondLst>
                                  <p:childTnLst>
                                    <p:set>
                                      <p:cBhvr>
                                        <p:cTn id="139" dur="1" fill="hold">
                                          <p:stCondLst>
                                            <p:cond delay="0"/>
                                          </p:stCondLst>
                                        </p:cTn>
                                        <p:tgtEl>
                                          <p:spTgt spid="67"/>
                                        </p:tgtEl>
                                        <p:attrNameLst>
                                          <p:attrName>style.visibility</p:attrName>
                                        </p:attrNameLst>
                                      </p:cBhvr>
                                      <p:to>
                                        <p:strVal val="visible"/>
                                      </p:to>
                                    </p:set>
                                    <p:animEffect transition="in" filter="wipe(left)">
                                      <p:cBhvr>
                                        <p:cTn id="14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64980" y="-18249"/>
            <a:ext cx="649080" cy="761765"/>
            <a:chOff x="8266914" y="-18254"/>
            <a:chExt cx="649280" cy="762000"/>
          </a:xfrm>
        </p:grpSpPr>
        <p:sp>
          <p:nvSpPr>
            <p:cNvPr id="3"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endParaRPr lang="zh-CN" altLang="zh-CN" b="0" dirty="0">
                <a:latin typeface="微软雅黑" panose="020B0503020204020204" pitchFamily="34" charset="-122"/>
                <a:ea typeface="宋体" panose="02010600030101010101" pitchFamily="2" charset="-122"/>
                <a:cs typeface="宋体" panose="02010600030101010101" pitchFamily="2" charset="-122"/>
              </a:endParaRPr>
            </a:p>
          </p:txBody>
        </p:sp>
        <p:grpSp>
          <p:nvGrpSpPr>
            <p:cNvPr id="4" name="组合 3"/>
            <p:cNvGrpSpPr/>
            <p:nvPr/>
          </p:nvGrpSpPr>
          <p:grpSpPr>
            <a:xfrm>
              <a:off x="8266914" y="134144"/>
              <a:ext cx="649280" cy="475558"/>
              <a:chOff x="235091" y="185120"/>
              <a:chExt cx="649280" cy="475558"/>
            </a:xfrm>
          </p:grpSpPr>
          <p:sp>
            <p:nvSpPr>
              <p:cNvPr id="5" name="矩形 4"/>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 name="矩形 5"/>
              <p:cNvSpPr/>
              <p:nvPr/>
            </p:nvSpPr>
            <p:spPr>
              <a:xfrm>
                <a:off x="292677" y="460623"/>
                <a:ext cx="535724" cy="200055"/>
              </a:xfrm>
              <a:prstGeom prst="rect">
                <a:avLst/>
              </a:prstGeom>
            </p:spPr>
            <p:txBody>
              <a:bodyPr wrap="none">
                <a:spAutoFit/>
              </a:bodyPr>
              <a:lstStyle/>
              <a:p>
                <a:r>
                  <a:rPr lang="en-US" altLang="zh-CN" sz="700" b="0" dirty="0">
                    <a:solidFill>
                      <a:srgbClr val="195CC7"/>
                    </a:solidFill>
                    <a:latin typeface="Impact" panose="020B0806030902050204" pitchFamily="34" charset="0"/>
                    <a:ea typeface="微软雅黑" panose="020B0503020204020204" pitchFamily="34" charset="-122"/>
                  </a:rPr>
                  <a:t>TEXT HERE</a:t>
                </a:r>
                <a:endParaRPr lang="zh-CN" altLang="en-US" sz="700" b="0" dirty="0">
                  <a:solidFill>
                    <a:srgbClr val="195CC7"/>
                  </a:solidFill>
                  <a:latin typeface="Impact" panose="020B0806030902050204" pitchFamily="34" charset="0"/>
                  <a:ea typeface="微软雅黑" panose="020B0503020204020204" pitchFamily="34" charset="-122"/>
                </a:endParaRPr>
              </a:p>
            </p:txBody>
          </p:sp>
        </p:grpSp>
      </p:grpSp>
      <p:grpSp>
        <p:nvGrpSpPr>
          <p:cNvPr id="7" name="组合 6"/>
          <p:cNvGrpSpPr/>
          <p:nvPr/>
        </p:nvGrpSpPr>
        <p:grpSpPr>
          <a:xfrm>
            <a:off x="903711" y="249867"/>
            <a:ext cx="2830349" cy="679489"/>
            <a:chOff x="903371" y="249943"/>
            <a:chExt cx="2831223" cy="679699"/>
          </a:xfrm>
        </p:grpSpPr>
        <p:sp>
          <p:nvSpPr>
            <p:cNvPr id="8" name="任意多边形 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sp>
          <p:nvSpPr>
            <p:cNvPr id="9" name="任意多边形 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195CC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dirty="0">
                <a:solidFill>
                  <a:prstClr val="black"/>
                </a:solidFill>
                <a:latin typeface="微软雅黑" panose="020B0503020204020204" pitchFamily="34" charset="-122"/>
              </a:endParaRPr>
            </a:p>
          </p:txBody>
        </p:sp>
      </p:grpSp>
      <p:grpSp>
        <p:nvGrpSpPr>
          <p:cNvPr id="10" name="组合 9"/>
          <p:cNvGrpSpPr/>
          <p:nvPr/>
        </p:nvGrpSpPr>
        <p:grpSpPr>
          <a:xfrm rot="16200000">
            <a:off x="574964" y="158113"/>
            <a:ext cx="764867" cy="862996"/>
            <a:chOff x="8439634" y="3544648"/>
            <a:chExt cx="1611146" cy="1817848"/>
          </a:xfrm>
        </p:grpSpPr>
        <p:sp>
          <p:nvSpPr>
            <p:cNvPr id="1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95CC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grpSp>
        <p:nvGrpSpPr>
          <p:cNvPr id="13" name="Group 17"/>
          <p:cNvGrpSpPr>
            <a:grpSpLocks noChangeAspect="1"/>
          </p:cNvGrpSpPr>
          <p:nvPr/>
        </p:nvGrpSpPr>
        <p:grpSpPr bwMode="auto">
          <a:xfrm>
            <a:off x="827767" y="455514"/>
            <a:ext cx="259260" cy="278300"/>
            <a:chOff x="231" y="1205"/>
            <a:chExt cx="640" cy="687"/>
          </a:xfrm>
          <a:solidFill>
            <a:schemeClr val="bg1"/>
          </a:solidFill>
          <a:effectLst/>
        </p:grpSpPr>
        <p:sp>
          <p:nvSpPr>
            <p:cNvPr id="1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sp>
          <p:nvSpPr>
            <p:cNvPr id="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dirty="0">
                <a:solidFill>
                  <a:prstClr val="black"/>
                </a:solidFill>
                <a:latin typeface="微软雅黑" panose="020B0503020204020204" pitchFamily="34" charset="-122"/>
              </a:endParaRPr>
            </a:p>
          </p:txBody>
        </p:sp>
      </p:grpSp>
      <p:sp>
        <p:nvSpPr>
          <p:cNvPr id="16" name="矩形 3"/>
          <p:cNvSpPr>
            <a:spLocks noChangeArrowheads="1"/>
          </p:cNvSpPr>
          <p:nvPr/>
        </p:nvSpPr>
        <p:spPr bwMode="auto">
          <a:xfrm>
            <a:off x="1448764" y="442777"/>
            <a:ext cx="1164383" cy="37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999" b="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999" b="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37"/>
          <p:cNvSpPr>
            <a:spLocks noChangeArrowheads="1"/>
          </p:cNvSpPr>
          <p:nvPr/>
        </p:nvSpPr>
        <p:spPr bwMode="auto">
          <a:xfrm>
            <a:off x="2591413" y="570057"/>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r>
              <a:rPr lang="en-US" sz="1000" b="0" dirty="0" smtClean="0">
                <a:solidFill>
                  <a:schemeClr val="bg1"/>
                </a:solidFill>
                <a:latin typeface="微软雅黑" panose="020B0503020204020204" pitchFamily="34" charset="-122"/>
                <a:sym typeface="Arial" panose="020B0604020202020204" pitchFamily="34" charset="0"/>
              </a:rPr>
              <a:t>Add title</a:t>
            </a:r>
            <a:endParaRPr lang="zh-CN" altLang="en-US" sz="1000" b="0" baseline="-3000" dirty="0">
              <a:solidFill>
                <a:schemeClr val="bg1"/>
              </a:solidFill>
              <a:latin typeface="微软雅黑" panose="020B0503020204020204" pitchFamily="34" charset="-122"/>
              <a:sym typeface="Arial" panose="020B0604020202020204" pitchFamily="34" charset="0"/>
            </a:endParaRPr>
          </a:p>
        </p:txBody>
      </p:sp>
      <p:grpSp>
        <p:nvGrpSpPr>
          <p:cNvPr id="110" name="组合 109"/>
          <p:cNvGrpSpPr/>
          <p:nvPr/>
        </p:nvGrpSpPr>
        <p:grpSpPr>
          <a:xfrm flipH="1">
            <a:off x="4656376" y="4001683"/>
            <a:ext cx="3325830" cy="112298"/>
            <a:chOff x="7872142" y="1716173"/>
            <a:chExt cx="4433863" cy="149766"/>
          </a:xfrm>
        </p:grpSpPr>
        <p:cxnSp>
          <p:nvCxnSpPr>
            <p:cNvPr id="111" name="直接连接符 110"/>
            <p:cNvCxnSpPr>
              <a:endCxn id="112" idx="6"/>
            </p:cNvCxnSpPr>
            <p:nvPr/>
          </p:nvCxnSpPr>
          <p:spPr>
            <a:xfrm flipH="1" flipV="1">
              <a:off x="8021908" y="1791056"/>
              <a:ext cx="4284097" cy="22276"/>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a:off x="7872142" y="1716173"/>
              <a:ext cx="149766" cy="149766"/>
            </a:xfrm>
            <a:prstGeom prst="ellipse">
              <a:avLst/>
            </a:prstGeom>
            <a:solidFill>
              <a:srgbClr val="195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flipH="1">
            <a:off x="5043165" y="2514305"/>
            <a:ext cx="2939040" cy="112298"/>
            <a:chOff x="7872142" y="1716173"/>
            <a:chExt cx="3918210" cy="149766"/>
          </a:xfrm>
        </p:grpSpPr>
        <p:cxnSp>
          <p:nvCxnSpPr>
            <p:cNvPr id="114" name="直接连接符 113"/>
            <p:cNvCxnSpPr>
              <a:endCxn id="115" idx="6"/>
            </p:cNvCxnSpPr>
            <p:nvPr/>
          </p:nvCxnSpPr>
          <p:spPr>
            <a:xfrm flipH="1" flipV="1">
              <a:off x="8021908" y="1791056"/>
              <a:ext cx="3768444" cy="19595"/>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7872142" y="1716173"/>
              <a:ext cx="149766" cy="149766"/>
            </a:xfrm>
            <a:prstGeom prst="ellipse">
              <a:avLst/>
            </a:prstGeom>
            <a:solidFill>
              <a:srgbClr val="195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6" name="任意多边形 115"/>
          <p:cNvSpPr/>
          <p:nvPr/>
        </p:nvSpPr>
        <p:spPr>
          <a:xfrm>
            <a:off x="3734060" y="1249546"/>
            <a:ext cx="1459912" cy="666082"/>
          </a:xfrm>
          <a:custGeom>
            <a:avLst/>
            <a:gdLst>
              <a:gd name="connsiteX0" fmla="*/ 1289422 w 2578844"/>
              <a:gd name="connsiteY0" fmla="*/ 0 h 1177018"/>
              <a:gd name="connsiteX1" fmla="*/ 2578134 w 2578844"/>
              <a:gd name="connsiteY1" fmla="*/ 1162953 h 1177018"/>
              <a:gd name="connsiteX2" fmla="*/ 2578844 w 2578844"/>
              <a:gd name="connsiteY2" fmla="*/ 1177018 h 1177018"/>
              <a:gd name="connsiteX3" fmla="*/ 0 w 2578844"/>
              <a:gd name="connsiteY3" fmla="*/ 1177018 h 1177018"/>
              <a:gd name="connsiteX4" fmla="*/ 710 w 2578844"/>
              <a:gd name="connsiteY4" fmla="*/ 1162953 h 1177018"/>
              <a:gd name="connsiteX5" fmla="*/ 1289422 w 2578844"/>
              <a:gd name="connsiteY5" fmla="*/ 0 h 1177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78844" h="1177018">
                <a:moveTo>
                  <a:pt x="1289422" y="0"/>
                </a:moveTo>
                <a:cubicBezTo>
                  <a:pt x="1960138" y="0"/>
                  <a:pt x="2511797" y="509739"/>
                  <a:pt x="2578134" y="1162953"/>
                </a:cubicBezTo>
                <a:lnTo>
                  <a:pt x="2578844" y="1177018"/>
                </a:lnTo>
                <a:lnTo>
                  <a:pt x="0" y="1177018"/>
                </a:lnTo>
                <a:lnTo>
                  <a:pt x="710" y="1162953"/>
                </a:lnTo>
                <a:cubicBezTo>
                  <a:pt x="67048" y="509739"/>
                  <a:pt x="618707" y="0"/>
                  <a:pt x="1289422" y="0"/>
                </a:cubicBezTo>
                <a:close/>
              </a:path>
            </a:pathLst>
          </a:custGeom>
          <a:gradFill>
            <a:gsLst>
              <a:gs pos="100000">
                <a:schemeClr val="bg1">
                  <a:lumMod val="95000"/>
                </a:schemeClr>
              </a:gs>
              <a:gs pos="0">
                <a:schemeClr val="bg1">
                  <a:lumMod val="80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梯形 116"/>
          <p:cNvSpPr/>
          <p:nvPr/>
        </p:nvSpPr>
        <p:spPr>
          <a:xfrm flipV="1">
            <a:off x="3734060" y="1976297"/>
            <a:ext cx="1459912"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梯形 117"/>
          <p:cNvSpPr/>
          <p:nvPr/>
        </p:nvSpPr>
        <p:spPr>
          <a:xfrm flipV="1">
            <a:off x="3897219" y="2641609"/>
            <a:ext cx="1139553" cy="604643"/>
          </a:xfrm>
          <a:prstGeom prst="trapezoid">
            <a:avLst/>
          </a:prstGeom>
          <a:gradFill flip="none" rotWithShape="1">
            <a:gsLst>
              <a:gs pos="100000">
                <a:schemeClr val="bg1">
                  <a:lumMod val="95000"/>
                </a:schemeClr>
              </a:gs>
              <a:gs pos="0">
                <a:schemeClr val="bg1">
                  <a:lumMod val="80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任意多边形 118"/>
          <p:cNvSpPr/>
          <p:nvPr/>
        </p:nvSpPr>
        <p:spPr>
          <a:xfrm flipV="1">
            <a:off x="4057188" y="3306920"/>
            <a:ext cx="819615" cy="807062"/>
          </a:xfrm>
          <a:custGeom>
            <a:avLst/>
            <a:gdLst>
              <a:gd name="connsiteX0" fmla="*/ 0 w 1447800"/>
              <a:gd name="connsiteY0" fmla="*/ 1426140 h 1426140"/>
              <a:gd name="connsiteX1" fmla="*/ 1447800 w 1447800"/>
              <a:gd name="connsiteY1" fmla="*/ 1426140 h 1426140"/>
              <a:gd name="connsiteX2" fmla="*/ 1180688 w 1447800"/>
              <a:gd name="connsiteY2" fmla="*/ 357690 h 1426140"/>
              <a:gd name="connsiteX3" fmla="*/ 1177247 w 1447800"/>
              <a:gd name="connsiteY3" fmla="*/ 357690 h 1426140"/>
              <a:gd name="connsiteX4" fmla="*/ 1174880 w 1447800"/>
              <a:gd name="connsiteY4" fmla="*/ 336305 h 1426140"/>
              <a:gd name="connsiteX5" fmla="*/ 721810 w 1447800"/>
              <a:gd name="connsiteY5" fmla="*/ 0 h 1426140"/>
              <a:gd name="connsiteX6" fmla="*/ 268741 w 1447800"/>
              <a:gd name="connsiteY6" fmla="*/ 336305 h 1426140"/>
              <a:gd name="connsiteX7" fmla="*/ 265786 w 1447800"/>
              <a:gd name="connsiteY7" fmla="*/ 362997 h 142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0" h="1426140">
                <a:moveTo>
                  <a:pt x="0" y="1426140"/>
                </a:moveTo>
                <a:lnTo>
                  <a:pt x="1447800" y="1426140"/>
                </a:lnTo>
                <a:lnTo>
                  <a:pt x="1180688" y="357690"/>
                </a:lnTo>
                <a:lnTo>
                  <a:pt x="1177247" y="357690"/>
                </a:lnTo>
                <a:lnTo>
                  <a:pt x="1174880" y="336305"/>
                </a:lnTo>
                <a:cubicBezTo>
                  <a:pt x="1131756" y="144376"/>
                  <a:pt x="945296" y="0"/>
                  <a:pt x="721810" y="0"/>
                </a:cubicBezTo>
                <a:cubicBezTo>
                  <a:pt x="498325" y="0"/>
                  <a:pt x="311864" y="144376"/>
                  <a:pt x="268741" y="336305"/>
                </a:cubicBezTo>
                <a:lnTo>
                  <a:pt x="265786" y="362997"/>
                </a:lnTo>
                <a:close/>
              </a:path>
            </a:pathLst>
          </a:custGeom>
          <a:gradFill flip="none" rotWithShape="1">
            <a:gsLst>
              <a:gs pos="100000">
                <a:schemeClr val="bg1">
                  <a:lumMod val="95000"/>
                </a:schemeClr>
              </a:gs>
              <a:gs pos="0">
                <a:schemeClr val="bg1">
                  <a:lumMod val="75000"/>
                </a:schemeClr>
              </a:gs>
            </a:gsLst>
            <a:lin ang="18900000" scaled="1"/>
            <a:tileRect/>
          </a:gradFill>
          <a:ln w="25400">
            <a:gradFill flip="none" rotWithShape="1">
              <a:gsLst>
                <a:gs pos="0">
                  <a:schemeClr val="bg1">
                    <a:lumMod val="96000"/>
                  </a:schemeClr>
                </a:gs>
                <a:gs pos="100000">
                  <a:schemeClr val="bg1">
                    <a:lumMod val="75000"/>
                  </a:schemeClr>
                </a:gs>
              </a:gsLst>
              <a:lin ang="189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0" name="组合 119"/>
          <p:cNvGrpSpPr/>
          <p:nvPr/>
        </p:nvGrpSpPr>
        <p:grpSpPr>
          <a:xfrm>
            <a:off x="4035732" y="4224633"/>
            <a:ext cx="856568" cy="784038"/>
            <a:chOff x="5525029" y="5078724"/>
            <a:chExt cx="1141942" cy="1045626"/>
          </a:xfrm>
        </p:grpSpPr>
        <p:sp>
          <p:nvSpPr>
            <p:cNvPr id="121" name="椭圆 120"/>
            <p:cNvSpPr/>
            <p:nvPr/>
          </p:nvSpPr>
          <p:spPr>
            <a:xfrm>
              <a:off x="5573188" y="5078724"/>
              <a:ext cx="1045626" cy="1045626"/>
            </a:xfrm>
            <a:prstGeom prst="ellipse">
              <a:avLst/>
            </a:prstGeom>
            <a:gradFill>
              <a:gsLst>
                <a:gs pos="100000">
                  <a:schemeClr val="bg1">
                    <a:lumMod val="95000"/>
                  </a:schemeClr>
                </a:gs>
                <a:gs pos="0">
                  <a:schemeClr val="bg1">
                    <a:lumMod val="7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文本框 17"/>
            <p:cNvSpPr txBox="1"/>
            <p:nvPr/>
          </p:nvSpPr>
          <p:spPr>
            <a:xfrm>
              <a:off x="5525029" y="5370704"/>
              <a:ext cx="1141942" cy="554126"/>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23" name="Group 4"/>
          <p:cNvGrpSpPr>
            <a:grpSpLocks noChangeAspect="1"/>
          </p:cNvGrpSpPr>
          <p:nvPr/>
        </p:nvGrpSpPr>
        <p:grpSpPr bwMode="auto">
          <a:xfrm>
            <a:off x="4288466" y="1425021"/>
            <a:ext cx="315481" cy="369574"/>
            <a:chOff x="1776" y="1776"/>
            <a:chExt cx="64" cy="75"/>
          </a:xfrm>
          <a:solidFill>
            <a:srgbClr val="195CC7"/>
          </a:solidFill>
        </p:grpSpPr>
        <p:sp>
          <p:nvSpPr>
            <p:cNvPr id="12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28" name="Group 18"/>
          <p:cNvGrpSpPr>
            <a:grpSpLocks noChangeAspect="1"/>
          </p:cNvGrpSpPr>
          <p:nvPr/>
        </p:nvGrpSpPr>
        <p:grpSpPr bwMode="auto">
          <a:xfrm>
            <a:off x="4305564" y="3502820"/>
            <a:ext cx="320398" cy="298443"/>
            <a:chOff x="3802" y="2858"/>
            <a:chExt cx="616" cy="574"/>
          </a:xfrm>
          <a:solidFill>
            <a:srgbClr val="195CC7"/>
          </a:solidFill>
        </p:grpSpPr>
        <p:sp>
          <p:nvSpPr>
            <p:cNvPr id="12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4" name="Group 13"/>
          <p:cNvGrpSpPr>
            <a:grpSpLocks noChangeAspect="1"/>
          </p:cNvGrpSpPr>
          <p:nvPr/>
        </p:nvGrpSpPr>
        <p:grpSpPr bwMode="auto">
          <a:xfrm>
            <a:off x="4271656" y="2092898"/>
            <a:ext cx="384719" cy="389120"/>
            <a:chOff x="2426" y="2781"/>
            <a:chExt cx="593" cy="600"/>
          </a:xfrm>
          <a:solidFill>
            <a:srgbClr val="195CC7"/>
          </a:solidFill>
        </p:grpSpPr>
        <p:sp>
          <p:nvSpPr>
            <p:cNvPr id="13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37" name="组合 136"/>
          <p:cNvGrpSpPr/>
          <p:nvPr/>
        </p:nvGrpSpPr>
        <p:grpSpPr>
          <a:xfrm>
            <a:off x="4303902" y="2766002"/>
            <a:ext cx="330607" cy="359647"/>
            <a:chOff x="4873626" y="1965325"/>
            <a:chExt cx="269876" cy="293688"/>
          </a:xfrm>
          <a:solidFill>
            <a:srgbClr val="195CC7"/>
          </a:solidFill>
        </p:grpSpPr>
        <p:sp>
          <p:nvSpPr>
            <p:cNvPr id="138"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42" name="组合 141"/>
          <p:cNvGrpSpPr/>
          <p:nvPr/>
        </p:nvGrpSpPr>
        <p:grpSpPr>
          <a:xfrm>
            <a:off x="1059373" y="1844786"/>
            <a:ext cx="2708196" cy="112298"/>
            <a:chOff x="1557067" y="1904859"/>
            <a:chExt cx="3610458" cy="149766"/>
          </a:xfrm>
        </p:grpSpPr>
        <p:cxnSp>
          <p:nvCxnSpPr>
            <p:cNvPr id="143" name="直接连接符 142"/>
            <p:cNvCxnSpPr/>
            <p:nvPr/>
          </p:nvCxnSpPr>
          <p:spPr>
            <a:xfrm flipH="1">
              <a:off x="1687207" y="1979742"/>
              <a:ext cx="3480318"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4" name="椭圆 143"/>
            <p:cNvSpPr/>
            <p:nvPr/>
          </p:nvSpPr>
          <p:spPr>
            <a:xfrm>
              <a:off x="1557067" y="1904859"/>
              <a:ext cx="149766" cy="149766"/>
            </a:xfrm>
            <a:prstGeom prst="ellipse">
              <a:avLst/>
            </a:prstGeom>
            <a:solidFill>
              <a:srgbClr val="195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45" name="组合 144"/>
          <p:cNvGrpSpPr/>
          <p:nvPr/>
        </p:nvGrpSpPr>
        <p:grpSpPr>
          <a:xfrm>
            <a:off x="1059373" y="3177481"/>
            <a:ext cx="2997816" cy="112298"/>
            <a:chOff x="1557067" y="3682197"/>
            <a:chExt cx="3996568" cy="149766"/>
          </a:xfrm>
        </p:grpSpPr>
        <p:cxnSp>
          <p:nvCxnSpPr>
            <p:cNvPr id="146" name="直接连接符 145"/>
            <p:cNvCxnSpPr/>
            <p:nvPr/>
          </p:nvCxnSpPr>
          <p:spPr>
            <a:xfrm flipH="1">
              <a:off x="1642533" y="3773912"/>
              <a:ext cx="3911102" cy="0"/>
            </a:xfrm>
            <a:prstGeom prst="line">
              <a:avLst/>
            </a:prstGeom>
            <a:ln w="254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7" name="椭圆 146"/>
            <p:cNvSpPr/>
            <p:nvPr/>
          </p:nvSpPr>
          <p:spPr>
            <a:xfrm>
              <a:off x="1557067" y="3682197"/>
              <a:ext cx="149766" cy="149766"/>
            </a:xfrm>
            <a:prstGeom prst="ellipse">
              <a:avLst/>
            </a:prstGeom>
            <a:solidFill>
              <a:srgbClr val="195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48" name="文本框 52"/>
          <p:cNvSpPr txBox="1"/>
          <p:nvPr/>
        </p:nvSpPr>
        <p:spPr>
          <a:xfrm>
            <a:off x="1156991" y="1555752"/>
            <a:ext cx="1361960" cy="323165"/>
          </a:xfrm>
          <a:prstGeom prst="rect">
            <a:avLst/>
          </a:prstGeom>
          <a:noFill/>
        </p:spPr>
        <p:txBody>
          <a:bodyPr wrap="square" rtlCol="0">
            <a:spAutoFit/>
          </a:bodyPr>
          <a:lstStyle/>
          <a:p>
            <a:r>
              <a:rPr lang="zh-CN" altLang="en-US" sz="1500" dirty="0">
                <a:solidFill>
                  <a:srgbClr val="195CC7"/>
                </a:solidFill>
                <a:latin typeface="微软雅黑" panose="020B0503020204020204" pitchFamily="34" charset="-122"/>
                <a:ea typeface="微软雅黑" panose="020B0503020204020204" pitchFamily="34" charset="-122"/>
              </a:rPr>
              <a:t>添加标题一</a:t>
            </a:r>
          </a:p>
        </p:txBody>
      </p:sp>
      <p:sp>
        <p:nvSpPr>
          <p:cNvPr id="149" name="文本框 53"/>
          <p:cNvSpPr txBox="1"/>
          <p:nvPr/>
        </p:nvSpPr>
        <p:spPr>
          <a:xfrm>
            <a:off x="1156991" y="2885603"/>
            <a:ext cx="1361960" cy="323165"/>
          </a:xfrm>
          <a:prstGeom prst="rect">
            <a:avLst/>
          </a:prstGeom>
          <a:noFill/>
        </p:spPr>
        <p:txBody>
          <a:bodyPr wrap="square" rtlCol="0">
            <a:spAutoFit/>
          </a:bodyPr>
          <a:lstStyle/>
          <a:p>
            <a:r>
              <a:rPr lang="zh-CN" altLang="en-US" sz="1500" dirty="0">
                <a:solidFill>
                  <a:srgbClr val="195CC7"/>
                </a:solidFill>
                <a:latin typeface="微软雅黑" panose="020B0503020204020204" pitchFamily="34" charset="-122"/>
                <a:ea typeface="微软雅黑" panose="020B0503020204020204" pitchFamily="34" charset="-122"/>
              </a:rPr>
              <a:t>添加标题三</a:t>
            </a:r>
          </a:p>
        </p:txBody>
      </p:sp>
      <p:sp>
        <p:nvSpPr>
          <p:cNvPr id="150" name="文本框 54"/>
          <p:cNvSpPr txBox="1"/>
          <p:nvPr/>
        </p:nvSpPr>
        <p:spPr>
          <a:xfrm>
            <a:off x="6758388" y="2222349"/>
            <a:ext cx="1323905" cy="323165"/>
          </a:xfrm>
          <a:prstGeom prst="rect">
            <a:avLst/>
          </a:prstGeom>
          <a:noFill/>
        </p:spPr>
        <p:txBody>
          <a:bodyPr wrap="square" rtlCol="0">
            <a:spAutoFit/>
          </a:bodyPr>
          <a:lstStyle/>
          <a:p>
            <a:r>
              <a:rPr lang="zh-CN" altLang="en-US" sz="1500" dirty="0">
                <a:solidFill>
                  <a:srgbClr val="195CC7"/>
                </a:solidFill>
                <a:latin typeface="微软雅黑" panose="020B0503020204020204" pitchFamily="34" charset="-122"/>
                <a:ea typeface="微软雅黑" panose="020B0503020204020204" pitchFamily="34" charset="-122"/>
              </a:rPr>
              <a:t>添加标题二</a:t>
            </a:r>
          </a:p>
        </p:txBody>
      </p:sp>
      <p:sp>
        <p:nvSpPr>
          <p:cNvPr id="151" name="文本框 55"/>
          <p:cNvSpPr txBox="1"/>
          <p:nvPr/>
        </p:nvSpPr>
        <p:spPr>
          <a:xfrm>
            <a:off x="6380297" y="3714086"/>
            <a:ext cx="1323905" cy="323165"/>
          </a:xfrm>
          <a:prstGeom prst="rect">
            <a:avLst/>
          </a:prstGeom>
          <a:noFill/>
        </p:spPr>
        <p:txBody>
          <a:bodyPr wrap="square" rtlCol="0">
            <a:spAutoFit/>
          </a:bodyPr>
          <a:lstStyle/>
          <a:p>
            <a:r>
              <a:rPr lang="zh-CN" altLang="en-US" sz="1500" dirty="0">
                <a:solidFill>
                  <a:srgbClr val="195CC7"/>
                </a:solidFill>
                <a:latin typeface="微软雅黑" panose="020B0503020204020204" pitchFamily="34" charset="-122"/>
                <a:ea typeface="微软雅黑" panose="020B0503020204020204" pitchFamily="34" charset="-122"/>
              </a:rPr>
              <a:t>添加标题四</a:t>
            </a:r>
          </a:p>
        </p:txBody>
      </p:sp>
      <p:sp>
        <p:nvSpPr>
          <p:cNvPr id="152" name="文本框 129"/>
          <p:cNvSpPr txBox="1"/>
          <p:nvPr/>
        </p:nvSpPr>
        <p:spPr>
          <a:xfrm>
            <a:off x="1168626" y="1957084"/>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53" name="文本框 129"/>
          <p:cNvSpPr txBox="1"/>
          <p:nvPr/>
        </p:nvSpPr>
        <p:spPr>
          <a:xfrm>
            <a:off x="1188588" y="3328448"/>
            <a:ext cx="1998482" cy="784830"/>
          </a:xfrm>
          <a:prstGeom prst="rect">
            <a:avLst/>
          </a:prstGeom>
          <a:noFill/>
        </p:spPr>
        <p:txBody>
          <a:bodyPr wrap="square" rtlCol="0">
            <a:spAutoFit/>
          </a:bodyPr>
          <a:lstStyle/>
          <a:p>
            <a:pP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54" name="文本框 129"/>
          <p:cNvSpPr txBox="1"/>
          <p:nvPr/>
        </p:nvSpPr>
        <p:spPr>
          <a:xfrm>
            <a:off x="5847796" y="2633665"/>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55" name="文本框 129"/>
          <p:cNvSpPr txBox="1"/>
          <p:nvPr/>
        </p:nvSpPr>
        <p:spPr>
          <a:xfrm>
            <a:off x="5651706" y="4068092"/>
            <a:ext cx="1998482" cy="784830"/>
          </a:xfrm>
          <a:prstGeom prst="rect">
            <a:avLst/>
          </a:prstGeom>
          <a:noFill/>
        </p:spPr>
        <p:txBody>
          <a:bodyPr wrap="square" rtlCol="0">
            <a:spAutoFit/>
          </a:bodyPr>
          <a:lstStyle/>
          <a:p>
            <a:pPr algn="r">
              <a:lnSpc>
                <a:spcPct val="15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r">
              <a:lnSpc>
                <a:spcPct val="150000"/>
              </a:lnSpc>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95150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22" presetClass="entr" presetSubtype="8"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120"/>
                                        </p:tgtEl>
                                        <p:attrNameLst>
                                          <p:attrName>style.visibility</p:attrName>
                                        </p:attrNameLst>
                                      </p:cBhvr>
                                      <p:to>
                                        <p:strVal val="visible"/>
                                      </p:to>
                                    </p:set>
                                    <p:anim calcmode="lin" valueType="num">
                                      <p:cBhvr>
                                        <p:cTn id="31" dur="100" fill="hold"/>
                                        <p:tgtEl>
                                          <p:spTgt spid="120"/>
                                        </p:tgtEl>
                                        <p:attrNameLst>
                                          <p:attrName>ppt_w</p:attrName>
                                        </p:attrNameLst>
                                      </p:cBhvr>
                                      <p:tavLst>
                                        <p:tav tm="0">
                                          <p:val>
                                            <p:fltVal val="0"/>
                                          </p:val>
                                        </p:tav>
                                        <p:tav tm="100000">
                                          <p:val>
                                            <p:strVal val="#ppt_w"/>
                                          </p:val>
                                        </p:tav>
                                      </p:tavLst>
                                    </p:anim>
                                    <p:anim calcmode="lin" valueType="num">
                                      <p:cBhvr>
                                        <p:cTn id="32" dur="100" fill="hold"/>
                                        <p:tgtEl>
                                          <p:spTgt spid="120"/>
                                        </p:tgtEl>
                                        <p:attrNameLst>
                                          <p:attrName>ppt_h</p:attrName>
                                        </p:attrNameLst>
                                      </p:cBhvr>
                                      <p:tavLst>
                                        <p:tav tm="0">
                                          <p:val>
                                            <p:fltVal val="0"/>
                                          </p:val>
                                        </p:tav>
                                        <p:tav tm="100000">
                                          <p:val>
                                            <p:strVal val="#ppt_h"/>
                                          </p:val>
                                        </p:tav>
                                      </p:tavLst>
                                    </p:anim>
                                    <p:animEffect transition="in" filter="fade">
                                      <p:cBhvr>
                                        <p:cTn id="33" dur="100"/>
                                        <p:tgtEl>
                                          <p:spTgt spid="120"/>
                                        </p:tgtEl>
                                      </p:cBhvr>
                                    </p:animEffect>
                                  </p:childTnLst>
                                </p:cTn>
                              </p:par>
                              <p:par>
                                <p:cTn id="34" presetID="6" presetClass="emph" presetSubtype="0" fill="hold" nodeType="withEffect">
                                  <p:stCondLst>
                                    <p:cond delay="100"/>
                                  </p:stCondLst>
                                  <p:childTnLst>
                                    <p:animScale>
                                      <p:cBhvr>
                                        <p:cTn id="35" dur="100" fill="hold"/>
                                        <p:tgtEl>
                                          <p:spTgt spid="120"/>
                                        </p:tgtEl>
                                      </p:cBhvr>
                                      <p:by x="110000" y="110000"/>
                                    </p:animScale>
                                  </p:childTnLst>
                                </p:cTn>
                              </p:par>
                              <p:par>
                                <p:cTn id="36" presetID="6" presetClass="emph" presetSubtype="0" fill="hold" nodeType="withEffect">
                                  <p:stCondLst>
                                    <p:cond delay="200"/>
                                  </p:stCondLst>
                                  <p:childTnLst>
                                    <p:animScale>
                                      <p:cBhvr>
                                        <p:cTn id="37" dur="200" fill="hold"/>
                                        <p:tgtEl>
                                          <p:spTgt spid="120"/>
                                        </p:tgtEl>
                                      </p:cBhvr>
                                      <p:by x="90000" y="90000"/>
                                    </p:animScale>
                                  </p:childTnLst>
                                </p:cTn>
                              </p:par>
                              <p:par>
                                <p:cTn id="38" presetID="6" presetClass="emph" presetSubtype="0" fill="hold" nodeType="withEffect">
                                  <p:stCondLst>
                                    <p:cond delay="400"/>
                                  </p:stCondLst>
                                  <p:childTnLst>
                                    <p:animScale>
                                      <p:cBhvr>
                                        <p:cTn id="39" dur="100" fill="hold"/>
                                        <p:tgtEl>
                                          <p:spTgt spid="120"/>
                                        </p:tgtEl>
                                      </p:cBhvr>
                                      <p:by x="105000" y="105000"/>
                                    </p:animScale>
                                  </p:childTnLst>
                                </p:cTn>
                              </p:par>
                              <p:par>
                                <p:cTn id="40" presetID="6" presetClass="emph" presetSubtype="0" fill="hold" nodeType="withEffect">
                                  <p:stCondLst>
                                    <p:cond delay="500"/>
                                  </p:stCondLst>
                                  <p:childTnLst>
                                    <p:animScale>
                                      <p:cBhvr>
                                        <p:cTn id="41" dur="200" fill="hold"/>
                                        <p:tgtEl>
                                          <p:spTgt spid="120"/>
                                        </p:tgtEl>
                                      </p:cBhvr>
                                      <p:by x="95000" y="95000"/>
                                    </p:animScale>
                                  </p:childTnLst>
                                </p:cTn>
                              </p:par>
                            </p:childTnLst>
                          </p:cTn>
                        </p:par>
                        <p:par>
                          <p:cTn id="42" fill="hold">
                            <p:stCondLst>
                              <p:cond delay="2600"/>
                            </p:stCondLst>
                            <p:childTnLst>
                              <p:par>
                                <p:cTn id="43" presetID="2" presetClass="entr" presetSubtype="4" fill="hold" grpId="0" nodeType="afterEffect">
                                  <p:stCondLst>
                                    <p:cond delay="0"/>
                                  </p:stCondLst>
                                  <p:childTnLst>
                                    <p:set>
                                      <p:cBhvr>
                                        <p:cTn id="44" dur="1" fill="hold">
                                          <p:stCondLst>
                                            <p:cond delay="0"/>
                                          </p:stCondLst>
                                        </p:cTn>
                                        <p:tgtEl>
                                          <p:spTgt spid="119"/>
                                        </p:tgtEl>
                                        <p:attrNameLst>
                                          <p:attrName>style.visibility</p:attrName>
                                        </p:attrNameLst>
                                      </p:cBhvr>
                                      <p:to>
                                        <p:strVal val="visible"/>
                                      </p:to>
                                    </p:set>
                                    <p:anim calcmode="lin" valueType="num">
                                      <p:cBhvr additive="base">
                                        <p:cTn id="45" dur="500" fill="hold"/>
                                        <p:tgtEl>
                                          <p:spTgt spid="119"/>
                                        </p:tgtEl>
                                        <p:attrNameLst>
                                          <p:attrName>ppt_x</p:attrName>
                                        </p:attrNameLst>
                                      </p:cBhvr>
                                      <p:tavLst>
                                        <p:tav tm="0">
                                          <p:val>
                                            <p:strVal val="#ppt_x"/>
                                          </p:val>
                                        </p:tav>
                                        <p:tav tm="100000">
                                          <p:val>
                                            <p:strVal val="#ppt_x"/>
                                          </p:val>
                                        </p:tav>
                                      </p:tavLst>
                                    </p:anim>
                                    <p:anim calcmode="lin" valueType="num">
                                      <p:cBhvr additive="base">
                                        <p:cTn id="46" dur="500" fill="hold"/>
                                        <p:tgtEl>
                                          <p:spTgt spid="119"/>
                                        </p:tgtEl>
                                        <p:attrNameLst>
                                          <p:attrName>ppt_y</p:attrName>
                                        </p:attrNameLst>
                                      </p:cBhvr>
                                      <p:tavLst>
                                        <p:tav tm="0">
                                          <p:val>
                                            <p:strVal val="1+#ppt_h/2"/>
                                          </p:val>
                                        </p:tav>
                                        <p:tav tm="100000">
                                          <p:val>
                                            <p:strVal val="#ppt_y"/>
                                          </p:val>
                                        </p:tav>
                                      </p:tavLst>
                                    </p:anim>
                                  </p:childTnLst>
                                </p:cTn>
                              </p:par>
                            </p:childTnLst>
                          </p:cTn>
                        </p:par>
                        <p:par>
                          <p:cTn id="47" fill="hold">
                            <p:stCondLst>
                              <p:cond delay="3100"/>
                            </p:stCondLst>
                            <p:childTnLst>
                              <p:par>
                                <p:cTn id="48" presetID="2" presetClass="entr" presetSubtype="4" fill="hold" grpId="0" nodeType="afterEffect">
                                  <p:stCondLst>
                                    <p:cond delay="0"/>
                                  </p:stCondLst>
                                  <p:childTnLst>
                                    <p:set>
                                      <p:cBhvr>
                                        <p:cTn id="49" dur="1" fill="hold">
                                          <p:stCondLst>
                                            <p:cond delay="0"/>
                                          </p:stCondLst>
                                        </p:cTn>
                                        <p:tgtEl>
                                          <p:spTgt spid="118"/>
                                        </p:tgtEl>
                                        <p:attrNameLst>
                                          <p:attrName>style.visibility</p:attrName>
                                        </p:attrNameLst>
                                      </p:cBhvr>
                                      <p:to>
                                        <p:strVal val="visible"/>
                                      </p:to>
                                    </p:set>
                                    <p:anim calcmode="lin" valueType="num">
                                      <p:cBhvr additive="base">
                                        <p:cTn id="50" dur="500" fill="hold"/>
                                        <p:tgtEl>
                                          <p:spTgt spid="118"/>
                                        </p:tgtEl>
                                        <p:attrNameLst>
                                          <p:attrName>ppt_x</p:attrName>
                                        </p:attrNameLst>
                                      </p:cBhvr>
                                      <p:tavLst>
                                        <p:tav tm="0">
                                          <p:val>
                                            <p:strVal val="#ppt_x"/>
                                          </p:val>
                                        </p:tav>
                                        <p:tav tm="100000">
                                          <p:val>
                                            <p:strVal val="#ppt_x"/>
                                          </p:val>
                                        </p:tav>
                                      </p:tavLst>
                                    </p:anim>
                                    <p:anim calcmode="lin" valueType="num">
                                      <p:cBhvr additive="base">
                                        <p:cTn id="51" dur="500" fill="hold"/>
                                        <p:tgtEl>
                                          <p:spTgt spid="118"/>
                                        </p:tgtEl>
                                        <p:attrNameLst>
                                          <p:attrName>ppt_y</p:attrName>
                                        </p:attrNameLst>
                                      </p:cBhvr>
                                      <p:tavLst>
                                        <p:tav tm="0">
                                          <p:val>
                                            <p:strVal val="1+#ppt_h/2"/>
                                          </p:val>
                                        </p:tav>
                                        <p:tav tm="100000">
                                          <p:val>
                                            <p:strVal val="#ppt_y"/>
                                          </p:val>
                                        </p:tav>
                                      </p:tavLst>
                                    </p:anim>
                                  </p:childTnLst>
                                </p:cTn>
                              </p:par>
                            </p:childTnLst>
                          </p:cTn>
                        </p:par>
                        <p:par>
                          <p:cTn id="52" fill="hold">
                            <p:stCondLst>
                              <p:cond delay="3600"/>
                            </p:stCondLst>
                            <p:childTnLst>
                              <p:par>
                                <p:cTn id="53" presetID="2" presetClass="entr" presetSubtype="4" fill="hold" grpId="0" nodeType="afterEffect">
                                  <p:stCondLst>
                                    <p:cond delay="0"/>
                                  </p:stCondLst>
                                  <p:childTnLst>
                                    <p:set>
                                      <p:cBhvr>
                                        <p:cTn id="54" dur="1" fill="hold">
                                          <p:stCondLst>
                                            <p:cond delay="0"/>
                                          </p:stCondLst>
                                        </p:cTn>
                                        <p:tgtEl>
                                          <p:spTgt spid="117"/>
                                        </p:tgtEl>
                                        <p:attrNameLst>
                                          <p:attrName>style.visibility</p:attrName>
                                        </p:attrNameLst>
                                      </p:cBhvr>
                                      <p:to>
                                        <p:strVal val="visible"/>
                                      </p:to>
                                    </p:set>
                                    <p:anim calcmode="lin" valueType="num">
                                      <p:cBhvr additive="base">
                                        <p:cTn id="55" dur="500" fill="hold"/>
                                        <p:tgtEl>
                                          <p:spTgt spid="117"/>
                                        </p:tgtEl>
                                        <p:attrNameLst>
                                          <p:attrName>ppt_x</p:attrName>
                                        </p:attrNameLst>
                                      </p:cBhvr>
                                      <p:tavLst>
                                        <p:tav tm="0">
                                          <p:val>
                                            <p:strVal val="#ppt_x"/>
                                          </p:val>
                                        </p:tav>
                                        <p:tav tm="100000">
                                          <p:val>
                                            <p:strVal val="#ppt_x"/>
                                          </p:val>
                                        </p:tav>
                                      </p:tavLst>
                                    </p:anim>
                                    <p:anim calcmode="lin" valueType="num">
                                      <p:cBhvr additive="base">
                                        <p:cTn id="56" dur="500" fill="hold"/>
                                        <p:tgtEl>
                                          <p:spTgt spid="117"/>
                                        </p:tgtEl>
                                        <p:attrNameLst>
                                          <p:attrName>ppt_y</p:attrName>
                                        </p:attrNameLst>
                                      </p:cBhvr>
                                      <p:tavLst>
                                        <p:tav tm="0">
                                          <p:val>
                                            <p:strVal val="1+#ppt_h/2"/>
                                          </p:val>
                                        </p:tav>
                                        <p:tav tm="100000">
                                          <p:val>
                                            <p:strVal val="#ppt_y"/>
                                          </p:val>
                                        </p:tav>
                                      </p:tavLst>
                                    </p:anim>
                                  </p:childTnLst>
                                </p:cTn>
                              </p:par>
                            </p:childTnLst>
                          </p:cTn>
                        </p:par>
                        <p:par>
                          <p:cTn id="57" fill="hold">
                            <p:stCondLst>
                              <p:cond delay="4100"/>
                            </p:stCondLst>
                            <p:childTnLst>
                              <p:par>
                                <p:cTn id="58" presetID="2" presetClass="entr" presetSubtype="4" fill="hold" grpId="0" nodeType="afterEffect">
                                  <p:stCondLst>
                                    <p:cond delay="0"/>
                                  </p:stCondLst>
                                  <p:childTnLst>
                                    <p:set>
                                      <p:cBhvr>
                                        <p:cTn id="59" dur="1" fill="hold">
                                          <p:stCondLst>
                                            <p:cond delay="0"/>
                                          </p:stCondLst>
                                        </p:cTn>
                                        <p:tgtEl>
                                          <p:spTgt spid="116"/>
                                        </p:tgtEl>
                                        <p:attrNameLst>
                                          <p:attrName>style.visibility</p:attrName>
                                        </p:attrNameLst>
                                      </p:cBhvr>
                                      <p:to>
                                        <p:strVal val="visible"/>
                                      </p:to>
                                    </p:set>
                                    <p:anim calcmode="lin" valueType="num">
                                      <p:cBhvr additive="base">
                                        <p:cTn id="60" dur="500" fill="hold"/>
                                        <p:tgtEl>
                                          <p:spTgt spid="116"/>
                                        </p:tgtEl>
                                        <p:attrNameLst>
                                          <p:attrName>ppt_x</p:attrName>
                                        </p:attrNameLst>
                                      </p:cBhvr>
                                      <p:tavLst>
                                        <p:tav tm="0">
                                          <p:val>
                                            <p:strVal val="#ppt_x"/>
                                          </p:val>
                                        </p:tav>
                                        <p:tav tm="100000">
                                          <p:val>
                                            <p:strVal val="#ppt_x"/>
                                          </p:val>
                                        </p:tav>
                                      </p:tavLst>
                                    </p:anim>
                                    <p:anim calcmode="lin" valueType="num">
                                      <p:cBhvr additive="base">
                                        <p:cTn id="61" dur="500" fill="hold"/>
                                        <p:tgtEl>
                                          <p:spTgt spid="116"/>
                                        </p:tgtEl>
                                        <p:attrNameLst>
                                          <p:attrName>ppt_y</p:attrName>
                                        </p:attrNameLst>
                                      </p:cBhvr>
                                      <p:tavLst>
                                        <p:tav tm="0">
                                          <p:val>
                                            <p:strVal val="1+#ppt_h/2"/>
                                          </p:val>
                                        </p:tav>
                                        <p:tav tm="100000">
                                          <p:val>
                                            <p:strVal val="#ppt_y"/>
                                          </p:val>
                                        </p:tav>
                                      </p:tavLst>
                                    </p:anim>
                                  </p:childTnLst>
                                </p:cTn>
                              </p:par>
                            </p:childTnLst>
                          </p:cTn>
                        </p:par>
                        <p:par>
                          <p:cTn id="62" fill="hold">
                            <p:stCondLst>
                              <p:cond delay="4600"/>
                            </p:stCondLst>
                            <p:childTnLst>
                              <p:par>
                                <p:cTn id="63" presetID="14" presetClass="entr" presetSubtype="10" fill="hold" nodeType="afterEffect">
                                  <p:stCondLst>
                                    <p:cond delay="0"/>
                                  </p:stCondLst>
                                  <p:childTnLst>
                                    <p:set>
                                      <p:cBhvr>
                                        <p:cTn id="64" dur="1" fill="hold">
                                          <p:stCondLst>
                                            <p:cond delay="0"/>
                                          </p:stCondLst>
                                        </p:cTn>
                                        <p:tgtEl>
                                          <p:spTgt spid="123"/>
                                        </p:tgtEl>
                                        <p:attrNameLst>
                                          <p:attrName>style.visibility</p:attrName>
                                        </p:attrNameLst>
                                      </p:cBhvr>
                                      <p:to>
                                        <p:strVal val="visible"/>
                                      </p:to>
                                    </p:set>
                                    <p:animEffect transition="in" filter="randombar(horizontal)">
                                      <p:cBhvr>
                                        <p:cTn id="65" dur="500"/>
                                        <p:tgtEl>
                                          <p:spTgt spid="123"/>
                                        </p:tgtEl>
                                      </p:cBhvr>
                                    </p:animEffect>
                                  </p:childTnLst>
                                </p:cTn>
                              </p:par>
                            </p:childTnLst>
                          </p:cTn>
                        </p:par>
                        <p:par>
                          <p:cTn id="66" fill="hold">
                            <p:stCondLst>
                              <p:cond delay="5100"/>
                            </p:stCondLst>
                            <p:childTnLst>
                              <p:par>
                                <p:cTn id="67" presetID="14" presetClass="entr" presetSubtype="10" fill="hold" nodeType="afterEffect">
                                  <p:stCondLst>
                                    <p:cond delay="0"/>
                                  </p:stCondLst>
                                  <p:childTnLst>
                                    <p:set>
                                      <p:cBhvr>
                                        <p:cTn id="68" dur="1" fill="hold">
                                          <p:stCondLst>
                                            <p:cond delay="0"/>
                                          </p:stCondLst>
                                        </p:cTn>
                                        <p:tgtEl>
                                          <p:spTgt spid="134"/>
                                        </p:tgtEl>
                                        <p:attrNameLst>
                                          <p:attrName>style.visibility</p:attrName>
                                        </p:attrNameLst>
                                      </p:cBhvr>
                                      <p:to>
                                        <p:strVal val="visible"/>
                                      </p:to>
                                    </p:set>
                                    <p:animEffect transition="in" filter="randombar(horizontal)">
                                      <p:cBhvr>
                                        <p:cTn id="69" dur="500"/>
                                        <p:tgtEl>
                                          <p:spTgt spid="134"/>
                                        </p:tgtEl>
                                      </p:cBhvr>
                                    </p:animEffect>
                                  </p:childTnLst>
                                </p:cTn>
                              </p:par>
                            </p:childTnLst>
                          </p:cTn>
                        </p:par>
                        <p:par>
                          <p:cTn id="70" fill="hold">
                            <p:stCondLst>
                              <p:cond delay="5600"/>
                            </p:stCondLst>
                            <p:childTnLst>
                              <p:par>
                                <p:cTn id="71" presetID="14" presetClass="entr" presetSubtype="10" fill="hold" nodeType="afterEffect">
                                  <p:stCondLst>
                                    <p:cond delay="0"/>
                                  </p:stCondLst>
                                  <p:childTnLst>
                                    <p:set>
                                      <p:cBhvr>
                                        <p:cTn id="72" dur="1" fill="hold">
                                          <p:stCondLst>
                                            <p:cond delay="0"/>
                                          </p:stCondLst>
                                        </p:cTn>
                                        <p:tgtEl>
                                          <p:spTgt spid="137"/>
                                        </p:tgtEl>
                                        <p:attrNameLst>
                                          <p:attrName>style.visibility</p:attrName>
                                        </p:attrNameLst>
                                      </p:cBhvr>
                                      <p:to>
                                        <p:strVal val="visible"/>
                                      </p:to>
                                    </p:set>
                                    <p:animEffect transition="in" filter="randombar(horizontal)">
                                      <p:cBhvr>
                                        <p:cTn id="73" dur="500"/>
                                        <p:tgtEl>
                                          <p:spTgt spid="137"/>
                                        </p:tgtEl>
                                      </p:cBhvr>
                                    </p:animEffect>
                                  </p:childTnLst>
                                </p:cTn>
                              </p:par>
                            </p:childTnLst>
                          </p:cTn>
                        </p:par>
                        <p:par>
                          <p:cTn id="74" fill="hold">
                            <p:stCondLst>
                              <p:cond delay="6100"/>
                            </p:stCondLst>
                            <p:childTnLst>
                              <p:par>
                                <p:cTn id="75" presetID="14" presetClass="entr" presetSubtype="10" fill="hold" nodeType="afterEffect">
                                  <p:stCondLst>
                                    <p:cond delay="0"/>
                                  </p:stCondLst>
                                  <p:childTnLst>
                                    <p:set>
                                      <p:cBhvr>
                                        <p:cTn id="76" dur="1" fill="hold">
                                          <p:stCondLst>
                                            <p:cond delay="0"/>
                                          </p:stCondLst>
                                        </p:cTn>
                                        <p:tgtEl>
                                          <p:spTgt spid="128"/>
                                        </p:tgtEl>
                                        <p:attrNameLst>
                                          <p:attrName>style.visibility</p:attrName>
                                        </p:attrNameLst>
                                      </p:cBhvr>
                                      <p:to>
                                        <p:strVal val="visible"/>
                                      </p:to>
                                    </p:set>
                                    <p:animEffect transition="in" filter="randombar(horizontal)">
                                      <p:cBhvr>
                                        <p:cTn id="77" dur="500"/>
                                        <p:tgtEl>
                                          <p:spTgt spid="128"/>
                                        </p:tgtEl>
                                      </p:cBhvr>
                                    </p:animEffect>
                                  </p:childTnLst>
                                </p:cTn>
                              </p:par>
                            </p:childTnLst>
                          </p:cTn>
                        </p:par>
                        <p:par>
                          <p:cTn id="78" fill="hold">
                            <p:stCondLst>
                              <p:cond delay="6600"/>
                            </p:stCondLst>
                            <p:childTnLst>
                              <p:par>
                                <p:cTn id="79" presetID="22" presetClass="entr" presetSubtype="2" fill="hold" nodeType="afterEffect">
                                  <p:stCondLst>
                                    <p:cond delay="0"/>
                                  </p:stCondLst>
                                  <p:childTnLst>
                                    <p:set>
                                      <p:cBhvr>
                                        <p:cTn id="80" dur="1" fill="hold">
                                          <p:stCondLst>
                                            <p:cond delay="0"/>
                                          </p:stCondLst>
                                        </p:cTn>
                                        <p:tgtEl>
                                          <p:spTgt spid="142"/>
                                        </p:tgtEl>
                                        <p:attrNameLst>
                                          <p:attrName>style.visibility</p:attrName>
                                        </p:attrNameLst>
                                      </p:cBhvr>
                                      <p:to>
                                        <p:strVal val="visible"/>
                                      </p:to>
                                    </p:set>
                                    <p:animEffect transition="in" filter="wipe(right)">
                                      <p:cBhvr>
                                        <p:cTn id="81" dur="500"/>
                                        <p:tgtEl>
                                          <p:spTgt spid="142"/>
                                        </p:tgtEl>
                                      </p:cBhvr>
                                    </p:animEffect>
                                  </p:childTnLst>
                                </p:cTn>
                              </p:par>
                            </p:childTnLst>
                          </p:cTn>
                        </p:par>
                        <p:par>
                          <p:cTn id="82" fill="hold">
                            <p:stCondLst>
                              <p:cond delay="7100"/>
                            </p:stCondLst>
                            <p:childTnLst>
                              <p:par>
                                <p:cTn id="83" presetID="42" presetClass="entr" presetSubtype="0" fill="hold" grpId="0" nodeType="afterEffect">
                                  <p:stCondLst>
                                    <p:cond delay="0"/>
                                  </p:stCondLst>
                                  <p:childTnLst>
                                    <p:set>
                                      <p:cBhvr>
                                        <p:cTn id="84" dur="1" fill="hold">
                                          <p:stCondLst>
                                            <p:cond delay="0"/>
                                          </p:stCondLst>
                                        </p:cTn>
                                        <p:tgtEl>
                                          <p:spTgt spid="148"/>
                                        </p:tgtEl>
                                        <p:attrNameLst>
                                          <p:attrName>style.visibility</p:attrName>
                                        </p:attrNameLst>
                                      </p:cBhvr>
                                      <p:to>
                                        <p:strVal val="visible"/>
                                      </p:to>
                                    </p:set>
                                    <p:animEffect transition="in" filter="fade">
                                      <p:cBhvr>
                                        <p:cTn id="85" dur="500"/>
                                        <p:tgtEl>
                                          <p:spTgt spid="148"/>
                                        </p:tgtEl>
                                      </p:cBhvr>
                                    </p:animEffect>
                                    <p:anim calcmode="lin" valueType="num">
                                      <p:cBhvr>
                                        <p:cTn id="86" dur="500" fill="hold"/>
                                        <p:tgtEl>
                                          <p:spTgt spid="148"/>
                                        </p:tgtEl>
                                        <p:attrNameLst>
                                          <p:attrName>ppt_x</p:attrName>
                                        </p:attrNameLst>
                                      </p:cBhvr>
                                      <p:tavLst>
                                        <p:tav tm="0">
                                          <p:val>
                                            <p:strVal val="#ppt_x"/>
                                          </p:val>
                                        </p:tav>
                                        <p:tav tm="100000">
                                          <p:val>
                                            <p:strVal val="#ppt_x"/>
                                          </p:val>
                                        </p:tav>
                                      </p:tavLst>
                                    </p:anim>
                                    <p:anim calcmode="lin" valueType="num">
                                      <p:cBhvr>
                                        <p:cTn id="87" dur="500" fill="hold"/>
                                        <p:tgtEl>
                                          <p:spTgt spid="148"/>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fade">
                                      <p:cBhvr>
                                        <p:cTn id="90" dur="500"/>
                                        <p:tgtEl>
                                          <p:spTgt spid="152"/>
                                        </p:tgtEl>
                                      </p:cBhvr>
                                    </p:animEffect>
                                    <p:anim calcmode="lin" valueType="num">
                                      <p:cBhvr>
                                        <p:cTn id="91" dur="500" fill="hold"/>
                                        <p:tgtEl>
                                          <p:spTgt spid="152"/>
                                        </p:tgtEl>
                                        <p:attrNameLst>
                                          <p:attrName>ppt_x</p:attrName>
                                        </p:attrNameLst>
                                      </p:cBhvr>
                                      <p:tavLst>
                                        <p:tav tm="0">
                                          <p:val>
                                            <p:strVal val="#ppt_x"/>
                                          </p:val>
                                        </p:tav>
                                        <p:tav tm="100000">
                                          <p:val>
                                            <p:strVal val="#ppt_x"/>
                                          </p:val>
                                        </p:tav>
                                      </p:tavLst>
                                    </p:anim>
                                    <p:anim calcmode="lin" valueType="num">
                                      <p:cBhvr>
                                        <p:cTn id="92" dur="500" fill="hold"/>
                                        <p:tgtEl>
                                          <p:spTgt spid="152"/>
                                        </p:tgtEl>
                                        <p:attrNameLst>
                                          <p:attrName>ppt_y</p:attrName>
                                        </p:attrNameLst>
                                      </p:cBhvr>
                                      <p:tavLst>
                                        <p:tav tm="0">
                                          <p:val>
                                            <p:strVal val="#ppt_y-.1"/>
                                          </p:val>
                                        </p:tav>
                                        <p:tav tm="100000">
                                          <p:val>
                                            <p:strVal val="#ppt_y"/>
                                          </p:val>
                                        </p:tav>
                                      </p:tavLst>
                                    </p:anim>
                                  </p:childTnLst>
                                </p:cTn>
                              </p:par>
                            </p:childTnLst>
                          </p:cTn>
                        </p:par>
                        <p:par>
                          <p:cTn id="93" fill="hold">
                            <p:stCondLst>
                              <p:cond delay="7600"/>
                            </p:stCondLst>
                            <p:childTnLst>
                              <p:par>
                                <p:cTn id="94" presetID="22" presetClass="entr" presetSubtype="8" fill="hold" nodeType="afterEffect">
                                  <p:stCondLst>
                                    <p:cond delay="0"/>
                                  </p:stCondLst>
                                  <p:childTnLst>
                                    <p:set>
                                      <p:cBhvr>
                                        <p:cTn id="95" dur="1" fill="hold">
                                          <p:stCondLst>
                                            <p:cond delay="0"/>
                                          </p:stCondLst>
                                        </p:cTn>
                                        <p:tgtEl>
                                          <p:spTgt spid="113"/>
                                        </p:tgtEl>
                                        <p:attrNameLst>
                                          <p:attrName>style.visibility</p:attrName>
                                        </p:attrNameLst>
                                      </p:cBhvr>
                                      <p:to>
                                        <p:strVal val="visible"/>
                                      </p:to>
                                    </p:set>
                                    <p:animEffect transition="in" filter="wipe(left)">
                                      <p:cBhvr>
                                        <p:cTn id="96" dur="500"/>
                                        <p:tgtEl>
                                          <p:spTgt spid="113"/>
                                        </p:tgtEl>
                                      </p:cBhvr>
                                    </p:animEffect>
                                  </p:childTnLst>
                                </p:cTn>
                              </p:par>
                            </p:childTnLst>
                          </p:cTn>
                        </p:par>
                        <p:par>
                          <p:cTn id="97" fill="hold">
                            <p:stCondLst>
                              <p:cond delay="8100"/>
                            </p:stCondLst>
                            <p:childTnLst>
                              <p:par>
                                <p:cTn id="98" presetID="42" presetClass="entr" presetSubtype="0" fill="hold" grpId="0" nodeType="afterEffect">
                                  <p:stCondLst>
                                    <p:cond delay="0"/>
                                  </p:stCondLst>
                                  <p:childTnLst>
                                    <p:set>
                                      <p:cBhvr>
                                        <p:cTn id="99" dur="1" fill="hold">
                                          <p:stCondLst>
                                            <p:cond delay="0"/>
                                          </p:stCondLst>
                                        </p:cTn>
                                        <p:tgtEl>
                                          <p:spTgt spid="150"/>
                                        </p:tgtEl>
                                        <p:attrNameLst>
                                          <p:attrName>style.visibility</p:attrName>
                                        </p:attrNameLst>
                                      </p:cBhvr>
                                      <p:to>
                                        <p:strVal val="visible"/>
                                      </p:to>
                                    </p:set>
                                    <p:animEffect transition="in" filter="fade">
                                      <p:cBhvr>
                                        <p:cTn id="100" dur="500"/>
                                        <p:tgtEl>
                                          <p:spTgt spid="150"/>
                                        </p:tgtEl>
                                      </p:cBhvr>
                                    </p:animEffect>
                                    <p:anim calcmode="lin" valueType="num">
                                      <p:cBhvr>
                                        <p:cTn id="101" dur="500" fill="hold"/>
                                        <p:tgtEl>
                                          <p:spTgt spid="150"/>
                                        </p:tgtEl>
                                        <p:attrNameLst>
                                          <p:attrName>ppt_x</p:attrName>
                                        </p:attrNameLst>
                                      </p:cBhvr>
                                      <p:tavLst>
                                        <p:tav tm="0">
                                          <p:val>
                                            <p:strVal val="#ppt_x"/>
                                          </p:val>
                                        </p:tav>
                                        <p:tav tm="100000">
                                          <p:val>
                                            <p:strVal val="#ppt_x"/>
                                          </p:val>
                                        </p:tav>
                                      </p:tavLst>
                                    </p:anim>
                                    <p:anim calcmode="lin" valueType="num">
                                      <p:cBhvr>
                                        <p:cTn id="102" dur="500" fill="hold"/>
                                        <p:tgtEl>
                                          <p:spTgt spid="150"/>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54"/>
                                        </p:tgtEl>
                                        <p:attrNameLst>
                                          <p:attrName>style.visibility</p:attrName>
                                        </p:attrNameLst>
                                      </p:cBhvr>
                                      <p:to>
                                        <p:strVal val="visible"/>
                                      </p:to>
                                    </p:set>
                                    <p:animEffect transition="in" filter="fade">
                                      <p:cBhvr>
                                        <p:cTn id="105" dur="500"/>
                                        <p:tgtEl>
                                          <p:spTgt spid="154"/>
                                        </p:tgtEl>
                                      </p:cBhvr>
                                    </p:animEffect>
                                    <p:anim calcmode="lin" valueType="num">
                                      <p:cBhvr>
                                        <p:cTn id="106" dur="500" fill="hold"/>
                                        <p:tgtEl>
                                          <p:spTgt spid="154"/>
                                        </p:tgtEl>
                                        <p:attrNameLst>
                                          <p:attrName>ppt_x</p:attrName>
                                        </p:attrNameLst>
                                      </p:cBhvr>
                                      <p:tavLst>
                                        <p:tav tm="0">
                                          <p:val>
                                            <p:strVal val="#ppt_x"/>
                                          </p:val>
                                        </p:tav>
                                        <p:tav tm="100000">
                                          <p:val>
                                            <p:strVal val="#ppt_x"/>
                                          </p:val>
                                        </p:tav>
                                      </p:tavLst>
                                    </p:anim>
                                    <p:anim calcmode="lin" valueType="num">
                                      <p:cBhvr>
                                        <p:cTn id="107" dur="500" fill="hold"/>
                                        <p:tgtEl>
                                          <p:spTgt spid="154"/>
                                        </p:tgtEl>
                                        <p:attrNameLst>
                                          <p:attrName>ppt_y</p:attrName>
                                        </p:attrNameLst>
                                      </p:cBhvr>
                                      <p:tavLst>
                                        <p:tav tm="0">
                                          <p:val>
                                            <p:strVal val="#ppt_y-.1"/>
                                          </p:val>
                                        </p:tav>
                                        <p:tav tm="100000">
                                          <p:val>
                                            <p:strVal val="#ppt_y"/>
                                          </p:val>
                                        </p:tav>
                                      </p:tavLst>
                                    </p:anim>
                                  </p:childTnLst>
                                </p:cTn>
                              </p:par>
                            </p:childTnLst>
                          </p:cTn>
                        </p:par>
                        <p:par>
                          <p:cTn id="108" fill="hold">
                            <p:stCondLst>
                              <p:cond delay="8600"/>
                            </p:stCondLst>
                            <p:childTnLst>
                              <p:par>
                                <p:cTn id="109" presetID="22" presetClass="entr" presetSubtype="2" fill="hold" nodeType="afterEffect">
                                  <p:stCondLst>
                                    <p:cond delay="0"/>
                                  </p:stCondLst>
                                  <p:childTnLst>
                                    <p:set>
                                      <p:cBhvr>
                                        <p:cTn id="110" dur="1" fill="hold">
                                          <p:stCondLst>
                                            <p:cond delay="0"/>
                                          </p:stCondLst>
                                        </p:cTn>
                                        <p:tgtEl>
                                          <p:spTgt spid="145"/>
                                        </p:tgtEl>
                                        <p:attrNameLst>
                                          <p:attrName>style.visibility</p:attrName>
                                        </p:attrNameLst>
                                      </p:cBhvr>
                                      <p:to>
                                        <p:strVal val="visible"/>
                                      </p:to>
                                    </p:set>
                                    <p:animEffect transition="in" filter="wipe(right)">
                                      <p:cBhvr>
                                        <p:cTn id="111" dur="500"/>
                                        <p:tgtEl>
                                          <p:spTgt spid="145"/>
                                        </p:tgtEl>
                                      </p:cBhvr>
                                    </p:animEffect>
                                  </p:childTnLst>
                                </p:cTn>
                              </p:par>
                            </p:childTnLst>
                          </p:cTn>
                        </p:par>
                        <p:par>
                          <p:cTn id="112" fill="hold">
                            <p:stCondLst>
                              <p:cond delay="9100"/>
                            </p:stCondLst>
                            <p:childTnLst>
                              <p:par>
                                <p:cTn id="113" presetID="42" presetClass="entr" presetSubtype="0" fill="hold" grpId="0" nodeType="afterEffect">
                                  <p:stCondLst>
                                    <p:cond delay="0"/>
                                  </p:stCondLst>
                                  <p:childTnLst>
                                    <p:set>
                                      <p:cBhvr>
                                        <p:cTn id="114" dur="1" fill="hold">
                                          <p:stCondLst>
                                            <p:cond delay="0"/>
                                          </p:stCondLst>
                                        </p:cTn>
                                        <p:tgtEl>
                                          <p:spTgt spid="149"/>
                                        </p:tgtEl>
                                        <p:attrNameLst>
                                          <p:attrName>style.visibility</p:attrName>
                                        </p:attrNameLst>
                                      </p:cBhvr>
                                      <p:to>
                                        <p:strVal val="visible"/>
                                      </p:to>
                                    </p:set>
                                    <p:animEffect transition="in" filter="fade">
                                      <p:cBhvr>
                                        <p:cTn id="115" dur="500"/>
                                        <p:tgtEl>
                                          <p:spTgt spid="149"/>
                                        </p:tgtEl>
                                      </p:cBhvr>
                                    </p:animEffect>
                                    <p:anim calcmode="lin" valueType="num">
                                      <p:cBhvr>
                                        <p:cTn id="116" dur="500" fill="hold"/>
                                        <p:tgtEl>
                                          <p:spTgt spid="149"/>
                                        </p:tgtEl>
                                        <p:attrNameLst>
                                          <p:attrName>ppt_x</p:attrName>
                                        </p:attrNameLst>
                                      </p:cBhvr>
                                      <p:tavLst>
                                        <p:tav tm="0">
                                          <p:val>
                                            <p:strVal val="#ppt_x"/>
                                          </p:val>
                                        </p:tav>
                                        <p:tav tm="100000">
                                          <p:val>
                                            <p:strVal val="#ppt_x"/>
                                          </p:val>
                                        </p:tav>
                                      </p:tavLst>
                                    </p:anim>
                                    <p:anim calcmode="lin" valueType="num">
                                      <p:cBhvr>
                                        <p:cTn id="117" dur="500" fill="hold"/>
                                        <p:tgtEl>
                                          <p:spTgt spid="149"/>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153"/>
                                        </p:tgtEl>
                                        <p:attrNameLst>
                                          <p:attrName>style.visibility</p:attrName>
                                        </p:attrNameLst>
                                      </p:cBhvr>
                                      <p:to>
                                        <p:strVal val="visible"/>
                                      </p:to>
                                    </p:set>
                                    <p:animEffect transition="in" filter="fade">
                                      <p:cBhvr>
                                        <p:cTn id="120" dur="500"/>
                                        <p:tgtEl>
                                          <p:spTgt spid="153"/>
                                        </p:tgtEl>
                                      </p:cBhvr>
                                    </p:animEffect>
                                    <p:anim calcmode="lin" valueType="num">
                                      <p:cBhvr>
                                        <p:cTn id="121" dur="500" fill="hold"/>
                                        <p:tgtEl>
                                          <p:spTgt spid="153"/>
                                        </p:tgtEl>
                                        <p:attrNameLst>
                                          <p:attrName>ppt_x</p:attrName>
                                        </p:attrNameLst>
                                      </p:cBhvr>
                                      <p:tavLst>
                                        <p:tav tm="0">
                                          <p:val>
                                            <p:strVal val="#ppt_x"/>
                                          </p:val>
                                        </p:tav>
                                        <p:tav tm="100000">
                                          <p:val>
                                            <p:strVal val="#ppt_x"/>
                                          </p:val>
                                        </p:tav>
                                      </p:tavLst>
                                    </p:anim>
                                    <p:anim calcmode="lin" valueType="num">
                                      <p:cBhvr>
                                        <p:cTn id="122" dur="500" fill="hold"/>
                                        <p:tgtEl>
                                          <p:spTgt spid="153"/>
                                        </p:tgtEl>
                                        <p:attrNameLst>
                                          <p:attrName>ppt_y</p:attrName>
                                        </p:attrNameLst>
                                      </p:cBhvr>
                                      <p:tavLst>
                                        <p:tav tm="0">
                                          <p:val>
                                            <p:strVal val="#ppt_y-.1"/>
                                          </p:val>
                                        </p:tav>
                                        <p:tav tm="100000">
                                          <p:val>
                                            <p:strVal val="#ppt_y"/>
                                          </p:val>
                                        </p:tav>
                                      </p:tavLst>
                                    </p:anim>
                                  </p:childTnLst>
                                </p:cTn>
                              </p:par>
                            </p:childTnLst>
                          </p:cTn>
                        </p:par>
                        <p:par>
                          <p:cTn id="123" fill="hold">
                            <p:stCondLst>
                              <p:cond delay="9600"/>
                            </p:stCondLst>
                            <p:childTnLst>
                              <p:par>
                                <p:cTn id="124" presetID="22" presetClass="entr" presetSubtype="8" fill="hold" nodeType="afterEffect">
                                  <p:stCondLst>
                                    <p:cond delay="0"/>
                                  </p:stCondLst>
                                  <p:childTnLst>
                                    <p:set>
                                      <p:cBhvr>
                                        <p:cTn id="125" dur="1" fill="hold">
                                          <p:stCondLst>
                                            <p:cond delay="0"/>
                                          </p:stCondLst>
                                        </p:cTn>
                                        <p:tgtEl>
                                          <p:spTgt spid="110"/>
                                        </p:tgtEl>
                                        <p:attrNameLst>
                                          <p:attrName>style.visibility</p:attrName>
                                        </p:attrNameLst>
                                      </p:cBhvr>
                                      <p:to>
                                        <p:strVal val="visible"/>
                                      </p:to>
                                    </p:set>
                                    <p:animEffect transition="in" filter="wipe(left)">
                                      <p:cBhvr>
                                        <p:cTn id="126" dur="500"/>
                                        <p:tgtEl>
                                          <p:spTgt spid="110"/>
                                        </p:tgtEl>
                                      </p:cBhvr>
                                    </p:animEffect>
                                  </p:childTnLst>
                                </p:cTn>
                              </p:par>
                            </p:childTnLst>
                          </p:cTn>
                        </p:par>
                        <p:par>
                          <p:cTn id="127" fill="hold">
                            <p:stCondLst>
                              <p:cond delay="10100"/>
                            </p:stCondLst>
                            <p:childTnLst>
                              <p:par>
                                <p:cTn id="128" presetID="42" presetClass="entr" presetSubtype="0" fill="hold" grpId="0" nodeType="afterEffect">
                                  <p:stCondLst>
                                    <p:cond delay="0"/>
                                  </p:stCondLst>
                                  <p:childTnLst>
                                    <p:set>
                                      <p:cBhvr>
                                        <p:cTn id="129" dur="1" fill="hold">
                                          <p:stCondLst>
                                            <p:cond delay="0"/>
                                          </p:stCondLst>
                                        </p:cTn>
                                        <p:tgtEl>
                                          <p:spTgt spid="151"/>
                                        </p:tgtEl>
                                        <p:attrNameLst>
                                          <p:attrName>style.visibility</p:attrName>
                                        </p:attrNameLst>
                                      </p:cBhvr>
                                      <p:to>
                                        <p:strVal val="visible"/>
                                      </p:to>
                                    </p:set>
                                    <p:animEffect transition="in" filter="fade">
                                      <p:cBhvr>
                                        <p:cTn id="130" dur="500"/>
                                        <p:tgtEl>
                                          <p:spTgt spid="151"/>
                                        </p:tgtEl>
                                      </p:cBhvr>
                                    </p:animEffect>
                                    <p:anim calcmode="lin" valueType="num">
                                      <p:cBhvr>
                                        <p:cTn id="131" dur="500" fill="hold"/>
                                        <p:tgtEl>
                                          <p:spTgt spid="151"/>
                                        </p:tgtEl>
                                        <p:attrNameLst>
                                          <p:attrName>ppt_x</p:attrName>
                                        </p:attrNameLst>
                                      </p:cBhvr>
                                      <p:tavLst>
                                        <p:tav tm="0">
                                          <p:val>
                                            <p:strVal val="#ppt_x"/>
                                          </p:val>
                                        </p:tav>
                                        <p:tav tm="100000">
                                          <p:val>
                                            <p:strVal val="#ppt_x"/>
                                          </p:val>
                                        </p:tav>
                                      </p:tavLst>
                                    </p:anim>
                                    <p:anim calcmode="lin" valueType="num">
                                      <p:cBhvr>
                                        <p:cTn id="132" dur="500" fill="hold"/>
                                        <p:tgtEl>
                                          <p:spTgt spid="151"/>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55"/>
                                        </p:tgtEl>
                                        <p:attrNameLst>
                                          <p:attrName>style.visibility</p:attrName>
                                        </p:attrNameLst>
                                      </p:cBhvr>
                                      <p:to>
                                        <p:strVal val="visible"/>
                                      </p:to>
                                    </p:set>
                                    <p:animEffect transition="in" filter="fade">
                                      <p:cBhvr>
                                        <p:cTn id="135" dur="500"/>
                                        <p:tgtEl>
                                          <p:spTgt spid="155"/>
                                        </p:tgtEl>
                                      </p:cBhvr>
                                    </p:animEffect>
                                    <p:anim calcmode="lin" valueType="num">
                                      <p:cBhvr>
                                        <p:cTn id="136" dur="500" fill="hold"/>
                                        <p:tgtEl>
                                          <p:spTgt spid="155"/>
                                        </p:tgtEl>
                                        <p:attrNameLst>
                                          <p:attrName>ppt_x</p:attrName>
                                        </p:attrNameLst>
                                      </p:cBhvr>
                                      <p:tavLst>
                                        <p:tav tm="0">
                                          <p:val>
                                            <p:strVal val="#ppt_x"/>
                                          </p:val>
                                        </p:tav>
                                        <p:tav tm="100000">
                                          <p:val>
                                            <p:strVal val="#ppt_x"/>
                                          </p:val>
                                        </p:tav>
                                      </p:tavLst>
                                    </p:anim>
                                    <p:anim calcmode="lin" valueType="num">
                                      <p:cBhvr>
                                        <p:cTn id="137" dur="500" fill="hold"/>
                                        <p:tgtEl>
                                          <p:spTgt spid="1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16" grpId="0" animBg="1"/>
      <p:bldP spid="117" grpId="0" animBg="1"/>
      <p:bldP spid="118" grpId="0" animBg="1"/>
      <p:bldP spid="119" grpId="0" animBg="1"/>
      <p:bldP spid="148" grpId="0"/>
      <p:bldP spid="149" grpId="0"/>
      <p:bldP spid="150" grpId="0"/>
      <p:bldP spid="151" grpId="0"/>
      <p:bldP spid="152" grpId="0"/>
      <p:bldP spid="153" grpId="0"/>
      <p:bldP spid="154" grpId="0"/>
      <p:bldP spid="15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28</TotalTime>
  <Words>3859</Words>
  <Application>Microsoft Office PowerPoint</Application>
  <PresentationFormat>全屏显示(16:9)</PresentationFormat>
  <Paragraphs>333</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cp:lastModifiedBy>Windows User</cp:lastModifiedBy>
  <cp:revision>8</cp:revision>
  <dcterms:created xsi:type="dcterms:W3CDTF">2016-12-03T11:44:58Z</dcterms:created>
  <dcterms:modified xsi:type="dcterms:W3CDTF">2018-10-30T13:53:42Z</dcterms:modified>
</cp:coreProperties>
</file>