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687" r:id="rId2"/>
  </p:sldMasterIdLst>
  <p:notesMasterIdLst>
    <p:notesMasterId r:id="rId33"/>
  </p:notesMasterIdLst>
  <p:sldIdLst>
    <p:sldId id="2724" r:id="rId3"/>
    <p:sldId id="2718" r:id="rId4"/>
    <p:sldId id="2725" r:id="rId5"/>
    <p:sldId id="2748" r:id="rId6"/>
    <p:sldId id="2691" r:id="rId7"/>
    <p:sldId id="2732" r:id="rId8"/>
    <p:sldId id="2736" r:id="rId9"/>
    <p:sldId id="2749" r:id="rId10"/>
    <p:sldId id="2741" r:id="rId11"/>
    <p:sldId id="2726" r:id="rId12"/>
    <p:sldId id="2744" r:id="rId13"/>
    <p:sldId id="2729" r:id="rId14"/>
    <p:sldId id="2730" r:id="rId15"/>
    <p:sldId id="2733" r:id="rId16"/>
    <p:sldId id="2735" r:id="rId17"/>
    <p:sldId id="2738" r:id="rId18"/>
    <p:sldId id="2739" r:id="rId19"/>
    <p:sldId id="2727" r:id="rId20"/>
    <p:sldId id="2740" r:id="rId21"/>
    <p:sldId id="2737" r:id="rId22"/>
    <p:sldId id="2731" r:id="rId23"/>
    <p:sldId id="2751" r:id="rId24"/>
    <p:sldId id="2728" r:id="rId25"/>
    <p:sldId id="2742" r:id="rId26"/>
    <p:sldId id="2747" r:id="rId27"/>
    <p:sldId id="2750" r:id="rId28"/>
    <p:sldId id="2734" r:id="rId29"/>
    <p:sldId id="2743" r:id="rId30"/>
    <p:sldId id="2752" r:id="rId31"/>
    <p:sldId id="2753" r:id="rId32"/>
  </p:sldIdLst>
  <p:sldSz cx="12858750" cy="723265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8A"/>
    <a:srgbClr val="AB0019"/>
    <a:srgbClr val="334859"/>
    <a:srgbClr val="005D40"/>
    <a:srgbClr val="F29548"/>
    <a:srgbClr val="F18D3B"/>
    <a:srgbClr val="EE7919"/>
    <a:srgbClr val="F8B566"/>
    <a:srgbClr val="EB6300"/>
    <a:srgbClr val="EA54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4" autoAdjust="0"/>
    <p:restoredTop sz="92986" autoAdjust="0"/>
  </p:normalViewPr>
  <p:slideViewPr>
    <p:cSldViewPr>
      <p:cViewPr>
        <p:scale>
          <a:sx n="50" d="100"/>
          <a:sy n="50" d="100"/>
        </p:scale>
        <p:origin x="-342" y="-1698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238464"/>
        <c:axId val="56240000"/>
      </c:areaChart>
      <c:catAx>
        <c:axId val="5623846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56240000"/>
        <c:crosses val="autoZero"/>
        <c:auto val="1"/>
        <c:lblAlgn val="ctr"/>
        <c:lblOffset val="100"/>
        <c:noMultiLvlLbl val="1"/>
      </c:catAx>
      <c:valAx>
        <c:axId val="562400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62384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883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308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709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4895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535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562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024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8403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1892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5107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343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830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265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2744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2266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79088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3086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590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658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637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8109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02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717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30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83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253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721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0308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609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64679" y="159941"/>
            <a:ext cx="12529392" cy="6912768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54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151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97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833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14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070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8925"/>
            <a:ext cx="11572875" cy="12065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4021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9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52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7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3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98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4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5" r:id="rId2"/>
    <p:sldLayoutId id="2147483686" r:id="rId3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7020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235"/>
            <a:ext cx="12609523" cy="7265885"/>
          </a:xfrm>
          <a:prstGeom prst="rect">
            <a:avLst/>
          </a:prstGeom>
        </p:spPr>
      </p:pic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093344" y="4686540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2017 New Year plan summary of a business plan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308695" y="3472309"/>
            <a:ext cx="1205001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cap="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</a:t>
            </a:r>
            <a:r>
              <a:rPr lang="zh-CN" altLang="en-US" sz="66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年工作计划</a:t>
            </a:r>
            <a:r>
              <a:rPr lang="en-US" altLang="zh-CN" sz="66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6600" b="1" cap="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zh-CN" altLang="en-US" sz="6600" b="1" cap="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69135" y="2046665"/>
            <a:ext cx="37577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201X</a:t>
            </a:r>
            <a:endParaRPr lang="zh-CN" altLang="en-US" sz="9600" dirty="0">
              <a:solidFill>
                <a:srgbClr val="FF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65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1" grpId="0"/>
      <p:bldP spid="2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40627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08641" y="3015156"/>
            <a:ext cx="9241468" cy="1987501"/>
            <a:chOff x="1050566" y="2772576"/>
            <a:chExt cx="10090868" cy="2170176"/>
          </a:xfrm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88779" y="3445156"/>
            <a:ext cx="1114619" cy="1114619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505493" y="3445156"/>
            <a:ext cx="1114619" cy="1114619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5355" y="3445156"/>
            <a:ext cx="1114619" cy="1114619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72067" y="3445156"/>
            <a:ext cx="1114619" cy="1114619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238642" y="3445156"/>
            <a:ext cx="1114619" cy="1114619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21683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60912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994336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44198" y="285034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177625" y="285034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1948516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21169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587745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390216" y="2025631"/>
            <a:ext cx="1711746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751737" y="2025631"/>
            <a:ext cx="1711746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08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98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accent1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accent1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7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582" y="3874765"/>
            <a:ext cx="418533" cy="41853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513" y="3874765"/>
            <a:ext cx="418533" cy="41853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110" y="1666584"/>
            <a:ext cx="418533" cy="41853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110" y="6126474"/>
            <a:ext cx="418533" cy="41853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499" y="1973319"/>
            <a:ext cx="4231756" cy="4234818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829500" y="1878278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969549" y="164463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324123" y="4191514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464173" y="395786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8988155" y="4143406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988155" y="39097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819902" y="6172307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819902" y="593866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45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736180"/>
            <a:chOff x="8451509" y="2034687"/>
            <a:chExt cx="3254568" cy="698081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736180"/>
            <a:chOff x="8508022" y="2034687"/>
            <a:chExt cx="3198055" cy="698081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4"/>
            <a:ext cx="2496909" cy="736179"/>
            <a:chOff x="8508022" y="2034687"/>
            <a:chExt cx="3198055" cy="698082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736180"/>
            <a:chOff x="8475665" y="2034687"/>
            <a:chExt cx="3230412" cy="698081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367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43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660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49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49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49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49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85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1585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73191" y="4411050"/>
            <a:ext cx="1845708" cy="1845706"/>
            <a:chOff x="3012066" y="4238100"/>
            <a:chExt cx="2371719" cy="2371719"/>
          </a:xfrm>
        </p:grpSpPr>
        <p:sp>
          <p:nvSpPr>
            <p:cNvPr id="5" name="Oval 4"/>
            <p:cNvSpPr/>
            <p:nvPr/>
          </p:nvSpPr>
          <p:spPr>
            <a:xfrm>
              <a:off x="3012066" y="4238100"/>
              <a:ext cx="2371719" cy="237171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965753" y="4927075"/>
              <a:ext cx="464344" cy="450850"/>
              <a:chOff x="8216107" y="4449763"/>
              <a:chExt cx="464344" cy="450850"/>
            </a:xfrm>
            <a:solidFill>
              <a:schemeClr val="bg1"/>
            </a:solidFill>
          </p:grpSpPr>
          <p:sp>
            <p:nvSpPr>
              <p:cNvPr id="8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271818" y="5425593"/>
              <a:ext cx="1852212" cy="422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38893" y="3363658"/>
            <a:ext cx="1845708" cy="1845706"/>
            <a:chOff x="4783283" y="2878610"/>
            <a:chExt cx="2371719" cy="2371719"/>
          </a:xfrm>
        </p:grpSpPr>
        <p:sp>
          <p:nvSpPr>
            <p:cNvPr id="11" name="Oval 10"/>
            <p:cNvSpPr/>
            <p:nvPr/>
          </p:nvSpPr>
          <p:spPr>
            <a:xfrm>
              <a:off x="4783283" y="2878610"/>
              <a:ext cx="2371719" cy="237171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5733691" y="3499170"/>
              <a:ext cx="465138" cy="43576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1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056779" y="3823781"/>
              <a:ext cx="1852212" cy="422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495239" y="2247541"/>
            <a:ext cx="1845708" cy="1845706"/>
            <a:chOff x="6554500" y="1450117"/>
            <a:chExt cx="2371719" cy="2371719"/>
          </a:xfrm>
        </p:grpSpPr>
        <p:sp>
          <p:nvSpPr>
            <p:cNvPr id="17" name="Oval 16"/>
            <p:cNvSpPr/>
            <p:nvPr/>
          </p:nvSpPr>
          <p:spPr>
            <a:xfrm>
              <a:off x="6554500" y="1450117"/>
              <a:ext cx="2371719" cy="237171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507790" y="1897832"/>
              <a:ext cx="465138" cy="391319"/>
              <a:chOff x="5368132" y="2625725"/>
              <a:chExt cx="465138" cy="391319"/>
            </a:xfrm>
            <a:solidFill>
              <a:schemeClr val="bg1"/>
            </a:solidFill>
          </p:grpSpPr>
          <p:sp>
            <p:nvSpPr>
              <p:cNvPr id="20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821867" y="2388921"/>
              <a:ext cx="1852212" cy="422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777078" y="2120906"/>
            <a:ext cx="711600" cy="711598"/>
            <a:chOff x="8315058" y="1179092"/>
            <a:chExt cx="914400" cy="914400"/>
          </a:xfrm>
        </p:grpSpPr>
        <p:sp>
          <p:nvSpPr>
            <p:cNvPr id="24" name="Oval 23"/>
            <p:cNvSpPr/>
            <p:nvPr/>
          </p:nvSpPr>
          <p:spPr>
            <a:xfrm>
              <a:off x="8315058" y="1179092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59052" y="1396744"/>
              <a:ext cx="826410" cy="420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473493" y="3381649"/>
            <a:ext cx="711600" cy="711598"/>
            <a:chOff x="6375422" y="2866838"/>
            <a:chExt cx="914400" cy="914400"/>
          </a:xfrm>
        </p:grpSpPr>
        <p:sp>
          <p:nvSpPr>
            <p:cNvPr id="27" name="Oval 26"/>
            <p:cNvSpPr/>
            <p:nvPr/>
          </p:nvSpPr>
          <p:spPr>
            <a:xfrm>
              <a:off x="6375422" y="2866838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00453" y="3080078"/>
              <a:ext cx="698700" cy="420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70399" y="4441457"/>
            <a:ext cx="711600" cy="711598"/>
            <a:chOff x="4701717" y="4238100"/>
            <a:chExt cx="914400" cy="914400"/>
          </a:xfrm>
        </p:grpSpPr>
        <p:sp>
          <p:nvSpPr>
            <p:cNvPr id="30" name="Oval 29"/>
            <p:cNvSpPr/>
            <p:nvPr/>
          </p:nvSpPr>
          <p:spPr>
            <a:xfrm>
              <a:off x="4701717" y="4238100"/>
              <a:ext cx="914400" cy="914400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13647" y="4398483"/>
              <a:ext cx="698700" cy="4202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512871" y="2831693"/>
            <a:ext cx="406061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9503999" y="2705785"/>
            <a:ext cx="2253968" cy="636537"/>
            <a:chOff x="9229458" y="2785396"/>
            <a:chExt cx="3471881" cy="603564"/>
          </a:xfrm>
        </p:grpSpPr>
        <p:sp>
          <p:nvSpPr>
            <p:cNvPr id="34" name="TextBox 33"/>
            <p:cNvSpPr txBox="1"/>
            <p:nvPr/>
          </p:nvSpPr>
          <p:spPr>
            <a:xfrm>
              <a:off x="9229458" y="2785396"/>
              <a:ext cx="2220279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229458" y="3021250"/>
              <a:ext cx="3471881" cy="367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079207" y="4407010"/>
            <a:ext cx="2310608" cy="618734"/>
            <a:chOff x="9199697" y="2802274"/>
            <a:chExt cx="3978172" cy="586683"/>
          </a:xfrm>
        </p:grpSpPr>
        <p:sp>
          <p:nvSpPr>
            <p:cNvPr id="37" name="TextBox 36"/>
            <p:cNvSpPr txBox="1"/>
            <p:nvPr/>
          </p:nvSpPr>
          <p:spPr>
            <a:xfrm>
              <a:off x="9199697" y="2802274"/>
              <a:ext cx="2481692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229458" y="3021247"/>
              <a:ext cx="3948411" cy="367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608097" y="5580444"/>
            <a:ext cx="2269550" cy="620442"/>
            <a:chOff x="9183395" y="2800657"/>
            <a:chExt cx="4657696" cy="588303"/>
          </a:xfrm>
        </p:grpSpPr>
        <p:sp>
          <p:nvSpPr>
            <p:cNvPr id="40" name="TextBox 39"/>
            <p:cNvSpPr txBox="1"/>
            <p:nvPr/>
          </p:nvSpPr>
          <p:spPr>
            <a:xfrm>
              <a:off x="9183395" y="2800657"/>
              <a:ext cx="2958162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229458" y="3021250"/>
              <a:ext cx="4611633" cy="367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512871" y="2449736"/>
            <a:ext cx="1705674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1609542" y="2811631"/>
            <a:ext cx="390582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1449401" y="3857120"/>
            <a:ext cx="494866" cy="494866"/>
            <a:chOff x="647516" y="3587220"/>
            <a:chExt cx="469232" cy="469232"/>
          </a:xfrm>
        </p:grpSpPr>
        <p:sp>
          <p:nvSpPr>
            <p:cNvPr id="45" name="Oval 44"/>
            <p:cNvSpPr/>
            <p:nvPr/>
          </p:nvSpPr>
          <p:spPr>
            <a:xfrm>
              <a:off x="647516" y="3587220"/>
              <a:ext cx="469232" cy="4692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39"/>
            <p:cNvSpPr>
              <a:spLocks/>
            </p:cNvSpPr>
            <p:nvPr/>
          </p:nvSpPr>
          <p:spPr bwMode="auto">
            <a:xfrm>
              <a:off x="707698" y="364304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449401" y="4717599"/>
            <a:ext cx="494866" cy="494866"/>
            <a:chOff x="647516" y="4402912"/>
            <a:chExt cx="469232" cy="469232"/>
          </a:xfrm>
        </p:grpSpPr>
        <p:sp>
          <p:nvSpPr>
            <p:cNvPr id="48" name="Oval 47"/>
            <p:cNvSpPr/>
            <p:nvPr/>
          </p:nvSpPr>
          <p:spPr>
            <a:xfrm>
              <a:off x="647516" y="4402912"/>
              <a:ext cx="469232" cy="46923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139"/>
            <p:cNvSpPr>
              <a:spLocks/>
            </p:cNvSpPr>
            <p:nvPr/>
          </p:nvSpPr>
          <p:spPr bwMode="auto">
            <a:xfrm>
              <a:off x="709612" y="446846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449401" y="5580442"/>
            <a:ext cx="494866" cy="494866"/>
            <a:chOff x="647516" y="5218604"/>
            <a:chExt cx="469232" cy="469232"/>
          </a:xfrm>
        </p:grpSpPr>
        <p:sp>
          <p:nvSpPr>
            <p:cNvPr id="51" name="Oval 50"/>
            <p:cNvSpPr/>
            <p:nvPr/>
          </p:nvSpPr>
          <p:spPr>
            <a:xfrm>
              <a:off x="647516" y="5218604"/>
              <a:ext cx="469232" cy="46923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39"/>
            <p:cNvSpPr>
              <a:spLocks/>
            </p:cNvSpPr>
            <p:nvPr/>
          </p:nvSpPr>
          <p:spPr bwMode="auto">
            <a:xfrm>
              <a:off x="707698" y="5284152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defTabSz="241082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950374" y="3884685"/>
            <a:ext cx="229249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950374" y="4745164"/>
            <a:ext cx="229249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950375" y="5608007"/>
            <a:ext cx="229249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0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2" grpId="0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681732" y="194506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833950" y="350380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898550" y="247960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429375" y="2392189"/>
            <a:ext cx="333104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898550" y="334912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429375" y="3261706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898550" y="421864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429375" y="415619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898550" y="508815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429375" y="5000737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57040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14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2827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2954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99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99929" y="4244812"/>
            <a:ext cx="9658894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450815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1238310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49092" y="4147235"/>
            <a:ext cx="220534" cy="220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083574" y="4134545"/>
            <a:ext cx="220534" cy="2205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78831" y="4147236"/>
            <a:ext cx="220534" cy="2205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716333" y="4147235"/>
            <a:ext cx="220534" cy="2205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608571" y="4147235"/>
            <a:ext cx="220534" cy="2205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0816" y="3623049"/>
            <a:ext cx="3486051" cy="22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3842" y="3115488"/>
            <a:ext cx="3375786" cy="227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49092" y="2615779"/>
            <a:ext cx="3480012" cy="227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83058" y="2130879"/>
            <a:ext cx="3375786" cy="2275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609862" y="4833160"/>
            <a:ext cx="629209" cy="6292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20145" y="4833160"/>
            <a:ext cx="629209" cy="6292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830430" y="4833160"/>
            <a:ext cx="629209" cy="6292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9358262" y="4833160"/>
            <a:ext cx="629209" cy="6292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678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358263" y="5522606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4910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6284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24811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20146" y="5522607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30431" y="5522607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99929" y="5522606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08222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77919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47615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7311" y="4367169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99466" y="4361676"/>
            <a:ext cx="384208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68285" y="4368726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7981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497130" y="5004772"/>
            <a:ext cx="351472" cy="285984"/>
            <a:chOff x="10074275" y="4479132"/>
            <a:chExt cx="464344" cy="377825"/>
          </a:xfrm>
          <a:solidFill>
            <a:schemeClr val="bg2"/>
          </a:solidFill>
        </p:grpSpPr>
        <p:sp>
          <p:nvSpPr>
            <p:cNvPr id="38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69298" y="4971728"/>
            <a:ext cx="351472" cy="352073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4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359014" y="4972029"/>
            <a:ext cx="351472" cy="351472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5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45700" y="5010480"/>
            <a:ext cx="351472" cy="274568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5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90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654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20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1"/>
          <p:cNvGrpSpPr/>
          <p:nvPr/>
        </p:nvGrpSpPr>
        <p:grpSpPr>
          <a:xfrm rot="16200000">
            <a:off x="3418805" y="4037438"/>
            <a:ext cx="769589" cy="513060"/>
            <a:chOff x="3200400" y="1234012"/>
            <a:chExt cx="1371600" cy="728138"/>
          </a:xfrm>
        </p:grpSpPr>
        <p:sp>
          <p:nvSpPr>
            <p:cNvPr id="59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2"/>
          <p:cNvGrpSpPr/>
          <p:nvPr/>
        </p:nvGrpSpPr>
        <p:grpSpPr>
          <a:xfrm rot="16200000">
            <a:off x="4459452" y="4037438"/>
            <a:ext cx="769589" cy="513060"/>
            <a:chOff x="3200400" y="1234012"/>
            <a:chExt cx="1371600" cy="728138"/>
          </a:xfrm>
        </p:grpSpPr>
        <p:sp>
          <p:nvSpPr>
            <p:cNvPr id="64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4"/>
          <p:cNvGrpSpPr/>
          <p:nvPr/>
        </p:nvGrpSpPr>
        <p:grpSpPr>
          <a:xfrm rot="16200000">
            <a:off x="5500098" y="4037437"/>
            <a:ext cx="769589" cy="513060"/>
            <a:chOff x="3200400" y="1234012"/>
            <a:chExt cx="1371600" cy="728138"/>
          </a:xfrm>
        </p:grpSpPr>
        <p:sp>
          <p:nvSpPr>
            <p:cNvPr id="76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00"/>
          <p:cNvGrpSpPr/>
          <p:nvPr/>
        </p:nvGrpSpPr>
        <p:grpSpPr>
          <a:xfrm rot="16200000">
            <a:off x="8945870" y="3715916"/>
            <a:ext cx="771977" cy="1158493"/>
            <a:chOff x="4257815" y="3604273"/>
            <a:chExt cx="632164" cy="948677"/>
          </a:xfrm>
        </p:grpSpPr>
        <p:grpSp>
          <p:nvGrpSpPr>
            <p:cNvPr id="6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37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chemeClr val="tx1">
                  <a:lumMod val="90000"/>
                  <a:lumOff val="1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94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120"/>
          <p:cNvGrpSpPr/>
          <p:nvPr/>
        </p:nvGrpSpPr>
        <p:grpSpPr>
          <a:xfrm rot="16200000" flipH="1">
            <a:off x="4486292" y="4535690"/>
            <a:ext cx="1773622" cy="510522"/>
            <a:chOff x="4889980" y="1620289"/>
            <a:chExt cx="1452400" cy="418060"/>
          </a:xfrm>
        </p:grpSpPr>
        <p:sp>
          <p:nvSpPr>
            <p:cNvPr id="122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74"/>
          <p:cNvGrpSpPr/>
          <p:nvPr/>
        </p:nvGrpSpPr>
        <p:grpSpPr>
          <a:xfrm rot="16200000">
            <a:off x="6512815" y="4037437"/>
            <a:ext cx="769589" cy="513060"/>
            <a:chOff x="3200400" y="1234012"/>
            <a:chExt cx="1371600" cy="728138"/>
          </a:xfrm>
        </p:grpSpPr>
        <p:sp>
          <p:nvSpPr>
            <p:cNvPr id="70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4"/>
          <p:cNvGrpSpPr/>
          <p:nvPr/>
        </p:nvGrpSpPr>
        <p:grpSpPr>
          <a:xfrm rot="16200000">
            <a:off x="7565081" y="4037438"/>
            <a:ext cx="769589" cy="513060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0"/>
          <p:cNvGrpSpPr/>
          <p:nvPr/>
        </p:nvGrpSpPr>
        <p:grpSpPr>
          <a:xfrm rot="5400000" flipH="1" flipV="1">
            <a:off x="5509872" y="3526795"/>
            <a:ext cx="1773622" cy="510522"/>
            <a:chOff x="4889980" y="1620289"/>
            <a:chExt cx="1452400" cy="418060"/>
          </a:xfrm>
        </p:grpSpPr>
        <p:sp>
          <p:nvSpPr>
            <p:cNvPr id="82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3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20"/>
          <p:cNvGrpSpPr/>
          <p:nvPr/>
        </p:nvGrpSpPr>
        <p:grpSpPr>
          <a:xfrm rot="16200000" flipH="1">
            <a:off x="6538097" y="4535690"/>
            <a:ext cx="1773622" cy="510522"/>
            <a:chOff x="4889980" y="1620289"/>
            <a:chExt cx="1452400" cy="418060"/>
          </a:xfrm>
        </p:grpSpPr>
        <p:sp>
          <p:nvSpPr>
            <p:cNvPr id="86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7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20"/>
          <p:cNvGrpSpPr/>
          <p:nvPr/>
        </p:nvGrpSpPr>
        <p:grpSpPr>
          <a:xfrm rot="5400000" flipH="1" flipV="1">
            <a:off x="7590364" y="3526795"/>
            <a:ext cx="1773622" cy="510522"/>
            <a:chOff x="4889980" y="1620289"/>
            <a:chExt cx="1452400" cy="418060"/>
          </a:xfrm>
        </p:grpSpPr>
        <p:sp>
          <p:nvSpPr>
            <p:cNvPr id="90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20"/>
          <p:cNvGrpSpPr/>
          <p:nvPr/>
        </p:nvGrpSpPr>
        <p:grpSpPr>
          <a:xfrm rot="5400000" flipH="1" flipV="1">
            <a:off x="3428578" y="3526795"/>
            <a:ext cx="1773622" cy="510522"/>
            <a:chOff x="4889980" y="1620289"/>
            <a:chExt cx="1452400" cy="418060"/>
          </a:xfrm>
        </p:grpSpPr>
        <p:sp>
          <p:nvSpPr>
            <p:cNvPr id="97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ln w="28575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8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08"/>
          <p:cNvGrpSpPr/>
          <p:nvPr/>
        </p:nvGrpSpPr>
        <p:grpSpPr>
          <a:xfrm>
            <a:off x="5960958" y="2703250"/>
            <a:ext cx="933684" cy="906954"/>
            <a:chOff x="6299532" y="3384456"/>
            <a:chExt cx="469021" cy="4555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1"/>
          <p:cNvGrpSpPr/>
          <p:nvPr/>
        </p:nvGrpSpPr>
        <p:grpSpPr>
          <a:xfrm>
            <a:off x="6973675" y="5035695"/>
            <a:ext cx="933684" cy="906954"/>
            <a:chOff x="630683" y="4190009"/>
            <a:chExt cx="469021" cy="455593"/>
          </a:xfrm>
        </p:grpSpPr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14"/>
          <p:cNvGrpSpPr/>
          <p:nvPr/>
        </p:nvGrpSpPr>
        <p:grpSpPr>
          <a:xfrm>
            <a:off x="4920310" y="5035695"/>
            <a:ext cx="933684" cy="906954"/>
            <a:chOff x="3425803" y="3384456"/>
            <a:chExt cx="469021" cy="455593"/>
          </a:xfrm>
        </p:grpSpPr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17"/>
          <p:cNvGrpSpPr/>
          <p:nvPr/>
        </p:nvGrpSpPr>
        <p:grpSpPr>
          <a:xfrm>
            <a:off x="3879663" y="2703250"/>
            <a:ext cx="933684" cy="906954"/>
            <a:chOff x="630683" y="3383511"/>
            <a:chExt cx="469021" cy="4555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20"/>
          <p:cNvGrpSpPr/>
          <p:nvPr/>
        </p:nvGrpSpPr>
        <p:grpSpPr>
          <a:xfrm>
            <a:off x="8016917" y="2703250"/>
            <a:ext cx="933684" cy="906954"/>
            <a:chOff x="3428938" y="4190009"/>
            <a:chExt cx="469021" cy="45559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8" name="Text Placeholder 3"/>
          <p:cNvSpPr txBox="1">
            <a:spLocks/>
          </p:cNvSpPr>
          <p:nvPr/>
        </p:nvSpPr>
        <p:spPr>
          <a:xfrm>
            <a:off x="2933781" y="5174846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"/>
          <p:cNvSpPr txBox="1">
            <a:spLocks/>
          </p:cNvSpPr>
          <p:nvPr/>
        </p:nvSpPr>
        <p:spPr>
          <a:xfrm>
            <a:off x="8208827" y="5174846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 Placeholder 3"/>
          <p:cNvSpPr txBox="1">
            <a:spLocks/>
          </p:cNvSpPr>
          <p:nvPr/>
        </p:nvSpPr>
        <p:spPr>
          <a:xfrm>
            <a:off x="1897963" y="2699163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"/>
          <p:cNvSpPr txBox="1">
            <a:spLocks/>
          </p:cNvSpPr>
          <p:nvPr/>
        </p:nvSpPr>
        <p:spPr>
          <a:xfrm>
            <a:off x="5539263" y="1946548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 Placeholder 3"/>
          <p:cNvSpPr txBox="1">
            <a:spLocks/>
          </p:cNvSpPr>
          <p:nvPr/>
        </p:nvSpPr>
        <p:spPr>
          <a:xfrm>
            <a:off x="9168326" y="2699163"/>
            <a:ext cx="1775462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10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131" grpId="0"/>
      <p:bldP spid="134" grpId="0"/>
      <p:bldP spid="137" grpId="0"/>
      <p:bldP spid="1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1497570" y="2217808"/>
            <a:ext cx="1442320" cy="1275898"/>
            <a:chOff x="533400" y="1426519"/>
            <a:chExt cx="1181100" cy="1044819"/>
          </a:xfrm>
        </p:grpSpPr>
        <p:sp>
          <p:nvSpPr>
            <p:cNvPr id="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9"/>
          <p:cNvGrpSpPr/>
          <p:nvPr/>
        </p:nvGrpSpPr>
        <p:grpSpPr>
          <a:xfrm>
            <a:off x="2939891" y="3105390"/>
            <a:ext cx="1442320" cy="1275898"/>
            <a:chOff x="1714500" y="2153350"/>
            <a:chExt cx="1181100" cy="1044819"/>
          </a:xfrm>
        </p:grpSpPr>
        <p:sp>
          <p:nvSpPr>
            <p:cNvPr id="10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4382212" y="3992972"/>
            <a:ext cx="1442320" cy="1275897"/>
            <a:chOff x="2895600" y="2880181"/>
            <a:chExt cx="1181100" cy="1044818"/>
          </a:xfrm>
        </p:grpSpPr>
        <p:sp>
          <p:nvSpPr>
            <p:cNvPr id="12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1"/>
          <p:cNvGrpSpPr/>
          <p:nvPr/>
        </p:nvGrpSpPr>
        <p:grpSpPr>
          <a:xfrm>
            <a:off x="5824531" y="4880553"/>
            <a:ext cx="1442320" cy="1275897"/>
            <a:chOff x="4076700" y="3607012"/>
            <a:chExt cx="1181100" cy="1044818"/>
          </a:xfrm>
        </p:grpSpPr>
        <p:sp>
          <p:nvSpPr>
            <p:cNvPr id="1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7266851" y="5768135"/>
            <a:ext cx="1488847" cy="388317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50391" y="3729878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57201" y="4617460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54904" y="2842296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82414" y="5505041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23128" y="6237873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5"/>
          <p:cNvSpPr>
            <a:spLocks/>
          </p:cNvSpPr>
          <p:nvPr/>
        </p:nvSpPr>
        <p:spPr bwMode="auto">
          <a:xfrm>
            <a:off x="7685590" y="5150338"/>
            <a:ext cx="496926" cy="49692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63"/>
          <p:cNvSpPr>
            <a:spLocks noEditPoints="1"/>
          </p:cNvSpPr>
          <p:nvPr/>
        </p:nvSpPr>
        <p:spPr bwMode="auto">
          <a:xfrm>
            <a:off x="3213427" y="2588248"/>
            <a:ext cx="563939" cy="410440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3"/>
          <p:cNvSpPr>
            <a:spLocks noEditPoints="1"/>
          </p:cNvSpPr>
          <p:nvPr/>
        </p:nvSpPr>
        <p:spPr bwMode="auto">
          <a:xfrm>
            <a:off x="1902630" y="1566438"/>
            <a:ext cx="375384" cy="552761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6"/>
          <p:cNvSpPr>
            <a:spLocks noEditPoints="1"/>
          </p:cNvSpPr>
          <p:nvPr/>
        </p:nvSpPr>
        <p:spPr bwMode="auto">
          <a:xfrm>
            <a:off x="4618974" y="3353604"/>
            <a:ext cx="584609" cy="58460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6103259" y="4336685"/>
            <a:ext cx="566813" cy="439644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846839" y="2225861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289159" y="3105390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31478" y="3991032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220325" y="4880554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66"/>
          <p:cNvGrpSpPr/>
          <p:nvPr/>
        </p:nvGrpSpPr>
        <p:grpSpPr>
          <a:xfrm>
            <a:off x="4500179" y="1889646"/>
            <a:ext cx="2148258" cy="652638"/>
            <a:chOff x="5603652" y="1684697"/>
            <a:chExt cx="1947726" cy="534439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5603652" y="1684697"/>
              <a:ext cx="1276807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5603652" y="1856205"/>
              <a:ext cx="1947726" cy="36293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66"/>
          <p:cNvGrpSpPr/>
          <p:nvPr/>
        </p:nvGrpSpPr>
        <p:grpSpPr>
          <a:xfrm>
            <a:off x="5945310" y="2767833"/>
            <a:ext cx="2148258" cy="652637"/>
            <a:chOff x="5603652" y="1684702"/>
            <a:chExt cx="1947726" cy="534436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5603652" y="1684702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603652" y="1856209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7339121" y="3644242"/>
            <a:ext cx="2148258" cy="652636"/>
            <a:chOff x="5603652" y="1684699"/>
            <a:chExt cx="1947726" cy="534435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5603652" y="1684699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603652" y="1856205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6"/>
          <p:cNvGrpSpPr/>
          <p:nvPr/>
        </p:nvGrpSpPr>
        <p:grpSpPr>
          <a:xfrm>
            <a:off x="8889629" y="4550941"/>
            <a:ext cx="2148258" cy="652639"/>
            <a:chOff x="5603652" y="1684699"/>
            <a:chExt cx="1947726" cy="534438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5603652" y="1684699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603652" y="1856208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66"/>
          <p:cNvGrpSpPr/>
          <p:nvPr/>
        </p:nvGrpSpPr>
        <p:grpSpPr>
          <a:xfrm>
            <a:off x="8889629" y="5596895"/>
            <a:ext cx="2148258" cy="652639"/>
            <a:chOff x="5603652" y="1684701"/>
            <a:chExt cx="1947726" cy="534438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5603652" y="1684701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5603652" y="1856210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56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296281" y="1960141"/>
            <a:ext cx="4266192" cy="4236424"/>
            <a:chOff x="7070680" y="1485705"/>
            <a:chExt cx="4469276" cy="4438095"/>
          </a:xfrm>
        </p:grpSpPr>
        <p:grpSp>
          <p:nvGrpSpPr>
            <p:cNvPr id="4" name="Group 3"/>
            <p:cNvGrpSpPr/>
            <p:nvPr/>
          </p:nvGrpSpPr>
          <p:grpSpPr>
            <a:xfrm>
              <a:off x="7070680" y="1485705"/>
              <a:ext cx="4469276" cy="4020315"/>
              <a:chOff x="3472716" y="1692370"/>
              <a:chExt cx="5246568" cy="4719524"/>
            </a:xfrm>
          </p:grpSpPr>
          <p:sp>
            <p:nvSpPr>
              <p:cNvPr id="5" name="Freeform 4"/>
              <p:cNvSpPr>
                <a:spLocks/>
              </p:cNvSpPr>
              <p:nvPr/>
            </p:nvSpPr>
            <p:spPr bwMode="auto">
              <a:xfrm flipH="1">
                <a:off x="5395367" y="4167630"/>
                <a:ext cx="1397174" cy="22442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67"/>
              <p:cNvSpPr>
                <a:spLocks/>
              </p:cNvSpPr>
              <p:nvPr/>
            </p:nvSpPr>
            <p:spPr bwMode="auto">
              <a:xfrm rot="1883109">
                <a:off x="3472716" y="3077532"/>
                <a:ext cx="1975673" cy="19695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7"/>
              <p:cNvSpPr>
                <a:spLocks/>
              </p:cNvSpPr>
              <p:nvPr/>
            </p:nvSpPr>
            <p:spPr bwMode="auto">
              <a:xfrm rot="4961872">
                <a:off x="4339838" y="2042516"/>
                <a:ext cx="2397282" cy="23898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67"/>
              <p:cNvSpPr>
                <a:spLocks/>
              </p:cNvSpPr>
              <p:nvPr/>
            </p:nvSpPr>
            <p:spPr bwMode="auto">
              <a:xfrm rot="7696778">
                <a:off x="5819972" y="2184633"/>
                <a:ext cx="2112165" cy="2105606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7"/>
              <p:cNvSpPr>
                <a:spLocks/>
              </p:cNvSpPr>
              <p:nvPr/>
            </p:nvSpPr>
            <p:spPr bwMode="auto">
              <a:xfrm rot="10345882">
                <a:off x="6798191" y="3266787"/>
                <a:ext cx="1921093" cy="191512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Freeform 67"/>
              <p:cNvSpPr>
                <a:spLocks/>
              </p:cNvSpPr>
              <p:nvPr/>
            </p:nvSpPr>
            <p:spPr bwMode="auto">
              <a:xfrm rot="12440007">
                <a:off x="6858380" y="4596385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67"/>
              <p:cNvSpPr>
                <a:spLocks/>
              </p:cNvSpPr>
              <p:nvPr/>
            </p:nvSpPr>
            <p:spPr bwMode="auto">
              <a:xfrm rot="20954305">
                <a:off x="3963464" y="4429907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67"/>
              <p:cNvSpPr>
                <a:spLocks/>
              </p:cNvSpPr>
              <p:nvPr/>
            </p:nvSpPr>
            <p:spPr bwMode="auto">
              <a:xfrm rot="2241606">
                <a:off x="3489891" y="240632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67"/>
              <p:cNvSpPr>
                <a:spLocks/>
              </p:cNvSpPr>
              <p:nvPr/>
            </p:nvSpPr>
            <p:spPr bwMode="auto">
              <a:xfrm rot="6355571">
                <a:off x="5654693" y="169421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67"/>
              <p:cNvSpPr>
                <a:spLocks/>
              </p:cNvSpPr>
              <p:nvPr/>
            </p:nvSpPr>
            <p:spPr bwMode="auto">
              <a:xfrm rot="9774375">
                <a:off x="7378684" y="2652032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7135090" y="5202683"/>
              <a:ext cx="4139963" cy="721117"/>
            </a:xfrm>
            <a:custGeom>
              <a:avLst/>
              <a:gdLst>
                <a:gd name="connsiteX0" fmla="*/ 2069981 w 4139963"/>
                <a:gd name="connsiteY0" fmla="*/ 0 h 721117"/>
                <a:gd name="connsiteX1" fmla="*/ 4041693 w 4139963"/>
                <a:gd name="connsiteY1" fmla="*/ 631822 h 721117"/>
                <a:gd name="connsiteX2" fmla="*/ 4139963 w 4139963"/>
                <a:gd name="connsiteY2" fmla="*/ 721117 h 721117"/>
                <a:gd name="connsiteX3" fmla="*/ 4029024 w 4139963"/>
                <a:gd name="connsiteY3" fmla="*/ 677936 h 721117"/>
                <a:gd name="connsiteX4" fmla="*/ 2069980 w 4139963"/>
                <a:gd name="connsiteY4" fmla="*/ 366464 h 721117"/>
                <a:gd name="connsiteX5" fmla="*/ 110936 w 4139963"/>
                <a:gd name="connsiteY5" fmla="*/ 677936 h 721117"/>
                <a:gd name="connsiteX6" fmla="*/ 0 w 4139963"/>
                <a:gd name="connsiteY6" fmla="*/ 721115 h 721117"/>
                <a:gd name="connsiteX7" fmla="*/ 98269 w 4139963"/>
                <a:gd name="connsiteY7" fmla="*/ 631822 h 721117"/>
                <a:gd name="connsiteX8" fmla="*/ 2069981 w 4139963"/>
                <a:gd name="connsiteY8" fmla="*/ 0 h 721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9963" h="721117">
                  <a:moveTo>
                    <a:pt x="2069981" y="0"/>
                  </a:moveTo>
                  <a:cubicBezTo>
                    <a:pt x="2863778" y="0"/>
                    <a:pt x="3573033" y="245952"/>
                    <a:pt x="4041693" y="631822"/>
                  </a:cubicBezTo>
                  <a:lnTo>
                    <a:pt x="4139963" y="721117"/>
                  </a:lnTo>
                  <a:lnTo>
                    <a:pt x="4029024" y="677936"/>
                  </a:lnTo>
                  <a:cubicBezTo>
                    <a:pt x="3469804" y="481289"/>
                    <a:pt x="2795654" y="366464"/>
                    <a:pt x="2069980" y="366464"/>
                  </a:cubicBezTo>
                  <a:cubicBezTo>
                    <a:pt x="1344306" y="366464"/>
                    <a:pt x="670157" y="481289"/>
                    <a:pt x="110936" y="677936"/>
                  </a:cubicBezTo>
                  <a:lnTo>
                    <a:pt x="0" y="721115"/>
                  </a:lnTo>
                  <a:lnTo>
                    <a:pt x="98269" y="631822"/>
                  </a:lnTo>
                  <a:cubicBezTo>
                    <a:pt x="566929" y="245952"/>
                    <a:pt x="1276184" y="0"/>
                    <a:pt x="2069981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48762" y="2419598"/>
            <a:ext cx="2597148" cy="978505"/>
            <a:chOff x="786306" y="2525730"/>
            <a:chExt cx="2462751" cy="927870"/>
          </a:xfrm>
        </p:grpSpPr>
        <p:sp>
          <p:nvSpPr>
            <p:cNvPr id="25" name="Rectangle 24"/>
            <p:cNvSpPr/>
            <p:nvPr/>
          </p:nvSpPr>
          <p:spPr>
            <a:xfrm>
              <a:off x="786306" y="2805693"/>
              <a:ext cx="2462751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874328" y="2525730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307737" y="4577351"/>
            <a:ext cx="2597148" cy="978505"/>
            <a:chOff x="842229" y="4571823"/>
            <a:chExt cx="2462751" cy="927870"/>
          </a:xfrm>
        </p:grpSpPr>
        <p:sp>
          <p:nvSpPr>
            <p:cNvPr id="27" name="Rectangle 26"/>
            <p:cNvSpPr/>
            <p:nvPr/>
          </p:nvSpPr>
          <p:spPr>
            <a:xfrm>
              <a:off x="842229" y="4851786"/>
              <a:ext cx="2462751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38150" y="457182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779047" y="2419600"/>
            <a:ext cx="2597148" cy="978505"/>
            <a:chOff x="8887019" y="2525730"/>
            <a:chExt cx="2462751" cy="927870"/>
          </a:xfrm>
        </p:grpSpPr>
        <p:sp>
          <p:nvSpPr>
            <p:cNvPr id="29" name="Rectangle 28"/>
            <p:cNvSpPr/>
            <p:nvPr/>
          </p:nvSpPr>
          <p:spPr>
            <a:xfrm flipH="1">
              <a:off x="8887019" y="2805693"/>
              <a:ext cx="2462751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 flipH="1">
              <a:off x="8887022" y="2525730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38022" y="4577352"/>
            <a:ext cx="2597148" cy="978505"/>
            <a:chOff x="8942942" y="4571823"/>
            <a:chExt cx="2462751" cy="927870"/>
          </a:xfrm>
        </p:grpSpPr>
        <p:sp>
          <p:nvSpPr>
            <p:cNvPr id="31" name="Rectangle 30"/>
            <p:cNvSpPr/>
            <p:nvPr/>
          </p:nvSpPr>
          <p:spPr>
            <a:xfrm flipH="1">
              <a:off x="8942942" y="4851786"/>
              <a:ext cx="2462751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flipH="1">
              <a:off x="8942945" y="457182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6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67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2036887" y="2874008"/>
            <a:ext cx="80933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3232559" y="4163629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Thank you to listen to criticism 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guidance</a:t>
            </a:r>
          </a:p>
          <a:p>
            <a:pPr algn="ctr">
              <a:buNone/>
            </a:pP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55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550" cap="all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55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0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3" y="20485"/>
            <a:ext cx="12609523" cy="721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7265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7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5735517" y="2333376"/>
            <a:ext cx="3605801" cy="360580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226950" y="2828281"/>
            <a:ext cx="2622933" cy="26229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667983" y="3264372"/>
            <a:ext cx="1751626" cy="17516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182113" y="3783585"/>
            <a:ext cx="716400" cy="716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5735517" y="2336847"/>
            <a:ext cx="3605801" cy="3605801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Block Arc 48"/>
          <p:cNvSpPr/>
          <p:nvPr/>
        </p:nvSpPr>
        <p:spPr>
          <a:xfrm rot="10800000">
            <a:off x="6226952" y="2828284"/>
            <a:ext cx="2622930" cy="2622930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Block Arc 49"/>
          <p:cNvSpPr/>
          <p:nvPr/>
        </p:nvSpPr>
        <p:spPr>
          <a:xfrm rot="10800000">
            <a:off x="6666046" y="3267377"/>
            <a:ext cx="1744742" cy="1744742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lock Arc 50"/>
          <p:cNvSpPr/>
          <p:nvPr/>
        </p:nvSpPr>
        <p:spPr>
          <a:xfrm rot="10800000">
            <a:off x="7186079" y="3787410"/>
            <a:ext cx="704681" cy="704681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10156908" y="1870630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10156908" y="3336866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0156908" y="2359375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10156908" y="2848120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7604592" y="2041425"/>
            <a:ext cx="2348026" cy="408946"/>
          </a:xfrm>
          <a:prstGeom prst="bentConnector3">
            <a:avLst>
              <a:gd name="adj1" fmla="val 36922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7604592" y="2557722"/>
            <a:ext cx="2348026" cy="408946"/>
          </a:xfrm>
          <a:prstGeom prst="bentConnector3">
            <a:avLst>
              <a:gd name="adj1" fmla="val 4673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flipV="1">
            <a:off x="7592712" y="2993358"/>
            <a:ext cx="2348026" cy="408946"/>
          </a:xfrm>
          <a:prstGeom prst="bentConnector3">
            <a:avLst>
              <a:gd name="adj1" fmla="val 55557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flipV="1">
            <a:off x="7580833" y="3478268"/>
            <a:ext cx="2348026" cy="408946"/>
          </a:xfrm>
          <a:prstGeom prst="bentConnector3">
            <a:avLst>
              <a:gd name="adj1" fmla="val 6700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9"/>
          <p:cNvGrpSpPr/>
          <p:nvPr/>
        </p:nvGrpSpPr>
        <p:grpSpPr>
          <a:xfrm>
            <a:off x="2739309" y="2215010"/>
            <a:ext cx="2763048" cy="719282"/>
            <a:chOff x="1270277" y="1192718"/>
            <a:chExt cx="3205532" cy="589014"/>
          </a:xfrm>
        </p:grpSpPr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270277" y="1192718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2739309" y="3224432"/>
            <a:ext cx="2763048" cy="706586"/>
            <a:chOff x="1270277" y="2114430"/>
            <a:chExt cx="3205532" cy="57861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5253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8"/>
          <p:cNvGrpSpPr/>
          <p:nvPr/>
        </p:nvGrpSpPr>
        <p:grpSpPr>
          <a:xfrm>
            <a:off x="2739309" y="4223276"/>
            <a:ext cx="2763048" cy="719282"/>
            <a:chOff x="1270277" y="3036142"/>
            <a:chExt cx="3205532" cy="589014"/>
          </a:xfrm>
        </p:grpSpPr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270277" y="3036142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2739309" y="5194797"/>
            <a:ext cx="2763048" cy="705302"/>
            <a:chOff x="1270277" y="3047590"/>
            <a:chExt cx="3205532" cy="577566"/>
          </a:xfrm>
        </p:grpSpPr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270277" y="304759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2255547" y="2403855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2255547" y="339646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45"/>
          <p:cNvSpPr>
            <a:spLocks noEditPoints="1"/>
          </p:cNvSpPr>
          <p:nvPr/>
        </p:nvSpPr>
        <p:spPr bwMode="auto">
          <a:xfrm>
            <a:off x="2255547" y="4389067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2255547" y="538167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0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8" grpId="0" animBg="1"/>
      <p:bldP spid="39" grpId="0" animBg="1"/>
      <p:bldP spid="48" grpId="0" animBg="1"/>
      <p:bldP spid="49" grpId="0" animBg="1"/>
      <p:bldP spid="50" grpId="0" animBg="1"/>
      <p:bldP spid="51" grpId="0" animBg="1"/>
      <p:bldP spid="53" grpId="0"/>
      <p:bldP spid="57" grpId="0"/>
      <p:bldP spid="61" grpId="0"/>
      <p:bldP spid="63" grpId="0"/>
      <p:bldP spid="66" grpId="0" animBg="1"/>
      <p:bldP spid="68" grpId="0" animBg="1"/>
      <p:bldP spid="70" grpId="0" animBg="1"/>
      <p:bldP spid="7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>
            <a:off x="3742472" y="2220531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7066206" y="261019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5521735" y="4233719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8642392" y="3852784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3"/>
          <p:cNvCxnSpPr>
            <a:stCxn id="40" idx="4"/>
          </p:cNvCxnSpPr>
          <p:nvPr/>
        </p:nvCxnSpPr>
        <p:spPr>
          <a:xfrm flipH="1">
            <a:off x="0" y="3075455"/>
            <a:ext cx="4169934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0" y="3465114"/>
            <a:ext cx="7493669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0" y="3852784"/>
            <a:ext cx="9016736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42" idx="0"/>
          </p:cNvCxnSpPr>
          <p:nvPr/>
        </p:nvCxnSpPr>
        <p:spPr>
          <a:xfrm flipH="1">
            <a:off x="0" y="4233719"/>
            <a:ext cx="5949197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Placeholder 32"/>
          <p:cNvSpPr txBox="1">
            <a:spLocks/>
          </p:cNvSpPr>
          <p:nvPr/>
        </p:nvSpPr>
        <p:spPr>
          <a:xfrm>
            <a:off x="4862317" y="2598224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4862319" y="2336619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2"/>
          <p:cNvSpPr txBox="1">
            <a:spLocks/>
          </p:cNvSpPr>
          <p:nvPr/>
        </p:nvSpPr>
        <p:spPr>
          <a:xfrm>
            <a:off x="8186052" y="2950186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8186053" y="2688581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32"/>
          <p:cNvSpPr txBox="1">
            <a:spLocks/>
          </p:cNvSpPr>
          <p:nvPr/>
        </p:nvSpPr>
        <p:spPr>
          <a:xfrm>
            <a:off x="6636441" y="4585577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3"/>
          <p:cNvSpPr txBox="1">
            <a:spLocks/>
          </p:cNvSpPr>
          <p:nvPr/>
        </p:nvSpPr>
        <p:spPr>
          <a:xfrm>
            <a:off x="6636442" y="432397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2"/>
          <p:cNvSpPr txBox="1">
            <a:spLocks/>
          </p:cNvSpPr>
          <p:nvPr/>
        </p:nvSpPr>
        <p:spPr>
          <a:xfrm>
            <a:off x="9790437" y="4199513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3"/>
          <p:cNvSpPr txBox="1">
            <a:spLocks/>
          </p:cNvSpPr>
          <p:nvPr/>
        </p:nvSpPr>
        <p:spPr>
          <a:xfrm>
            <a:off x="9790437" y="3937908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2391610" y="4605750"/>
            <a:ext cx="854924" cy="854924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6" name="Straight Connector 75"/>
          <p:cNvCxnSpPr>
            <a:stCxn id="75" idx="0"/>
          </p:cNvCxnSpPr>
          <p:nvPr/>
        </p:nvCxnSpPr>
        <p:spPr>
          <a:xfrm flipH="1">
            <a:off x="0" y="4605750"/>
            <a:ext cx="2819072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32"/>
          <p:cNvSpPr txBox="1">
            <a:spLocks/>
          </p:cNvSpPr>
          <p:nvPr/>
        </p:nvSpPr>
        <p:spPr>
          <a:xfrm>
            <a:off x="3506316" y="4957608"/>
            <a:ext cx="1755636" cy="4592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3"/>
          <p:cNvSpPr txBox="1">
            <a:spLocks/>
          </p:cNvSpPr>
          <p:nvPr/>
        </p:nvSpPr>
        <p:spPr>
          <a:xfrm>
            <a:off x="3506317" y="4696002"/>
            <a:ext cx="1356000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67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62257" y="205255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74054" y="292832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575268" y="376574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75422" y="423098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253640" y="4958034"/>
            <a:ext cx="2175733" cy="2276321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4451" y="4908936"/>
            <a:ext cx="2103559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5422" y="3685302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17108" y="4101114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0919" y="2162680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55591" y="2725512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1505" y="551474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E6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08818" y="233393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24398" y="434923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23986" y="478596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581597" y="351180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09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6810"/>
          <p:cNvSpPr>
            <a:spLocks/>
          </p:cNvSpPr>
          <p:nvPr/>
        </p:nvSpPr>
        <p:spPr bwMode="auto">
          <a:xfrm>
            <a:off x="3405899" y="3180918"/>
            <a:ext cx="1228614" cy="499455"/>
          </a:xfrm>
          <a:custGeom>
            <a:avLst/>
            <a:gdLst>
              <a:gd name="T0" fmla="*/ 115 w 1166"/>
              <a:gd name="T1" fmla="*/ 445 h 474"/>
              <a:gd name="T2" fmla="*/ 115 w 1166"/>
              <a:gd name="T3" fmla="*/ 168 h 474"/>
              <a:gd name="T4" fmla="*/ 203 w 1166"/>
              <a:gd name="T5" fmla="*/ 168 h 474"/>
              <a:gd name="T6" fmla="*/ 100 w 1166"/>
              <a:gd name="T7" fmla="*/ 0 h 474"/>
              <a:gd name="T8" fmla="*/ 0 w 1166"/>
              <a:gd name="T9" fmla="*/ 168 h 474"/>
              <a:gd name="T10" fmla="*/ 86 w 1166"/>
              <a:gd name="T11" fmla="*/ 168 h 474"/>
              <a:gd name="T12" fmla="*/ 86 w 1166"/>
              <a:gd name="T13" fmla="*/ 474 h 474"/>
              <a:gd name="T14" fmla="*/ 1166 w 1166"/>
              <a:gd name="T15" fmla="*/ 474 h 474"/>
              <a:gd name="T16" fmla="*/ 1166 w 1166"/>
              <a:gd name="T17" fmla="*/ 445 h 474"/>
              <a:gd name="T18" fmla="*/ 115 w 1166"/>
              <a:gd name="T19" fmla="*/ 44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474">
                <a:moveTo>
                  <a:pt x="115" y="445"/>
                </a:moveTo>
                <a:lnTo>
                  <a:pt x="115" y="168"/>
                </a:lnTo>
                <a:lnTo>
                  <a:pt x="203" y="168"/>
                </a:lnTo>
                <a:lnTo>
                  <a:pt x="100" y="0"/>
                </a:lnTo>
                <a:lnTo>
                  <a:pt x="0" y="168"/>
                </a:lnTo>
                <a:lnTo>
                  <a:pt x="86" y="168"/>
                </a:lnTo>
                <a:lnTo>
                  <a:pt x="86" y="474"/>
                </a:lnTo>
                <a:lnTo>
                  <a:pt x="1166" y="474"/>
                </a:lnTo>
                <a:lnTo>
                  <a:pt x="1166" y="445"/>
                </a:lnTo>
                <a:lnTo>
                  <a:pt x="115" y="4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6814"/>
          <p:cNvSpPr>
            <a:spLocks/>
          </p:cNvSpPr>
          <p:nvPr/>
        </p:nvSpPr>
        <p:spPr bwMode="auto">
          <a:xfrm>
            <a:off x="8257880" y="3181971"/>
            <a:ext cx="1311858" cy="497346"/>
          </a:xfrm>
          <a:custGeom>
            <a:avLst/>
            <a:gdLst>
              <a:gd name="T0" fmla="*/ 1245 w 1245"/>
              <a:gd name="T1" fmla="*/ 165 h 472"/>
              <a:gd name="T2" fmla="*/ 1143 w 1245"/>
              <a:gd name="T3" fmla="*/ 0 h 472"/>
              <a:gd name="T4" fmla="*/ 1043 w 1245"/>
              <a:gd name="T5" fmla="*/ 165 h 472"/>
              <a:gd name="T6" fmla="*/ 1129 w 1245"/>
              <a:gd name="T7" fmla="*/ 165 h 472"/>
              <a:gd name="T8" fmla="*/ 1129 w 1245"/>
              <a:gd name="T9" fmla="*/ 444 h 472"/>
              <a:gd name="T10" fmla="*/ 0 w 1245"/>
              <a:gd name="T11" fmla="*/ 444 h 472"/>
              <a:gd name="T12" fmla="*/ 0 w 1245"/>
              <a:gd name="T13" fmla="*/ 472 h 472"/>
              <a:gd name="T14" fmla="*/ 1157 w 1245"/>
              <a:gd name="T15" fmla="*/ 472 h 472"/>
              <a:gd name="T16" fmla="*/ 1157 w 1245"/>
              <a:gd name="T17" fmla="*/ 165 h 472"/>
              <a:gd name="T18" fmla="*/ 1245 w 1245"/>
              <a:gd name="T19" fmla="*/ 16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5" h="472">
                <a:moveTo>
                  <a:pt x="1245" y="165"/>
                </a:moveTo>
                <a:lnTo>
                  <a:pt x="1143" y="0"/>
                </a:lnTo>
                <a:lnTo>
                  <a:pt x="1043" y="165"/>
                </a:lnTo>
                <a:lnTo>
                  <a:pt x="1129" y="165"/>
                </a:lnTo>
                <a:lnTo>
                  <a:pt x="1129" y="444"/>
                </a:lnTo>
                <a:lnTo>
                  <a:pt x="0" y="444"/>
                </a:lnTo>
                <a:lnTo>
                  <a:pt x="0" y="472"/>
                </a:lnTo>
                <a:lnTo>
                  <a:pt x="1157" y="472"/>
                </a:lnTo>
                <a:lnTo>
                  <a:pt x="1157" y="165"/>
                </a:lnTo>
                <a:lnTo>
                  <a:pt x="1245" y="1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847"/>
          <p:cNvSpPr>
            <a:spLocks/>
          </p:cNvSpPr>
          <p:nvPr/>
        </p:nvSpPr>
        <p:spPr bwMode="auto">
          <a:xfrm>
            <a:off x="7636880" y="4960100"/>
            <a:ext cx="504142" cy="238865"/>
          </a:xfrm>
          <a:custGeom>
            <a:avLst/>
            <a:gdLst>
              <a:gd name="T0" fmla="*/ 0 w 439"/>
              <a:gd name="T1" fmla="*/ 88 h 208"/>
              <a:gd name="T2" fmla="*/ 0 w 439"/>
              <a:gd name="T3" fmla="*/ 118 h 208"/>
              <a:gd name="T4" fmla="*/ 273 w 439"/>
              <a:gd name="T5" fmla="*/ 118 h 208"/>
              <a:gd name="T6" fmla="*/ 273 w 439"/>
              <a:gd name="T7" fmla="*/ 208 h 208"/>
              <a:gd name="T8" fmla="*/ 439 w 439"/>
              <a:gd name="T9" fmla="*/ 103 h 208"/>
              <a:gd name="T10" fmla="*/ 273 w 439"/>
              <a:gd name="T11" fmla="*/ 0 h 208"/>
              <a:gd name="T12" fmla="*/ 273 w 439"/>
              <a:gd name="T13" fmla="*/ 88 h 208"/>
              <a:gd name="T14" fmla="*/ 0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0" y="88"/>
                </a:moveTo>
                <a:lnTo>
                  <a:pt x="0" y="118"/>
                </a:lnTo>
                <a:lnTo>
                  <a:pt x="273" y="118"/>
                </a:lnTo>
                <a:lnTo>
                  <a:pt x="273" y="208"/>
                </a:lnTo>
                <a:lnTo>
                  <a:pt x="439" y="103"/>
                </a:lnTo>
                <a:lnTo>
                  <a:pt x="273" y="0"/>
                </a:lnTo>
                <a:lnTo>
                  <a:pt x="273" y="88"/>
                </a:lnTo>
                <a:lnTo>
                  <a:pt x="0" y="8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6851"/>
          <p:cNvSpPr>
            <a:spLocks/>
          </p:cNvSpPr>
          <p:nvPr/>
        </p:nvSpPr>
        <p:spPr bwMode="auto">
          <a:xfrm>
            <a:off x="4669105" y="4960100"/>
            <a:ext cx="504142" cy="238865"/>
          </a:xfrm>
          <a:custGeom>
            <a:avLst/>
            <a:gdLst>
              <a:gd name="T0" fmla="*/ 439 w 439"/>
              <a:gd name="T1" fmla="*/ 88 h 208"/>
              <a:gd name="T2" fmla="*/ 439 w 439"/>
              <a:gd name="T3" fmla="*/ 118 h 208"/>
              <a:gd name="T4" fmla="*/ 165 w 439"/>
              <a:gd name="T5" fmla="*/ 118 h 208"/>
              <a:gd name="T6" fmla="*/ 165 w 439"/>
              <a:gd name="T7" fmla="*/ 208 h 208"/>
              <a:gd name="T8" fmla="*/ 0 w 439"/>
              <a:gd name="T9" fmla="*/ 103 h 208"/>
              <a:gd name="T10" fmla="*/ 165 w 439"/>
              <a:gd name="T11" fmla="*/ 0 h 208"/>
              <a:gd name="T12" fmla="*/ 165 w 439"/>
              <a:gd name="T13" fmla="*/ 88 h 208"/>
              <a:gd name="T14" fmla="*/ 439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439" y="88"/>
                </a:moveTo>
                <a:lnTo>
                  <a:pt x="439" y="118"/>
                </a:lnTo>
                <a:lnTo>
                  <a:pt x="165" y="118"/>
                </a:lnTo>
                <a:lnTo>
                  <a:pt x="165" y="208"/>
                </a:lnTo>
                <a:lnTo>
                  <a:pt x="0" y="103"/>
                </a:lnTo>
                <a:lnTo>
                  <a:pt x="165" y="0"/>
                </a:lnTo>
                <a:lnTo>
                  <a:pt x="165" y="88"/>
                </a:lnTo>
                <a:lnTo>
                  <a:pt x="439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961273" y="2275898"/>
            <a:ext cx="184731" cy="25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15179" y="2271144"/>
            <a:ext cx="2844323" cy="3719230"/>
            <a:chOff x="4754985" y="2153427"/>
            <a:chExt cx="2697136" cy="3526769"/>
          </a:xfrm>
        </p:grpSpPr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754985" y="2153427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Oval 6838"/>
            <p:cNvSpPr>
              <a:spLocks noChangeArrowheads="1"/>
            </p:cNvSpPr>
            <p:nvPr/>
          </p:nvSpPr>
          <p:spPr bwMode="auto">
            <a:xfrm>
              <a:off x="5952983" y="4577968"/>
              <a:ext cx="512329" cy="5141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8305146" y="2111831"/>
            <a:ext cx="2764896" cy="851899"/>
            <a:chOff x="5677501" y="2099129"/>
            <a:chExt cx="3494208" cy="807814"/>
          </a:xfrm>
        </p:grpSpPr>
        <p:sp>
          <p:nvSpPr>
            <p:cNvPr id="84" name="TextBox 83"/>
            <p:cNvSpPr txBox="1"/>
            <p:nvPr/>
          </p:nvSpPr>
          <p:spPr>
            <a:xfrm>
              <a:off x="5677501" y="2099129"/>
              <a:ext cx="188443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flipH="1">
            <a:off x="1823277" y="2111829"/>
            <a:ext cx="2878117" cy="851899"/>
            <a:chOff x="5649393" y="2099129"/>
            <a:chExt cx="3522316" cy="807814"/>
          </a:xfrm>
        </p:grpSpPr>
        <p:sp>
          <p:nvSpPr>
            <p:cNvPr id="88" name="TextBox 87"/>
            <p:cNvSpPr txBox="1"/>
            <p:nvPr/>
          </p:nvSpPr>
          <p:spPr>
            <a:xfrm>
              <a:off x="5649393" y="2099129"/>
              <a:ext cx="1824864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692655" y="2399125"/>
              <a:ext cx="3479054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 flipH="1">
            <a:off x="1820863" y="4853682"/>
            <a:ext cx="2859478" cy="851899"/>
            <a:chOff x="5672205" y="2099129"/>
            <a:chExt cx="3499504" cy="807814"/>
          </a:xfrm>
        </p:grpSpPr>
        <p:sp>
          <p:nvSpPr>
            <p:cNvPr id="93" name="TextBox 92"/>
            <p:cNvSpPr txBox="1"/>
            <p:nvPr/>
          </p:nvSpPr>
          <p:spPr>
            <a:xfrm>
              <a:off x="5672205" y="2099129"/>
              <a:ext cx="182486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299199" y="4853682"/>
            <a:ext cx="2769992" cy="851899"/>
            <a:chOff x="5671059" y="2099129"/>
            <a:chExt cx="3500650" cy="807814"/>
          </a:xfrm>
        </p:grpSpPr>
        <p:sp>
          <p:nvSpPr>
            <p:cNvPr id="96" name="TextBox 95"/>
            <p:cNvSpPr txBox="1"/>
            <p:nvPr/>
          </p:nvSpPr>
          <p:spPr>
            <a:xfrm>
              <a:off x="5671059" y="2099129"/>
              <a:ext cx="1884434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5692654" y="2399125"/>
              <a:ext cx="3479055" cy="5078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00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70" grpId="0" animBg="1"/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2182585" y="4273066"/>
            <a:ext cx="866867" cy="867591"/>
            <a:chOff x="1245350" y="3178283"/>
            <a:chExt cx="843049" cy="843755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8"/>
          <p:cNvGrpSpPr/>
          <p:nvPr/>
        </p:nvGrpSpPr>
        <p:grpSpPr>
          <a:xfrm>
            <a:off x="4974174" y="4084914"/>
            <a:ext cx="1242848" cy="1243890"/>
            <a:chOff x="3584844" y="2915264"/>
            <a:chExt cx="843049" cy="843755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0"/>
          <p:cNvGrpSpPr/>
          <p:nvPr/>
        </p:nvGrpSpPr>
        <p:grpSpPr>
          <a:xfrm>
            <a:off x="9945837" y="2987638"/>
            <a:ext cx="881245" cy="881983"/>
            <a:chOff x="7203324" y="1921403"/>
            <a:chExt cx="843049" cy="843755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6638776" y="2890540"/>
            <a:ext cx="1323085" cy="1324192"/>
            <a:chOff x="4592738" y="1758620"/>
            <a:chExt cx="843049" cy="843755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8424869" y="4084935"/>
            <a:ext cx="1242806" cy="1243846"/>
            <a:chOff x="5696894" y="2915264"/>
            <a:chExt cx="843049" cy="8437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5"/>
          <p:cNvGrpSpPr/>
          <p:nvPr/>
        </p:nvGrpSpPr>
        <p:grpSpPr>
          <a:xfrm>
            <a:off x="3495181" y="2890540"/>
            <a:ext cx="1029504" cy="1030365"/>
            <a:chOff x="2347176" y="2092666"/>
            <a:chExt cx="843049" cy="843755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 rot="5400000" flipH="1" flipV="1">
            <a:off x="3050038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 flipH="1" flipV="1">
            <a:off x="6174847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9601102" y="381149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8026770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H="1">
            <a:off x="4505173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Text"/>
          <p:cNvSpPr txBox="1"/>
          <p:nvPr/>
        </p:nvSpPr>
        <p:spPr>
          <a:xfrm>
            <a:off x="1823024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ooter Text"/>
          <p:cNvSpPr txBox="1"/>
          <p:nvPr/>
        </p:nvSpPr>
        <p:spPr>
          <a:xfrm>
            <a:off x="3205349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ooter Text"/>
          <p:cNvSpPr txBox="1"/>
          <p:nvPr/>
        </p:nvSpPr>
        <p:spPr>
          <a:xfrm>
            <a:off x="6522886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ooter Text"/>
          <p:cNvSpPr txBox="1"/>
          <p:nvPr/>
        </p:nvSpPr>
        <p:spPr>
          <a:xfrm>
            <a:off x="9593633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ooter Text"/>
          <p:cNvSpPr txBox="1"/>
          <p:nvPr/>
        </p:nvSpPr>
        <p:spPr>
          <a:xfrm>
            <a:off x="8258525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4811523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00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 userDrawn="1"/>
        </p:nvSpPr>
        <p:spPr bwMode="auto">
          <a:xfrm>
            <a:off x="9732387" y="3456698"/>
            <a:ext cx="457624" cy="952432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8330096" y="3456697"/>
            <a:ext cx="459259" cy="1240813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0"/>
          <p:cNvSpPr>
            <a:spLocks/>
          </p:cNvSpPr>
          <p:nvPr userDrawn="1"/>
        </p:nvSpPr>
        <p:spPr bwMode="auto">
          <a:xfrm>
            <a:off x="6929437" y="3456697"/>
            <a:ext cx="459259" cy="1240813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5528777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4"/>
          <p:cNvSpPr>
            <a:spLocks/>
          </p:cNvSpPr>
          <p:nvPr userDrawn="1"/>
        </p:nvSpPr>
        <p:spPr bwMode="auto">
          <a:xfrm>
            <a:off x="4128118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 userDrawn="1"/>
        </p:nvSpPr>
        <p:spPr bwMode="auto">
          <a:xfrm>
            <a:off x="2727458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7"/>
          <p:cNvSpPr>
            <a:spLocks/>
          </p:cNvSpPr>
          <p:nvPr userDrawn="1"/>
        </p:nvSpPr>
        <p:spPr bwMode="auto">
          <a:xfrm>
            <a:off x="10190013" y="3616908"/>
            <a:ext cx="1008409" cy="938068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681214" y="3456698"/>
            <a:ext cx="1171847" cy="1236394"/>
            <a:chOff x="882491" y="2261909"/>
            <a:chExt cx="959665" cy="1012525"/>
          </a:xfrm>
        </p:grpSpPr>
        <p:sp>
          <p:nvSpPr>
            <p:cNvPr id="13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081873" y="3456697"/>
            <a:ext cx="1171847" cy="1240813"/>
            <a:chOff x="2029538" y="2261909"/>
            <a:chExt cx="959665" cy="1016144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482532" y="3456698"/>
            <a:ext cx="1171847" cy="1240813"/>
            <a:chOff x="3176585" y="2261910"/>
            <a:chExt cx="959665" cy="1016144"/>
          </a:xfrm>
        </p:grpSpPr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83190" y="3456697"/>
            <a:ext cx="1171847" cy="1240813"/>
            <a:chOff x="4323632" y="2261909"/>
            <a:chExt cx="959665" cy="1016144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280769" y="3456697"/>
            <a:ext cx="1171847" cy="1240813"/>
            <a:chOff x="5468157" y="2261909"/>
            <a:chExt cx="959665" cy="1016144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86142" y="3456697"/>
            <a:ext cx="1171847" cy="1240813"/>
            <a:chOff x="6619064" y="2261909"/>
            <a:chExt cx="959665" cy="1016144"/>
          </a:xfrm>
        </p:grpSpPr>
        <p:sp>
          <p:nvSpPr>
            <p:cNvPr id="4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59"/>
          <p:cNvSpPr txBox="1">
            <a:spLocks/>
          </p:cNvSpPr>
          <p:nvPr/>
        </p:nvSpPr>
        <p:spPr>
          <a:xfrm>
            <a:off x="3333031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3" name="Straight Connector 54"/>
          <p:cNvCxnSpPr/>
          <p:nvPr/>
        </p:nvCxnSpPr>
        <p:spPr>
          <a:xfrm>
            <a:off x="3185084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9"/>
          <p:cNvSpPr txBox="1">
            <a:spLocks/>
          </p:cNvSpPr>
          <p:nvPr/>
        </p:nvSpPr>
        <p:spPr>
          <a:xfrm>
            <a:off x="6133655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Straight Connector 56"/>
          <p:cNvCxnSpPr/>
          <p:nvPr/>
        </p:nvCxnSpPr>
        <p:spPr>
          <a:xfrm>
            <a:off x="5985709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9"/>
          <p:cNvSpPr txBox="1">
            <a:spLocks/>
          </p:cNvSpPr>
          <p:nvPr/>
        </p:nvSpPr>
        <p:spPr>
          <a:xfrm>
            <a:off x="8937300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7" name="Straight Connector 58"/>
          <p:cNvCxnSpPr/>
          <p:nvPr/>
        </p:nvCxnSpPr>
        <p:spPr>
          <a:xfrm>
            <a:off x="8789353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59"/>
          <p:cNvSpPr txBox="1">
            <a:spLocks/>
          </p:cNvSpPr>
          <p:nvPr/>
        </p:nvSpPr>
        <p:spPr>
          <a:xfrm>
            <a:off x="1932372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9"/>
          <p:cNvSpPr txBox="1">
            <a:spLocks/>
          </p:cNvSpPr>
          <p:nvPr/>
        </p:nvSpPr>
        <p:spPr>
          <a:xfrm>
            <a:off x="4732996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59"/>
          <p:cNvSpPr txBox="1">
            <a:spLocks/>
          </p:cNvSpPr>
          <p:nvPr/>
        </p:nvSpPr>
        <p:spPr>
          <a:xfrm>
            <a:off x="7536642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62"/>
          <p:cNvCxnSpPr/>
          <p:nvPr/>
        </p:nvCxnSpPr>
        <p:spPr>
          <a:xfrm>
            <a:off x="1794080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3"/>
          <p:cNvCxnSpPr/>
          <p:nvPr/>
        </p:nvCxnSpPr>
        <p:spPr>
          <a:xfrm>
            <a:off x="4594307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4"/>
          <p:cNvCxnSpPr/>
          <p:nvPr/>
        </p:nvCxnSpPr>
        <p:spPr>
          <a:xfrm>
            <a:off x="7392731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302858" y="267892"/>
            <a:ext cx="410284" cy="410284"/>
          </a:xfrm>
          <a:prstGeom prst="ellipse">
            <a:avLst/>
          </a:prstGeom>
          <a:solidFill>
            <a:srgbClr val="AB001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flipV="1">
            <a:off x="580000" y="238474"/>
            <a:ext cx="119698" cy="119698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52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5" grpId="0" animBg="1"/>
      <p:bldP spid="22" grpId="0"/>
      <p:bldP spid="24" grpId="0"/>
      <p:bldP spid="26" grpId="0"/>
      <p:bldP spid="28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7827</Words>
  <Application>Microsoft Office PowerPoint</Application>
  <PresentationFormat>自定义</PresentationFormat>
  <Paragraphs>371</Paragraphs>
  <Slides>30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新年</dc:title>
  <dc:creator/>
  <cp:keywords>www.1ppt.com</cp:keywords>
  <cp:lastModifiedBy/>
  <cp:revision>1</cp:revision>
  <dcterms:created xsi:type="dcterms:W3CDTF">2016-09-17T16:27:28Z</dcterms:created>
  <dcterms:modified xsi:type="dcterms:W3CDTF">2018-10-31T03:16:17Z</dcterms:modified>
</cp:coreProperties>
</file>