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49" r:id="rId2"/>
  </p:sldMasterIdLst>
  <p:notesMasterIdLst>
    <p:notesMasterId r:id="rId25"/>
  </p:notesMasterIdLst>
  <p:handoutMasterIdLst>
    <p:handoutMasterId r:id="rId26"/>
  </p:handoutMasterIdLst>
  <p:sldIdLst>
    <p:sldId id="3195" r:id="rId3"/>
    <p:sldId id="3178" r:id="rId4"/>
    <p:sldId id="3196" r:id="rId5"/>
    <p:sldId id="3143" r:id="rId6"/>
    <p:sldId id="3129" r:id="rId7"/>
    <p:sldId id="3132" r:id="rId8"/>
    <p:sldId id="3141" r:id="rId9"/>
    <p:sldId id="3201" r:id="rId10"/>
    <p:sldId id="3142" r:id="rId11"/>
    <p:sldId id="3134" r:id="rId12"/>
    <p:sldId id="3150" r:id="rId13"/>
    <p:sldId id="3148" r:id="rId14"/>
    <p:sldId id="3202" r:id="rId15"/>
    <p:sldId id="3131" r:id="rId16"/>
    <p:sldId id="3130" r:id="rId17"/>
    <p:sldId id="3138" r:id="rId18"/>
    <p:sldId id="3203" r:id="rId19"/>
    <p:sldId id="3135" r:id="rId20"/>
    <p:sldId id="3133" r:id="rId21"/>
    <p:sldId id="3193" r:id="rId22"/>
    <p:sldId id="3200" r:id="rId23"/>
    <p:sldId id="3204"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6BFB"/>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60"/>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879336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11</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601799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408421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73022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41855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xfrm>
            <a:off x="685800" y="1143000"/>
            <a:ext cx="5486400" cy="3086100"/>
          </a:xfrm>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87883631"/>
      </p:ext>
    </p:extLst>
  </p:cSld>
  <p:clrMapOvr>
    <a:overrideClrMapping bg1="lt1" tx1="dk1" bg2="lt2" tx2="dk2" accent1="accent1" accent2="accent2" accent3="accent3" accent4="accent4" accent5="accent5" accent6="accent6" hlink="hlink" folHlink="folHlink"/>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7765888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924561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874554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5747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283041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2683982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矩形 2"/>
          <p:cNvSpPr/>
          <p:nvPr userDrawn="1"/>
        </p:nvSpPr>
        <p:spPr>
          <a:xfrm>
            <a:off x="0" y="0"/>
            <a:ext cx="12858750" cy="72326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018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084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622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0615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2434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39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428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272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720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9571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847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49993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48"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609068065"/>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2487436" y="2536205"/>
            <a:ext cx="788387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800" cap="all" dirty="0" smtClean="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cs typeface="Arial" panose="020B0604020202020204" pitchFamily="34" charset="0"/>
              </a:rPr>
              <a:t>商业计划书</a:t>
            </a:r>
            <a:endParaRPr lang="zh-CN" altLang="en-US" sz="8800" cap="all" dirty="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cs typeface="Arial" panose="020B0604020202020204" pitchFamily="34" charset="0"/>
            </a:endParaRPr>
          </a:p>
        </p:txBody>
      </p:sp>
      <p:sp>
        <p:nvSpPr>
          <p:cNvPr id="7" name="矩形 259"/>
          <p:cNvSpPr>
            <a:spLocks noChangeArrowheads="1"/>
          </p:cNvSpPr>
          <p:nvPr/>
        </p:nvSpPr>
        <p:spPr bwMode="auto">
          <a:xfrm>
            <a:off x="4409169" y="3936393"/>
            <a:ext cx="4040412"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spc="600" dirty="0">
                <a:solidFill>
                  <a:schemeClr val="bg1"/>
                </a:solidFill>
                <a:latin typeface="Arial" panose="020B0604020202020204" pitchFamily="34" charset="0"/>
                <a:cs typeface="Arial" panose="020B0604020202020204" pitchFamily="34" charset="0"/>
              </a:rPr>
              <a:t>A business plan</a:t>
            </a:r>
            <a:endParaRPr lang="zh-CN" altLang="en-US" sz="2000" spc="600" dirty="0">
              <a:solidFill>
                <a:schemeClr val="bg1"/>
              </a:solidFill>
              <a:latin typeface="Arial" panose="020B0604020202020204" pitchFamily="34" charset="0"/>
              <a:cs typeface="Arial" panose="020B0604020202020204" pitchFamily="34" charset="0"/>
            </a:endParaRPr>
          </a:p>
        </p:txBody>
      </p:sp>
      <p:sp>
        <p:nvSpPr>
          <p:cNvPr id="8" name="矩形 259"/>
          <p:cNvSpPr>
            <a:spLocks noChangeArrowheads="1"/>
          </p:cNvSpPr>
          <p:nvPr/>
        </p:nvSpPr>
        <p:spPr bwMode="auto">
          <a:xfrm>
            <a:off x="3549055" y="4368343"/>
            <a:ext cx="59766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b="1" cap="all" dirty="0">
                <a:solidFill>
                  <a:schemeClr val="bg1"/>
                </a:solidFill>
                <a:cs typeface="Arial" panose="020B0604020202020204" pitchFamily="34" charset="0"/>
              </a:rPr>
              <a:t>|</a:t>
            </a:r>
            <a:r>
              <a:rPr lang="zh-CN" altLang="en-US" sz="2000" b="1" cap="all" dirty="0">
                <a:solidFill>
                  <a:schemeClr val="bg1"/>
                </a:solidFill>
                <a:cs typeface="Arial" panose="020B0604020202020204" pitchFamily="34" charset="0"/>
              </a:rPr>
              <a:t>适用于述职报告</a:t>
            </a:r>
            <a:r>
              <a:rPr lang="en-US" altLang="zh-CN" sz="2000" b="1" cap="all" dirty="0">
                <a:solidFill>
                  <a:schemeClr val="bg1"/>
                </a:solidFill>
                <a:cs typeface="Arial" panose="020B0604020202020204" pitchFamily="34" charset="0"/>
              </a:rPr>
              <a:t>|</a:t>
            </a:r>
            <a:r>
              <a:rPr lang="zh-CN" altLang="en-US" sz="2000" b="1" cap="all" dirty="0">
                <a:solidFill>
                  <a:schemeClr val="bg1"/>
                </a:solidFill>
                <a:cs typeface="Arial" panose="020B0604020202020204" pitchFamily="34" charset="0"/>
              </a:rPr>
              <a:t>个人简介</a:t>
            </a:r>
            <a:r>
              <a:rPr lang="en-US" altLang="zh-CN" sz="2000" b="1" cap="all" dirty="0">
                <a:solidFill>
                  <a:schemeClr val="bg1"/>
                </a:solidFill>
                <a:cs typeface="Arial" panose="020B0604020202020204" pitchFamily="34" charset="0"/>
              </a:rPr>
              <a:t>|</a:t>
            </a:r>
            <a:r>
              <a:rPr lang="zh-CN" altLang="en-US" sz="2000" b="1" cap="all" dirty="0">
                <a:solidFill>
                  <a:schemeClr val="bg1"/>
                </a:solidFill>
                <a:cs typeface="Arial" panose="020B0604020202020204" pitchFamily="34" charset="0"/>
              </a:rPr>
              <a:t>工作总结</a:t>
            </a:r>
            <a:r>
              <a:rPr lang="en-US" altLang="zh-CN" sz="2000" b="1" cap="all" dirty="0">
                <a:solidFill>
                  <a:schemeClr val="bg1"/>
                </a:solidFill>
                <a:cs typeface="Arial" panose="020B0604020202020204" pitchFamily="34" charset="0"/>
              </a:rPr>
              <a:t>|</a:t>
            </a:r>
            <a:r>
              <a:rPr lang="zh-CN" altLang="en-US" sz="2000" b="1" cap="all" dirty="0">
                <a:solidFill>
                  <a:schemeClr val="bg1"/>
                </a:solidFill>
                <a:cs typeface="Arial" panose="020B0604020202020204" pitchFamily="34" charset="0"/>
              </a:rPr>
              <a:t>会议报告等</a:t>
            </a:r>
            <a:r>
              <a:rPr lang="en-US" altLang="zh-CN" sz="2000" b="1" cap="all" dirty="0">
                <a:solidFill>
                  <a:schemeClr val="bg1"/>
                </a:solidFill>
                <a:cs typeface="Arial" panose="020B0604020202020204" pitchFamily="34" charset="0"/>
              </a:rPr>
              <a:t>|</a:t>
            </a:r>
            <a:endParaRPr lang="zh-CN" altLang="en-US" sz="2000" b="1" cap="all" dirty="0">
              <a:solidFill>
                <a:schemeClr val="bg1"/>
              </a:solidFill>
              <a:cs typeface="Arial" panose="020B0604020202020204" pitchFamily="34" charset="0"/>
            </a:endParaRPr>
          </a:p>
        </p:txBody>
      </p:sp>
      <p:sp>
        <p:nvSpPr>
          <p:cNvPr id="9" name="矩形 259"/>
          <p:cNvSpPr>
            <a:spLocks noChangeArrowheads="1"/>
          </p:cNvSpPr>
          <p:nvPr/>
        </p:nvSpPr>
        <p:spPr bwMode="auto">
          <a:xfrm>
            <a:off x="4989215" y="1384077"/>
            <a:ext cx="3168191" cy="132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999" cap="all"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201X</a:t>
            </a:r>
            <a:endParaRPr lang="zh-CN" altLang="en-US" sz="7999" cap="all"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146285316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2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17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par>
                          <p:cTn id="29" fill="hold">
                            <p:stCondLst>
                              <p:cond delay="28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7"/>
                                        </p:tgtEl>
                                      </p:cBhvr>
                                    </p:animEffect>
                                    <p:animScale>
                                      <p:cBhvr>
                                        <p:cTn id="32" dur="250" autoRev="1" fill="hold"/>
                                        <p:tgtEl>
                                          <p:spTgt spid="7"/>
                                        </p:tgtEl>
                                      </p:cBhvr>
                                      <p:by x="105000" y="105000"/>
                                    </p:animScale>
                                  </p:childTnLst>
                                </p:cTn>
                              </p:par>
                            </p:childTnLst>
                          </p:cTn>
                        </p:par>
                        <p:par>
                          <p:cTn id="33" fill="hold">
                            <p:stCondLst>
                              <p:cond delay="33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8"/>
                                        </p:tgtEl>
                                        <p:attrNameLst>
                                          <p:attrName>ppt_y</p:attrName>
                                        </p:attrNameLst>
                                      </p:cBhvr>
                                      <p:tavLst>
                                        <p:tav tm="0">
                                          <p:val>
                                            <p:strVal val="#ppt_y"/>
                                          </p:val>
                                        </p:tav>
                                        <p:tav tm="100000">
                                          <p:val>
                                            <p:strVal val="#ppt_y"/>
                                          </p:val>
                                        </p:tav>
                                      </p:tavLst>
                                    </p:anim>
                                    <p:anim calcmode="lin" valueType="num">
                                      <p:cBhvr>
                                        <p:cTn id="38"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8"/>
                                        </p:tgtEl>
                                      </p:cBhvr>
                                    </p:animEffect>
                                  </p:childTnLst>
                                </p:cTn>
                              </p:par>
                            </p:childTnLst>
                          </p:cTn>
                        </p:par>
                        <p:par>
                          <p:cTn id="41" fill="hold">
                            <p:stCondLst>
                              <p:cond delay="50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childTnLst>
                          </p:cTn>
                        </p:par>
                        <p:par>
                          <p:cTn id="45" fill="hold">
                            <p:stCondLst>
                              <p:cond delay="55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
                                        </p:tgtEl>
                                        <p:attrNameLst>
                                          <p:attrName>ppt_y</p:attrName>
                                        </p:attrNameLst>
                                      </p:cBhvr>
                                      <p:tavLst>
                                        <p:tav tm="0">
                                          <p:val>
                                            <p:strVal val="#ppt_y"/>
                                          </p:val>
                                        </p:tav>
                                        <p:tav tm="100000">
                                          <p:val>
                                            <p:strVal val="#ppt_y"/>
                                          </p:val>
                                        </p:tav>
                                      </p:tavLst>
                                    </p:anim>
                                    <p:anim calcmode="lin" valueType="num">
                                      <p:cBhvr>
                                        <p:cTn id="5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
                                        </p:tgtEl>
                                      </p:cBhvr>
                                    </p:animEffect>
                                  </p:childTnLst>
                                </p:cTn>
                              </p:par>
                            </p:childTnLst>
                          </p:cTn>
                        </p:par>
                        <p:par>
                          <p:cTn id="53" fill="hold">
                            <p:stCondLst>
                              <p:cond delay="615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9"/>
                                        </p:tgtEl>
                                      </p:cBhvr>
                                    </p:animEffect>
                                    <p:animScale>
                                      <p:cBhvr>
                                        <p:cTn id="56"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6" grpId="1"/>
      <p:bldP spid="7" grpId="0"/>
      <p:bldP spid="7" grpId="1"/>
      <p:bldP spid="8" grpId="0"/>
      <p:bldP spid="8"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solidFill>
                  <a:schemeClr val="bg1"/>
                </a:solidFill>
                <a:latin typeface="微软雅黑" pitchFamily="34" charset="-122"/>
                <a:ea typeface="微软雅黑" pitchFamily="34" charset="-122"/>
              </a:rPr>
              <a:t>STEP 1</a:t>
            </a:r>
            <a:endParaRPr lang="zh-CN" altLang="en-US" sz="2109" b="1" dirty="0">
              <a:solidFill>
                <a:schemeClr val="bg1"/>
              </a:solidFill>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schemeClr val="bg1"/>
                </a:solidFill>
                <a:latin typeface="微软雅黑" pitchFamily="34" charset="-122"/>
                <a:ea typeface="微软雅黑" pitchFamily="34" charset="-122"/>
              </a:rPr>
              <a:t>STEP 2</a:t>
            </a:r>
            <a:endParaRPr lang="zh-CN" altLang="en-US" sz="2109" b="1">
              <a:solidFill>
                <a:schemeClr val="bg1"/>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schemeClr val="bg1"/>
                </a:solidFill>
                <a:latin typeface="微软雅黑" pitchFamily="34" charset="-122"/>
                <a:ea typeface="微软雅黑" pitchFamily="34" charset="-122"/>
              </a:rPr>
              <a:t>STEP 3</a:t>
            </a:r>
            <a:endParaRPr lang="zh-CN" altLang="en-US" sz="2109" b="1">
              <a:solidFill>
                <a:schemeClr val="bg1"/>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940257"/>
          </a:xfrm>
          <a:prstGeom prst="rect">
            <a:avLst/>
          </a:prstGeom>
          <a:noFill/>
        </p:spPr>
        <p:txBody>
          <a:bodyPr wrap="square" rtlCol="0">
            <a:spAutoFit/>
          </a:bodyPr>
          <a:lstStyle/>
          <a:p>
            <a:pPr algn="just">
              <a:lnSpc>
                <a:spcPct val="130000"/>
              </a:lnSpc>
            </a:pPr>
            <a:r>
              <a:rPr lang="en-US" altLang="zh-CN" sz="4800" dirty="0">
                <a:solidFill>
                  <a:schemeClr val="accent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725" y="2503742"/>
            <a:ext cx="2222943" cy="22229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667" y="3117205"/>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n-US" altLang="zh-CN" sz="843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7352" y="4324947"/>
            <a:ext cx="169622" cy="169622"/>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6147" y="2238149"/>
            <a:ext cx="482083" cy="48208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50" y="3279600"/>
            <a:ext cx="2855021" cy="504882"/>
          </a:xfrm>
          <a:prstGeom prst="rect">
            <a:avLst/>
          </a:prstGeom>
        </p:spPr>
        <p:txBody>
          <a:bodyPr wrap="square" lIns="0" tIns="0" rIns="0" bIns="0">
            <a:spAutoFit/>
          </a:bodyPr>
          <a:lstStyle/>
          <a:p>
            <a:pPr>
              <a:lnSpc>
                <a:spcPct val="130000"/>
              </a:lnSpc>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49" y="3830966"/>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1227519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36219"/>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18" y="5168943"/>
            <a:ext cx="1256754" cy="236219"/>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18" y="4059969"/>
            <a:ext cx="1256754" cy="236219"/>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chemeClr val="bg1"/>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chemeClr val="bg1"/>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153" y="3278560"/>
              <a:ext cx="1853695" cy="422523"/>
            </a:xfrm>
            <a:prstGeom prst="rect">
              <a:avLst/>
            </a:prstGeom>
            <a:noFill/>
          </p:spPr>
          <p:txBody>
            <a:bodyPr wrap="none"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254" y="1924636"/>
              <a:ext cx="1765213" cy="257948"/>
            </a:xfrm>
            <a:prstGeom prst="rect">
              <a:avLst/>
            </a:prstGeom>
            <a:noFill/>
          </p:spPr>
          <p:txBody>
            <a:bodyPr wrap="none" lIns="0" tIns="0" rIns="0" bIns="0"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590" y="1924636"/>
              <a:ext cx="1765213" cy="257948"/>
            </a:xfrm>
            <a:prstGeom prst="rect">
              <a:avLst/>
            </a:prstGeom>
            <a:noFill/>
          </p:spPr>
          <p:txBody>
            <a:bodyPr wrap="none" lIns="0" tIns="0" rIns="0" bIns="0" rtlCol="0">
              <a:spAutoFit/>
            </a:bodyPr>
            <a:lstStyle/>
            <a:p>
              <a:pPr algn="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0" y="1924636"/>
              <a:ext cx="1629264" cy="257948"/>
            </a:xfrm>
            <a:prstGeom prst="rect">
              <a:avLst/>
            </a:prstGeom>
            <a:noFill/>
          </p:spPr>
          <p:txBody>
            <a:bodyPr wrap="non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263" cy="257948"/>
            </a:xfrm>
            <a:prstGeom prst="rect">
              <a:avLst/>
            </a:prstGeom>
            <a:noFill/>
          </p:spPr>
          <p:txBody>
            <a:bodyPr wrap="non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725" y="2503742"/>
            <a:ext cx="2222943" cy="22229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667" y="3117205"/>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altLang="zh-CN" sz="843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7352" y="4324947"/>
            <a:ext cx="169622" cy="169622"/>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6147" y="2238149"/>
            <a:ext cx="482083" cy="48208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50" y="3279600"/>
            <a:ext cx="2855021" cy="504882"/>
          </a:xfrm>
          <a:prstGeom prst="rect">
            <a:avLst/>
          </a:prstGeom>
        </p:spPr>
        <p:txBody>
          <a:bodyPr wrap="square" lIns="0" tIns="0" rIns="0" bIns="0">
            <a:spAutoFit/>
          </a:bodyPr>
          <a:lstStyle/>
          <a:p>
            <a:pPr>
              <a:lnSpc>
                <a:spcPct val="130000"/>
              </a:lnSpc>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49" y="3830966"/>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21832575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solidFill>
                  <a:schemeClr val="bg1"/>
                </a:solidFill>
                <a:latin typeface="HelveticaNeueLT Pro 35 Th" pitchFamily="34" charset="0"/>
              </a:rPr>
              <a:t>20%</a:t>
            </a:r>
            <a:endParaRPr lang="zh-CN" altLang="en-US" sz="2531" dirty="0">
              <a:solidFill>
                <a:schemeClr val="bg1"/>
              </a:solidFill>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solidFill>
                  <a:schemeClr val="bg1"/>
                </a:solidFill>
                <a:latin typeface="HelveticaNeueLT Pro 35 Th" pitchFamily="34" charset="0"/>
              </a:rPr>
              <a:t>35%</a:t>
            </a:r>
            <a:endParaRPr lang="zh-CN" altLang="en-US" sz="2531" dirty="0">
              <a:solidFill>
                <a:schemeClr val="bg1"/>
              </a:solidFill>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chemeClr val="bg1"/>
                </a:solidFill>
                <a:latin typeface="HelveticaNeueLT Pro 35 Th" pitchFamily="34" charset="0"/>
              </a:rPr>
              <a:t>55%</a:t>
            </a:r>
            <a:endParaRPr lang="zh-CN" altLang="en-US" sz="3375" dirty="0">
              <a:solidFill>
                <a:schemeClr val="bg1"/>
              </a:solidFill>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solidFill>
                  <a:schemeClr val="bg1"/>
                </a:solidFill>
                <a:latin typeface="HelveticaNeueLT Pro 35 Th" pitchFamily="34" charset="0"/>
              </a:rPr>
              <a:t>10%</a:t>
            </a:r>
            <a:endParaRPr lang="zh-CN" altLang="en-US" sz="2109">
              <a:solidFill>
                <a:schemeClr val="bg1"/>
              </a:solidFill>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40" name="直接连接符 39"/>
          <p:cNvCxnSpPr/>
          <p:nvPr/>
        </p:nvCxnSpPr>
        <p:spPr>
          <a:xfrm>
            <a:off x="3412571" y="2003527"/>
            <a:ext cx="4000114"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平行四边形 13"/>
          <p:cNvSpPr/>
          <p:nvPr/>
        </p:nvSpPr>
        <p:spPr>
          <a:xfrm>
            <a:off x="1749433" y="554820"/>
            <a:ext cx="11474254" cy="1672827"/>
          </a:xfrm>
          <a:prstGeom prst="parallelogram">
            <a:avLst>
              <a:gd name="adj" fmla="val 4524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6" name="MH_Entry_1"/>
          <p:cNvSpPr>
            <a:spLocks noChangeArrowheads="1"/>
          </p:cNvSpPr>
          <p:nvPr>
            <p:custDataLst>
              <p:tags r:id="rId2"/>
            </p:custDataLst>
          </p:nvPr>
        </p:nvSpPr>
        <p:spPr bwMode="auto">
          <a:xfrm>
            <a:off x="7250452" y="2602584"/>
            <a:ext cx="2943433" cy="49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00000"/>
              </a:lnSpc>
              <a:spcBef>
                <a:spcPct val="0"/>
              </a:spcBef>
              <a:buNone/>
            </a:pP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7" name="MH_Entry_2"/>
          <p:cNvSpPr>
            <a:spLocks noChangeArrowheads="1"/>
          </p:cNvSpPr>
          <p:nvPr>
            <p:custDataLst>
              <p:tags r:id="rId3"/>
            </p:custDataLst>
          </p:nvPr>
        </p:nvSpPr>
        <p:spPr bwMode="auto">
          <a:xfrm>
            <a:off x="3144401" y="3539147"/>
            <a:ext cx="2865168" cy="49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00000"/>
              </a:lnSpc>
              <a:spcBef>
                <a:spcPct val="0"/>
              </a:spcBef>
              <a:buNone/>
            </a:pP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r">
              <a:lnSpc>
                <a:spcPct val="100000"/>
              </a:lnSpc>
              <a:spcBef>
                <a:spcPct val="0"/>
              </a:spcBef>
              <a:buNone/>
            </a:pP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8" name="MH_Entry_3"/>
          <p:cNvSpPr>
            <a:spLocks noChangeArrowheads="1"/>
          </p:cNvSpPr>
          <p:nvPr>
            <p:custDataLst>
              <p:tags r:id="rId4"/>
            </p:custDataLst>
          </p:nvPr>
        </p:nvSpPr>
        <p:spPr bwMode="auto">
          <a:xfrm>
            <a:off x="6847853" y="4476716"/>
            <a:ext cx="2943433" cy="49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pP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00000"/>
              </a:lnSpc>
              <a:spcBef>
                <a:spcPct val="0"/>
              </a:spcBef>
              <a:buNone/>
            </a:pP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9" name="MH_Entry_4"/>
          <p:cNvSpPr>
            <a:spLocks noChangeArrowheads="1"/>
          </p:cNvSpPr>
          <p:nvPr>
            <p:custDataLst>
              <p:tags r:id="rId5"/>
            </p:custDataLst>
          </p:nvPr>
        </p:nvSpPr>
        <p:spPr bwMode="auto">
          <a:xfrm>
            <a:off x="2743655" y="5416284"/>
            <a:ext cx="2865168" cy="49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00000"/>
              </a:lnSpc>
              <a:spcBef>
                <a:spcPct val="0"/>
              </a:spcBef>
              <a:buNone/>
            </a:pP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r">
              <a:lnSpc>
                <a:spcPct val="100000"/>
              </a:lnSpc>
              <a:spcBef>
                <a:spcPct val="0"/>
              </a:spcBef>
              <a:buNone/>
            </a:pP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MH_Number_1"/>
          <p:cNvSpPr/>
          <p:nvPr>
            <p:custDataLst>
              <p:tags r:id="rId6"/>
            </p:custDataLst>
          </p:nvPr>
        </p:nvSpPr>
        <p:spPr>
          <a:xfrm rot="413314">
            <a:off x="6514462" y="2614362"/>
            <a:ext cx="485887" cy="52589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5" name="MH_Number_2"/>
          <p:cNvSpPr/>
          <p:nvPr>
            <p:custDataLst>
              <p:tags r:id="rId7"/>
            </p:custDataLst>
          </p:nvPr>
        </p:nvSpPr>
        <p:spPr>
          <a:xfrm rot="413314">
            <a:off x="6308128" y="3554215"/>
            <a:ext cx="485888" cy="525898"/>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6" name="MH_Number_3"/>
          <p:cNvSpPr/>
          <p:nvPr>
            <p:custDataLst>
              <p:tags r:id="rId8"/>
            </p:custDataLst>
          </p:nvPr>
        </p:nvSpPr>
        <p:spPr>
          <a:xfrm rot="413314">
            <a:off x="6101795" y="4494065"/>
            <a:ext cx="485887" cy="52589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7" name="MH_Number_4"/>
          <p:cNvSpPr/>
          <p:nvPr>
            <p:custDataLst>
              <p:tags r:id="rId9"/>
            </p:custDataLst>
          </p:nvPr>
        </p:nvSpPr>
        <p:spPr>
          <a:xfrm rot="413314">
            <a:off x="5895346" y="5433918"/>
            <a:ext cx="486111" cy="524054"/>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953">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Others_2"/>
          <p:cNvSpPr txBox="1">
            <a:spLocks noChangeArrowheads="1"/>
          </p:cNvSpPr>
          <p:nvPr>
            <p:custDataLst>
              <p:tags r:id="rId10"/>
            </p:custDataLst>
          </p:nvPr>
        </p:nvSpPr>
        <p:spPr bwMode="auto">
          <a:xfrm>
            <a:off x="2488250" y="767996"/>
            <a:ext cx="1134691" cy="646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22" name="MH_Others_3"/>
          <p:cNvSpPr/>
          <p:nvPr>
            <p:custDataLst>
              <p:tags r:id="rId11"/>
            </p:custDataLst>
          </p:nvPr>
        </p:nvSpPr>
        <p:spPr>
          <a:xfrm>
            <a:off x="3622941" y="783383"/>
            <a:ext cx="2817731" cy="615477"/>
          </a:xfrm>
          <a:prstGeom prst="rect">
            <a:avLst/>
          </a:prstGeom>
        </p:spPr>
        <p:txBody>
          <a:bodyPr wrap="none" lIns="0" tIns="0" rIns="0" bIns="0" anchor="ctr" anchorCtr="0">
            <a:spAutoFit/>
          </a:bodyPr>
          <a:lstStyle/>
          <a:p>
            <a:r>
              <a:rPr lang="en-US" altLang="zh-CN" sz="4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平行四边形 12"/>
          <p:cNvSpPr/>
          <p:nvPr/>
        </p:nvSpPr>
        <p:spPr>
          <a:xfrm>
            <a:off x="-914534" y="554820"/>
            <a:ext cx="3424041" cy="1672827"/>
          </a:xfrm>
          <a:prstGeom prst="parallelogram">
            <a:avLst>
              <a:gd name="adj" fmla="val 44396"/>
            </a:avLst>
          </a:prstGeom>
          <a:blipFill dpi="0" rotWithShape="1">
            <a:blip r:embed="rId1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94710877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by="(-#ppt_w*2)" calcmode="lin" valueType="num">
                                      <p:cBhvr rctx="PPT">
                                        <p:cTn id="17" dur="500" autoRev="1" fill="hold">
                                          <p:stCondLst>
                                            <p:cond delay="0"/>
                                          </p:stCondLst>
                                        </p:cTn>
                                        <p:tgtEl>
                                          <p:spTgt spid="21"/>
                                        </p:tgtEl>
                                        <p:attrNameLst>
                                          <p:attrName>ppt_w</p:attrName>
                                        </p:attrNameLst>
                                      </p:cBhvr>
                                    </p:anim>
                                    <p:anim by="(#ppt_w*0.50)" calcmode="lin" valueType="num">
                                      <p:cBhvr>
                                        <p:cTn id="18" dur="500" decel="50000" autoRev="1" fill="hold">
                                          <p:stCondLst>
                                            <p:cond delay="0"/>
                                          </p:stCondLst>
                                        </p:cTn>
                                        <p:tgtEl>
                                          <p:spTgt spid="21"/>
                                        </p:tgtEl>
                                        <p:attrNameLst>
                                          <p:attrName>ppt_x</p:attrName>
                                        </p:attrNameLst>
                                      </p:cBhvr>
                                    </p:anim>
                                    <p:anim from="(-#ppt_h/2)" to="(#ppt_y)" calcmode="lin" valueType="num">
                                      <p:cBhvr>
                                        <p:cTn id="19" dur="1000" fill="hold">
                                          <p:stCondLst>
                                            <p:cond delay="0"/>
                                          </p:stCondLst>
                                        </p:cTn>
                                        <p:tgtEl>
                                          <p:spTgt spid="21"/>
                                        </p:tgtEl>
                                        <p:attrNameLst>
                                          <p:attrName>ppt_y</p:attrName>
                                        </p:attrNameLst>
                                      </p:cBhvr>
                                    </p:anim>
                                    <p:animRot by="21600000">
                                      <p:cBhvr>
                                        <p:cTn id="20" dur="1000" fill="hold">
                                          <p:stCondLst>
                                            <p:cond delay="0"/>
                                          </p:stCondLst>
                                        </p:cTn>
                                        <p:tgtEl>
                                          <p:spTgt spid="21"/>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2"/>
                                        </p:tgtEl>
                                        <p:attrNameLst>
                                          <p:attrName>style.visibility</p:attrName>
                                        </p:attrNameLst>
                                      </p:cBhvr>
                                      <p:to>
                                        <p:strVal val="visible"/>
                                      </p:to>
                                    </p:set>
                                    <p:anim by="(-#ppt_w*2)" calcmode="lin" valueType="num">
                                      <p:cBhvr rctx="PPT">
                                        <p:cTn id="23" dur="500" autoRev="1" fill="hold">
                                          <p:stCondLst>
                                            <p:cond delay="0"/>
                                          </p:stCondLst>
                                        </p:cTn>
                                        <p:tgtEl>
                                          <p:spTgt spid="22"/>
                                        </p:tgtEl>
                                        <p:attrNameLst>
                                          <p:attrName>ppt_w</p:attrName>
                                        </p:attrNameLst>
                                      </p:cBhvr>
                                    </p:anim>
                                    <p:anim by="(#ppt_w*0.50)" calcmode="lin" valueType="num">
                                      <p:cBhvr>
                                        <p:cTn id="24" dur="500" decel="50000" autoRev="1" fill="hold">
                                          <p:stCondLst>
                                            <p:cond delay="0"/>
                                          </p:stCondLst>
                                        </p:cTn>
                                        <p:tgtEl>
                                          <p:spTgt spid="22"/>
                                        </p:tgtEl>
                                        <p:attrNameLst>
                                          <p:attrName>ppt_x</p:attrName>
                                        </p:attrNameLst>
                                      </p:cBhvr>
                                    </p:anim>
                                    <p:anim from="(-#ppt_h/2)" to="(#ppt_y)" calcmode="lin" valueType="num">
                                      <p:cBhvr>
                                        <p:cTn id="25" dur="1000" fill="hold">
                                          <p:stCondLst>
                                            <p:cond delay="0"/>
                                          </p:stCondLst>
                                        </p:cTn>
                                        <p:tgtEl>
                                          <p:spTgt spid="22"/>
                                        </p:tgtEl>
                                        <p:attrNameLst>
                                          <p:attrName>ppt_y</p:attrName>
                                        </p:attrNameLst>
                                      </p:cBhvr>
                                    </p:anim>
                                    <p:animRot by="21600000">
                                      <p:cBhvr>
                                        <p:cTn id="26" dur="1000" fill="hold">
                                          <p:stCondLst>
                                            <p:cond delay="0"/>
                                          </p:stCondLst>
                                        </p:cTn>
                                        <p:tgtEl>
                                          <p:spTgt spid="22"/>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5126"/>
                                        </p:tgtEl>
                                        <p:attrNameLst>
                                          <p:attrName>style.visibility</p:attrName>
                                        </p:attrNameLst>
                                      </p:cBhvr>
                                      <p:to>
                                        <p:strVal val="visible"/>
                                      </p:to>
                                    </p:set>
                                    <p:anim calcmode="lin" valueType="num">
                                      <p:cBhvr additive="base">
                                        <p:cTn id="36" dur="500" fill="hold"/>
                                        <p:tgtEl>
                                          <p:spTgt spid="5126"/>
                                        </p:tgtEl>
                                        <p:attrNameLst>
                                          <p:attrName>ppt_x</p:attrName>
                                        </p:attrNameLst>
                                      </p:cBhvr>
                                      <p:tavLst>
                                        <p:tav tm="0">
                                          <p:val>
                                            <p:strVal val="1+#ppt_w/2"/>
                                          </p:val>
                                        </p:tav>
                                        <p:tav tm="100000">
                                          <p:val>
                                            <p:strVal val="#ppt_x"/>
                                          </p:val>
                                        </p:tav>
                                      </p:tavLst>
                                    </p:anim>
                                    <p:anim calcmode="lin" valueType="num">
                                      <p:cBhvr additive="base">
                                        <p:cTn id="37"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5127"/>
                                        </p:tgtEl>
                                        <p:attrNameLst>
                                          <p:attrName>style.visibility</p:attrName>
                                        </p:attrNameLst>
                                      </p:cBhvr>
                                      <p:to>
                                        <p:strVal val="visible"/>
                                      </p:to>
                                    </p:set>
                                    <p:anim calcmode="lin" valueType="num">
                                      <p:cBhvr additive="base">
                                        <p:cTn id="47" dur="500" fill="hold"/>
                                        <p:tgtEl>
                                          <p:spTgt spid="5127"/>
                                        </p:tgtEl>
                                        <p:attrNameLst>
                                          <p:attrName>ppt_x</p:attrName>
                                        </p:attrNameLst>
                                      </p:cBhvr>
                                      <p:tavLst>
                                        <p:tav tm="0">
                                          <p:val>
                                            <p:strVal val="0-#ppt_w/2"/>
                                          </p:val>
                                        </p:tav>
                                        <p:tav tm="100000">
                                          <p:val>
                                            <p:strVal val="#ppt_x"/>
                                          </p:val>
                                        </p:tav>
                                      </p:tavLst>
                                    </p:anim>
                                    <p:anim calcmode="lin" valueType="num">
                                      <p:cBhvr additive="base">
                                        <p:cTn id="48"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5128"/>
                                        </p:tgtEl>
                                        <p:attrNameLst>
                                          <p:attrName>style.visibility</p:attrName>
                                        </p:attrNameLst>
                                      </p:cBhvr>
                                      <p:to>
                                        <p:strVal val="visible"/>
                                      </p:to>
                                    </p:set>
                                    <p:anim calcmode="lin" valueType="num">
                                      <p:cBhvr additive="base">
                                        <p:cTn id="58" dur="500" fill="hold"/>
                                        <p:tgtEl>
                                          <p:spTgt spid="5128"/>
                                        </p:tgtEl>
                                        <p:attrNameLst>
                                          <p:attrName>ppt_x</p:attrName>
                                        </p:attrNameLst>
                                      </p:cBhvr>
                                      <p:tavLst>
                                        <p:tav tm="0">
                                          <p:val>
                                            <p:strVal val="1+#ppt_w/2"/>
                                          </p:val>
                                        </p:tav>
                                        <p:tav tm="100000">
                                          <p:val>
                                            <p:strVal val="#ppt_x"/>
                                          </p:val>
                                        </p:tav>
                                      </p:tavLst>
                                    </p:anim>
                                    <p:anim calcmode="lin" valueType="num">
                                      <p:cBhvr additive="base">
                                        <p:cTn id="59" dur="500" fill="hold"/>
                                        <p:tgtEl>
                                          <p:spTgt spid="5128"/>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5129"/>
                                        </p:tgtEl>
                                        <p:attrNameLst>
                                          <p:attrName>style.visibility</p:attrName>
                                        </p:attrNameLst>
                                      </p:cBhvr>
                                      <p:to>
                                        <p:strVal val="visible"/>
                                      </p:to>
                                    </p:set>
                                    <p:anim calcmode="lin" valueType="num">
                                      <p:cBhvr additive="base">
                                        <p:cTn id="69" dur="500" fill="hold"/>
                                        <p:tgtEl>
                                          <p:spTgt spid="5129"/>
                                        </p:tgtEl>
                                        <p:attrNameLst>
                                          <p:attrName>ppt_x</p:attrName>
                                        </p:attrNameLst>
                                      </p:cBhvr>
                                      <p:tavLst>
                                        <p:tav tm="0">
                                          <p:val>
                                            <p:strVal val="0-#ppt_w/2"/>
                                          </p:val>
                                        </p:tav>
                                        <p:tav tm="100000">
                                          <p:val>
                                            <p:strVal val="#ppt_x"/>
                                          </p:val>
                                        </p:tav>
                                      </p:tavLst>
                                    </p:anim>
                                    <p:anim calcmode="lin" valueType="num">
                                      <p:cBhvr additive="base">
                                        <p:cTn id="70" dur="500" fill="hold"/>
                                        <p:tgtEl>
                                          <p:spTgt spid="51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126" grpId="0"/>
      <p:bldP spid="5127" grpId="0"/>
      <p:bldP spid="5128" grpId="0"/>
      <p:bldP spid="5129" grpId="0"/>
      <p:bldP spid="54" grpId="0" animBg="1"/>
      <p:bldP spid="55" grpId="0" animBg="1"/>
      <p:bldP spid="56" grpId="0" animBg="1"/>
      <p:bldP spid="57" grpId="0" animBg="1"/>
      <p:bldP spid="21" grpId="0"/>
      <p:bldP spid="22" grpId="0"/>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36172835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2487436" y="2927131"/>
            <a:ext cx="788387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6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7" name="矩形 259"/>
          <p:cNvSpPr>
            <a:spLocks noChangeArrowheads="1"/>
          </p:cNvSpPr>
          <p:nvPr/>
        </p:nvSpPr>
        <p:spPr bwMode="auto">
          <a:xfrm>
            <a:off x="4409169" y="3888230"/>
            <a:ext cx="4040412"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spc="600" dirty="0">
                <a:solidFill>
                  <a:schemeClr val="bg1"/>
                </a:solidFill>
                <a:latin typeface="Arial" panose="020B0604020202020204" pitchFamily="34" charset="0"/>
                <a:cs typeface="Arial" panose="020B0604020202020204" pitchFamily="34" charset="0"/>
              </a:rPr>
              <a:t>A business plan</a:t>
            </a:r>
            <a:endParaRPr lang="zh-CN" altLang="en-US" sz="2000" spc="600" dirty="0">
              <a:solidFill>
                <a:schemeClr val="bg1"/>
              </a:solidFill>
              <a:latin typeface="Arial" panose="020B0604020202020204" pitchFamily="34" charset="0"/>
              <a:cs typeface="Arial" panose="020B0604020202020204" pitchFamily="34" charset="0"/>
            </a:endParaRPr>
          </a:p>
        </p:txBody>
      </p:sp>
      <p:sp>
        <p:nvSpPr>
          <p:cNvPr id="8" name="矩形 259"/>
          <p:cNvSpPr>
            <a:spLocks noChangeArrowheads="1"/>
          </p:cNvSpPr>
          <p:nvPr/>
        </p:nvSpPr>
        <p:spPr bwMode="auto">
          <a:xfrm>
            <a:off x="4143686" y="4307275"/>
            <a:ext cx="4571378" cy="33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cap="all" dirty="0">
                <a:solidFill>
                  <a:schemeClr val="bg1"/>
                </a:solidFill>
                <a:cs typeface="Arial" panose="020B0604020202020204" pitchFamily="34" charset="0"/>
              </a:rPr>
              <a:t>|</a:t>
            </a:r>
            <a:r>
              <a:rPr lang="zh-CN" altLang="en-US" sz="1600" cap="all" dirty="0">
                <a:solidFill>
                  <a:schemeClr val="bg1"/>
                </a:solidFill>
                <a:cs typeface="Arial" panose="020B0604020202020204" pitchFamily="34" charset="0"/>
              </a:rPr>
              <a:t>适用于述职报告</a:t>
            </a:r>
            <a:r>
              <a:rPr lang="en-US" altLang="zh-CN" sz="1600" cap="all" dirty="0">
                <a:solidFill>
                  <a:schemeClr val="bg1"/>
                </a:solidFill>
                <a:cs typeface="Arial" panose="020B0604020202020204" pitchFamily="34" charset="0"/>
              </a:rPr>
              <a:t>|</a:t>
            </a:r>
            <a:r>
              <a:rPr lang="zh-CN" altLang="en-US" sz="1600" cap="all" dirty="0">
                <a:solidFill>
                  <a:schemeClr val="bg1"/>
                </a:solidFill>
                <a:cs typeface="Arial" panose="020B0604020202020204" pitchFamily="34" charset="0"/>
              </a:rPr>
              <a:t>个人简介</a:t>
            </a:r>
            <a:r>
              <a:rPr lang="en-US" altLang="zh-CN" sz="1600" cap="all" dirty="0">
                <a:solidFill>
                  <a:schemeClr val="bg1"/>
                </a:solidFill>
                <a:cs typeface="Arial" panose="020B0604020202020204" pitchFamily="34" charset="0"/>
              </a:rPr>
              <a:t>|</a:t>
            </a:r>
            <a:r>
              <a:rPr lang="zh-CN" altLang="en-US" sz="1600" cap="all" dirty="0">
                <a:solidFill>
                  <a:schemeClr val="bg1"/>
                </a:solidFill>
                <a:cs typeface="Arial" panose="020B0604020202020204" pitchFamily="34" charset="0"/>
              </a:rPr>
              <a:t>工作总结</a:t>
            </a:r>
            <a:r>
              <a:rPr lang="en-US" altLang="zh-CN" sz="1600" cap="all" dirty="0">
                <a:solidFill>
                  <a:schemeClr val="bg1"/>
                </a:solidFill>
                <a:cs typeface="Arial" panose="020B0604020202020204" pitchFamily="34" charset="0"/>
              </a:rPr>
              <a:t>|</a:t>
            </a:r>
            <a:r>
              <a:rPr lang="zh-CN" altLang="en-US" sz="1600" cap="all" dirty="0">
                <a:solidFill>
                  <a:schemeClr val="bg1"/>
                </a:solidFill>
                <a:cs typeface="Arial" panose="020B0604020202020204" pitchFamily="34" charset="0"/>
              </a:rPr>
              <a:t>会议报告等</a:t>
            </a:r>
            <a:r>
              <a:rPr lang="en-US" altLang="zh-CN" sz="1600" cap="all" dirty="0">
                <a:solidFill>
                  <a:schemeClr val="bg1"/>
                </a:solidFill>
                <a:cs typeface="Arial" panose="020B0604020202020204" pitchFamily="34" charset="0"/>
              </a:rPr>
              <a:t>|</a:t>
            </a:r>
            <a:endParaRPr lang="zh-CN" altLang="en-US" sz="1600" cap="all" dirty="0">
              <a:solidFill>
                <a:schemeClr val="bg1"/>
              </a:solidFill>
              <a:cs typeface="Arial" panose="020B0604020202020204" pitchFamily="34" charset="0"/>
            </a:endParaRPr>
          </a:p>
        </p:txBody>
      </p:sp>
      <p:sp>
        <p:nvSpPr>
          <p:cNvPr id="9" name="矩形 259"/>
          <p:cNvSpPr>
            <a:spLocks noChangeArrowheads="1"/>
          </p:cNvSpPr>
          <p:nvPr/>
        </p:nvSpPr>
        <p:spPr bwMode="auto">
          <a:xfrm>
            <a:off x="5133392" y="1913838"/>
            <a:ext cx="2591967" cy="1323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999" cap="all" dirty="0" smtClean="0">
                <a:solidFill>
                  <a:schemeClr val="bg1"/>
                </a:solidFill>
                <a:latin typeface="Arial" panose="020B0604020202020204" pitchFamily="34" charset="0"/>
                <a:ea typeface="方正正准黑简体" panose="02000000000000000000" pitchFamily="2" charset="-122"/>
                <a:cs typeface="Arial" panose="020B0604020202020204" pitchFamily="34" charset="0"/>
              </a:rPr>
              <a:t>201X</a:t>
            </a:r>
            <a:endParaRPr lang="zh-CN" altLang="en-US" sz="7999" cap="all" dirty="0">
              <a:solidFill>
                <a:schemeClr val="bg1"/>
              </a:solidFill>
              <a:latin typeface="Arial" panose="020B0604020202020204" pitchFamily="34" charset="0"/>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7549587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par>
                          <p:cTn id="29" fill="hold">
                            <p:stCondLst>
                              <p:cond delay="29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7"/>
                                        </p:tgtEl>
                                      </p:cBhvr>
                                    </p:animEffect>
                                    <p:animScale>
                                      <p:cBhvr>
                                        <p:cTn id="32" dur="250" autoRev="1" fill="hold"/>
                                        <p:tgtEl>
                                          <p:spTgt spid="7"/>
                                        </p:tgtEl>
                                      </p:cBhvr>
                                      <p:by x="105000" y="105000"/>
                                    </p:animScale>
                                  </p:childTnLst>
                                </p:cTn>
                              </p:par>
                            </p:childTnLst>
                          </p:cTn>
                        </p:par>
                        <p:par>
                          <p:cTn id="33" fill="hold">
                            <p:stCondLst>
                              <p:cond delay="34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8"/>
                                        </p:tgtEl>
                                        <p:attrNameLst>
                                          <p:attrName>ppt_y</p:attrName>
                                        </p:attrNameLst>
                                      </p:cBhvr>
                                      <p:tavLst>
                                        <p:tav tm="0">
                                          <p:val>
                                            <p:strVal val="#ppt_y"/>
                                          </p:val>
                                        </p:tav>
                                        <p:tav tm="100000">
                                          <p:val>
                                            <p:strVal val="#ppt_y"/>
                                          </p:val>
                                        </p:tav>
                                      </p:tavLst>
                                    </p:anim>
                                    <p:anim calcmode="lin" valueType="num">
                                      <p:cBhvr>
                                        <p:cTn id="38"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8"/>
                                        </p:tgtEl>
                                      </p:cBhvr>
                                    </p:animEffect>
                                  </p:childTnLst>
                                </p:cTn>
                              </p:par>
                            </p:childTnLst>
                          </p:cTn>
                        </p:par>
                        <p:par>
                          <p:cTn id="41" fill="hold">
                            <p:stCondLst>
                              <p:cond delay="51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childTnLst>
                          </p:cTn>
                        </p:par>
                        <p:par>
                          <p:cTn id="45" fill="hold">
                            <p:stCondLst>
                              <p:cond delay="56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
                                        </p:tgtEl>
                                        <p:attrNameLst>
                                          <p:attrName>ppt_y</p:attrName>
                                        </p:attrNameLst>
                                      </p:cBhvr>
                                      <p:tavLst>
                                        <p:tav tm="0">
                                          <p:val>
                                            <p:strVal val="#ppt_y"/>
                                          </p:val>
                                        </p:tav>
                                        <p:tav tm="100000">
                                          <p:val>
                                            <p:strVal val="#ppt_y"/>
                                          </p:val>
                                        </p:tav>
                                      </p:tavLst>
                                    </p:anim>
                                    <p:anim calcmode="lin" valueType="num">
                                      <p:cBhvr>
                                        <p:cTn id="5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
                                        </p:tgtEl>
                                      </p:cBhvr>
                                    </p:animEffect>
                                  </p:childTnLst>
                                </p:cTn>
                              </p:par>
                            </p:childTnLst>
                          </p:cTn>
                        </p:par>
                        <p:par>
                          <p:cTn id="53" fill="hold">
                            <p:stCondLst>
                              <p:cond delay="630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9"/>
                                        </p:tgtEl>
                                      </p:cBhvr>
                                    </p:animEffect>
                                    <p:animScale>
                                      <p:cBhvr>
                                        <p:cTn id="56"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6" grpId="1"/>
      <p:bldP spid="7" grpId="0"/>
      <p:bldP spid="7" grpId="1"/>
      <p:bldP spid="8" grpId="0"/>
      <p:bldP spid="8"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462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725" y="2503742"/>
            <a:ext cx="2222943" cy="22229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667" y="3117205"/>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altLang="zh-CN" sz="843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7352" y="4324947"/>
            <a:ext cx="169622" cy="169622"/>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6147" y="2238149"/>
            <a:ext cx="482083" cy="48208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50" y="3279600"/>
            <a:ext cx="2855021" cy="504882"/>
          </a:xfrm>
          <a:prstGeom prst="rect">
            <a:avLst/>
          </a:prstGeom>
        </p:spPr>
        <p:txBody>
          <a:bodyPr wrap="square" lIns="0" tIns="0" rIns="0" bIns="0">
            <a:spAutoFit/>
          </a:bodyPr>
          <a:lstStyle/>
          <a:p>
            <a:pPr>
              <a:lnSpc>
                <a:spcPct val="130000"/>
              </a:lnSpc>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49" y="3830966"/>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57569918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2411002"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2411002"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36219"/>
          </a:xfrm>
          <a:prstGeom prst="rect">
            <a:avLst/>
          </a:prstGeom>
          <a:noFill/>
        </p:spPr>
        <p:txBody>
          <a:bodyPr wrap="square" lIns="0" tIns="0" rIns="0" bIns="0"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36219"/>
          </a:xfrm>
          <a:prstGeom prst="rect">
            <a:avLst/>
          </a:prstGeom>
          <a:noFill/>
        </p:spPr>
        <p:txBody>
          <a:bodyPr wrap="square" lIns="0" tIns="0" rIns="0" bIns="0"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5725" y="2503742"/>
            <a:ext cx="2222943" cy="2222943"/>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667" y="3117205"/>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altLang="zh-CN" sz="843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2" name="椭圆 3088"/>
          <p:cNvSpPr>
            <a:spLocks noChangeArrowheads="1"/>
          </p:cNvSpPr>
          <p:nvPr/>
        </p:nvSpPr>
        <p:spPr bwMode="auto">
          <a:xfrm>
            <a:off x="1627352" y="4324947"/>
            <a:ext cx="169622" cy="169622"/>
          </a:xfrm>
          <a:prstGeom prst="ellipse">
            <a:avLst/>
          </a:prstGeom>
          <a:solidFill>
            <a:schemeClr val="accent1"/>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6147" y="2238149"/>
            <a:ext cx="482083" cy="482083"/>
          </a:xfrm>
          <a:prstGeom prst="ellipse">
            <a:avLst/>
          </a:prstGeom>
          <a:solidFill>
            <a:schemeClr val="accent2"/>
          </a:solidFill>
          <a:ln>
            <a:noFill/>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50" y="3279600"/>
            <a:ext cx="2855021" cy="504882"/>
          </a:xfrm>
          <a:prstGeom prst="rect">
            <a:avLst/>
          </a:prstGeom>
        </p:spPr>
        <p:txBody>
          <a:bodyPr wrap="square" lIns="0" tIns="0" rIns="0" bIns="0">
            <a:spAutoFit/>
          </a:bodyPr>
          <a:lstStyle/>
          <a:p>
            <a:pPr>
              <a:lnSpc>
                <a:spcPct val="130000"/>
              </a:lnSpc>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0" name="文本框 9"/>
          <p:cNvSpPr txBox="1"/>
          <p:nvPr/>
        </p:nvSpPr>
        <p:spPr>
          <a:xfrm>
            <a:off x="6255949" y="3830966"/>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291372888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750" fill="hold"/>
                                        <p:tgtEl>
                                          <p:spTgt spid="6146"/>
                                        </p:tgtEl>
                                        <p:attrNameLst>
                                          <p:attrName>ppt_w</p:attrName>
                                        </p:attrNameLst>
                                      </p:cBhvr>
                                      <p:tavLst>
                                        <p:tav tm="0">
                                          <p:val>
                                            <p:fltVal val="0"/>
                                          </p:val>
                                        </p:tav>
                                        <p:tav tm="100000">
                                          <p:val>
                                            <p:strVal val="#ppt_w"/>
                                          </p:val>
                                        </p:tav>
                                      </p:tavLst>
                                    </p:anim>
                                    <p:anim calcmode="lin" valueType="num">
                                      <p:cBhvr>
                                        <p:cTn id="8" dur="750" fill="hold"/>
                                        <p:tgtEl>
                                          <p:spTgt spid="6146"/>
                                        </p:tgtEl>
                                        <p:attrNameLst>
                                          <p:attrName>ppt_h</p:attrName>
                                        </p:attrNameLst>
                                      </p:cBhvr>
                                      <p:tavLst>
                                        <p:tav tm="0">
                                          <p:val>
                                            <p:fltVal val="0"/>
                                          </p:val>
                                        </p:tav>
                                        <p:tav tm="100000">
                                          <p:val>
                                            <p:strVal val="#ppt_h"/>
                                          </p:val>
                                        </p:tav>
                                      </p:tavLst>
                                    </p:anim>
                                    <p:animEffect transition="in" filter="fade">
                                      <p:cBhvr>
                                        <p:cTn id="9" dur="750"/>
                                        <p:tgtEl>
                                          <p:spTgt spid="614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153"/>
                                        </p:tgtEl>
                                        <p:attrNameLst>
                                          <p:attrName>style.visibility</p:attrName>
                                        </p:attrNameLst>
                                      </p:cBhvr>
                                      <p:to>
                                        <p:strVal val="visible"/>
                                      </p:to>
                                    </p:set>
                                    <p:anim calcmode="lin" valueType="num">
                                      <p:cBhvr>
                                        <p:cTn id="12" dur="750" fill="hold"/>
                                        <p:tgtEl>
                                          <p:spTgt spid="6153"/>
                                        </p:tgtEl>
                                        <p:attrNameLst>
                                          <p:attrName>ppt_w</p:attrName>
                                        </p:attrNameLst>
                                      </p:cBhvr>
                                      <p:tavLst>
                                        <p:tav tm="0">
                                          <p:val>
                                            <p:fltVal val="0"/>
                                          </p:val>
                                        </p:tav>
                                        <p:tav tm="100000">
                                          <p:val>
                                            <p:strVal val="#ppt_w"/>
                                          </p:val>
                                        </p:tav>
                                      </p:tavLst>
                                    </p:anim>
                                    <p:anim calcmode="lin" valueType="num">
                                      <p:cBhvr>
                                        <p:cTn id="13" dur="750" fill="hold"/>
                                        <p:tgtEl>
                                          <p:spTgt spid="6153"/>
                                        </p:tgtEl>
                                        <p:attrNameLst>
                                          <p:attrName>ppt_h</p:attrName>
                                        </p:attrNameLst>
                                      </p:cBhvr>
                                      <p:tavLst>
                                        <p:tav tm="0">
                                          <p:val>
                                            <p:fltVal val="0"/>
                                          </p:val>
                                        </p:tav>
                                        <p:tav tm="100000">
                                          <p:val>
                                            <p:strVal val="#ppt_h"/>
                                          </p:val>
                                        </p:tav>
                                      </p:tavLst>
                                    </p:anim>
                                    <p:animEffect transition="in" filter="fade">
                                      <p:cBhvr>
                                        <p:cTn id="14" dur="750"/>
                                        <p:tgtEl>
                                          <p:spTgt spid="615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152"/>
                                        </p:tgtEl>
                                        <p:attrNameLst>
                                          <p:attrName>style.visibility</p:attrName>
                                        </p:attrNameLst>
                                      </p:cBhvr>
                                      <p:to>
                                        <p:strVal val="visible"/>
                                      </p:to>
                                    </p:set>
                                    <p:anim calcmode="lin" valueType="num">
                                      <p:cBhvr>
                                        <p:cTn id="17" dur="750" fill="hold"/>
                                        <p:tgtEl>
                                          <p:spTgt spid="6152"/>
                                        </p:tgtEl>
                                        <p:attrNameLst>
                                          <p:attrName>ppt_w</p:attrName>
                                        </p:attrNameLst>
                                      </p:cBhvr>
                                      <p:tavLst>
                                        <p:tav tm="0">
                                          <p:val>
                                            <p:fltVal val="0"/>
                                          </p:val>
                                        </p:tav>
                                        <p:tav tm="100000">
                                          <p:val>
                                            <p:strVal val="#ppt_w"/>
                                          </p:val>
                                        </p:tav>
                                      </p:tavLst>
                                    </p:anim>
                                    <p:anim calcmode="lin" valueType="num">
                                      <p:cBhvr>
                                        <p:cTn id="18" dur="750" fill="hold"/>
                                        <p:tgtEl>
                                          <p:spTgt spid="6152"/>
                                        </p:tgtEl>
                                        <p:attrNameLst>
                                          <p:attrName>ppt_h</p:attrName>
                                        </p:attrNameLst>
                                      </p:cBhvr>
                                      <p:tavLst>
                                        <p:tav tm="0">
                                          <p:val>
                                            <p:fltVal val="0"/>
                                          </p:val>
                                        </p:tav>
                                        <p:tav tm="100000">
                                          <p:val>
                                            <p:strVal val="#ppt_h"/>
                                          </p:val>
                                        </p:tav>
                                      </p:tavLst>
                                    </p:anim>
                                    <p:animEffect transition="in" filter="fade">
                                      <p:cBhvr>
                                        <p:cTn id="19" dur="750"/>
                                        <p:tgtEl>
                                          <p:spTgt spid="6152"/>
                                        </p:tgtEl>
                                      </p:cBhvr>
                                    </p:animEffect>
                                  </p:childTnLst>
                                </p:cTn>
                              </p:par>
                            </p:childTnLst>
                          </p:cTn>
                        </p:par>
                        <p:par>
                          <p:cTn id="20" fill="hold">
                            <p:stCondLst>
                              <p:cond delay="1250"/>
                            </p:stCondLst>
                            <p:childTnLst>
                              <p:par>
                                <p:cTn id="21" presetID="53" presetClass="entr" presetSubtype="16" fill="hold" grpId="0" nodeType="afterEffect">
                                  <p:stCondLst>
                                    <p:cond delay="0"/>
                                  </p:stCondLst>
                                  <p:childTnLst>
                                    <p:set>
                                      <p:cBhvr>
                                        <p:cTn id="22" dur="1" fill="hold">
                                          <p:stCondLst>
                                            <p:cond delay="0"/>
                                          </p:stCondLst>
                                        </p:cTn>
                                        <p:tgtEl>
                                          <p:spTgt spid="6148"/>
                                        </p:tgtEl>
                                        <p:attrNameLst>
                                          <p:attrName>style.visibility</p:attrName>
                                        </p:attrNameLst>
                                      </p:cBhvr>
                                      <p:to>
                                        <p:strVal val="visible"/>
                                      </p:to>
                                    </p:set>
                                    <p:anim calcmode="lin" valueType="num">
                                      <p:cBhvr>
                                        <p:cTn id="23" dur="500" fill="hold"/>
                                        <p:tgtEl>
                                          <p:spTgt spid="6148"/>
                                        </p:tgtEl>
                                        <p:attrNameLst>
                                          <p:attrName>ppt_w</p:attrName>
                                        </p:attrNameLst>
                                      </p:cBhvr>
                                      <p:tavLst>
                                        <p:tav tm="0">
                                          <p:val>
                                            <p:fltVal val="0"/>
                                          </p:val>
                                        </p:tav>
                                        <p:tav tm="100000">
                                          <p:val>
                                            <p:strVal val="#ppt_w"/>
                                          </p:val>
                                        </p:tav>
                                      </p:tavLst>
                                    </p:anim>
                                    <p:anim calcmode="lin" valueType="num">
                                      <p:cBhvr>
                                        <p:cTn id="24" dur="500" fill="hold"/>
                                        <p:tgtEl>
                                          <p:spTgt spid="6148"/>
                                        </p:tgtEl>
                                        <p:attrNameLst>
                                          <p:attrName>ppt_h</p:attrName>
                                        </p:attrNameLst>
                                      </p:cBhvr>
                                      <p:tavLst>
                                        <p:tav tm="0">
                                          <p:val>
                                            <p:fltVal val="0"/>
                                          </p:val>
                                        </p:tav>
                                        <p:tav tm="100000">
                                          <p:val>
                                            <p:strVal val="#ppt_h"/>
                                          </p:val>
                                        </p:tav>
                                      </p:tavLst>
                                    </p:anim>
                                    <p:animEffect transition="in" filter="fade">
                                      <p:cBhvr>
                                        <p:cTn id="25" dur="500"/>
                                        <p:tgtEl>
                                          <p:spTgt spid="614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4*#ppt_w"/>
                                          </p:val>
                                        </p:tav>
                                        <p:tav tm="100000">
                                          <p:val>
                                            <p:strVal val="#ppt_w"/>
                                          </p:val>
                                        </p:tav>
                                      </p:tavLst>
                                    </p:anim>
                                    <p:anim calcmode="lin" valueType="num">
                                      <p:cBhvr>
                                        <p:cTn id="31" dur="500" fill="hold"/>
                                        <p:tgtEl>
                                          <p:spTgt spid="9"/>
                                        </p:tgtEl>
                                        <p:attrNameLst>
                                          <p:attrName>ppt_h</p:attrName>
                                        </p:attrNameLst>
                                      </p:cBhvr>
                                      <p:tavLst>
                                        <p:tav tm="0">
                                          <p:val>
                                            <p:strVal val="4*#ppt_h"/>
                                          </p:val>
                                        </p:tav>
                                        <p:tav tm="100000">
                                          <p:val>
                                            <p:strVal val="#ppt_h"/>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1"/>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0B3FFB9-FC8F-4040-BE49-E5F881112AD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712.pptx"/>
</p:tagLst>
</file>

<file path=ppt/tags/tag10.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OTHERS"/>
  <p:tag name="ID" val="547130"/>
</p:tagLst>
</file>

<file path=ppt/tags/tag12.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OTHERS"/>
  <p:tag name="ID" val="547130"/>
</p:tagLst>
</file>

<file path=ppt/tags/tag2.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AUTOCOLOR" val="TRUE"/>
  <p:tag name="MH_TYPE" val="CONTENTS"/>
  <p:tag name="ID" val="547130"/>
</p:tagLst>
</file>

<file path=ppt/tags/tag3.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3"/>
</p:tagLst>
</file>

<file path=ppt/theme/theme1.xml><?xml version="1.0" encoding="utf-8"?>
<a:theme xmlns:a="http://schemas.openxmlformats.org/drawingml/2006/main" name="第一PPT，www.1ppt.com">
  <a:themeElements>
    <a:clrScheme name="自定义 592">
      <a:dk1>
        <a:sysClr val="windowText" lastClr="000000"/>
      </a:dk1>
      <a:lt1>
        <a:sysClr val="window" lastClr="FFFFFF"/>
      </a:lt1>
      <a:dk2>
        <a:srgbClr val="44546A"/>
      </a:dk2>
      <a:lt2>
        <a:srgbClr val="E7E6E6"/>
      </a:lt2>
      <a:accent1>
        <a:srgbClr val="3B6BFB"/>
      </a:accent1>
      <a:accent2>
        <a:srgbClr val="92D050"/>
      </a:accent2>
      <a:accent3>
        <a:srgbClr val="3B6BFB"/>
      </a:accent3>
      <a:accent4>
        <a:srgbClr val="92D050"/>
      </a:accent4>
      <a:accent5>
        <a:srgbClr val="3B6BFB"/>
      </a:accent5>
      <a:accent6>
        <a:srgbClr val="92D050"/>
      </a:accent6>
      <a:hlink>
        <a:srgbClr val="3B6BFB"/>
      </a:hlink>
      <a:folHlink>
        <a:srgbClr val="92D05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4849</Words>
  <Application>Microsoft Office PowerPoint</Application>
  <PresentationFormat>自定义</PresentationFormat>
  <Paragraphs>217</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星球星空</dc:title>
  <dc:creator/>
  <cp:keywords>www.1ppt.com</cp:keywords>
  <cp:lastModifiedBy/>
  <cp:revision>1</cp:revision>
  <dcterms:created xsi:type="dcterms:W3CDTF">2016-10-17T14:00:15Z</dcterms:created>
  <dcterms:modified xsi:type="dcterms:W3CDTF">2018-10-31T03:10:14Z</dcterms:modified>
</cp:coreProperties>
</file>