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charts/chart4.xml" ContentType="application/vnd.openxmlformats-officedocument.drawingml.chart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colors1.xml" ContentType="application/vnd.ms-office.chartcolorstyle+xml"/>
  <Override PartName="/ppt/charts/style1.xml" ContentType="application/vnd.ms-office.chartstyle+xml"/>
  <Override PartName="/ppt/charts/colors2.xml" ContentType="application/vnd.ms-office.chartcolorstyle+xml"/>
  <Override PartName="/ppt/charts/style2.xml" ContentType="application/vnd.ms-office.chartstyle+xml"/>
  <Override PartName="/ppt/charts/colors3.xml" ContentType="application/vnd.ms-office.chartcolorstyle+xml"/>
  <Override PartName="/ppt/charts/style3.xml" ContentType="application/vnd.ms-office.chart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940" r:id="rId1"/>
    <p:sldMasterId id="2147483984" r:id="rId2"/>
  </p:sldMasterIdLst>
  <p:notesMasterIdLst>
    <p:notesMasterId r:id="rId26"/>
  </p:notesMasterIdLst>
  <p:handoutMasterIdLst>
    <p:handoutMasterId r:id="rId27"/>
  </p:handoutMasterIdLst>
  <p:sldIdLst>
    <p:sldId id="3272" r:id="rId3"/>
    <p:sldId id="3274" r:id="rId4"/>
    <p:sldId id="3273" r:id="rId5"/>
    <p:sldId id="3227" r:id="rId6"/>
    <p:sldId id="3238" r:id="rId7"/>
    <p:sldId id="3222" r:id="rId8"/>
    <p:sldId id="3226" r:id="rId9"/>
    <p:sldId id="3275" r:id="rId10"/>
    <p:sldId id="3223" r:id="rId11"/>
    <p:sldId id="3231" r:id="rId12"/>
    <p:sldId id="3246" r:id="rId13"/>
    <p:sldId id="3229" r:id="rId14"/>
    <p:sldId id="3276" r:id="rId15"/>
    <p:sldId id="3247" r:id="rId16"/>
    <p:sldId id="3228" r:id="rId17"/>
    <p:sldId id="3230" r:id="rId18"/>
    <p:sldId id="3224" r:id="rId19"/>
    <p:sldId id="3277" r:id="rId20"/>
    <p:sldId id="3244" r:id="rId21"/>
    <p:sldId id="3245" r:id="rId22"/>
    <p:sldId id="3225" r:id="rId23"/>
    <p:sldId id="3278" r:id="rId24"/>
    <p:sldId id="3279" r:id="rId25"/>
  </p:sldIdLst>
  <p:sldSz cx="12858750" cy="7232650"/>
  <p:notesSz cx="6858000" cy="9144000"/>
  <p:custDataLst>
    <p:tags r:id="rId28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588" userDrawn="1">
          <p15:clr>
            <a:srgbClr val="A4A3A4"/>
          </p15:clr>
        </p15:guide>
        <p15:guide id="7" pos="376" userDrawn="1">
          <p15:clr>
            <a:srgbClr val="A4A3A4"/>
          </p15:clr>
        </p15:guide>
        <p15:guide id="8" pos="135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AC7D00"/>
    <a:srgbClr val="6B1686"/>
    <a:srgbClr val="0B54A2"/>
    <a:srgbClr val="0E70D8"/>
    <a:srgbClr val="298EC0"/>
    <a:srgbClr val="26A244"/>
    <a:srgbClr val="900000"/>
    <a:srgbClr val="0FC7D3"/>
    <a:srgbClr val="EC206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732" autoAdjust="0"/>
    <p:restoredTop sz="92986" autoAdjust="0"/>
  </p:normalViewPr>
  <p:slideViewPr>
    <p:cSldViewPr>
      <p:cViewPr>
        <p:scale>
          <a:sx n="50" d="100"/>
          <a:sy n="50" d="100"/>
        </p:scale>
        <p:origin x="-468" y="-1698"/>
      </p:cViewPr>
      <p:guideLst>
        <p:guide orient="horz" pos="328"/>
        <p:guide orient="horz" pos="4183"/>
        <p:guide pos="4050"/>
        <p:guide pos="7588"/>
        <p:guide pos="376"/>
        <p:guide pos="1350"/>
      </p:guideLst>
    </p:cSldViewPr>
  </p:slideViewPr>
  <p:outlineViewPr>
    <p:cViewPr>
      <p:scale>
        <a:sx n="100" d="100"/>
        <a:sy n="100" d="100"/>
      </p:scale>
      <p:origin x="0" y="-1441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32" d="100"/>
        <a:sy n="132" d="100"/>
      </p:scale>
      <p:origin x="0" y="0"/>
    </p:cViewPr>
  </p:sorterViewPr>
  <p:notesViewPr>
    <p:cSldViewPr showGuides="1">
      <p:cViewPr varScale="1">
        <p:scale>
          <a:sx n="85" d="100"/>
          <a:sy n="85" d="100"/>
        </p:scale>
        <p:origin x="3804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gs" Target="tags/tag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3" Type="http://schemas.microsoft.com/office/2011/relationships/chartStyle" Target="style2.xml"/><Relationship Id="rId2" Type="http://schemas.microsoft.com/office/2011/relationships/chartColorStyle" Target="colors2.xml"/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3" Type="http://schemas.microsoft.com/office/2011/relationships/chartStyle" Target="style3.xml"/><Relationship Id="rId2" Type="http://schemas.microsoft.com/office/2011/relationships/chartColorStyle" Target="colors3.xml"/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0251-44F7-96F3-F61EB0FF9A22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0251-44F7-96F3-F61EB0FF9A22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0251-44F7-96F3-F61EB0FF9A22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0251-44F7-96F3-F61EB0FF9A22}"/>
              </c:ext>
            </c:extLst>
          </c:dP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5.6</c:v>
                </c:pt>
                <c:pt idx="2">
                  <c:v>3.8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Sales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Sheet1!$A$2:$A$5</c15:sqref>
                        </c15:formulaRef>
                      </c:ext>
                    </c:extLst>
                    <c:strCache>
                      <c:ptCount val="3"/>
                      <c:pt idx="0">
                        <c:v>1st Qtr</c:v>
                      </c:pt>
                      <c:pt idx="1">
                        <c:v>2nd Qtr</c:v>
                      </c:pt>
                      <c:pt idx="2">
                        <c:v>3rd Qtr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8-0251-44F7-96F3-F61EB0FF9A2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latin typeface="Arial" panose="020B0604020202020204" pitchFamily="34" charset="0"/>
          <a:ea typeface="微软雅黑" panose="020B0503020204020204" pitchFamily="34" charset="-122"/>
          <a:cs typeface="+mn-ea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E985-476A-ACA0-CD8A9C54A042}"/>
              </c:ext>
            </c:extLst>
          </c:dPt>
          <c:dPt>
            <c:idx val="1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E985-476A-ACA0-CD8A9C54A042}"/>
              </c:ext>
            </c:extLst>
          </c:dPt>
          <c:dPt>
            <c:idx val="2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E985-476A-ACA0-CD8A9C54A042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E985-476A-ACA0-CD8A9C54A042}"/>
              </c:ext>
            </c:extLst>
          </c:dPt>
          <c:val>
            <c:numRef>
              <c:f>Sheet1!$B$2:$B$5</c:f>
              <c:numCache>
                <c:formatCode>General</c:formatCode>
                <c:ptCount val="4"/>
                <c:pt idx="0">
                  <c:v>5.5</c:v>
                </c:pt>
                <c:pt idx="1">
                  <c:v>3.3</c:v>
                </c:pt>
                <c:pt idx="2">
                  <c:v>3.8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Sales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Sheet1!$A$2:$A$5</c15:sqref>
                        </c15:formulaRef>
                      </c:ext>
                    </c:extLst>
                    <c:strCache>
                      <c:ptCount val="3"/>
                      <c:pt idx="0">
                        <c:v>1st Qtr</c:v>
                      </c:pt>
                      <c:pt idx="1">
                        <c:v>2nd Qtr</c:v>
                      </c:pt>
                      <c:pt idx="2">
                        <c:v>3rd Qtr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8-E985-476A-ACA0-CD8A9C54A04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latin typeface="Arial" panose="020B0604020202020204" pitchFamily="34" charset="0"/>
          <a:ea typeface="微软雅黑" panose="020B0503020204020204" pitchFamily="34" charset="-122"/>
          <a:cs typeface="+mn-ea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A378-4C91-B7CB-C0725B080F1E}"/>
              </c:ext>
            </c:extLst>
          </c:dPt>
          <c:dPt>
            <c:idx val="1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A378-4C91-B7CB-C0725B080F1E}"/>
              </c:ext>
            </c:extLst>
          </c:dPt>
          <c:dPt>
            <c:idx val="2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A378-4C91-B7CB-C0725B080F1E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A378-4C91-B7CB-C0725B080F1E}"/>
              </c:ext>
            </c:extLst>
          </c:dPt>
          <c:val>
            <c:numRef>
              <c:f>Sheet1!$B$2:$B$5</c:f>
              <c:numCache>
                <c:formatCode>General</c:formatCode>
                <c:ptCount val="4"/>
                <c:pt idx="0">
                  <c:v>3.3</c:v>
                </c:pt>
                <c:pt idx="1">
                  <c:v>4.8</c:v>
                </c:pt>
                <c:pt idx="2">
                  <c:v>3.8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Sales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Sheet1!$A$2:$A$5</c15:sqref>
                        </c15:formulaRef>
                      </c:ext>
                    </c:extLst>
                    <c:strCache>
                      <c:ptCount val="3"/>
                      <c:pt idx="0">
                        <c:v>1st Qtr</c:v>
                      </c:pt>
                      <c:pt idx="1">
                        <c:v>2nd Qtr</c:v>
                      </c:pt>
                      <c:pt idx="2">
                        <c:v>3rd Qtr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8-A378-4C91-B7CB-C0725B080F1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latin typeface="Arial" panose="020B0604020202020204" pitchFamily="34" charset="0"/>
          <a:ea typeface="微软雅黑" panose="020B0503020204020204" pitchFamily="34" charset="-122"/>
          <a:cs typeface="+mn-ea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areaChart>
        <c:grouping val="standard"/>
        <c:varyColors val="0"/>
        <c:ser>
          <c:idx val="0"/>
          <c:order val="0"/>
          <c:spPr>
            <a:solidFill>
              <a:schemeClr val="accent1"/>
            </a:solidFill>
          </c:spPr>
          <c:val>
            <c:numRef>
              <c:f>Sheet1!$B$2:$B$6</c:f>
              <c:numCache>
                <c:formatCode>General</c:formatCode>
                <c:ptCount val="5"/>
                <c:pt idx="0">
                  <c:v>28</c:v>
                </c:pt>
                <c:pt idx="1">
                  <c:v>30</c:v>
                </c:pt>
                <c:pt idx="2">
                  <c:v>25</c:v>
                </c:pt>
                <c:pt idx="3">
                  <c:v>30</c:v>
                </c:pt>
                <c:pt idx="4">
                  <c:v>32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Series 1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Sheet1!$A$2:$A$6</c15:sqref>
                        </c15:formulaRef>
                      </c:ext>
                    </c:extLst>
                    <c:numCache>
                      <c:formatCode>m/d/yyyy</c:formatCode>
                      <c:ptCount val="5"/>
                      <c:pt idx="0">
                        <c:v>37261</c:v>
                      </c:pt>
                      <c:pt idx="1">
                        <c:v>37262</c:v>
                      </c:pt>
                      <c:pt idx="2">
                        <c:v>37263</c:v>
                      </c:pt>
                      <c:pt idx="3">
                        <c:v>37264</c:v>
                      </c:pt>
                      <c:pt idx="4">
                        <c:v>37265</c:v>
                      </c:pt>
                    </c:numCache>
                  </c:numRef>
                </c15:cat>
              </c15:filteredCategoryTitle>
            </c:ext>
            <c:ext xmlns:c16="http://schemas.microsoft.com/office/drawing/2014/chart" uri="{C3380CC4-5D6E-409C-BE32-E72D297353CC}">
              <c16:uniqueId val="{00000000-4B04-4BFF-9C94-40EC2210C5C8}"/>
            </c:ext>
          </c:extLst>
        </c:ser>
        <c:ser>
          <c:idx val="1"/>
          <c:order val="1"/>
          <c:spPr>
            <a:solidFill>
              <a:schemeClr val="bg2"/>
            </a:solidFill>
          </c:spPr>
          <c:val>
            <c:numRef>
              <c:f>Sheet1!$C$2:$C$6</c:f>
              <c:numCache>
                <c:formatCode>General</c:formatCode>
                <c:ptCount val="5"/>
                <c:pt idx="0">
                  <c:v>22</c:v>
                </c:pt>
                <c:pt idx="1">
                  <c:v>18</c:v>
                </c:pt>
                <c:pt idx="2">
                  <c:v>20</c:v>
                </c:pt>
                <c:pt idx="3">
                  <c:v>21</c:v>
                </c:pt>
                <c:pt idx="4">
                  <c:v>28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Sheet1!$C$1</c15:sqref>
                        </c15:formulaRef>
                      </c:ext>
                    </c:extLst>
                    <c:strCache>
                      <c:ptCount val="1"/>
                      <c:pt idx="0">
                        <c:v>Series 2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Sheet1!$A$2:$A$6</c15:sqref>
                        </c15:formulaRef>
                      </c:ext>
                    </c:extLst>
                    <c:numCache>
                      <c:formatCode>m/d/yyyy</c:formatCode>
                      <c:ptCount val="5"/>
                      <c:pt idx="0">
                        <c:v>37261</c:v>
                      </c:pt>
                      <c:pt idx="1">
                        <c:v>37262</c:v>
                      </c:pt>
                      <c:pt idx="2">
                        <c:v>37263</c:v>
                      </c:pt>
                      <c:pt idx="3">
                        <c:v>37264</c:v>
                      </c:pt>
                      <c:pt idx="4">
                        <c:v>37265</c:v>
                      </c:pt>
                    </c:numCache>
                  </c:numRef>
                </c15:cat>
              </c15:filteredCategoryTitle>
            </c:ext>
            <c:ext xmlns:c16="http://schemas.microsoft.com/office/drawing/2014/chart" uri="{C3380CC4-5D6E-409C-BE32-E72D297353CC}">
              <c16:uniqueId val="{00000001-4B04-4BFF-9C94-40EC2210C5C8}"/>
            </c:ext>
          </c:extLst>
        </c:ser>
        <c:ser>
          <c:idx val="2"/>
          <c:order val="2"/>
          <c:spPr>
            <a:solidFill>
              <a:schemeClr val="accent3"/>
            </a:solidFill>
            <a:ln w="25400">
              <a:noFill/>
            </a:ln>
          </c:spPr>
          <c:val>
            <c:numRef>
              <c:f>Sheet1!$D$2:$D$6</c:f>
              <c:numCache>
                <c:formatCode>General</c:formatCode>
                <c:ptCount val="5"/>
                <c:pt idx="0">
                  <c:v>15</c:v>
                </c:pt>
                <c:pt idx="1">
                  <c:v>15</c:v>
                </c:pt>
                <c:pt idx="2">
                  <c:v>15</c:v>
                </c:pt>
                <c:pt idx="3">
                  <c:v>19</c:v>
                </c:pt>
                <c:pt idx="4">
                  <c:v>18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Sheet1!$D$1</c15:sqref>
                        </c15:formulaRef>
                      </c:ext>
                    </c:extLst>
                    <c:strCache>
                      <c:ptCount val="1"/>
                      <c:pt idx="0">
                        <c:v>Series 12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Sheet1!$A$2:$A$6</c15:sqref>
                        </c15:formulaRef>
                      </c:ext>
                    </c:extLst>
                    <c:numCache>
                      <c:formatCode>m/d/yyyy</c:formatCode>
                      <c:ptCount val="5"/>
                      <c:pt idx="0">
                        <c:v>37261</c:v>
                      </c:pt>
                      <c:pt idx="1">
                        <c:v>37262</c:v>
                      </c:pt>
                      <c:pt idx="2">
                        <c:v>37263</c:v>
                      </c:pt>
                      <c:pt idx="3">
                        <c:v>37264</c:v>
                      </c:pt>
                      <c:pt idx="4">
                        <c:v>37265</c:v>
                      </c:pt>
                    </c:numCache>
                  </c:numRef>
                </c15:cat>
              </c15:filteredCategoryTitle>
            </c:ext>
            <c:ext xmlns:c16="http://schemas.microsoft.com/office/drawing/2014/chart" uri="{C3380CC4-5D6E-409C-BE32-E72D297353CC}">
              <c16:uniqueId val="{00000002-4B04-4BFF-9C94-40EC2210C5C8}"/>
            </c:ext>
          </c:extLst>
        </c:ser>
        <c:ser>
          <c:idx val="3"/>
          <c:order val="3"/>
          <c:spPr>
            <a:solidFill>
              <a:schemeClr val="bg2"/>
            </a:solidFill>
            <a:ln w="25400">
              <a:noFill/>
            </a:ln>
          </c:spPr>
          <c:val>
            <c:numRef>
              <c:f>Sheet1!$E$2:$E$6</c:f>
              <c:numCache>
                <c:formatCode>General</c:formatCode>
                <c:ptCount val="5"/>
                <c:pt idx="0">
                  <c:v>20</c:v>
                </c:pt>
                <c:pt idx="1">
                  <c:v>12</c:v>
                </c:pt>
                <c:pt idx="2">
                  <c:v>12</c:v>
                </c:pt>
                <c:pt idx="3">
                  <c:v>9</c:v>
                </c:pt>
                <c:pt idx="4">
                  <c:v>11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Sheet1!$E$1</c15:sqref>
                        </c15:formulaRef>
                      </c:ext>
                    </c:extLst>
                    <c:strCache>
                      <c:ptCount val="1"/>
                      <c:pt idx="0">
                        <c:v>Series 23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Sheet1!$A$2:$A$6</c15:sqref>
                        </c15:formulaRef>
                      </c:ext>
                    </c:extLst>
                    <c:numCache>
                      <c:formatCode>m/d/yyyy</c:formatCode>
                      <c:ptCount val="5"/>
                      <c:pt idx="0">
                        <c:v>37261</c:v>
                      </c:pt>
                      <c:pt idx="1">
                        <c:v>37262</c:v>
                      </c:pt>
                      <c:pt idx="2">
                        <c:v>37263</c:v>
                      </c:pt>
                      <c:pt idx="3">
                        <c:v>37264</c:v>
                      </c:pt>
                      <c:pt idx="4">
                        <c:v>37265</c:v>
                      </c:pt>
                    </c:numCache>
                  </c:numRef>
                </c15:cat>
              </c15:filteredCategoryTitle>
            </c:ext>
            <c:ext xmlns:c16="http://schemas.microsoft.com/office/drawing/2014/chart" uri="{C3380CC4-5D6E-409C-BE32-E72D297353CC}">
              <c16:uniqueId val="{00000003-4B04-4BFF-9C94-40EC2210C5C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53826432"/>
        <c:axId val="153827968"/>
      </c:areaChart>
      <c:catAx>
        <c:axId val="153826432"/>
        <c:scaling>
          <c:orientation val="minMax"/>
        </c:scaling>
        <c:delete val="1"/>
        <c:axPos val="b"/>
        <c:numFmt formatCode="m/d/yyyy" sourceLinked="1"/>
        <c:majorTickMark val="out"/>
        <c:minorTickMark val="none"/>
        <c:tickLblPos val="none"/>
        <c:crossAx val="153827968"/>
        <c:crosses val="autoZero"/>
        <c:auto val="1"/>
        <c:lblAlgn val="ctr"/>
        <c:lblOffset val="100"/>
        <c:noMultiLvlLbl val="1"/>
      </c:catAx>
      <c:valAx>
        <c:axId val="153827968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one"/>
        <c:crossAx val="153826432"/>
        <c:crosses val="autoZero"/>
        <c:crossBetween val="midCat"/>
      </c:valAx>
    </c:plotArea>
    <c:plotVisOnly val="1"/>
    <c:dispBlanksAs val="zero"/>
    <c:showDLblsOverMax val="0"/>
  </c:chart>
  <c:txPr>
    <a:bodyPr/>
    <a:lstStyle/>
    <a:p>
      <a:pPr>
        <a:defRPr sz="1800">
          <a:latin typeface="Arial" panose="020B0604020202020204" pitchFamily="34" charset="0"/>
          <a:ea typeface="微软雅黑" panose="020B0503020204020204" pitchFamily="34" charset="-122"/>
          <a:cs typeface="+mn-ea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7742FC-62BB-4B81-9CA5-3B750A4B4580}" type="datetimeFigureOut">
              <a:rPr lang="zh-CN" altLang="en-US" smtClean="0"/>
              <a:t>2018/10/30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7E82F1-5B17-4D95-A6D6-EB96F2D72B6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25143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2018/10/30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5164549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2269476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8782123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1699720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8180303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9005267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232749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422285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6052083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8498401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7822483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2475857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2401915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11427402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6180678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005613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5239717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268472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813351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7601915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2104510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504491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5_空白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 userDrawn="1"/>
        </p:nvSpPr>
        <p:spPr>
          <a:xfrm>
            <a:off x="8325228" y="6545425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2" y="0"/>
            <a:ext cx="12858045" cy="7232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340089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7967"/>
            <a:ext cx="4230440" cy="1225532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7414" y="287967"/>
            <a:ext cx="7188398" cy="6172866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938" y="1513500"/>
            <a:ext cx="4230440" cy="4947334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9439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405" y="5062855"/>
            <a:ext cx="7715250" cy="59769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405" y="646251"/>
            <a:ext cx="7715250" cy="4339590"/>
          </a:xfrm>
        </p:spPr>
        <p:txBody>
          <a:bodyPr/>
          <a:lstStyle>
            <a:lvl1pPr marL="0" indent="0">
              <a:buNone/>
              <a:defRPr sz="4000"/>
            </a:lvl1pPr>
            <a:lvl2pPr marL="574015" indent="0">
              <a:buNone/>
              <a:defRPr sz="3500"/>
            </a:lvl2pPr>
            <a:lvl3pPr marL="1148029" indent="0">
              <a:buNone/>
              <a:defRPr sz="3000"/>
            </a:lvl3pPr>
            <a:lvl4pPr marL="1722044" indent="0">
              <a:buNone/>
              <a:defRPr sz="2500"/>
            </a:lvl4pPr>
            <a:lvl5pPr marL="2296058" indent="0">
              <a:buNone/>
              <a:defRPr sz="2500"/>
            </a:lvl5pPr>
            <a:lvl6pPr marL="2870073" indent="0">
              <a:buNone/>
              <a:defRPr sz="2500"/>
            </a:lvl6pPr>
            <a:lvl7pPr marL="3444088" indent="0">
              <a:buNone/>
              <a:defRPr sz="2500"/>
            </a:lvl7pPr>
            <a:lvl8pPr marL="4018102" indent="0">
              <a:buNone/>
              <a:defRPr sz="2500"/>
            </a:lvl8pPr>
            <a:lvl9pPr marL="4592117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405" y="5660554"/>
            <a:ext cx="7715250" cy="848831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29196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309313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2594" y="289642"/>
            <a:ext cx="2893219" cy="617119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937" y="289642"/>
            <a:ext cx="8465344" cy="617119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19055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 userDrawn="1"/>
        </p:nvSpPr>
        <p:spPr>
          <a:xfrm>
            <a:off x="1" y="0"/>
            <a:ext cx="12858750" cy="7232650"/>
          </a:xfrm>
          <a:prstGeom prst="rect">
            <a:avLst/>
          </a:prstGeom>
          <a:solidFill>
            <a:srgbClr val="F4F4F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766736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6" y="2246810"/>
            <a:ext cx="10929938" cy="15503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3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40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80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20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960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700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44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181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921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57770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10872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752" y="4647648"/>
            <a:ext cx="10929938" cy="1436485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752" y="3065506"/>
            <a:ext cx="10929938" cy="1582142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401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4802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204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29605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700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440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1810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59211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67969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938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6531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11648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18976"/>
            <a:ext cx="5681514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938" y="2293688"/>
            <a:ext cx="5681514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2067" y="1618976"/>
            <a:ext cx="5683746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2067" y="2293688"/>
            <a:ext cx="5683746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21130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28619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47044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A93E93-166D-47F5-9EF1-ACEABE24AEEA}" type="datetimeFigureOut">
              <a:rPr lang="zh-CN" altLang="en-US" smtClean="0"/>
              <a:t>2018/10/30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8D5ACA-62CA-46DB-AD6B-12EDD6D51A2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9753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82" r:id="rId1"/>
    <p:sldLayoutId id="2147483983" r:id="rId2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42938" y="289641"/>
            <a:ext cx="11572875" cy="1205442"/>
          </a:xfrm>
          <a:prstGeom prst="rect">
            <a:avLst/>
          </a:prstGeom>
        </p:spPr>
        <p:txBody>
          <a:bodyPr vert="horz" lIns="114803" tIns="57401" rIns="114803" bIns="57401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87619"/>
            <a:ext cx="11572875" cy="4773215"/>
          </a:xfrm>
          <a:prstGeom prst="rect">
            <a:avLst/>
          </a:prstGeom>
        </p:spPr>
        <p:txBody>
          <a:bodyPr vert="horz" lIns="114803" tIns="57401" rIns="114803" bIns="57401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42937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2018/10/30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393406" y="6703595"/>
            <a:ext cx="4071938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54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3364237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85" r:id="rId1"/>
    <p:sldLayoutId id="2147483986" r:id="rId2"/>
    <p:sldLayoutId id="2147483987" r:id="rId3"/>
    <p:sldLayoutId id="2147483988" r:id="rId4"/>
    <p:sldLayoutId id="2147483989" r:id="rId5"/>
    <p:sldLayoutId id="2147483990" r:id="rId6"/>
    <p:sldLayoutId id="2147483991" r:id="rId7"/>
    <p:sldLayoutId id="2147483992" r:id="rId8"/>
    <p:sldLayoutId id="2147483993" r:id="rId9"/>
    <p:sldLayoutId id="2147483994" r:id="rId10"/>
    <p:sldLayoutId id="2147483995" r:id="rId11"/>
  </p:sldLayoutIdLst>
  <p:txStyles>
    <p:titleStyle>
      <a:lvl1pPr algn="ctr" defTabSz="1148029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0511" indent="-430511" algn="l" defTabSz="1148029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2774" indent="-358759" algn="l" defTabSz="1148029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35037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09051" indent="-287007" algn="l" defTabSz="1148029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3066" indent="-287007" algn="l" defTabSz="1148029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5708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1095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0511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79124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4015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8029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2044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9605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70073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4408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18102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92117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4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6.png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5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5" Type="http://schemas.openxmlformats.org/officeDocument/2006/relationships/chart" Target="../charts/chart3.xml"/><Relationship Id="rId4" Type="http://schemas.openxmlformats.org/officeDocument/2006/relationships/chart" Target="../charts/char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45398" y="0"/>
            <a:ext cx="6213351" cy="6213351"/>
          </a:xfrm>
          <a:prstGeom prst="rect">
            <a:avLst/>
          </a:prstGeom>
        </p:spPr>
      </p:pic>
      <p:sp>
        <p:nvSpPr>
          <p:cNvPr id="7" name="矩形 259"/>
          <p:cNvSpPr>
            <a:spLocks noChangeArrowheads="1"/>
          </p:cNvSpPr>
          <p:nvPr/>
        </p:nvSpPr>
        <p:spPr bwMode="auto">
          <a:xfrm>
            <a:off x="578372" y="4912469"/>
            <a:ext cx="5764393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200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MECHANICAL INDUSTRY WORK REPORT</a:t>
            </a:r>
            <a:endParaRPr lang="zh-CN" altLang="en-US" sz="2000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矩形 259"/>
          <p:cNvSpPr>
            <a:spLocks noChangeArrowheads="1"/>
          </p:cNvSpPr>
          <p:nvPr/>
        </p:nvSpPr>
        <p:spPr bwMode="auto">
          <a:xfrm>
            <a:off x="578371" y="5203642"/>
            <a:ext cx="647089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5400" b="1" dirty="0" smtClean="0">
                <a:solidFill>
                  <a:schemeClr val="accent1"/>
                </a:solidFill>
                <a:cs typeface="Arial" panose="020B0604020202020204" pitchFamily="34" charset="0"/>
              </a:rPr>
              <a:t>机械行</a:t>
            </a:r>
            <a:r>
              <a:rPr lang="zh-CN" altLang="en-US" sz="5400" b="1" dirty="0" smtClean="0">
                <a:solidFill>
                  <a:schemeClr val="accent1"/>
                </a:solidFill>
                <a:cs typeface="Arial" panose="020B0604020202020204" pitchFamily="34" charset="0"/>
              </a:rPr>
              <a:t>业 </a:t>
            </a:r>
            <a:r>
              <a:rPr lang="zh-CN" altLang="en-US" sz="4000" dirty="0" smtClean="0">
                <a:solidFill>
                  <a:schemeClr val="accent1"/>
                </a:solidFill>
                <a:cs typeface="Arial" panose="020B0604020202020204" pitchFamily="34" charset="0"/>
              </a:rPr>
              <a:t>工</a:t>
            </a:r>
            <a:r>
              <a:rPr lang="zh-CN" altLang="en-US" sz="4000" dirty="0" smtClean="0">
                <a:solidFill>
                  <a:schemeClr val="accent1"/>
                </a:solidFill>
                <a:cs typeface="Arial" panose="020B0604020202020204" pitchFamily="34" charset="0"/>
              </a:rPr>
              <a:t>作汇报</a:t>
            </a:r>
            <a:endParaRPr lang="zh-CN" altLang="en-US" sz="4000" dirty="0">
              <a:solidFill>
                <a:schemeClr val="accent1"/>
              </a:solidFill>
              <a:cs typeface="Arial" panose="020B0604020202020204" pitchFamily="34" charset="0"/>
            </a:endParaRPr>
          </a:p>
        </p:txBody>
      </p:sp>
      <p:sp>
        <p:nvSpPr>
          <p:cNvPr id="12" name="矩形 259"/>
          <p:cNvSpPr>
            <a:spLocks noChangeArrowheads="1"/>
          </p:cNvSpPr>
          <p:nvPr/>
        </p:nvSpPr>
        <p:spPr bwMode="auto">
          <a:xfrm>
            <a:off x="578372" y="6260111"/>
            <a:ext cx="4050804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1400" dirty="0">
                <a:solidFill>
                  <a:schemeClr val="accent1"/>
                </a:solidFill>
                <a:cs typeface="Arial" panose="020B0604020202020204" pitchFamily="34" charset="0"/>
              </a:rPr>
              <a:t>汇报人</a:t>
            </a:r>
            <a:r>
              <a:rPr lang="zh-CN" altLang="en-US" sz="1400" dirty="0" smtClean="0">
                <a:solidFill>
                  <a:schemeClr val="accent1"/>
                </a:solidFill>
                <a:cs typeface="Arial" panose="020B0604020202020204" pitchFamily="34" charset="0"/>
              </a:rPr>
              <a:t>：第一</a:t>
            </a:r>
            <a:r>
              <a:rPr lang="en-US" altLang="zh-CN" sz="1400" dirty="0" smtClean="0">
                <a:solidFill>
                  <a:schemeClr val="accent1"/>
                </a:solidFill>
                <a:cs typeface="Arial" panose="020B0604020202020204" pitchFamily="34" charset="0"/>
              </a:rPr>
              <a:t>PPT</a:t>
            </a:r>
            <a:r>
              <a:rPr lang="zh-CN" altLang="en-US" sz="1400" dirty="0" smtClean="0">
                <a:solidFill>
                  <a:schemeClr val="accent1"/>
                </a:solidFill>
                <a:cs typeface="Arial" panose="020B0604020202020204" pitchFamily="34" charset="0"/>
              </a:rPr>
              <a:t>  </a:t>
            </a:r>
            <a:r>
              <a:rPr lang="en-US" altLang="zh-CN" sz="1400" dirty="0">
                <a:solidFill>
                  <a:schemeClr val="accent1"/>
                </a:solidFill>
                <a:cs typeface="Arial" panose="020B0604020202020204" pitchFamily="34" charset="0"/>
              </a:rPr>
              <a:t>Report Person: </a:t>
            </a:r>
            <a:r>
              <a:rPr lang="en-US" altLang="zh-CN" sz="1400" dirty="0" smtClean="0">
                <a:solidFill>
                  <a:schemeClr val="accent1"/>
                </a:solidFill>
                <a:cs typeface="Arial" panose="020B0604020202020204" pitchFamily="34" charset="0"/>
              </a:rPr>
              <a:t>1PPT</a:t>
            </a:r>
            <a:endParaRPr lang="zh-CN" altLang="en-US" sz="1400" dirty="0">
              <a:solidFill>
                <a:schemeClr val="accent1"/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377517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 tmFilter="0,0; .5, 1; 1, 1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850"/>
                            </p:stCondLst>
                            <p:childTnLst>
                              <p:par>
                                <p:cTn id="19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0" dur="500" tmFilter="0, 0; .2, .5; .8, .5; 1, 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1" dur="250" autoRev="1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350"/>
                            </p:stCondLst>
                            <p:childTnLst>
                              <p:par>
                                <p:cTn id="23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 tmFilter="0,0; .5, 1; 1, 1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200"/>
                            </p:stCondLst>
                            <p:childTnLst>
                              <p:par>
                                <p:cTn id="31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2" dur="5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3" dur="25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700"/>
                            </p:stCondLst>
                            <p:childTnLst>
                              <p:par>
                                <p:cTn id="3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 tmFilter="0,0; .5, 1; 1, 1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6450"/>
                            </p:stCondLst>
                            <p:childTnLst>
                              <p:par>
                                <p:cTn id="43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44" dur="500" tmFilter="0, 0; .2, .5; .8, .5; 1, 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5" dur="250" autoRev="1" fill="hold"/>
                                        <p:tgtEl>
                                          <p:spTgt spid="1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7" grpId="1"/>
      <p:bldP spid="8" grpId="0"/>
      <p:bldP spid="8" grpId="1"/>
      <p:bldP spid="12" grpId="0"/>
      <p:bldP spid="12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0" name="Group 89"/>
          <p:cNvGrpSpPr/>
          <p:nvPr/>
        </p:nvGrpSpPr>
        <p:grpSpPr>
          <a:xfrm>
            <a:off x="8105171" y="2409547"/>
            <a:ext cx="1915754" cy="640371"/>
            <a:chOff x="8767813" y="2706527"/>
            <a:chExt cx="2889664" cy="846064"/>
          </a:xfrm>
        </p:grpSpPr>
        <p:sp>
          <p:nvSpPr>
            <p:cNvPr id="92" name="TextBox 91"/>
            <p:cNvSpPr txBox="1"/>
            <p:nvPr/>
          </p:nvSpPr>
          <p:spPr>
            <a:xfrm>
              <a:off x="8767813" y="2706527"/>
              <a:ext cx="2323716" cy="34157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4" name="Rectangle 93"/>
            <p:cNvSpPr/>
            <p:nvPr/>
          </p:nvSpPr>
          <p:spPr>
            <a:xfrm>
              <a:off x="8803439" y="2984993"/>
              <a:ext cx="2854038" cy="56759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5" name="Group 94"/>
          <p:cNvGrpSpPr/>
          <p:nvPr/>
        </p:nvGrpSpPr>
        <p:grpSpPr>
          <a:xfrm>
            <a:off x="8895586" y="3884075"/>
            <a:ext cx="1895662" cy="679917"/>
            <a:chOff x="9703193" y="4640973"/>
            <a:chExt cx="2504575" cy="898314"/>
          </a:xfrm>
        </p:grpSpPr>
        <p:sp>
          <p:nvSpPr>
            <p:cNvPr id="97" name="TextBox 96"/>
            <p:cNvSpPr txBox="1"/>
            <p:nvPr/>
          </p:nvSpPr>
          <p:spPr>
            <a:xfrm>
              <a:off x="9744077" y="4640973"/>
              <a:ext cx="1660441" cy="341575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9" name="Rectangle 98"/>
            <p:cNvSpPr/>
            <p:nvPr/>
          </p:nvSpPr>
          <p:spPr>
            <a:xfrm>
              <a:off x="9703193" y="4971688"/>
              <a:ext cx="2504575" cy="567599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0" name="Group 99"/>
          <p:cNvGrpSpPr/>
          <p:nvPr/>
        </p:nvGrpSpPr>
        <p:grpSpPr>
          <a:xfrm>
            <a:off x="2498390" y="2563862"/>
            <a:ext cx="1904910" cy="662069"/>
            <a:chOff x="846858" y="2675652"/>
            <a:chExt cx="2516793" cy="874733"/>
          </a:xfrm>
        </p:grpSpPr>
        <p:sp>
          <p:nvSpPr>
            <p:cNvPr id="104" name="TextBox 103"/>
            <p:cNvSpPr txBox="1"/>
            <p:nvPr/>
          </p:nvSpPr>
          <p:spPr>
            <a:xfrm flipH="1">
              <a:off x="1703211" y="2675652"/>
              <a:ext cx="1660440" cy="34157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2" name="Rectangle 101"/>
            <p:cNvSpPr/>
            <p:nvPr/>
          </p:nvSpPr>
          <p:spPr>
            <a:xfrm>
              <a:off x="846858" y="2982786"/>
              <a:ext cx="2510330" cy="567599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6" name="Group 105"/>
          <p:cNvGrpSpPr/>
          <p:nvPr/>
        </p:nvGrpSpPr>
        <p:grpSpPr>
          <a:xfrm>
            <a:off x="1803176" y="4093198"/>
            <a:ext cx="1916813" cy="640012"/>
            <a:chOff x="-71668" y="4696256"/>
            <a:chExt cx="2532520" cy="845596"/>
          </a:xfrm>
        </p:grpSpPr>
        <p:sp>
          <p:nvSpPr>
            <p:cNvPr id="110" name="TextBox 109"/>
            <p:cNvSpPr txBox="1"/>
            <p:nvPr/>
          </p:nvSpPr>
          <p:spPr>
            <a:xfrm flipH="1">
              <a:off x="800411" y="4696256"/>
              <a:ext cx="1660441" cy="341577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" name="Rectangle 107"/>
            <p:cNvSpPr/>
            <p:nvPr/>
          </p:nvSpPr>
          <p:spPr>
            <a:xfrm>
              <a:off x="-71668" y="4974250"/>
              <a:ext cx="2510329" cy="567602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3806998" y="2278757"/>
            <a:ext cx="4980233" cy="3335646"/>
            <a:chOff x="3232593" y="1968492"/>
            <a:chExt cx="5437975" cy="3642231"/>
          </a:xfrm>
        </p:grpSpPr>
        <p:grpSp>
          <p:nvGrpSpPr>
            <p:cNvPr id="114" name="Group 113"/>
            <p:cNvGrpSpPr/>
            <p:nvPr/>
          </p:nvGrpSpPr>
          <p:grpSpPr>
            <a:xfrm>
              <a:off x="3232593" y="1968492"/>
              <a:ext cx="5424627" cy="3642231"/>
              <a:chOff x="2814101" y="2265723"/>
              <a:chExt cx="6563799" cy="4407100"/>
            </a:xfrm>
          </p:grpSpPr>
          <p:sp>
            <p:nvSpPr>
              <p:cNvPr id="115" name="泪滴形 1"/>
              <p:cNvSpPr/>
              <p:nvPr/>
            </p:nvSpPr>
            <p:spPr>
              <a:xfrm rot="10343435">
                <a:off x="5905548" y="3205317"/>
                <a:ext cx="2477265" cy="2290260"/>
              </a:xfrm>
              <a:custGeom>
                <a:avLst/>
                <a:gdLst/>
                <a:ahLst/>
                <a:cxnLst/>
                <a:rect l="l" t="t" r="r" b="b"/>
                <a:pathLst>
                  <a:path w="5141341" h="5055454">
                    <a:moveTo>
                      <a:pt x="4266139" y="0"/>
                    </a:moveTo>
                    <a:lnTo>
                      <a:pt x="5141341" y="839651"/>
                    </a:lnTo>
                    <a:cubicBezTo>
                      <a:pt x="4913270" y="1480691"/>
                      <a:pt x="4731076" y="2140225"/>
                      <a:pt x="4392488" y="2855214"/>
                    </a:cubicBezTo>
                    <a:cubicBezTo>
                      <a:pt x="3881044" y="4068165"/>
                      <a:pt x="3533182" y="4973967"/>
                      <a:pt x="2196244" y="5051458"/>
                    </a:cubicBezTo>
                    <a:cubicBezTo>
                      <a:pt x="859306" y="5128949"/>
                      <a:pt x="0" y="4068166"/>
                      <a:pt x="0" y="2855214"/>
                    </a:cubicBezTo>
                    <a:cubicBezTo>
                      <a:pt x="0" y="1642262"/>
                      <a:pt x="1040596" y="1027385"/>
                      <a:pt x="2196244" y="658970"/>
                    </a:cubicBezTo>
                    <a:cubicBezTo>
                      <a:pt x="3023077" y="395380"/>
                      <a:pt x="3676191" y="223591"/>
                      <a:pt x="4266139" y="0"/>
                    </a:cubicBezTo>
                    <a:close/>
                  </a:path>
                </a:pathLst>
              </a:custGeom>
              <a:solidFill>
                <a:schemeClr val="accent5">
                  <a:lumMod val="75000"/>
                </a:schemeClr>
              </a:solidFill>
              <a:ln w="25400" cap="flat" cmpd="sng" algn="ctr">
                <a:noFill/>
                <a:prstDash val="solid"/>
              </a:ln>
              <a:effectLst>
                <a:softEdge rad="127000"/>
              </a:effectLst>
            </p:spPr>
            <p:txBody>
              <a:bodyPr rtlCol="0" anchor="ctr"/>
              <a:lstStyle/>
              <a:p>
                <a:pPr algn="just" defTabSz="837363">
                  <a:lnSpc>
                    <a:spcPct val="120000"/>
                  </a:lnSpc>
                  <a:defRPr/>
                </a:pPr>
                <a:endParaRPr lang="en-US" sz="900" ker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grpSp>
            <p:nvGrpSpPr>
              <p:cNvPr id="116" name="Group 115"/>
              <p:cNvGrpSpPr/>
              <p:nvPr/>
            </p:nvGrpSpPr>
            <p:grpSpPr>
              <a:xfrm>
                <a:off x="2814101" y="2265723"/>
                <a:ext cx="6563799" cy="4407100"/>
                <a:chOff x="2814101" y="2265723"/>
                <a:chExt cx="6563799" cy="4407100"/>
              </a:xfrm>
            </p:grpSpPr>
            <p:sp>
              <p:nvSpPr>
                <p:cNvPr id="117" name="泪滴形 1"/>
                <p:cNvSpPr/>
                <p:nvPr/>
              </p:nvSpPr>
              <p:spPr>
                <a:xfrm rot="6787574">
                  <a:off x="4485117" y="2915181"/>
                  <a:ext cx="2477265" cy="229026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141341" h="5055454">
                      <a:moveTo>
                        <a:pt x="4266139" y="0"/>
                      </a:moveTo>
                      <a:lnTo>
                        <a:pt x="5141341" y="839651"/>
                      </a:lnTo>
                      <a:cubicBezTo>
                        <a:pt x="4913270" y="1480691"/>
                        <a:pt x="4731076" y="2140225"/>
                        <a:pt x="4392488" y="2855214"/>
                      </a:cubicBezTo>
                      <a:cubicBezTo>
                        <a:pt x="3881044" y="4068165"/>
                        <a:pt x="3533182" y="4973967"/>
                        <a:pt x="2196244" y="5051458"/>
                      </a:cubicBezTo>
                      <a:cubicBezTo>
                        <a:pt x="859306" y="5128949"/>
                        <a:pt x="0" y="4068166"/>
                        <a:pt x="0" y="2855214"/>
                      </a:cubicBezTo>
                      <a:cubicBezTo>
                        <a:pt x="0" y="1642262"/>
                        <a:pt x="1040596" y="1027385"/>
                        <a:pt x="2196244" y="658970"/>
                      </a:cubicBezTo>
                      <a:cubicBezTo>
                        <a:pt x="3023077" y="395380"/>
                        <a:pt x="3676191" y="223591"/>
                        <a:pt x="4266139" y="0"/>
                      </a:cubicBezTo>
                      <a:close/>
                    </a:path>
                  </a:pathLst>
                </a:custGeom>
                <a:solidFill>
                  <a:schemeClr val="accent4">
                    <a:lumMod val="75000"/>
                  </a:schemeClr>
                </a:solidFill>
                <a:ln w="25400" cap="flat" cmpd="sng" algn="ctr">
                  <a:noFill/>
                  <a:prstDash val="solid"/>
                </a:ln>
                <a:effectLst>
                  <a:softEdge rad="127000"/>
                </a:effectLst>
              </p:spPr>
              <p:txBody>
                <a:bodyPr rtlCol="0" anchor="ctr"/>
                <a:lstStyle/>
                <a:p>
                  <a:pPr algn="just" defTabSz="837363">
                    <a:lnSpc>
                      <a:spcPct val="120000"/>
                    </a:lnSpc>
                    <a:defRPr/>
                  </a:pPr>
                  <a:endParaRPr lang="en-US" sz="900" kern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18" name="泪滴形 1"/>
                <p:cNvSpPr/>
                <p:nvPr/>
              </p:nvSpPr>
              <p:spPr>
                <a:xfrm rot="3472831">
                  <a:off x="3369184" y="3784807"/>
                  <a:ext cx="2477265" cy="229026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141341" h="5055454">
                      <a:moveTo>
                        <a:pt x="4266139" y="0"/>
                      </a:moveTo>
                      <a:lnTo>
                        <a:pt x="5141341" y="839651"/>
                      </a:lnTo>
                      <a:cubicBezTo>
                        <a:pt x="4913270" y="1480691"/>
                        <a:pt x="4731076" y="2140225"/>
                        <a:pt x="4392488" y="2855214"/>
                      </a:cubicBezTo>
                      <a:cubicBezTo>
                        <a:pt x="3881044" y="4068165"/>
                        <a:pt x="3533182" y="4973967"/>
                        <a:pt x="2196244" y="5051458"/>
                      </a:cubicBezTo>
                      <a:cubicBezTo>
                        <a:pt x="859306" y="5128949"/>
                        <a:pt x="0" y="4068166"/>
                        <a:pt x="0" y="2855214"/>
                      </a:cubicBezTo>
                      <a:cubicBezTo>
                        <a:pt x="0" y="1642262"/>
                        <a:pt x="1040596" y="1027385"/>
                        <a:pt x="2196244" y="658970"/>
                      </a:cubicBezTo>
                      <a:cubicBezTo>
                        <a:pt x="3023077" y="395380"/>
                        <a:pt x="3676191" y="223591"/>
                        <a:pt x="4266139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25400" cap="flat" cmpd="sng" algn="ctr">
                  <a:noFill/>
                  <a:prstDash val="solid"/>
                </a:ln>
                <a:effectLst>
                  <a:softEdge rad="127000"/>
                </a:effectLst>
              </p:spPr>
              <p:txBody>
                <a:bodyPr rtlCol="0" anchor="ctr"/>
                <a:lstStyle/>
                <a:p>
                  <a:pPr algn="just" defTabSz="837363">
                    <a:lnSpc>
                      <a:spcPct val="120000"/>
                    </a:lnSpc>
                    <a:defRPr/>
                  </a:pPr>
                  <a:endParaRPr lang="en-US" sz="900" kern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grpSp>
              <p:nvGrpSpPr>
                <p:cNvPr id="119" name="Group 118"/>
                <p:cNvGrpSpPr/>
                <p:nvPr/>
              </p:nvGrpSpPr>
              <p:grpSpPr>
                <a:xfrm>
                  <a:off x="2814101" y="2265723"/>
                  <a:ext cx="6563799" cy="4407100"/>
                  <a:chOff x="2814101" y="2265723"/>
                  <a:chExt cx="6563799" cy="4407100"/>
                </a:xfrm>
              </p:grpSpPr>
              <p:sp>
                <p:nvSpPr>
                  <p:cNvPr id="122" name="泪滴形 1"/>
                  <p:cNvSpPr/>
                  <p:nvPr/>
                </p:nvSpPr>
                <p:spPr>
                  <a:xfrm rot="13192496">
                    <a:off x="6462030" y="3665645"/>
                    <a:ext cx="2915870" cy="286715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141341" h="5055454">
                        <a:moveTo>
                          <a:pt x="4266139" y="0"/>
                        </a:moveTo>
                        <a:lnTo>
                          <a:pt x="5141341" y="839651"/>
                        </a:lnTo>
                        <a:cubicBezTo>
                          <a:pt x="4913270" y="1480691"/>
                          <a:pt x="4731076" y="2140225"/>
                          <a:pt x="4392488" y="2855214"/>
                        </a:cubicBezTo>
                        <a:cubicBezTo>
                          <a:pt x="3881044" y="4068165"/>
                          <a:pt x="3533182" y="4973967"/>
                          <a:pt x="2196244" y="5051458"/>
                        </a:cubicBezTo>
                        <a:cubicBezTo>
                          <a:pt x="859306" y="5128949"/>
                          <a:pt x="0" y="4068166"/>
                          <a:pt x="0" y="2855214"/>
                        </a:cubicBezTo>
                        <a:cubicBezTo>
                          <a:pt x="0" y="1642262"/>
                          <a:pt x="1040596" y="1027385"/>
                          <a:pt x="2196244" y="658970"/>
                        </a:cubicBezTo>
                        <a:cubicBezTo>
                          <a:pt x="3023077" y="395380"/>
                          <a:pt x="3676191" y="223591"/>
                          <a:pt x="4266139" y="0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just" defTabSz="837363">
                      <a:lnSpc>
                        <a:spcPct val="120000"/>
                      </a:lnSpc>
                      <a:defRPr/>
                    </a:pPr>
                    <a:endParaRPr lang="en-US" sz="900" kern="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endParaRPr>
                  </a:p>
                </p:txBody>
              </p:sp>
              <p:sp>
                <p:nvSpPr>
                  <p:cNvPr id="123" name="泪滴形 1"/>
                  <p:cNvSpPr/>
                  <p:nvPr/>
                </p:nvSpPr>
                <p:spPr>
                  <a:xfrm rot="10111243">
                    <a:off x="5582872" y="2468369"/>
                    <a:ext cx="2915869" cy="286715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141341" h="5055454">
                        <a:moveTo>
                          <a:pt x="4266139" y="0"/>
                        </a:moveTo>
                        <a:lnTo>
                          <a:pt x="5141341" y="839651"/>
                        </a:lnTo>
                        <a:cubicBezTo>
                          <a:pt x="4913270" y="1480691"/>
                          <a:pt x="4731076" y="2140225"/>
                          <a:pt x="4392488" y="2855214"/>
                        </a:cubicBezTo>
                        <a:cubicBezTo>
                          <a:pt x="3881044" y="4068165"/>
                          <a:pt x="3533182" y="4973967"/>
                          <a:pt x="2196244" y="5051458"/>
                        </a:cubicBezTo>
                        <a:cubicBezTo>
                          <a:pt x="859306" y="5128949"/>
                          <a:pt x="0" y="4068166"/>
                          <a:pt x="0" y="2855214"/>
                        </a:cubicBezTo>
                        <a:cubicBezTo>
                          <a:pt x="0" y="1642262"/>
                          <a:pt x="1040596" y="1027385"/>
                          <a:pt x="2196244" y="658970"/>
                        </a:cubicBezTo>
                        <a:cubicBezTo>
                          <a:pt x="3023077" y="395380"/>
                          <a:pt x="3676191" y="223591"/>
                          <a:pt x="4266139" y="0"/>
                        </a:cubicBezTo>
                        <a:close/>
                      </a:path>
                    </a:pathLst>
                  </a:custGeom>
                  <a:solidFill>
                    <a:schemeClr val="accent3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just" defTabSz="837363">
                      <a:lnSpc>
                        <a:spcPct val="120000"/>
                      </a:lnSpc>
                      <a:defRPr/>
                    </a:pPr>
                    <a:endParaRPr lang="en-US" sz="900" kern="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endParaRPr>
                  </a:p>
                </p:txBody>
              </p:sp>
              <p:sp>
                <p:nvSpPr>
                  <p:cNvPr id="124" name="泪滴形 1"/>
                  <p:cNvSpPr/>
                  <p:nvPr/>
                </p:nvSpPr>
                <p:spPr>
                  <a:xfrm rot="6430905">
                    <a:off x="3833458" y="2290078"/>
                    <a:ext cx="2915869" cy="286715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141341" h="5055454">
                        <a:moveTo>
                          <a:pt x="4266139" y="0"/>
                        </a:moveTo>
                        <a:lnTo>
                          <a:pt x="5141341" y="839651"/>
                        </a:lnTo>
                        <a:cubicBezTo>
                          <a:pt x="4913270" y="1480691"/>
                          <a:pt x="4731076" y="2140225"/>
                          <a:pt x="4392488" y="2855214"/>
                        </a:cubicBezTo>
                        <a:cubicBezTo>
                          <a:pt x="3881044" y="4068165"/>
                          <a:pt x="3533182" y="4973967"/>
                          <a:pt x="2196244" y="5051458"/>
                        </a:cubicBezTo>
                        <a:cubicBezTo>
                          <a:pt x="859306" y="5128949"/>
                          <a:pt x="0" y="4068166"/>
                          <a:pt x="0" y="2855214"/>
                        </a:cubicBezTo>
                        <a:cubicBezTo>
                          <a:pt x="0" y="1642262"/>
                          <a:pt x="1040596" y="1027385"/>
                          <a:pt x="2196244" y="658970"/>
                        </a:cubicBezTo>
                        <a:cubicBezTo>
                          <a:pt x="3023077" y="395380"/>
                          <a:pt x="3676191" y="223591"/>
                          <a:pt x="4266139" y="0"/>
                        </a:cubicBezTo>
                        <a:close/>
                      </a:path>
                    </a:pathLst>
                  </a:custGeom>
                  <a:solidFill>
                    <a:schemeClr val="accent2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just" defTabSz="837363">
                      <a:lnSpc>
                        <a:spcPct val="120000"/>
                      </a:lnSpc>
                      <a:defRPr/>
                    </a:pPr>
                    <a:endParaRPr lang="en-US" sz="900" kern="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endParaRPr>
                  </a:p>
                </p:txBody>
              </p:sp>
              <p:sp>
                <p:nvSpPr>
                  <p:cNvPr id="125" name="泪滴形 1"/>
                  <p:cNvSpPr/>
                  <p:nvPr/>
                </p:nvSpPr>
                <p:spPr>
                  <a:xfrm rot="3031563">
                    <a:off x="2789746" y="3781309"/>
                    <a:ext cx="2915869" cy="286715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141341" h="5055454">
                        <a:moveTo>
                          <a:pt x="4266139" y="0"/>
                        </a:moveTo>
                        <a:lnTo>
                          <a:pt x="5141341" y="839651"/>
                        </a:lnTo>
                        <a:cubicBezTo>
                          <a:pt x="4913270" y="1480691"/>
                          <a:pt x="4731076" y="2140225"/>
                          <a:pt x="4392488" y="2855214"/>
                        </a:cubicBezTo>
                        <a:cubicBezTo>
                          <a:pt x="3881044" y="4068165"/>
                          <a:pt x="3533182" y="4973967"/>
                          <a:pt x="2196244" y="5051458"/>
                        </a:cubicBezTo>
                        <a:cubicBezTo>
                          <a:pt x="859306" y="5128949"/>
                          <a:pt x="0" y="4068166"/>
                          <a:pt x="0" y="2855214"/>
                        </a:cubicBezTo>
                        <a:cubicBezTo>
                          <a:pt x="0" y="1642262"/>
                          <a:pt x="1040596" y="1027385"/>
                          <a:pt x="2196244" y="658970"/>
                        </a:cubicBezTo>
                        <a:cubicBezTo>
                          <a:pt x="3023077" y="395380"/>
                          <a:pt x="3676191" y="223591"/>
                          <a:pt x="4266139" y="0"/>
                        </a:cubicBezTo>
                        <a:close/>
                      </a:path>
                    </a:pathLst>
                  </a:custGeom>
                  <a:solidFill>
                    <a:schemeClr val="accent1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just" defTabSz="837363">
                      <a:lnSpc>
                        <a:spcPct val="120000"/>
                      </a:lnSpc>
                      <a:defRPr/>
                    </a:pPr>
                    <a:endParaRPr lang="en-US" sz="900" kern="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endParaRPr>
                  </a:p>
                </p:txBody>
              </p:sp>
              <p:sp>
                <p:nvSpPr>
                  <p:cNvPr id="126" name="椭圆 30"/>
                  <p:cNvSpPr/>
                  <p:nvPr/>
                </p:nvSpPr>
                <p:spPr>
                  <a:xfrm rot="19870947">
                    <a:off x="5859728" y="5019672"/>
                    <a:ext cx="648361" cy="648360"/>
                  </a:xfrm>
                  <a:prstGeom prst="ellipse">
                    <a:avLst/>
                  </a:prstGeom>
                  <a:solidFill>
                    <a:schemeClr val="bg2"/>
                  </a:solidFill>
                  <a:ln w="295275" cap="flat" cmpd="sng" algn="ctr">
                    <a:solidFill>
                      <a:schemeClr val="accent1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just" defTabSz="837363">
                      <a:lnSpc>
                        <a:spcPct val="120000"/>
                      </a:lnSpc>
                      <a:defRPr/>
                    </a:pPr>
                    <a:endParaRPr lang="en-US" sz="900" kern="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endParaRPr>
                  </a:p>
                </p:txBody>
              </p:sp>
            </p:grpSp>
          </p:grpSp>
        </p:grpSp>
        <p:sp>
          <p:nvSpPr>
            <p:cNvPr id="131" name="AutoShape 59"/>
            <p:cNvSpPr>
              <a:spLocks/>
            </p:cNvSpPr>
            <p:nvPr/>
          </p:nvSpPr>
          <p:spPr bwMode="auto">
            <a:xfrm>
              <a:off x="4918729" y="2285167"/>
              <a:ext cx="384412" cy="383755"/>
            </a:xfrm>
            <a:custGeom>
              <a:avLst/>
              <a:gdLst>
                <a:gd name="T0" fmla="+- 0 10794 23"/>
                <a:gd name="T1" fmla="*/ T0 w 21543"/>
                <a:gd name="T2" fmla="*/ 10800 h 21600"/>
                <a:gd name="T3" fmla="+- 0 10794 23"/>
                <a:gd name="T4" fmla="*/ T3 w 21543"/>
                <a:gd name="T5" fmla="*/ 10800 h 21600"/>
                <a:gd name="T6" fmla="+- 0 10794 23"/>
                <a:gd name="T7" fmla="*/ T6 w 21543"/>
                <a:gd name="T8" fmla="*/ 10800 h 21600"/>
                <a:gd name="T9" fmla="+- 0 10794 23"/>
                <a:gd name="T10" fmla="*/ T9 w 21543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543" h="21600">
                  <a:moveTo>
                    <a:pt x="16976" y="19986"/>
                  </a:moveTo>
                  <a:lnTo>
                    <a:pt x="11226" y="17680"/>
                  </a:lnTo>
                  <a:cubicBezTo>
                    <a:pt x="11088" y="17626"/>
                    <a:pt x="10946" y="17608"/>
                    <a:pt x="10806" y="17600"/>
                  </a:cubicBezTo>
                  <a:lnTo>
                    <a:pt x="19660" y="3837"/>
                  </a:lnTo>
                  <a:cubicBezTo>
                    <a:pt x="19660" y="3837"/>
                    <a:pt x="16976" y="19986"/>
                    <a:pt x="16976" y="19986"/>
                  </a:cubicBezTo>
                  <a:close/>
                  <a:moveTo>
                    <a:pt x="6859" y="16244"/>
                  </a:moveTo>
                  <a:cubicBezTo>
                    <a:pt x="6858" y="16242"/>
                    <a:pt x="6855" y="16240"/>
                    <a:pt x="6854" y="16238"/>
                  </a:cubicBezTo>
                  <a:lnTo>
                    <a:pt x="19606" y="2552"/>
                  </a:lnTo>
                  <a:lnTo>
                    <a:pt x="8735" y="19536"/>
                  </a:lnTo>
                  <a:cubicBezTo>
                    <a:pt x="8735" y="19536"/>
                    <a:pt x="6859" y="16244"/>
                    <a:pt x="6859" y="16244"/>
                  </a:cubicBezTo>
                  <a:close/>
                  <a:moveTo>
                    <a:pt x="2111" y="14024"/>
                  </a:moveTo>
                  <a:lnTo>
                    <a:pt x="17712" y="3595"/>
                  </a:lnTo>
                  <a:lnTo>
                    <a:pt x="6369" y="15770"/>
                  </a:lnTo>
                  <a:cubicBezTo>
                    <a:pt x="6309" y="15734"/>
                    <a:pt x="6256" y="15687"/>
                    <a:pt x="6190" y="15660"/>
                  </a:cubicBezTo>
                  <a:cubicBezTo>
                    <a:pt x="6190" y="15660"/>
                    <a:pt x="2111" y="14024"/>
                    <a:pt x="2111" y="14024"/>
                  </a:cubicBezTo>
                  <a:close/>
                  <a:moveTo>
                    <a:pt x="21234" y="108"/>
                  </a:moveTo>
                  <a:cubicBezTo>
                    <a:pt x="21123" y="35"/>
                    <a:pt x="20996" y="0"/>
                    <a:pt x="20868" y="0"/>
                  </a:cubicBezTo>
                  <a:cubicBezTo>
                    <a:pt x="20738" y="0"/>
                    <a:pt x="20608" y="36"/>
                    <a:pt x="20495" y="113"/>
                  </a:cubicBezTo>
                  <a:lnTo>
                    <a:pt x="299" y="13613"/>
                  </a:lnTo>
                  <a:cubicBezTo>
                    <a:pt x="91" y="13751"/>
                    <a:pt x="-23" y="13995"/>
                    <a:pt x="3" y="14244"/>
                  </a:cubicBezTo>
                  <a:cubicBezTo>
                    <a:pt x="28" y="14494"/>
                    <a:pt x="190" y="14708"/>
                    <a:pt x="422" y="14801"/>
                  </a:cubicBezTo>
                  <a:lnTo>
                    <a:pt x="5689" y="16914"/>
                  </a:lnTo>
                  <a:lnTo>
                    <a:pt x="8166" y="21259"/>
                  </a:lnTo>
                  <a:cubicBezTo>
                    <a:pt x="8284" y="21468"/>
                    <a:pt x="8505" y="21597"/>
                    <a:pt x="8743" y="21599"/>
                  </a:cubicBezTo>
                  <a:lnTo>
                    <a:pt x="8751" y="21599"/>
                  </a:lnTo>
                  <a:cubicBezTo>
                    <a:pt x="8987" y="21599"/>
                    <a:pt x="9206" y="21474"/>
                    <a:pt x="9328" y="21271"/>
                  </a:cubicBezTo>
                  <a:lnTo>
                    <a:pt x="10726" y="18934"/>
                  </a:lnTo>
                  <a:lnTo>
                    <a:pt x="17253" y="21551"/>
                  </a:lnTo>
                  <a:cubicBezTo>
                    <a:pt x="17332" y="21584"/>
                    <a:pt x="17418" y="21599"/>
                    <a:pt x="17502" y="21599"/>
                  </a:cubicBezTo>
                  <a:cubicBezTo>
                    <a:pt x="17617" y="21599"/>
                    <a:pt x="17731" y="21571"/>
                    <a:pt x="17832" y="21512"/>
                  </a:cubicBezTo>
                  <a:cubicBezTo>
                    <a:pt x="18010" y="21412"/>
                    <a:pt x="18133" y="21238"/>
                    <a:pt x="18167" y="21035"/>
                  </a:cubicBezTo>
                  <a:lnTo>
                    <a:pt x="21533" y="785"/>
                  </a:lnTo>
                  <a:cubicBezTo>
                    <a:pt x="21576" y="520"/>
                    <a:pt x="21459" y="254"/>
                    <a:pt x="21234" y="108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2" name="AutoShape 112"/>
            <p:cNvSpPr>
              <a:spLocks/>
            </p:cNvSpPr>
            <p:nvPr/>
          </p:nvSpPr>
          <p:spPr bwMode="auto">
            <a:xfrm>
              <a:off x="3999194" y="3820418"/>
              <a:ext cx="383755" cy="384412"/>
            </a:xfrm>
            <a:custGeom>
              <a:avLst/>
              <a:gdLst>
                <a:gd name="T0" fmla="*/ 10510 w 21020"/>
                <a:gd name="T1" fmla="*/ 10800 h 21600"/>
                <a:gd name="T2" fmla="*/ 10510 w 21020"/>
                <a:gd name="T3" fmla="*/ 10800 h 21600"/>
                <a:gd name="T4" fmla="*/ 10510 w 21020"/>
                <a:gd name="T5" fmla="*/ 10800 h 21600"/>
                <a:gd name="T6" fmla="*/ 10510 w 2102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020" h="21600">
                  <a:moveTo>
                    <a:pt x="18846" y="7946"/>
                  </a:moveTo>
                  <a:lnTo>
                    <a:pt x="17740" y="9091"/>
                  </a:lnTo>
                  <a:cubicBezTo>
                    <a:pt x="17740" y="8939"/>
                    <a:pt x="17758" y="8792"/>
                    <a:pt x="17744" y="8636"/>
                  </a:cubicBezTo>
                  <a:cubicBezTo>
                    <a:pt x="17629" y="7331"/>
                    <a:pt x="17036" y="6068"/>
                    <a:pt x="16074" y="5080"/>
                  </a:cubicBezTo>
                  <a:cubicBezTo>
                    <a:pt x="15004" y="3980"/>
                    <a:pt x="13585" y="3348"/>
                    <a:pt x="12180" y="3345"/>
                  </a:cubicBezTo>
                  <a:lnTo>
                    <a:pt x="13268" y="2218"/>
                  </a:lnTo>
                  <a:cubicBezTo>
                    <a:pt x="13812" y="1659"/>
                    <a:pt x="14572" y="1350"/>
                    <a:pt x="15403" y="1350"/>
                  </a:cubicBezTo>
                  <a:cubicBezTo>
                    <a:pt x="16460" y="1350"/>
                    <a:pt x="17546" y="1840"/>
                    <a:pt x="18381" y="2696"/>
                  </a:cubicBezTo>
                  <a:cubicBezTo>
                    <a:pt x="19165" y="3500"/>
                    <a:pt x="19631" y="4499"/>
                    <a:pt x="19698" y="5510"/>
                  </a:cubicBezTo>
                  <a:cubicBezTo>
                    <a:pt x="19760" y="6453"/>
                    <a:pt x="19457" y="7317"/>
                    <a:pt x="18846" y="7946"/>
                  </a:cubicBezTo>
                  <a:moveTo>
                    <a:pt x="5828" y="19329"/>
                  </a:moveTo>
                  <a:cubicBezTo>
                    <a:pt x="5813" y="18424"/>
                    <a:pt x="5454" y="17481"/>
                    <a:pt x="4730" y="16739"/>
                  </a:cubicBezTo>
                  <a:cubicBezTo>
                    <a:pt x="4046" y="16034"/>
                    <a:pt x="3150" y="15628"/>
                    <a:pt x="2257" y="15592"/>
                  </a:cubicBezTo>
                  <a:lnTo>
                    <a:pt x="2911" y="13157"/>
                  </a:lnTo>
                  <a:cubicBezTo>
                    <a:pt x="2959" y="12995"/>
                    <a:pt x="3052" y="12835"/>
                    <a:pt x="3168" y="12695"/>
                  </a:cubicBezTo>
                  <a:cubicBezTo>
                    <a:pt x="4485" y="11726"/>
                    <a:pt x="6512" y="12012"/>
                    <a:pt x="7920" y="13460"/>
                  </a:cubicBezTo>
                  <a:cubicBezTo>
                    <a:pt x="9409" y="14990"/>
                    <a:pt x="9639" y="17230"/>
                    <a:pt x="8492" y="18568"/>
                  </a:cubicBezTo>
                  <a:cubicBezTo>
                    <a:pt x="8416" y="18609"/>
                    <a:pt x="8339" y="18648"/>
                    <a:pt x="8256" y="18675"/>
                  </a:cubicBezTo>
                  <a:cubicBezTo>
                    <a:pt x="8256" y="18675"/>
                    <a:pt x="5828" y="19329"/>
                    <a:pt x="5828" y="19329"/>
                  </a:cubicBezTo>
                  <a:close/>
                  <a:moveTo>
                    <a:pt x="2737" y="20164"/>
                  </a:moveTo>
                  <a:cubicBezTo>
                    <a:pt x="2665" y="20181"/>
                    <a:pt x="2443" y="20239"/>
                    <a:pt x="2291" y="20249"/>
                  </a:cubicBezTo>
                  <a:cubicBezTo>
                    <a:pt x="1751" y="20244"/>
                    <a:pt x="1313" y="19792"/>
                    <a:pt x="1313" y="19237"/>
                  </a:cubicBezTo>
                  <a:cubicBezTo>
                    <a:pt x="1321" y="19124"/>
                    <a:pt x="1365" y="18929"/>
                    <a:pt x="1380" y="18857"/>
                  </a:cubicBezTo>
                  <a:lnTo>
                    <a:pt x="2071" y="16283"/>
                  </a:lnTo>
                  <a:cubicBezTo>
                    <a:pt x="2822" y="16261"/>
                    <a:pt x="3630" y="16562"/>
                    <a:pt x="4265" y="17215"/>
                  </a:cubicBezTo>
                  <a:cubicBezTo>
                    <a:pt x="4911" y="17878"/>
                    <a:pt x="5214" y="18725"/>
                    <a:pt x="5181" y="19504"/>
                  </a:cubicBezTo>
                  <a:cubicBezTo>
                    <a:pt x="5181" y="19504"/>
                    <a:pt x="2737" y="20164"/>
                    <a:pt x="2737" y="20164"/>
                  </a:cubicBezTo>
                  <a:close/>
                  <a:moveTo>
                    <a:pt x="6888" y="11179"/>
                  </a:moveTo>
                  <a:cubicBezTo>
                    <a:pt x="6280" y="10927"/>
                    <a:pt x="5642" y="10783"/>
                    <a:pt x="5004" y="10774"/>
                  </a:cubicBezTo>
                  <a:lnTo>
                    <a:pt x="10063" y="5536"/>
                  </a:lnTo>
                  <a:cubicBezTo>
                    <a:pt x="10838" y="4759"/>
                    <a:pt x="11966" y="4536"/>
                    <a:pt x="13077" y="4819"/>
                  </a:cubicBezTo>
                  <a:cubicBezTo>
                    <a:pt x="13077" y="4819"/>
                    <a:pt x="6888" y="11179"/>
                    <a:pt x="6888" y="11179"/>
                  </a:cubicBezTo>
                  <a:close/>
                  <a:moveTo>
                    <a:pt x="9717" y="13672"/>
                  </a:moveTo>
                  <a:cubicBezTo>
                    <a:pt x="9473" y="13258"/>
                    <a:pt x="9194" y="12859"/>
                    <a:pt x="8848" y="12505"/>
                  </a:cubicBezTo>
                  <a:cubicBezTo>
                    <a:pt x="8447" y="12093"/>
                    <a:pt x="7986" y="11770"/>
                    <a:pt x="7507" y="11498"/>
                  </a:cubicBezTo>
                  <a:lnTo>
                    <a:pt x="13767" y="5064"/>
                  </a:lnTo>
                  <a:cubicBezTo>
                    <a:pt x="14259" y="5288"/>
                    <a:pt x="14729" y="5607"/>
                    <a:pt x="15145" y="6035"/>
                  </a:cubicBezTo>
                  <a:cubicBezTo>
                    <a:pt x="15500" y="6398"/>
                    <a:pt x="15775" y="6806"/>
                    <a:pt x="15987" y="7229"/>
                  </a:cubicBezTo>
                  <a:cubicBezTo>
                    <a:pt x="15987" y="7229"/>
                    <a:pt x="9717" y="13672"/>
                    <a:pt x="9717" y="13672"/>
                  </a:cubicBezTo>
                  <a:close/>
                  <a:moveTo>
                    <a:pt x="10519" y="16061"/>
                  </a:moveTo>
                  <a:cubicBezTo>
                    <a:pt x="10465" y="15452"/>
                    <a:pt x="10298" y="14854"/>
                    <a:pt x="10047" y="14288"/>
                  </a:cubicBezTo>
                  <a:lnTo>
                    <a:pt x="16257" y="7906"/>
                  </a:lnTo>
                  <a:cubicBezTo>
                    <a:pt x="16637" y="9140"/>
                    <a:pt x="16442" y="10429"/>
                    <a:pt x="15610" y="11284"/>
                  </a:cubicBezTo>
                  <a:cubicBezTo>
                    <a:pt x="15604" y="11290"/>
                    <a:pt x="15598" y="11293"/>
                    <a:pt x="15593" y="11298"/>
                  </a:cubicBezTo>
                  <a:lnTo>
                    <a:pt x="15602" y="11306"/>
                  </a:lnTo>
                  <a:lnTo>
                    <a:pt x="10525" y="16565"/>
                  </a:lnTo>
                  <a:cubicBezTo>
                    <a:pt x="10527" y="16397"/>
                    <a:pt x="10534" y="16232"/>
                    <a:pt x="10519" y="16061"/>
                  </a:cubicBezTo>
                  <a:moveTo>
                    <a:pt x="19308" y="1741"/>
                  </a:moveTo>
                  <a:cubicBezTo>
                    <a:pt x="18228" y="632"/>
                    <a:pt x="16805" y="0"/>
                    <a:pt x="15403" y="0"/>
                  </a:cubicBezTo>
                  <a:cubicBezTo>
                    <a:pt x="14220" y="0"/>
                    <a:pt x="13131" y="450"/>
                    <a:pt x="12335" y="1266"/>
                  </a:cubicBezTo>
                  <a:lnTo>
                    <a:pt x="9138" y="4577"/>
                  </a:lnTo>
                  <a:cubicBezTo>
                    <a:pt x="9129" y="4585"/>
                    <a:pt x="9118" y="4592"/>
                    <a:pt x="9108" y="4602"/>
                  </a:cubicBezTo>
                  <a:cubicBezTo>
                    <a:pt x="9103" y="4608"/>
                    <a:pt x="9100" y="4614"/>
                    <a:pt x="9095" y="4620"/>
                  </a:cubicBezTo>
                  <a:lnTo>
                    <a:pt x="9096" y="4621"/>
                  </a:lnTo>
                  <a:lnTo>
                    <a:pt x="2310" y="11647"/>
                  </a:lnTo>
                  <a:cubicBezTo>
                    <a:pt x="1998" y="11966"/>
                    <a:pt x="1771" y="12364"/>
                    <a:pt x="1645" y="12797"/>
                  </a:cubicBezTo>
                  <a:lnTo>
                    <a:pt x="102" y="18541"/>
                  </a:lnTo>
                  <a:cubicBezTo>
                    <a:pt x="100" y="18557"/>
                    <a:pt x="0" y="19008"/>
                    <a:pt x="0" y="19237"/>
                  </a:cubicBezTo>
                  <a:cubicBezTo>
                    <a:pt x="0" y="20541"/>
                    <a:pt x="1030" y="21599"/>
                    <a:pt x="2302" y="21599"/>
                  </a:cubicBezTo>
                  <a:cubicBezTo>
                    <a:pt x="2554" y="21599"/>
                    <a:pt x="3044" y="21475"/>
                    <a:pt x="3062" y="21473"/>
                  </a:cubicBezTo>
                  <a:lnTo>
                    <a:pt x="8630" y="19969"/>
                  </a:lnTo>
                  <a:cubicBezTo>
                    <a:pt x="9054" y="19839"/>
                    <a:pt x="9439" y="19604"/>
                    <a:pt x="9750" y="19283"/>
                  </a:cubicBezTo>
                  <a:lnTo>
                    <a:pt x="19776" y="8899"/>
                  </a:lnTo>
                  <a:cubicBezTo>
                    <a:pt x="21600" y="7023"/>
                    <a:pt x="21394" y="3881"/>
                    <a:pt x="19308" y="1741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33" name="Group 132"/>
            <p:cNvGrpSpPr/>
            <p:nvPr/>
          </p:nvGrpSpPr>
          <p:grpSpPr>
            <a:xfrm>
              <a:off x="6843607" y="2534299"/>
              <a:ext cx="384412" cy="323404"/>
              <a:chOff x="5368132" y="2625725"/>
              <a:chExt cx="465138" cy="391319"/>
            </a:xfrm>
            <a:solidFill>
              <a:schemeClr val="bg2"/>
            </a:solidFill>
          </p:grpSpPr>
          <p:sp>
            <p:nvSpPr>
              <p:cNvPr id="134" name="AutoShape 120"/>
              <p:cNvSpPr>
                <a:spLocks/>
              </p:cNvSpPr>
              <p:nvPr/>
            </p:nvSpPr>
            <p:spPr bwMode="auto">
              <a:xfrm>
                <a:off x="5484813" y="2727325"/>
                <a:ext cx="231775" cy="23177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6948" y="16070"/>
                    </a:moveTo>
                    <a:cubicBezTo>
                      <a:pt x="14037" y="19468"/>
                      <a:pt x="8925" y="19859"/>
                      <a:pt x="5529" y="16948"/>
                    </a:cubicBezTo>
                    <a:cubicBezTo>
                      <a:pt x="2130" y="14038"/>
                      <a:pt x="1740" y="8924"/>
                      <a:pt x="4651" y="5527"/>
                    </a:cubicBezTo>
                    <a:cubicBezTo>
                      <a:pt x="7559" y="2131"/>
                      <a:pt x="12674" y="1740"/>
                      <a:pt x="16070" y="4650"/>
                    </a:cubicBezTo>
                    <a:cubicBezTo>
                      <a:pt x="19466" y="7560"/>
                      <a:pt x="19859" y="12673"/>
                      <a:pt x="16948" y="16070"/>
                    </a:cubicBezTo>
                    <a:moveTo>
                      <a:pt x="10800" y="0"/>
                    </a:moveTo>
                    <a:cubicBezTo>
                      <a:pt x="4833" y="0"/>
                      <a:pt x="0" y="4834"/>
                      <a:pt x="0" y="10800"/>
                    </a:cubicBezTo>
                    <a:cubicBezTo>
                      <a:pt x="0" y="16765"/>
                      <a:pt x="4833" y="21599"/>
                      <a:pt x="10800" y="21599"/>
                    </a:cubicBezTo>
                    <a:cubicBezTo>
                      <a:pt x="16764" y="21599"/>
                      <a:pt x="21600" y="16765"/>
                      <a:pt x="21600" y="10800"/>
                    </a:cubicBezTo>
                    <a:cubicBezTo>
                      <a:pt x="21600" y="4834"/>
                      <a:pt x="16764" y="0"/>
                      <a:pt x="1080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9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35" name="AutoShape 121"/>
              <p:cNvSpPr>
                <a:spLocks/>
              </p:cNvSpPr>
              <p:nvPr/>
            </p:nvSpPr>
            <p:spPr bwMode="auto">
              <a:xfrm>
                <a:off x="5542757" y="2785269"/>
                <a:ext cx="65088" cy="650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200" y="0"/>
                    </a:moveTo>
                    <a:cubicBezTo>
                      <a:pt x="8596" y="0"/>
                      <a:pt x="0" y="8596"/>
                      <a:pt x="0" y="19195"/>
                    </a:cubicBezTo>
                    <a:lnTo>
                      <a:pt x="0" y="19199"/>
                    </a:lnTo>
                    <a:cubicBezTo>
                      <a:pt x="0" y="20524"/>
                      <a:pt x="1068" y="21599"/>
                      <a:pt x="2400" y="21599"/>
                    </a:cubicBezTo>
                    <a:cubicBezTo>
                      <a:pt x="3721" y="21599"/>
                      <a:pt x="4800" y="20524"/>
                      <a:pt x="4800" y="19199"/>
                    </a:cubicBezTo>
                    <a:lnTo>
                      <a:pt x="4800" y="19195"/>
                    </a:lnTo>
                    <a:cubicBezTo>
                      <a:pt x="4800" y="11247"/>
                      <a:pt x="11240" y="4799"/>
                      <a:pt x="19200" y="4799"/>
                    </a:cubicBezTo>
                    <a:cubicBezTo>
                      <a:pt x="20521" y="4799"/>
                      <a:pt x="21600" y="3724"/>
                      <a:pt x="21600" y="2399"/>
                    </a:cubicBezTo>
                    <a:cubicBezTo>
                      <a:pt x="21600" y="1075"/>
                      <a:pt x="20521" y="0"/>
                      <a:pt x="1920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9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36" name="AutoShape 122"/>
              <p:cNvSpPr>
                <a:spLocks/>
              </p:cNvSpPr>
              <p:nvPr/>
            </p:nvSpPr>
            <p:spPr bwMode="auto">
              <a:xfrm>
                <a:off x="5368132" y="2625725"/>
                <a:ext cx="465138" cy="39131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49" y="19199"/>
                    </a:moveTo>
                    <a:cubicBezTo>
                      <a:pt x="20249" y="19642"/>
                      <a:pt x="19948" y="19999"/>
                      <a:pt x="19575" y="19999"/>
                    </a:cubicBezTo>
                    <a:lnTo>
                      <a:pt x="2024" y="19999"/>
                    </a:lnTo>
                    <a:cubicBezTo>
                      <a:pt x="1651" y="19999"/>
                      <a:pt x="1349" y="19642"/>
                      <a:pt x="1349" y="19199"/>
                    </a:cubicBezTo>
                    <a:lnTo>
                      <a:pt x="1349" y="7200"/>
                    </a:lnTo>
                    <a:cubicBezTo>
                      <a:pt x="1349" y="6809"/>
                      <a:pt x="1588" y="6475"/>
                      <a:pt x="1914" y="6411"/>
                    </a:cubicBezTo>
                    <a:lnTo>
                      <a:pt x="5588" y="5684"/>
                    </a:lnTo>
                    <a:lnTo>
                      <a:pt x="6797" y="2103"/>
                    </a:lnTo>
                    <a:cubicBezTo>
                      <a:pt x="6900" y="1799"/>
                      <a:pt x="7148" y="1600"/>
                      <a:pt x="7424" y="1600"/>
                    </a:cubicBezTo>
                    <a:lnTo>
                      <a:pt x="14174" y="1600"/>
                    </a:lnTo>
                    <a:cubicBezTo>
                      <a:pt x="14450" y="1600"/>
                      <a:pt x="14698" y="1799"/>
                      <a:pt x="14801" y="2103"/>
                    </a:cubicBezTo>
                    <a:lnTo>
                      <a:pt x="16010" y="5684"/>
                    </a:lnTo>
                    <a:lnTo>
                      <a:pt x="19685" y="6411"/>
                    </a:lnTo>
                    <a:cubicBezTo>
                      <a:pt x="20011" y="6475"/>
                      <a:pt x="20249" y="6809"/>
                      <a:pt x="20249" y="7200"/>
                    </a:cubicBezTo>
                    <a:cubicBezTo>
                      <a:pt x="20249" y="7200"/>
                      <a:pt x="20249" y="19199"/>
                      <a:pt x="20249" y="19199"/>
                    </a:cubicBezTo>
                    <a:close/>
                    <a:moveTo>
                      <a:pt x="19907" y="4832"/>
                    </a:moveTo>
                    <a:lnTo>
                      <a:pt x="16981" y="4254"/>
                    </a:lnTo>
                    <a:lnTo>
                      <a:pt x="16054" y="1507"/>
                    </a:lnTo>
                    <a:cubicBezTo>
                      <a:pt x="15745" y="591"/>
                      <a:pt x="15006" y="0"/>
                      <a:pt x="14174" y="0"/>
                    </a:cubicBezTo>
                    <a:lnTo>
                      <a:pt x="7424" y="0"/>
                    </a:lnTo>
                    <a:cubicBezTo>
                      <a:pt x="6593" y="0"/>
                      <a:pt x="5854" y="591"/>
                      <a:pt x="5543" y="1509"/>
                    </a:cubicBezTo>
                    <a:lnTo>
                      <a:pt x="4618" y="4254"/>
                    </a:lnTo>
                    <a:lnTo>
                      <a:pt x="1692" y="4832"/>
                    </a:lnTo>
                    <a:cubicBezTo>
                      <a:pt x="711" y="5025"/>
                      <a:pt x="0" y="6020"/>
                      <a:pt x="0" y="7200"/>
                    </a:cubicBezTo>
                    <a:lnTo>
                      <a:pt x="0" y="19199"/>
                    </a:lnTo>
                    <a:cubicBezTo>
                      <a:pt x="0" y="20523"/>
                      <a:pt x="908" y="21600"/>
                      <a:pt x="2024" y="21600"/>
                    </a:cubicBezTo>
                    <a:lnTo>
                      <a:pt x="19575" y="21600"/>
                    </a:lnTo>
                    <a:cubicBezTo>
                      <a:pt x="20691" y="21600"/>
                      <a:pt x="21600" y="20523"/>
                      <a:pt x="21600" y="19199"/>
                    </a:cubicBezTo>
                    <a:lnTo>
                      <a:pt x="21600" y="7200"/>
                    </a:lnTo>
                    <a:cubicBezTo>
                      <a:pt x="21600" y="6020"/>
                      <a:pt x="20888" y="5025"/>
                      <a:pt x="19907" y="4832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9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37" name="Group 136"/>
            <p:cNvGrpSpPr/>
            <p:nvPr/>
          </p:nvGrpSpPr>
          <p:grpSpPr>
            <a:xfrm>
              <a:off x="7681436" y="3866045"/>
              <a:ext cx="383755" cy="383755"/>
              <a:chOff x="4439444" y="2582069"/>
              <a:chExt cx="464344" cy="464344"/>
            </a:xfrm>
            <a:solidFill>
              <a:schemeClr val="bg2"/>
            </a:solidFill>
          </p:grpSpPr>
          <p:sp>
            <p:nvSpPr>
              <p:cNvPr id="138" name="AutoShape 123"/>
              <p:cNvSpPr>
                <a:spLocks/>
              </p:cNvSpPr>
              <p:nvPr/>
            </p:nvSpPr>
            <p:spPr bwMode="auto">
              <a:xfrm>
                <a:off x="4439444" y="2582069"/>
                <a:ext cx="464344" cy="46434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8180" y="12132"/>
                    </a:moveTo>
                    <a:cubicBezTo>
                      <a:pt x="17710" y="12226"/>
                      <a:pt x="17327" y="12561"/>
                      <a:pt x="17170" y="13012"/>
                    </a:cubicBezTo>
                    <a:cubicBezTo>
                      <a:pt x="17083" y="13261"/>
                      <a:pt x="16981" y="13503"/>
                      <a:pt x="16868" y="13738"/>
                    </a:cubicBezTo>
                    <a:cubicBezTo>
                      <a:pt x="16658" y="14169"/>
                      <a:pt x="16694" y="14677"/>
                      <a:pt x="16959" y="15075"/>
                    </a:cubicBezTo>
                    <a:lnTo>
                      <a:pt x="18131" y="16833"/>
                    </a:lnTo>
                    <a:lnTo>
                      <a:pt x="16832" y="18132"/>
                    </a:lnTo>
                    <a:lnTo>
                      <a:pt x="15075" y="16960"/>
                    </a:lnTo>
                    <a:cubicBezTo>
                      <a:pt x="14850" y="16810"/>
                      <a:pt x="14589" y="16733"/>
                      <a:pt x="14326" y="16733"/>
                    </a:cubicBezTo>
                    <a:cubicBezTo>
                      <a:pt x="14126" y="16733"/>
                      <a:pt x="13924" y="16778"/>
                      <a:pt x="13738" y="16868"/>
                    </a:cubicBezTo>
                    <a:cubicBezTo>
                      <a:pt x="13504" y="16981"/>
                      <a:pt x="13262" y="17083"/>
                      <a:pt x="13012" y="17170"/>
                    </a:cubicBezTo>
                    <a:cubicBezTo>
                      <a:pt x="12561" y="17327"/>
                      <a:pt x="12226" y="17712"/>
                      <a:pt x="12133" y="18180"/>
                    </a:cubicBezTo>
                    <a:lnTo>
                      <a:pt x="11717" y="20249"/>
                    </a:lnTo>
                    <a:lnTo>
                      <a:pt x="9881" y="20249"/>
                    </a:lnTo>
                    <a:lnTo>
                      <a:pt x="9467" y="18180"/>
                    </a:lnTo>
                    <a:cubicBezTo>
                      <a:pt x="9373" y="17712"/>
                      <a:pt x="9039" y="17327"/>
                      <a:pt x="8588" y="17170"/>
                    </a:cubicBezTo>
                    <a:cubicBezTo>
                      <a:pt x="8339" y="17083"/>
                      <a:pt x="8096" y="16983"/>
                      <a:pt x="7861" y="16869"/>
                    </a:cubicBezTo>
                    <a:cubicBezTo>
                      <a:pt x="7675" y="16778"/>
                      <a:pt x="7474" y="16733"/>
                      <a:pt x="7273" y="16733"/>
                    </a:cubicBezTo>
                    <a:cubicBezTo>
                      <a:pt x="7011" y="16733"/>
                      <a:pt x="6750" y="16810"/>
                      <a:pt x="6525" y="16960"/>
                    </a:cubicBezTo>
                    <a:lnTo>
                      <a:pt x="4767" y="18132"/>
                    </a:lnTo>
                    <a:lnTo>
                      <a:pt x="3468" y="16833"/>
                    </a:lnTo>
                    <a:lnTo>
                      <a:pt x="4639" y="15075"/>
                    </a:lnTo>
                    <a:cubicBezTo>
                      <a:pt x="4904" y="14677"/>
                      <a:pt x="4939" y="14169"/>
                      <a:pt x="4732" y="13738"/>
                    </a:cubicBezTo>
                    <a:cubicBezTo>
                      <a:pt x="4618" y="13504"/>
                      <a:pt x="4516" y="13263"/>
                      <a:pt x="4429" y="13013"/>
                    </a:cubicBezTo>
                    <a:cubicBezTo>
                      <a:pt x="4273" y="12561"/>
                      <a:pt x="3888" y="12227"/>
                      <a:pt x="3419" y="12133"/>
                    </a:cubicBezTo>
                    <a:lnTo>
                      <a:pt x="1350" y="11718"/>
                    </a:lnTo>
                    <a:lnTo>
                      <a:pt x="1349" y="9882"/>
                    </a:lnTo>
                    <a:lnTo>
                      <a:pt x="3419" y="9468"/>
                    </a:lnTo>
                    <a:cubicBezTo>
                      <a:pt x="3888" y="9374"/>
                      <a:pt x="4273" y="9039"/>
                      <a:pt x="4429" y="8588"/>
                    </a:cubicBezTo>
                    <a:cubicBezTo>
                      <a:pt x="4516" y="8338"/>
                      <a:pt x="4617" y="8096"/>
                      <a:pt x="4731" y="7862"/>
                    </a:cubicBezTo>
                    <a:cubicBezTo>
                      <a:pt x="4940" y="7431"/>
                      <a:pt x="4905" y="6923"/>
                      <a:pt x="4639" y="6524"/>
                    </a:cubicBezTo>
                    <a:lnTo>
                      <a:pt x="3468" y="4767"/>
                    </a:lnTo>
                    <a:lnTo>
                      <a:pt x="4767" y="3468"/>
                    </a:lnTo>
                    <a:lnTo>
                      <a:pt x="6525" y="4639"/>
                    </a:lnTo>
                    <a:cubicBezTo>
                      <a:pt x="6750" y="4790"/>
                      <a:pt x="7011" y="4866"/>
                      <a:pt x="7273" y="4866"/>
                    </a:cubicBezTo>
                    <a:cubicBezTo>
                      <a:pt x="7474" y="4866"/>
                      <a:pt x="7674" y="4822"/>
                      <a:pt x="7861" y="4732"/>
                    </a:cubicBezTo>
                    <a:cubicBezTo>
                      <a:pt x="8095" y="4619"/>
                      <a:pt x="8337" y="4517"/>
                      <a:pt x="8586" y="4430"/>
                    </a:cubicBezTo>
                    <a:cubicBezTo>
                      <a:pt x="9039" y="4272"/>
                      <a:pt x="9373" y="3888"/>
                      <a:pt x="9467" y="3420"/>
                    </a:cubicBezTo>
                    <a:lnTo>
                      <a:pt x="9881" y="1350"/>
                    </a:lnTo>
                    <a:lnTo>
                      <a:pt x="11717" y="1350"/>
                    </a:lnTo>
                    <a:lnTo>
                      <a:pt x="12131" y="3420"/>
                    </a:lnTo>
                    <a:cubicBezTo>
                      <a:pt x="12225" y="3888"/>
                      <a:pt x="12560" y="4272"/>
                      <a:pt x="13012" y="4430"/>
                    </a:cubicBezTo>
                    <a:cubicBezTo>
                      <a:pt x="13261" y="4517"/>
                      <a:pt x="13502" y="4617"/>
                      <a:pt x="13737" y="4731"/>
                    </a:cubicBezTo>
                    <a:cubicBezTo>
                      <a:pt x="13924" y="4822"/>
                      <a:pt x="14125" y="4866"/>
                      <a:pt x="14326" y="4866"/>
                    </a:cubicBezTo>
                    <a:cubicBezTo>
                      <a:pt x="14589" y="4866"/>
                      <a:pt x="14850" y="4790"/>
                      <a:pt x="15075" y="4639"/>
                    </a:cubicBezTo>
                    <a:lnTo>
                      <a:pt x="16832" y="3468"/>
                    </a:lnTo>
                    <a:lnTo>
                      <a:pt x="18131" y="4767"/>
                    </a:lnTo>
                    <a:lnTo>
                      <a:pt x="16959" y="6524"/>
                    </a:lnTo>
                    <a:cubicBezTo>
                      <a:pt x="16694" y="6923"/>
                      <a:pt x="16660" y="7431"/>
                      <a:pt x="16867" y="7861"/>
                    </a:cubicBezTo>
                    <a:cubicBezTo>
                      <a:pt x="16980" y="8096"/>
                      <a:pt x="17083" y="8337"/>
                      <a:pt x="17170" y="8587"/>
                    </a:cubicBezTo>
                    <a:cubicBezTo>
                      <a:pt x="17327" y="9039"/>
                      <a:pt x="17710" y="9373"/>
                      <a:pt x="18180" y="9467"/>
                    </a:cubicBezTo>
                    <a:lnTo>
                      <a:pt x="20248" y="9882"/>
                    </a:lnTo>
                    <a:lnTo>
                      <a:pt x="20250" y="11718"/>
                    </a:lnTo>
                    <a:cubicBezTo>
                      <a:pt x="20250" y="11718"/>
                      <a:pt x="18180" y="12132"/>
                      <a:pt x="18180" y="12132"/>
                    </a:cubicBezTo>
                    <a:close/>
                    <a:moveTo>
                      <a:pt x="20513" y="8558"/>
                    </a:moveTo>
                    <a:lnTo>
                      <a:pt x="18445" y="8143"/>
                    </a:lnTo>
                    <a:cubicBezTo>
                      <a:pt x="18341" y="7844"/>
                      <a:pt x="18218" y="7554"/>
                      <a:pt x="18082" y="7273"/>
                    </a:cubicBezTo>
                    <a:lnTo>
                      <a:pt x="19254" y="5516"/>
                    </a:lnTo>
                    <a:cubicBezTo>
                      <a:pt x="19611" y="4980"/>
                      <a:pt x="19540" y="4268"/>
                      <a:pt x="19085" y="3813"/>
                    </a:cubicBezTo>
                    <a:lnTo>
                      <a:pt x="17787" y="2514"/>
                    </a:lnTo>
                    <a:cubicBezTo>
                      <a:pt x="17526" y="2253"/>
                      <a:pt x="17181" y="2118"/>
                      <a:pt x="16831" y="2118"/>
                    </a:cubicBezTo>
                    <a:cubicBezTo>
                      <a:pt x="16573" y="2118"/>
                      <a:pt x="16312" y="2193"/>
                      <a:pt x="16084" y="2345"/>
                    </a:cubicBezTo>
                    <a:lnTo>
                      <a:pt x="14326" y="3516"/>
                    </a:lnTo>
                    <a:cubicBezTo>
                      <a:pt x="14044" y="3380"/>
                      <a:pt x="13754" y="3258"/>
                      <a:pt x="13455" y="3155"/>
                    </a:cubicBezTo>
                    <a:lnTo>
                      <a:pt x="13041" y="1085"/>
                    </a:lnTo>
                    <a:cubicBezTo>
                      <a:pt x="12916" y="454"/>
                      <a:pt x="12361" y="0"/>
                      <a:pt x="11717" y="0"/>
                    </a:cubicBezTo>
                    <a:lnTo>
                      <a:pt x="9881" y="0"/>
                    </a:lnTo>
                    <a:cubicBezTo>
                      <a:pt x="9238" y="0"/>
                      <a:pt x="8684" y="454"/>
                      <a:pt x="8557" y="1085"/>
                    </a:cubicBezTo>
                    <a:lnTo>
                      <a:pt x="8143" y="3155"/>
                    </a:lnTo>
                    <a:cubicBezTo>
                      <a:pt x="7843" y="3258"/>
                      <a:pt x="7554" y="3381"/>
                      <a:pt x="7273" y="3516"/>
                    </a:cubicBezTo>
                    <a:lnTo>
                      <a:pt x="5516" y="2345"/>
                    </a:lnTo>
                    <a:cubicBezTo>
                      <a:pt x="5287" y="2193"/>
                      <a:pt x="5026" y="2118"/>
                      <a:pt x="4767" y="2118"/>
                    </a:cubicBezTo>
                    <a:cubicBezTo>
                      <a:pt x="4419" y="2118"/>
                      <a:pt x="4073" y="2253"/>
                      <a:pt x="3812" y="2514"/>
                    </a:cubicBezTo>
                    <a:lnTo>
                      <a:pt x="2514" y="3813"/>
                    </a:lnTo>
                    <a:cubicBezTo>
                      <a:pt x="2059" y="4268"/>
                      <a:pt x="1988" y="4980"/>
                      <a:pt x="2345" y="5516"/>
                    </a:cubicBezTo>
                    <a:lnTo>
                      <a:pt x="3516" y="7273"/>
                    </a:lnTo>
                    <a:cubicBezTo>
                      <a:pt x="3380" y="7555"/>
                      <a:pt x="3258" y="7844"/>
                      <a:pt x="3154" y="8144"/>
                    </a:cubicBezTo>
                    <a:lnTo>
                      <a:pt x="1085" y="8558"/>
                    </a:lnTo>
                    <a:cubicBezTo>
                      <a:pt x="454" y="8684"/>
                      <a:pt x="0" y="9238"/>
                      <a:pt x="0" y="9882"/>
                    </a:cubicBezTo>
                    <a:lnTo>
                      <a:pt x="0" y="11718"/>
                    </a:lnTo>
                    <a:cubicBezTo>
                      <a:pt x="0" y="12361"/>
                      <a:pt x="454" y="12916"/>
                      <a:pt x="1085" y="13042"/>
                    </a:cubicBezTo>
                    <a:lnTo>
                      <a:pt x="3154" y="13456"/>
                    </a:lnTo>
                    <a:cubicBezTo>
                      <a:pt x="3258" y="13755"/>
                      <a:pt x="3380" y="14046"/>
                      <a:pt x="3516" y="14326"/>
                    </a:cubicBezTo>
                    <a:lnTo>
                      <a:pt x="2345" y="16083"/>
                    </a:lnTo>
                    <a:cubicBezTo>
                      <a:pt x="1988" y="16619"/>
                      <a:pt x="2059" y="17332"/>
                      <a:pt x="2514" y="17787"/>
                    </a:cubicBezTo>
                    <a:lnTo>
                      <a:pt x="3812" y="19086"/>
                    </a:lnTo>
                    <a:cubicBezTo>
                      <a:pt x="4073" y="19346"/>
                      <a:pt x="4419" y="19482"/>
                      <a:pt x="4767" y="19482"/>
                    </a:cubicBezTo>
                    <a:cubicBezTo>
                      <a:pt x="5026" y="19482"/>
                      <a:pt x="5287" y="19406"/>
                      <a:pt x="5516" y="19254"/>
                    </a:cubicBezTo>
                    <a:lnTo>
                      <a:pt x="7273" y="18083"/>
                    </a:lnTo>
                    <a:cubicBezTo>
                      <a:pt x="7554" y="18220"/>
                      <a:pt x="7843" y="18341"/>
                      <a:pt x="8143" y="18445"/>
                    </a:cubicBezTo>
                    <a:lnTo>
                      <a:pt x="8557" y="20514"/>
                    </a:lnTo>
                    <a:cubicBezTo>
                      <a:pt x="8684" y="21146"/>
                      <a:pt x="9238" y="21599"/>
                      <a:pt x="9881" y="21599"/>
                    </a:cubicBezTo>
                    <a:lnTo>
                      <a:pt x="11717" y="21599"/>
                    </a:lnTo>
                    <a:cubicBezTo>
                      <a:pt x="12361" y="21599"/>
                      <a:pt x="12916" y="21146"/>
                      <a:pt x="13041" y="20514"/>
                    </a:cubicBezTo>
                    <a:lnTo>
                      <a:pt x="13456" y="18445"/>
                    </a:lnTo>
                    <a:cubicBezTo>
                      <a:pt x="13755" y="18341"/>
                      <a:pt x="14046" y="18219"/>
                      <a:pt x="14326" y="18083"/>
                    </a:cubicBezTo>
                    <a:lnTo>
                      <a:pt x="16084" y="19254"/>
                    </a:lnTo>
                    <a:cubicBezTo>
                      <a:pt x="16312" y="19406"/>
                      <a:pt x="16573" y="19482"/>
                      <a:pt x="16831" y="19482"/>
                    </a:cubicBezTo>
                    <a:cubicBezTo>
                      <a:pt x="17181" y="19482"/>
                      <a:pt x="17526" y="19346"/>
                      <a:pt x="17787" y="19086"/>
                    </a:cubicBezTo>
                    <a:lnTo>
                      <a:pt x="19085" y="17787"/>
                    </a:lnTo>
                    <a:cubicBezTo>
                      <a:pt x="19540" y="17332"/>
                      <a:pt x="19611" y="16619"/>
                      <a:pt x="19254" y="16083"/>
                    </a:cubicBezTo>
                    <a:lnTo>
                      <a:pt x="18082" y="14326"/>
                    </a:lnTo>
                    <a:cubicBezTo>
                      <a:pt x="18219" y="14045"/>
                      <a:pt x="18341" y="13755"/>
                      <a:pt x="18445" y="13456"/>
                    </a:cubicBezTo>
                    <a:lnTo>
                      <a:pt x="20513" y="13042"/>
                    </a:lnTo>
                    <a:cubicBezTo>
                      <a:pt x="21145" y="12916"/>
                      <a:pt x="21599" y="12361"/>
                      <a:pt x="21599" y="11718"/>
                    </a:cubicBezTo>
                    <a:lnTo>
                      <a:pt x="21599" y="9882"/>
                    </a:lnTo>
                    <a:cubicBezTo>
                      <a:pt x="21599" y="9238"/>
                      <a:pt x="21145" y="8684"/>
                      <a:pt x="20513" y="8558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9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39" name="AutoShape 124"/>
              <p:cNvSpPr>
                <a:spLocks/>
              </p:cNvSpPr>
              <p:nvPr/>
            </p:nvSpPr>
            <p:spPr bwMode="auto">
              <a:xfrm>
                <a:off x="4570413" y="2712244"/>
                <a:ext cx="203200" cy="203200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20250"/>
                    </a:moveTo>
                    <a:cubicBezTo>
                      <a:pt x="5580" y="20250"/>
                      <a:pt x="1350" y="16017"/>
                      <a:pt x="1350" y="10800"/>
                    </a:cubicBezTo>
                    <a:cubicBezTo>
                      <a:pt x="1350" y="5582"/>
                      <a:pt x="5580" y="1349"/>
                      <a:pt x="10800" y="1349"/>
                    </a:cubicBezTo>
                    <a:cubicBezTo>
                      <a:pt x="16016" y="1349"/>
                      <a:pt x="20250" y="5582"/>
                      <a:pt x="20250" y="10800"/>
                    </a:cubicBezTo>
                    <a:cubicBezTo>
                      <a:pt x="20250" y="16017"/>
                      <a:pt x="16016" y="20250"/>
                      <a:pt x="10800" y="20250"/>
                    </a:cubicBezTo>
                    <a:moveTo>
                      <a:pt x="10800" y="0"/>
                    </a:moveTo>
                    <a:cubicBezTo>
                      <a:pt x="4836" y="0"/>
                      <a:pt x="0" y="4836"/>
                      <a:pt x="0" y="10800"/>
                    </a:cubicBezTo>
                    <a:cubicBezTo>
                      <a:pt x="0" y="16763"/>
                      <a:pt x="4836" y="21600"/>
                      <a:pt x="10800" y="21600"/>
                    </a:cubicBezTo>
                    <a:cubicBezTo>
                      <a:pt x="16763" y="21600"/>
                      <a:pt x="21599" y="16763"/>
                      <a:pt x="21599" y="10800"/>
                    </a:cubicBezTo>
                    <a:cubicBezTo>
                      <a:pt x="21599" y="4836"/>
                      <a:pt x="16763" y="0"/>
                      <a:pt x="1080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9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40" name="AutoShape 125"/>
              <p:cNvSpPr>
                <a:spLocks/>
              </p:cNvSpPr>
              <p:nvPr/>
            </p:nvSpPr>
            <p:spPr bwMode="auto">
              <a:xfrm>
                <a:off x="4613275" y="2755900"/>
                <a:ext cx="116682" cy="116682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18900"/>
                    </a:moveTo>
                    <a:cubicBezTo>
                      <a:pt x="6328" y="18900"/>
                      <a:pt x="2699" y="15271"/>
                      <a:pt x="2699" y="10800"/>
                    </a:cubicBezTo>
                    <a:cubicBezTo>
                      <a:pt x="2699" y="6329"/>
                      <a:pt x="6328" y="2700"/>
                      <a:pt x="10800" y="2700"/>
                    </a:cubicBezTo>
                    <a:cubicBezTo>
                      <a:pt x="15271" y="2700"/>
                      <a:pt x="18899" y="6329"/>
                      <a:pt x="18899" y="10800"/>
                    </a:cubicBezTo>
                    <a:cubicBezTo>
                      <a:pt x="18899" y="15271"/>
                      <a:pt x="15271" y="18900"/>
                      <a:pt x="10800" y="18900"/>
                    </a:cubicBezTo>
                    <a:moveTo>
                      <a:pt x="10800" y="0"/>
                    </a:moveTo>
                    <a:cubicBezTo>
                      <a:pt x="4830" y="0"/>
                      <a:pt x="0" y="4833"/>
                      <a:pt x="0" y="10800"/>
                    </a:cubicBezTo>
                    <a:cubicBezTo>
                      <a:pt x="0" y="16766"/>
                      <a:pt x="4830" y="21599"/>
                      <a:pt x="10800" y="21599"/>
                    </a:cubicBezTo>
                    <a:cubicBezTo>
                      <a:pt x="16764" y="21599"/>
                      <a:pt x="21600" y="16766"/>
                      <a:pt x="21600" y="10800"/>
                    </a:cubicBezTo>
                    <a:cubicBezTo>
                      <a:pt x="21600" y="4833"/>
                      <a:pt x="16764" y="0"/>
                      <a:pt x="1080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9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41" name="Rectangle 140"/>
            <p:cNvSpPr/>
            <p:nvPr/>
          </p:nvSpPr>
          <p:spPr>
            <a:xfrm>
              <a:off x="3456000" y="4301604"/>
              <a:ext cx="1799288" cy="73122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2" name="Rectangle 141"/>
            <p:cNvSpPr/>
            <p:nvPr/>
          </p:nvSpPr>
          <p:spPr>
            <a:xfrm>
              <a:off x="4405224" y="2799521"/>
              <a:ext cx="1446923" cy="8925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3" name="Rectangle 142"/>
            <p:cNvSpPr/>
            <p:nvPr/>
          </p:nvSpPr>
          <p:spPr>
            <a:xfrm>
              <a:off x="6304303" y="2941200"/>
              <a:ext cx="1390289" cy="105384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4" name="Rectangle 143"/>
            <p:cNvSpPr/>
            <p:nvPr/>
          </p:nvSpPr>
          <p:spPr>
            <a:xfrm>
              <a:off x="6933576" y="4243918"/>
              <a:ext cx="1736992" cy="73122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52" name="Rectangle 51"/>
          <p:cNvSpPr/>
          <p:nvPr/>
        </p:nvSpPr>
        <p:spPr>
          <a:xfrm>
            <a:off x="1929495" y="5600052"/>
            <a:ext cx="8999762" cy="2827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" name="Content Placeholder 2"/>
          <p:cNvSpPr txBox="1">
            <a:spLocks/>
          </p:cNvSpPr>
          <p:nvPr/>
        </p:nvSpPr>
        <p:spPr>
          <a:xfrm>
            <a:off x="4896644" y="269591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2" name="Content Placeholder 2"/>
          <p:cNvSpPr txBox="1">
            <a:spLocks/>
          </p:cNvSpPr>
          <p:nvPr/>
        </p:nvSpPr>
        <p:spPr>
          <a:xfrm>
            <a:off x="5269063" y="584201"/>
            <a:ext cx="2322215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Click on add related title words</a:t>
            </a:r>
          </a:p>
        </p:txBody>
      </p:sp>
    </p:spTree>
    <p:extLst>
      <p:ext uri="{BB962C8B-B14F-4D97-AF65-F5344CB8AC3E}">
        <p14:creationId xmlns:p14="http://schemas.microsoft.com/office/powerpoint/2010/main" val="3888099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AutoShape 1"/>
          <p:cNvSpPr>
            <a:spLocks/>
          </p:cNvSpPr>
          <p:nvPr/>
        </p:nvSpPr>
        <p:spPr bwMode="auto">
          <a:xfrm>
            <a:off x="1674578" y="1834366"/>
            <a:ext cx="4815070" cy="287520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defRPr/>
            </a:pPr>
            <a:endParaRPr lang="es-ES" sz="2669">
              <a:cs typeface="Calibri" charset="0"/>
            </a:endParaRPr>
          </a:p>
        </p:txBody>
      </p:sp>
      <p:sp>
        <p:nvSpPr>
          <p:cNvPr id="12290" name="AutoShape 2"/>
          <p:cNvSpPr>
            <a:spLocks/>
          </p:cNvSpPr>
          <p:nvPr/>
        </p:nvSpPr>
        <p:spPr bwMode="auto">
          <a:xfrm>
            <a:off x="6462861" y="1829902"/>
            <a:ext cx="4701223" cy="287297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solidFill>
            <a:schemeClr val="accent2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defRPr/>
            </a:pPr>
            <a:endParaRPr lang="es-ES" sz="2669">
              <a:cs typeface="Calibri" charset="0"/>
            </a:endParaRPr>
          </a:p>
        </p:txBody>
      </p:sp>
      <p:sp>
        <p:nvSpPr>
          <p:cNvPr id="12293" name="AutoShape 5" descr="image4.png"/>
          <p:cNvSpPr>
            <a:spLocks/>
          </p:cNvSpPr>
          <p:nvPr/>
        </p:nvSpPr>
        <p:spPr bwMode="auto">
          <a:xfrm>
            <a:off x="5176928" y="1456085"/>
            <a:ext cx="2634994" cy="557541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blipFill dpi="0" rotWithShape="0">
            <a:blip r:embed="rId3"/>
            <a:srcRect/>
            <a:stretch>
              <a:fillRect/>
            </a:stretch>
          </a:blip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defRPr/>
            </a:pPr>
            <a:endParaRPr lang="es-ES" sz="2669">
              <a:cs typeface="Calibri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5493271" y="2536205"/>
            <a:ext cx="1944216" cy="3456384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299" name="AutoShape 11"/>
          <p:cNvSpPr>
            <a:spLocks/>
          </p:cNvSpPr>
          <p:nvPr/>
        </p:nvSpPr>
        <p:spPr bwMode="auto">
          <a:xfrm>
            <a:off x="7835724" y="5442346"/>
            <a:ext cx="375026" cy="37725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356" y="18801"/>
                </a:moveTo>
                <a:cubicBezTo>
                  <a:pt x="21517" y="18964"/>
                  <a:pt x="21599" y="19177"/>
                  <a:pt x="21599" y="19437"/>
                </a:cubicBezTo>
                <a:cubicBezTo>
                  <a:pt x="21599" y="19581"/>
                  <a:pt x="21517" y="19776"/>
                  <a:pt x="21356" y="20019"/>
                </a:cubicBezTo>
                <a:cubicBezTo>
                  <a:pt x="21192" y="20261"/>
                  <a:pt x="20989" y="20504"/>
                  <a:pt x="20746" y="20741"/>
                </a:cubicBezTo>
                <a:cubicBezTo>
                  <a:pt x="20503" y="20979"/>
                  <a:pt x="20260" y="21184"/>
                  <a:pt x="20022" y="21348"/>
                </a:cubicBezTo>
                <a:cubicBezTo>
                  <a:pt x="19782" y="21517"/>
                  <a:pt x="19593" y="21599"/>
                  <a:pt x="19446" y="21599"/>
                </a:cubicBezTo>
                <a:cubicBezTo>
                  <a:pt x="19189" y="21599"/>
                  <a:pt x="18974" y="21514"/>
                  <a:pt x="18810" y="21342"/>
                </a:cubicBezTo>
                <a:lnTo>
                  <a:pt x="13956" y="16503"/>
                </a:lnTo>
                <a:cubicBezTo>
                  <a:pt x="13216" y="16979"/>
                  <a:pt x="12429" y="17349"/>
                  <a:pt x="11589" y="17603"/>
                </a:cubicBezTo>
                <a:cubicBezTo>
                  <a:pt x="10750" y="17863"/>
                  <a:pt x="9891" y="17990"/>
                  <a:pt x="9007" y="17990"/>
                </a:cubicBezTo>
                <a:cubicBezTo>
                  <a:pt x="7770" y="17990"/>
                  <a:pt x="6608" y="17759"/>
                  <a:pt x="5518" y="17290"/>
                </a:cubicBezTo>
                <a:cubicBezTo>
                  <a:pt x="4427" y="16822"/>
                  <a:pt x="3470" y="16175"/>
                  <a:pt x="2645" y="15353"/>
                </a:cubicBezTo>
                <a:cubicBezTo>
                  <a:pt x="1817" y="14535"/>
                  <a:pt x="1173" y="13579"/>
                  <a:pt x="701" y="12487"/>
                </a:cubicBezTo>
                <a:cubicBezTo>
                  <a:pt x="232" y="11399"/>
                  <a:pt x="0" y="10237"/>
                  <a:pt x="0" y="8999"/>
                </a:cubicBezTo>
                <a:cubicBezTo>
                  <a:pt x="0" y="7768"/>
                  <a:pt x="232" y="6602"/>
                  <a:pt x="701" y="5515"/>
                </a:cubicBezTo>
                <a:cubicBezTo>
                  <a:pt x="1170" y="4422"/>
                  <a:pt x="1817" y="3468"/>
                  <a:pt x="2645" y="2646"/>
                </a:cubicBezTo>
                <a:cubicBezTo>
                  <a:pt x="3470" y="1827"/>
                  <a:pt x="4425" y="1180"/>
                  <a:pt x="5512" y="709"/>
                </a:cubicBezTo>
                <a:cubicBezTo>
                  <a:pt x="6600" y="237"/>
                  <a:pt x="7764" y="0"/>
                  <a:pt x="9007" y="0"/>
                </a:cubicBezTo>
                <a:cubicBezTo>
                  <a:pt x="10245" y="0"/>
                  <a:pt x="11402" y="237"/>
                  <a:pt x="12487" y="709"/>
                </a:cubicBezTo>
                <a:cubicBezTo>
                  <a:pt x="13572" y="1180"/>
                  <a:pt x="14530" y="1827"/>
                  <a:pt x="15358" y="2646"/>
                </a:cubicBezTo>
                <a:cubicBezTo>
                  <a:pt x="16183" y="3468"/>
                  <a:pt x="16830" y="4422"/>
                  <a:pt x="17299" y="5515"/>
                </a:cubicBezTo>
                <a:cubicBezTo>
                  <a:pt x="17768" y="6602"/>
                  <a:pt x="18002" y="7768"/>
                  <a:pt x="18002" y="8999"/>
                </a:cubicBezTo>
                <a:cubicBezTo>
                  <a:pt x="18002" y="9887"/>
                  <a:pt x="17872" y="10748"/>
                  <a:pt x="17615" y="11588"/>
                </a:cubicBezTo>
                <a:cubicBezTo>
                  <a:pt x="17358" y="12434"/>
                  <a:pt x="16991" y="13218"/>
                  <a:pt x="16513" y="13947"/>
                </a:cubicBezTo>
                <a:lnTo>
                  <a:pt x="21356" y="18801"/>
                </a:lnTo>
                <a:close/>
                <a:moveTo>
                  <a:pt x="3597" y="8999"/>
                </a:moveTo>
                <a:cubicBezTo>
                  <a:pt x="3597" y="9759"/>
                  <a:pt x="3741" y="10465"/>
                  <a:pt x="4029" y="11117"/>
                </a:cubicBezTo>
                <a:cubicBezTo>
                  <a:pt x="4317" y="11770"/>
                  <a:pt x="4707" y="12338"/>
                  <a:pt x="5193" y="12821"/>
                </a:cubicBezTo>
                <a:cubicBezTo>
                  <a:pt x="5679" y="13300"/>
                  <a:pt x="6253" y="13684"/>
                  <a:pt x="6908" y="13970"/>
                </a:cubicBezTo>
                <a:cubicBezTo>
                  <a:pt x="7566" y="14252"/>
                  <a:pt x="8264" y="14394"/>
                  <a:pt x="9004" y="14394"/>
                </a:cubicBezTo>
                <a:cubicBezTo>
                  <a:pt x="9745" y="14394"/>
                  <a:pt x="10439" y="14252"/>
                  <a:pt x="11091" y="13970"/>
                </a:cubicBezTo>
                <a:cubicBezTo>
                  <a:pt x="11744" y="13684"/>
                  <a:pt x="12318" y="13300"/>
                  <a:pt x="12801" y="12821"/>
                </a:cubicBezTo>
                <a:cubicBezTo>
                  <a:pt x="13290" y="12338"/>
                  <a:pt x="13677" y="11770"/>
                  <a:pt x="13965" y="11117"/>
                </a:cubicBezTo>
                <a:cubicBezTo>
                  <a:pt x="14253" y="10465"/>
                  <a:pt x="14397" y="9759"/>
                  <a:pt x="14397" y="8999"/>
                </a:cubicBezTo>
                <a:cubicBezTo>
                  <a:pt x="14397" y="8260"/>
                  <a:pt x="14253" y="7565"/>
                  <a:pt x="13965" y="6913"/>
                </a:cubicBezTo>
                <a:cubicBezTo>
                  <a:pt x="13674" y="6258"/>
                  <a:pt x="13290" y="5683"/>
                  <a:pt x="12801" y="5193"/>
                </a:cubicBezTo>
                <a:cubicBezTo>
                  <a:pt x="12316" y="4703"/>
                  <a:pt x="11744" y="4317"/>
                  <a:pt x="11091" y="4032"/>
                </a:cubicBezTo>
                <a:cubicBezTo>
                  <a:pt x="10439" y="3750"/>
                  <a:pt x="9741" y="3606"/>
                  <a:pt x="9004" y="3606"/>
                </a:cubicBezTo>
                <a:cubicBezTo>
                  <a:pt x="8267" y="3606"/>
                  <a:pt x="7566" y="3750"/>
                  <a:pt x="6908" y="4032"/>
                </a:cubicBezTo>
                <a:cubicBezTo>
                  <a:pt x="6253" y="4317"/>
                  <a:pt x="5676" y="4703"/>
                  <a:pt x="5193" y="5193"/>
                </a:cubicBezTo>
                <a:cubicBezTo>
                  <a:pt x="4707" y="5683"/>
                  <a:pt x="4317" y="6258"/>
                  <a:pt x="4029" y="6913"/>
                </a:cubicBezTo>
                <a:cubicBezTo>
                  <a:pt x="3741" y="7565"/>
                  <a:pt x="3597" y="8257"/>
                  <a:pt x="3597" y="8999"/>
                </a:cubicBezTo>
                <a:moveTo>
                  <a:pt x="9007" y="5591"/>
                </a:moveTo>
                <a:cubicBezTo>
                  <a:pt x="9184" y="5591"/>
                  <a:pt x="9344" y="5656"/>
                  <a:pt x="9472" y="5785"/>
                </a:cubicBezTo>
                <a:cubicBezTo>
                  <a:pt x="9602" y="5919"/>
                  <a:pt x="9668" y="6082"/>
                  <a:pt x="9668" y="6280"/>
                </a:cubicBezTo>
                <a:cubicBezTo>
                  <a:pt x="9668" y="6461"/>
                  <a:pt x="9602" y="6616"/>
                  <a:pt x="9472" y="6745"/>
                </a:cubicBezTo>
                <a:cubicBezTo>
                  <a:pt x="9344" y="6878"/>
                  <a:pt x="9184" y="6944"/>
                  <a:pt x="9007" y="6944"/>
                </a:cubicBezTo>
                <a:cubicBezTo>
                  <a:pt x="8439" y="6944"/>
                  <a:pt x="7953" y="7144"/>
                  <a:pt x="7552" y="7537"/>
                </a:cubicBezTo>
                <a:cubicBezTo>
                  <a:pt x="7151" y="7934"/>
                  <a:pt x="6950" y="8423"/>
                  <a:pt x="6950" y="8996"/>
                </a:cubicBezTo>
                <a:cubicBezTo>
                  <a:pt x="6950" y="9179"/>
                  <a:pt x="6884" y="9332"/>
                  <a:pt x="6755" y="9465"/>
                </a:cubicBezTo>
                <a:cubicBezTo>
                  <a:pt x="6623" y="9596"/>
                  <a:pt x="6467" y="9658"/>
                  <a:pt x="6288" y="9658"/>
                </a:cubicBezTo>
                <a:cubicBezTo>
                  <a:pt x="6080" y="9658"/>
                  <a:pt x="5914" y="9596"/>
                  <a:pt x="5786" y="9465"/>
                </a:cubicBezTo>
                <a:cubicBezTo>
                  <a:pt x="5659" y="9332"/>
                  <a:pt x="5600" y="9179"/>
                  <a:pt x="5600" y="8996"/>
                </a:cubicBezTo>
                <a:cubicBezTo>
                  <a:pt x="5600" y="8539"/>
                  <a:pt x="5685" y="8104"/>
                  <a:pt x="5863" y="7686"/>
                </a:cubicBezTo>
                <a:cubicBezTo>
                  <a:pt x="6037" y="7271"/>
                  <a:pt x="6281" y="6907"/>
                  <a:pt x="6597" y="6591"/>
                </a:cubicBezTo>
                <a:cubicBezTo>
                  <a:pt x="6905" y="6277"/>
                  <a:pt x="7264" y="6029"/>
                  <a:pt x="7677" y="5857"/>
                </a:cubicBezTo>
                <a:cubicBezTo>
                  <a:pt x="8086" y="5680"/>
                  <a:pt x="8530" y="5591"/>
                  <a:pt x="9007" y="5591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defRPr/>
            </a:pPr>
            <a:endParaRPr lang="es-ES" sz="2669">
              <a:cs typeface="Calibri" charset="0"/>
            </a:endParaRPr>
          </a:p>
        </p:txBody>
      </p:sp>
      <p:sp>
        <p:nvSpPr>
          <p:cNvPr id="12301" name="AutoShape 13"/>
          <p:cNvSpPr>
            <a:spLocks/>
          </p:cNvSpPr>
          <p:nvPr/>
        </p:nvSpPr>
        <p:spPr bwMode="auto">
          <a:xfrm>
            <a:off x="4842211" y="5489226"/>
            <a:ext cx="377258" cy="31475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263" y="3223"/>
                </a:moveTo>
                <a:cubicBezTo>
                  <a:pt x="20632" y="3223"/>
                  <a:pt x="20946" y="3384"/>
                  <a:pt x="21208" y="3713"/>
                </a:cubicBezTo>
                <a:cubicBezTo>
                  <a:pt x="21469" y="4043"/>
                  <a:pt x="21599" y="4427"/>
                  <a:pt x="21599" y="4864"/>
                </a:cubicBezTo>
                <a:lnTo>
                  <a:pt x="21599" y="19984"/>
                </a:lnTo>
                <a:cubicBezTo>
                  <a:pt x="21599" y="20421"/>
                  <a:pt x="21469" y="20804"/>
                  <a:pt x="21208" y="21120"/>
                </a:cubicBezTo>
                <a:cubicBezTo>
                  <a:pt x="20946" y="21441"/>
                  <a:pt x="20632" y="21599"/>
                  <a:pt x="20263" y="21599"/>
                </a:cubicBezTo>
                <a:lnTo>
                  <a:pt x="1348" y="21599"/>
                </a:lnTo>
                <a:cubicBezTo>
                  <a:pt x="982" y="21599"/>
                  <a:pt x="662" y="21441"/>
                  <a:pt x="399" y="21120"/>
                </a:cubicBezTo>
                <a:cubicBezTo>
                  <a:pt x="135" y="20804"/>
                  <a:pt x="0" y="20421"/>
                  <a:pt x="0" y="19984"/>
                </a:cubicBezTo>
                <a:lnTo>
                  <a:pt x="0" y="4864"/>
                </a:lnTo>
                <a:cubicBezTo>
                  <a:pt x="0" y="4427"/>
                  <a:pt x="135" y="4043"/>
                  <a:pt x="399" y="3713"/>
                </a:cubicBezTo>
                <a:cubicBezTo>
                  <a:pt x="662" y="3384"/>
                  <a:pt x="982" y="3223"/>
                  <a:pt x="1348" y="3223"/>
                </a:cubicBezTo>
                <a:lnTo>
                  <a:pt x="5637" y="3223"/>
                </a:lnTo>
                <a:lnTo>
                  <a:pt x="6318" y="1459"/>
                </a:lnTo>
                <a:cubicBezTo>
                  <a:pt x="6457" y="1058"/>
                  <a:pt x="6718" y="713"/>
                  <a:pt x="7090" y="426"/>
                </a:cubicBezTo>
                <a:cubicBezTo>
                  <a:pt x="7467" y="143"/>
                  <a:pt x="7839" y="0"/>
                  <a:pt x="8203" y="0"/>
                </a:cubicBezTo>
                <a:lnTo>
                  <a:pt x="13396" y="0"/>
                </a:lnTo>
                <a:cubicBezTo>
                  <a:pt x="13763" y="0"/>
                  <a:pt x="14135" y="143"/>
                  <a:pt x="14509" y="426"/>
                </a:cubicBezTo>
                <a:cubicBezTo>
                  <a:pt x="14885" y="713"/>
                  <a:pt x="15146" y="1058"/>
                  <a:pt x="15293" y="1459"/>
                </a:cubicBezTo>
                <a:lnTo>
                  <a:pt x="15962" y="3223"/>
                </a:lnTo>
                <a:lnTo>
                  <a:pt x="20263" y="3223"/>
                </a:lnTo>
                <a:close/>
                <a:moveTo>
                  <a:pt x="10805" y="19185"/>
                </a:moveTo>
                <a:cubicBezTo>
                  <a:pt x="11572" y="19185"/>
                  <a:pt x="12299" y="19002"/>
                  <a:pt x="12987" y="18650"/>
                </a:cubicBezTo>
                <a:cubicBezTo>
                  <a:pt x="13673" y="18294"/>
                  <a:pt x="14270" y="17810"/>
                  <a:pt x="14775" y="17196"/>
                </a:cubicBezTo>
                <a:cubicBezTo>
                  <a:pt x="15279" y="16582"/>
                  <a:pt x="15678" y="15862"/>
                  <a:pt x="15973" y="15047"/>
                </a:cubicBezTo>
                <a:cubicBezTo>
                  <a:pt x="16270" y="14234"/>
                  <a:pt x="16419" y="13355"/>
                  <a:pt x="16419" y="12422"/>
                </a:cubicBezTo>
                <a:cubicBezTo>
                  <a:pt x="16419" y="11498"/>
                  <a:pt x="16270" y="10623"/>
                  <a:pt x="15973" y="9794"/>
                </a:cubicBezTo>
                <a:cubicBezTo>
                  <a:pt x="15678" y="8966"/>
                  <a:pt x="15279" y="8250"/>
                  <a:pt x="14775" y="7645"/>
                </a:cubicBezTo>
                <a:cubicBezTo>
                  <a:pt x="14270" y="7035"/>
                  <a:pt x="13673" y="6557"/>
                  <a:pt x="12987" y="6199"/>
                </a:cubicBezTo>
                <a:cubicBezTo>
                  <a:pt x="12299" y="5843"/>
                  <a:pt x="11572" y="5666"/>
                  <a:pt x="10805" y="5666"/>
                </a:cubicBezTo>
                <a:cubicBezTo>
                  <a:pt x="10040" y="5666"/>
                  <a:pt x="9313" y="5846"/>
                  <a:pt x="8619" y="6199"/>
                </a:cubicBezTo>
                <a:cubicBezTo>
                  <a:pt x="7930" y="6557"/>
                  <a:pt x="7332" y="7035"/>
                  <a:pt x="6828" y="7645"/>
                </a:cubicBezTo>
                <a:cubicBezTo>
                  <a:pt x="6324" y="8250"/>
                  <a:pt x="5922" y="8963"/>
                  <a:pt x="5626" y="9788"/>
                </a:cubicBezTo>
                <a:cubicBezTo>
                  <a:pt x="5330" y="10611"/>
                  <a:pt x="5180" y="11491"/>
                  <a:pt x="5180" y="12422"/>
                </a:cubicBezTo>
                <a:cubicBezTo>
                  <a:pt x="5180" y="13355"/>
                  <a:pt x="5330" y="14234"/>
                  <a:pt x="5626" y="15047"/>
                </a:cubicBezTo>
                <a:cubicBezTo>
                  <a:pt x="5922" y="15862"/>
                  <a:pt x="6324" y="16582"/>
                  <a:pt x="6828" y="17196"/>
                </a:cubicBezTo>
                <a:cubicBezTo>
                  <a:pt x="7332" y="17810"/>
                  <a:pt x="7930" y="18294"/>
                  <a:pt x="8619" y="18650"/>
                </a:cubicBezTo>
                <a:cubicBezTo>
                  <a:pt x="9313" y="19005"/>
                  <a:pt x="10040" y="19185"/>
                  <a:pt x="10805" y="19185"/>
                </a:cubicBezTo>
                <a:moveTo>
                  <a:pt x="10805" y="7833"/>
                </a:moveTo>
                <a:cubicBezTo>
                  <a:pt x="11337" y="7833"/>
                  <a:pt x="11833" y="7952"/>
                  <a:pt x="12295" y="8190"/>
                </a:cubicBezTo>
                <a:cubicBezTo>
                  <a:pt x="12755" y="8432"/>
                  <a:pt x="13158" y="8754"/>
                  <a:pt x="13501" y="9168"/>
                </a:cubicBezTo>
                <a:cubicBezTo>
                  <a:pt x="13846" y="9583"/>
                  <a:pt x="14118" y="10068"/>
                  <a:pt x="14316" y="10623"/>
                </a:cubicBezTo>
                <a:cubicBezTo>
                  <a:pt x="14515" y="11185"/>
                  <a:pt x="14615" y="11781"/>
                  <a:pt x="14615" y="12422"/>
                </a:cubicBezTo>
                <a:cubicBezTo>
                  <a:pt x="14615" y="13055"/>
                  <a:pt x="14515" y="13650"/>
                  <a:pt x="14316" y="14204"/>
                </a:cubicBezTo>
                <a:cubicBezTo>
                  <a:pt x="14118" y="14757"/>
                  <a:pt x="13846" y="15245"/>
                  <a:pt x="13501" y="15667"/>
                </a:cubicBezTo>
                <a:cubicBezTo>
                  <a:pt x="13158" y="16091"/>
                  <a:pt x="12752" y="16419"/>
                  <a:pt x="12289" y="16660"/>
                </a:cubicBezTo>
                <a:cubicBezTo>
                  <a:pt x="11825" y="16898"/>
                  <a:pt x="11329" y="17016"/>
                  <a:pt x="10805" y="17016"/>
                </a:cubicBezTo>
                <a:cubicBezTo>
                  <a:pt x="10275" y="17016"/>
                  <a:pt x="9777" y="16898"/>
                  <a:pt x="9313" y="16660"/>
                </a:cubicBezTo>
                <a:cubicBezTo>
                  <a:pt x="8848" y="16419"/>
                  <a:pt x="8444" y="16091"/>
                  <a:pt x="8101" y="15667"/>
                </a:cubicBezTo>
                <a:cubicBezTo>
                  <a:pt x="7755" y="15245"/>
                  <a:pt x="7484" y="14755"/>
                  <a:pt x="7285" y="14198"/>
                </a:cubicBezTo>
                <a:cubicBezTo>
                  <a:pt x="7084" y="13641"/>
                  <a:pt x="6985" y="13045"/>
                  <a:pt x="6985" y="12422"/>
                </a:cubicBezTo>
                <a:cubicBezTo>
                  <a:pt x="6985" y="11781"/>
                  <a:pt x="7084" y="11185"/>
                  <a:pt x="7285" y="10623"/>
                </a:cubicBezTo>
                <a:cubicBezTo>
                  <a:pt x="7484" y="10068"/>
                  <a:pt x="7755" y="9583"/>
                  <a:pt x="8101" y="9168"/>
                </a:cubicBezTo>
                <a:cubicBezTo>
                  <a:pt x="8444" y="8754"/>
                  <a:pt x="8848" y="8432"/>
                  <a:pt x="9313" y="8190"/>
                </a:cubicBezTo>
                <a:cubicBezTo>
                  <a:pt x="9777" y="7952"/>
                  <a:pt x="10275" y="7833"/>
                  <a:pt x="10805" y="7833"/>
                </a:cubicBezTo>
              </a:path>
            </a:pathLst>
          </a:custGeom>
          <a:solidFill>
            <a:schemeClr val="accent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defRPr/>
            </a:pPr>
            <a:endParaRPr lang="es-ES" sz="2669">
              <a:cs typeface="Calibri" charset="0"/>
            </a:endParaRPr>
          </a:p>
        </p:txBody>
      </p:sp>
      <p:sp>
        <p:nvSpPr>
          <p:cNvPr id="31" name="TextBox 15"/>
          <p:cNvSpPr txBox="1"/>
          <p:nvPr/>
        </p:nvSpPr>
        <p:spPr>
          <a:xfrm>
            <a:off x="2099044" y="5619801"/>
            <a:ext cx="2709932" cy="838853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32" name="TextBox 16"/>
          <p:cNvSpPr txBox="1"/>
          <p:nvPr/>
        </p:nvSpPr>
        <p:spPr>
          <a:xfrm>
            <a:off x="2992771" y="5299070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pPr algn="r"/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" name="TextBox 15"/>
          <p:cNvSpPr txBox="1"/>
          <p:nvPr/>
        </p:nvSpPr>
        <p:spPr>
          <a:xfrm>
            <a:off x="8347444" y="5619801"/>
            <a:ext cx="2709932" cy="838853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34" name="TextBox 16"/>
          <p:cNvSpPr txBox="1"/>
          <p:nvPr/>
        </p:nvSpPr>
        <p:spPr>
          <a:xfrm>
            <a:off x="8347444" y="5299070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TextBox 15"/>
          <p:cNvSpPr txBox="1"/>
          <p:nvPr/>
        </p:nvSpPr>
        <p:spPr>
          <a:xfrm>
            <a:off x="2099044" y="3133776"/>
            <a:ext cx="2709932" cy="838853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36" name="TextBox 16"/>
          <p:cNvSpPr txBox="1"/>
          <p:nvPr/>
        </p:nvSpPr>
        <p:spPr>
          <a:xfrm>
            <a:off x="2992771" y="2813045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pPr algn="r"/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7" name="TextBox 15"/>
          <p:cNvSpPr txBox="1"/>
          <p:nvPr/>
        </p:nvSpPr>
        <p:spPr>
          <a:xfrm>
            <a:off x="8347444" y="3133776"/>
            <a:ext cx="2709932" cy="838853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38" name="TextBox 16"/>
          <p:cNvSpPr txBox="1"/>
          <p:nvPr/>
        </p:nvSpPr>
        <p:spPr>
          <a:xfrm>
            <a:off x="8347444" y="2813045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Content Placeholder 2"/>
          <p:cNvSpPr txBox="1">
            <a:spLocks/>
          </p:cNvSpPr>
          <p:nvPr/>
        </p:nvSpPr>
        <p:spPr>
          <a:xfrm>
            <a:off x="4896644" y="269591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7" name="Content Placeholder 2"/>
          <p:cNvSpPr txBox="1">
            <a:spLocks/>
          </p:cNvSpPr>
          <p:nvPr/>
        </p:nvSpPr>
        <p:spPr>
          <a:xfrm>
            <a:off x="5269063" y="584201"/>
            <a:ext cx="2322215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3383143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2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2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23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23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23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5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5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22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22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22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50"/>
                            </p:stCondLst>
                            <p:childTnLst>
                              <p:par>
                                <p:cTn id="47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600"/>
                            </p:stCondLst>
                            <p:childTnLst>
                              <p:par>
                                <p:cTn id="5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6100"/>
                            </p:stCondLst>
                            <p:childTnLst>
                              <p:par>
                                <p:cTn id="58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150"/>
                            </p:stCondLst>
                            <p:childTnLst>
                              <p:par>
                                <p:cTn id="6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7650"/>
                            </p:stCondLst>
                            <p:childTnLst>
                              <p:par>
                                <p:cTn id="69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2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2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2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2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8700"/>
                            </p:stCondLst>
                            <p:childTnLst>
                              <p:par>
                                <p:cTn id="7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2299" grpId="0" animBg="1"/>
      <p:bldP spid="12301" grpId="0" animBg="1"/>
      <p:bldP spid="31" grpId="0"/>
      <p:bldP spid="32" grpId="0"/>
      <p:bldP spid="33" grpId="0"/>
      <p:bldP spid="34" grpId="0"/>
      <p:bldP spid="35" grpId="0"/>
      <p:bldP spid="36" grpId="0"/>
      <p:bldP spid="37" grpId="0"/>
      <p:bldP spid="3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ontent Placeholder 2"/>
          <p:cNvSpPr txBox="1">
            <a:spLocks/>
          </p:cNvSpPr>
          <p:nvPr/>
        </p:nvSpPr>
        <p:spPr>
          <a:xfrm>
            <a:off x="1578065" y="3465652"/>
            <a:ext cx="2106786" cy="527880"/>
          </a:xfrm>
          <a:prstGeom prst="rect">
            <a:avLst/>
          </a:prstGeom>
        </p:spPr>
        <p:txBody>
          <a:bodyPr vert="horz" wrap="square" lIns="96435" tIns="48218" rIns="96435" bIns="48218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3807397" y="3976882"/>
            <a:ext cx="2099520" cy="527880"/>
          </a:xfrm>
          <a:prstGeom prst="rect">
            <a:avLst/>
          </a:prstGeom>
        </p:spPr>
        <p:txBody>
          <a:bodyPr vert="horz" wrap="square" lIns="96435" tIns="48218" rIns="96435" bIns="48218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Content Placeholder 2"/>
          <p:cNvSpPr txBox="1">
            <a:spLocks/>
          </p:cNvSpPr>
          <p:nvPr/>
        </p:nvSpPr>
        <p:spPr>
          <a:xfrm>
            <a:off x="6029602" y="4366390"/>
            <a:ext cx="2099520" cy="527880"/>
          </a:xfrm>
          <a:prstGeom prst="rect">
            <a:avLst/>
          </a:prstGeom>
        </p:spPr>
        <p:txBody>
          <a:bodyPr vert="horz" wrap="square" lIns="96435" tIns="48218" rIns="96435" bIns="48218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Content Placeholder 2"/>
          <p:cNvSpPr txBox="1">
            <a:spLocks/>
          </p:cNvSpPr>
          <p:nvPr/>
        </p:nvSpPr>
        <p:spPr>
          <a:xfrm>
            <a:off x="8250555" y="4877620"/>
            <a:ext cx="2165014" cy="527880"/>
          </a:xfrm>
          <a:prstGeom prst="rect">
            <a:avLst/>
          </a:prstGeom>
        </p:spPr>
        <p:txBody>
          <a:bodyPr vert="horz" wrap="square" lIns="96435" tIns="48218" rIns="96435" bIns="48218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" name="任意多边形 4"/>
          <p:cNvSpPr/>
          <p:nvPr/>
        </p:nvSpPr>
        <p:spPr>
          <a:xfrm>
            <a:off x="1653379" y="2295997"/>
            <a:ext cx="9581341" cy="1394942"/>
          </a:xfrm>
          <a:custGeom>
            <a:avLst/>
            <a:gdLst>
              <a:gd name="connsiteX0" fmla="*/ 0 w 9581341"/>
              <a:gd name="connsiteY0" fmla="*/ 348736 h 1394942"/>
              <a:gd name="connsiteX1" fmla="*/ 8883870 w 9581341"/>
              <a:gd name="connsiteY1" fmla="*/ 348736 h 1394942"/>
              <a:gd name="connsiteX2" fmla="*/ 8883870 w 9581341"/>
              <a:gd name="connsiteY2" fmla="*/ 0 h 1394942"/>
              <a:gd name="connsiteX3" fmla="*/ 9581341 w 9581341"/>
              <a:gd name="connsiteY3" fmla="*/ 697471 h 1394942"/>
              <a:gd name="connsiteX4" fmla="*/ 8883870 w 9581341"/>
              <a:gd name="connsiteY4" fmla="*/ 1394942 h 1394942"/>
              <a:gd name="connsiteX5" fmla="*/ 8883870 w 9581341"/>
              <a:gd name="connsiteY5" fmla="*/ 1046207 h 1394942"/>
              <a:gd name="connsiteX6" fmla="*/ 0 w 9581341"/>
              <a:gd name="connsiteY6" fmla="*/ 1046207 h 1394942"/>
              <a:gd name="connsiteX7" fmla="*/ 0 w 9581341"/>
              <a:gd name="connsiteY7" fmla="*/ 348736 h 13949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581341" h="1394942">
                <a:moveTo>
                  <a:pt x="0" y="348736"/>
                </a:moveTo>
                <a:lnTo>
                  <a:pt x="8883870" y="348736"/>
                </a:lnTo>
                <a:lnTo>
                  <a:pt x="8883870" y="0"/>
                </a:lnTo>
                <a:lnTo>
                  <a:pt x="9581341" y="697471"/>
                </a:lnTo>
                <a:lnTo>
                  <a:pt x="8883870" y="1394942"/>
                </a:lnTo>
                <a:lnTo>
                  <a:pt x="8883870" y="1046207"/>
                </a:lnTo>
                <a:lnTo>
                  <a:pt x="0" y="1046207"/>
                </a:lnTo>
                <a:lnTo>
                  <a:pt x="0" y="348736"/>
                </a:lnTo>
                <a:close/>
              </a:path>
            </a:pathLst>
          </a:custGeom>
          <a:ln>
            <a:noFill/>
          </a:ln>
        </p:spPr>
        <p:style>
          <a:lnRef idx="2">
            <a:scrgbClr r="0" g="0" b="0"/>
          </a:lnRef>
          <a:fillRef idx="1">
            <a:schemeClr val="accent2">
              <a:hueOff val="0"/>
              <a:satOff val="0"/>
              <a:lumOff val="0"/>
              <a:alphaOff val="0"/>
            </a:schemeClr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40000" tIns="379216" rIns="602735" bIns="570182" numCol="1" spcCol="1270" anchor="ctr" anchorCtr="0">
            <a:noAutofit/>
          </a:bodyPr>
          <a:lstStyle/>
          <a:p>
            <a:pPr lvl="0" algn="ctr" defTabSz="355600">
              <a:lnSpc>
                <a:spcPct val="120000"/>
              </a:lnSpc>
              <a:spcAft>
                <a:spcPts val="0"/>
              </a:spcAft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kern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任意多边形 6"/>
          <p:cNvSpPr/>
          <p:nvPr/>
        </p:nvSpPr>
        <p:spPr>
          <a:xfrm>
            <a:off x="3861878" y="2852514"/>
            <a:ext cx="7372841" cy="1394942"/>
          </a:xfrm>
          <a:custGeom>
            <a:avLst/>
            <a:gdLst>
              <a:gd name="connsiteX0" fmla="*/ 0 w 7372841"/>
              <a:gd name="connsiteY0" fmla="*/ 348736 h 1394942"/>
              <a:gd name="connsiteX1" fmla="*/ 6675370 w 7372841"/>
              <a:gd name="connsiteY1" fmla="*/ 348736 h 1394942"/>
              <a:gd name="connsiteX2" fmla="*/ 6675370 w 7372841"/>
              <a:gd name="connsiteY2" fmla="*/ 0 h 1394942"/>
              <a:gd name="connsiteX3" fmla="*/ 7372841 w 7372841"/>
              <a:gd name="connsiteY3" fmla="*/ 697471 h 1394942"/>
              <a:gd name="connsiteX4" fmla="*/ 6675370 w 7372841"/>
              <a:gd name="connsiteY4" fmla="*/ 1394942 h 1394942"/>
              <a:gd name="connsiteX5" fmla="*/ 6675370 w 7372841"/>
              <a:gd name="connsiteY5" fmla="*/ 1046207 h 1394942"/>
              <a:gd name="connsiteX6" fmla="*/ 0 w 7372841"/>
              <a:gd name="connsiteY6" fmla="*/ 1046207 h 1394942"/>
              <a:gd name="connsiteX7" fmla="*/ 0 w 7372841"/>
              <a:gd name="connsiteY7" fmla="*/ 348736 h 13949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372841" h="1394942">
                <a:moveTo>
                  <a:pt x="0" y="348736"/>
                </a:moveTo>
                <a:lnTo>
                  <a:pt x="6675370" y="348736"/>
                </a:lnTo>
                <a:lnTo>
                  <a:pt x="6675370" y="0"/>
                </a:lnTo>
                <a:lnTo>
                  <a:pt x="7372841" y="697471"/>
                </a:lnTo>
                <a:lnTo>
                  <a:pt x="6675370" y="1394942"/>
                </a:lnTo>
                <a:lnTo>
                  <a:pt x="6675370" y="1046207"/>
                </a:lnTo>
                <a:lnTo>
                  <a:pt x="0" y="1046207"/>
                </a:lnTo>
                <a:lnTo>
                  <a:pt x="0" y="348736"/>
                </a:lnTo>
                <a:close/>
              </a:path>
            </a:pathLst>
          </a:custGeom>
          <a:ln>
            <a:noFill/>
          </a:ln>
        </p:spPr>
        <p:style>
          <a:lnRef idx="2">
            <a:scrgbClr r="0" g="0" b="0"/>
          </a:lnRef>
          <a:fillRef idx="1">
            <a:schemeClr val="accent3">
              <a:hueOff val="0"/>
              <a:satOff val="0"/>
              <a:lumOff val="0"/>
              <a:alphaOff val="0"/>
            </a:schemeClr>
          </a:fillRef>
          <a:effectRef idx="0">
            <a:schemeClr val="accent3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40000" tIns="379216" rIns="602735" bIns="570182" numCol="1" spcCol="1270" anchor="ctr" anchorCtr="0">
            <a:noAutofit/>
          </a:bodyPr>
          <a:lstStyle/>
          <a:p>
            <a:pPr lvl="0" algn="ctr" defTabSz="355600">
              <a:lnSpc>
                <a:spcPct val="120000"/>
              </a:lnSpc>
              <a:spcAft>
                <a:spcPts val="0"/>
              </a:spcAft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kern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任意多边形 7"/>
          <p:cNvSpPr/>
          <p:nvPr/>
        </p:nvSpPr>
        <p:spPr>
          <a:xfrm>
            <a:off x="6070377" y="3256285"/>
            <a:ext cx="5164342" cy="1394942"/>
          </a:xfrm>
          <a:custGeom>
            <a:avLst/>
            <a:gdLst>
              <a:gd name="connsiteX0" fmla="*/ 0 w 5164342"/>
              <a:gd name="connsiteY0" fmla="*/ 348736 h 1394942"/>
              <a:gd name="connsiteX1" fmla="*/ 4466871 w 5164342"/>
              <a:gd name="connsiteY1" fmla="*/ 348736 h 1394942"/>
              <a:gd name="connsiteX2" fmla="*/ 4466871 w 5164342"/>
              <a:gd name="connsiteY2" fmla="*/ 0 h 1394942"/>
              <a:gd name="connsiteX3" fmla="*/ 5164342 w 5164342"/>
              <a:gd name="connsiteY3" fmla="*/ 697471 h 1394942"/>
              <a:gd name="connsiteX4" fmla="*/ 4466871 w 5164342"/>
              <a:gd name="connsiteY4" fmla="*/ 1394942 h 1394942"/>
              <a:gd name="connsiteX5" fmla="*/ 4466871 w 5164342"/>
              <a:gd name="connsiteY5" fmla="*/ 1046207 h 1394942"/>
              <a:gd name="connsiteX6" fmla="*/ 0 w 5164342"/>
              <a:gd name="connsiteY6" fmla="*/ 1046207 h 1394942"/>
              <a:gd name="connsiteX7" fmla="*/ 0 w 5164342"/>
              <a:gd name="connsiteY7" fmla="*/ 348736 h 13949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164342" h="1394942">
                <a:moveTo>
                  <a:pt x="0" y="348736"/>
                </a:moveTo>
                <a:lnTo>
                  <a:pt x="4466871" y="348736"/>
                </a:lnTo>
                <a:lnTo>
                  <a:pt x="4466871" y="0"/>
                </a:lnTo>
                <a:lnTo>
                  <a:pt x="5164342" y="697471"/>
                </a:lnTo>
                <a:lnTo>
                  <a:pt x="4466871" y="1394942"/>
                </a:lnTo>
                <a:lnTo>
                  <a:pt x="4466871" y="1046207"/>
                </a:lnTo>
                <a:lnTo>
                  <a:pt x="0" y="1046207"/>
                </a:lnTo>
                <a:lnTo>
                  <a:pt x="0" y="348736"/>
                </a:lnTo>
                <a:close/>
              </a:path>
            </a:pathLst>
          </a:custGeom>
          <a:ln>
            <a:noFill/>
          </a:ln>
        </p:spPr>
        <p:style>
          <a:lnRef idx="2">
            <a:scrgbClr r="0" g="0" b="0"/>
          </a:lnRef>
          <a:fillRef idx="1">
            <a:schemeClr val="accent4">
              <a:hueOff val="0"/>
              <a:satOff val="0"/>
              <a:lumOff val="0"/>
              <a:alphaOff val="0"/>
            </a:schemeClr>
          </a:fillRef>
          <a:effectRef idx="0">
            <a:schemeClr val="accent4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40000" tIns="379216" rIns="602735" bIns="570182" numCol="1" spcCol="1270" anchor="ctr" anchorCtr="0">
            <a:noAutofit/>
          </a:bodyPr>
          <a:lstStyle/>
          <a:p>
            <a:pPr lvl="0" algn="ctr" defTabSz="355600">
              <a:lnSpc>
                <a:spcPct val="120000"/>
              </a:lnSpc>
              <a:spcAft>
                <a:spcPts val="0"/>
              </a:spcAft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kern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任意多边形 8"/>
          <p:cNvSpPr/>
          <p:nvPr/>
        </p:nvSpPr>
        <p:spPr>
          <a:xfrm>
            <a:off x="8278876" y="3720987"/>
            <a:ext cx="2955843" cy="1394942"/>
          </a:xfrm>
          <a:custGeom>
            <a:avLst/>
            <a:gdLst>
              <a:gd name="connsiteX0" fmla="*/ 0 w 2955843"/>
              <a:gd name="connsiteY0" fmla="*/ 348736 h 1394942"/>
              <a:gd name="connsiteX1" fmla="*/ 2258372 w 2955843"/>
              <a:gd name="connsiteY1" fmla="*/ 348736 h 1394942"/>
              <a:gd name="connsiteX2" fmla="*/ 2258372 w 2955843"/>
              <a:gd name="connsiteY2" fmla="*/ 0 h 1394942"/>
              <a:gd name="connsiteX3" fmla="*/ 2955843 w 2955843"/>
              <a:gd name="connsiteY3" fmla="*/ 697471 h 1394942"/>
              <a:gd name="connsiteX4" fmla="*/ 2258372 w 2955843"/>
              <a:gd name="connsiteY4" fmla="*/ 1394942 h 1394942"/>
              <a:gd name="connsiteX5" fmla="*/ 2258372 w 2955843"/>
              <a:gd name="connsiteY5" fmla="*/ 1046207 h 1394942"/>
              <a:gd name="connsiteX6" fmla="*/ 0 w 2955843"/>
              <a:gd name="connsiteY6" fmla="*/ 1046207 h 1394942"/>
              <a:gd name="connsiteX7" fmla="*/ 0 w 2955843"/>
              <a:gd name="connsiteY7" fmla="*/ 348736 h 13949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955843" h="1394942">
                <a:moveTo>
                  <a:pt x="0" y="348736"/>
                </a:moveTo>
                <a:lnTo>
                  <a:pt x="2258372" y="348736"/>
                </a:lnTo>
                <a:lnTo>
                  <a:pt x="2258372" y="0"/>
                </a:lnTo>
                <a:lnTo>
                  <a:pt x="2955843" y="697471"/>
                </a:lnTo>
                <a:lnTo>
                  <a:pt x="2258372" y="1394942"/>
                </a:lnTo>
                <a:lnTo>
                  <a:pt x="2258372" y="1046207"/>
                </a:lnTo>
                <a:lnTo>
                  <a:pt x="0" y="1046207"/>
                </a:lnTo>
                <a:lnTo>
                  <a:pt x="0" y="348736"/>
                </a:lnTo>
                <a:close/>
              </a:path>
            </a:pathLst>
          </a:custGeom>
          <a:ln>
            <a:noFill/>
          </a:ln>
        </p:spPr>
        <p:style>
          <a:lnRef idx="2">
            <a:scrgbClr r="0" g="0" b="0"/>
          </a:lnRef>
          <a:fillRef idx="1">
            <a:schemeClr val="accent5">
              <a:hueOff val="0"/>
              <a:satOff val="0"/>
              <a:lumOff val="0"/>
              <a:alphaOff val="0"/>
            </a:schemeClr>
          </a:fillRef>
          <a:effectRef idx="0">
            <a:schemeClr val="accent5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40000" tIns="379216" rIns="602735" bIns="570182" numCol="1" spcCol="1270" anchor="ctr" anchorCtr="0">
            <a:noAutofit/>
          </a:bodyPr>
          <a:lstStyle/>
          <a:p>
            <a:pPr lvl="0" algn="ctr" defTabSz="355600">
              <a:lnSpc>
                <a:spcPct val="120000"/>
              </a:lnSpc>
              <a:spcAft>
                <a:spcPts val="0"/>
              </a:spcAft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kern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Freeform 26"/>
          <p:cNvSpPr>
            <a:spLocks/>
          </p:cNvSpPr>
          <p:nvPr/>
        </p:nvSpPr>
        <p:spPr bwMode="auto">
          <a:xfrm>
            <a:off x="8374712" y="4204507"/>
            <a:ext cx="379667" cy="379667"/>
          </a:xfrm>
          <a:custGeom>
            <a:avLst/>
            <a:gdLst>
              <a:gd name="T0" fmla="*/ 103 w 274"/>
              <a:gd name="T1" fmla="*/ 284 h 284"/>
              <a:gd name="T2" fmla="*/ 80 w 274"/>
              <a:gd name="T3" fmla="*/ 273 h 284"/>
              <a:gd name="T4" fmla="*/ 9 w 274"/>
              <a:gd name="T5" fmla="*/ 178 h 284"/>
              <a:gd name="T6" fmla="*/ 14 w 274"/>
              <a:gd name="T7" fmla="*/ 139 h 284"/>
              <a:gd name="T8" fmla="*/ 53 w 274"/>
              <a:gd name="T9" fmla="*/ 145 h 284"/>
              <a:gd name="T10" fmla="*/ 100 w 274"/>
              <a:gd name="T11" fmla="*/ 207 h 284"/>
              <a:gd name="T12" fmla="*/ 219 w 274"/>
              <a:gd name="T13" fmla="*/ 17 h 284"/>
              <a:gd name="T14" fmla="*/ 257 w 274"/>
              <a:gd name="T15" fmla="*/ 8 h 284"/>
              <a:gd name="T16" fmla="*/ 266 w 274"/>
              <a:gd name="T17" fmla="*/ 47 h 284"/>
              <a:gd name="T18" fmla="*/ 126 w 274"/>
              <a:gd name="T19" fmla="*/ 271 h 284"/>
              <a:gd name="T20" fmla="*/ 104 w 274"/>
              <a:gd name="T21" fmla="*/ 284 h 284"/>
              <a:gd name="T22" fmla="*/ 103 w 274"/>
              <a:gd name="T23" fmla="*/ 284 h 2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74" h="284">
                <a:moveTo>
                  <a:pt x="103" y="284"/>
                </a:moveTo>
                <a:cubicBezTo>
                  <a:pt x="94" y="284"/>
                  <a:pt x="86" y="280"/>
                  <a:pt x="80" y="273"/>
                </a:cubicBezTo>
                <a:cubicBezTo>
                  <a:pt x="9" y="178"/>
                  <a:pt x="9" y="178"/>
                  <a:pt x="9" y="178"/>
                </a:cubicBezTo>
                <a:cubicBezTo>
                  <a:pt x="0" y="166"/>
                  <a:pt x="2" y="149"/>
                  <a:pt x="14" y="139"/>
                </a:cubicBezTo>
                <a:cubicBezTo>
                  <a:pt x="27" y="130"/>
                  <a:pt x="44" y="133"/>
                  <a:pt x="53" y="145"/>
                </a:cubicBezTo>
                <a:cubicBezTo>
                  <a:pt x="100" y="207"/>
                  <a:pt x="100" y="207"/>
                  <a:pt x="100" y="207"/>
                </a:cubicBezTo>
                <a:cubicBezTo>
                  <a:pt x="219" y="17"/>
                  <a:pt x="219" y="17"/>
                  <a:pt x="219" y="17"/>
                </a:cubicBezTo>
                <a:cubicBezTo>
                  <a:pt x="227" y="4"/>
                  <a:pt x="244" y="0"/>
                  <a:pt x="257" y="8"/>
                </a:cubicBezTo>
                <a:cubicBezTo>
                  <a:pt x="270" y="16"/>
                  <a:pt x="274" y="33"/>
                  <a:pt x="266" y="47"/>
                </a:cubicBezTo>
                <a:cubicBezTo>
                  <a:pt x="126" y="271"/>
                  <a:pt x="126" y="271"/>
                  <a:pt x="126" y="271"/>
                </a:cubicBezTo>
                <a:cubicBezTo>
                  <a:pt x="121" y="279"/>
                  <a:pt x="113" y="283"/>
                  <a:pt x="104" y="284"/>
                </a:cubicBezTo>
                <a:cubicBezTo>
                  <a:pt x="104" y="284"/>
                  <a:pt x="103" y="284"/>
                  <a:pt x="103" y="2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6435" tIns="48218" rIns="96435" bIns="48218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7" name="Group 16"/>
          <p:cNvGrpSpPr/>
          <p:nvPr/>
        </p:nvGrpSpPr>
        <p:grpSpPr>
          <a:xfrm>
            <a:off x="6212289" y="3773072"/>
            <a:ext cx="379667" cy="379667"/>
            <a:chOff x="3526798" y="4057329"/>
            <a:chExt cx="284519" cy="359394"/>
          </a:xfrm>
          <a:solidFill>
            <a:schemeClr val="bg1"/>
          </a:solidFill>
        </p:grpSpPr>
        <p:sp>
          <p:nvSpPr>
            <p:cNvPr id="18" name="Freeform 107"/>
            <p:cNvSpPr>
              <a:spLocks/>
            </p:cNvSpPr>
            <p:nvPr/>
          </p:nvSpPr>
          <p:spPr bwMode="auto">
            <a:xfrm>
              <a:off x="3561739" y="4092269"/>
              <a:ext cx="214637" cy="289511"/>
            </a:xfrm>
            <a:custGeom>
              <a:avLst/>
              <a:gdLst>
                <a:gd name="T0" fmla="*/ 0 w 86"/>
                <a:gd name="T1" fmla="*/ 10 h 116"/>
                <a:gd name="T2" fmla="*/ 76 w 86"/>
                <a:gd name="T3" fmla="*/ 10 h 116"/>
                <a:gd name="T4" fmla="*/ 76 w 86"/>
                <a:gd name="T5" fmla="*/ 116 h 116"/>
                <a:gd name="T6" fmla="*/ 86 w 86"/>
                <a:gd name="T7" fmla="*/ 116 h 116"/>
                <a:gd name="T8" fmla="*/ 86 w 86"/>
                <a:gd name="T9" fmla="*/ 0 h 116"/>
                <a:gd name="T10" fmla="*/ 0 w 86"/>
                <a:gd name="T11" fmla="*/ 0 h 116"/>
                <a:gd name="T12" fmla="*/ 0 w 86"/>
                <a:gd name="T13" fmla="*/ 1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6" h="116">
                  <a:moveTo>
                    <a:pt x="0" y="10"/>
                  </a:moveTo>
                  <a:lnTo>
                    <a:pt x="76" y="10"/>
                  </a:lnTo>
                  <a:lnTo>
                    <a:pt x="76" y="116"/>
                  </a:lnTo>
                  <a:lnTo>
                    <a:pt x="86" y="116"/>
                  </a:lnTo>
                  <a:lnTo>
                    <a:pt x="86" y="0"/>
                  </a:lnTo>
                  <a:lnTo>
                    <a:pt x="0" y="0"/>
                  </a:lnTo>
                  <a:lnTo>
                    <a:pt x="0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108"/>
            <p:cNvSpPr>
              <a:spLocks/>
            </p:cNvSpPr>
            <p:nvPr/>
          </p:nvSpPr>
          <p:spPr bwMode="auto">
            <a:xfrm>
              <a:off x="3599175" y="4057329"/>
              <a:ext cx="212142" cy="284519"/>
            </a:xfrm>
            <a:custGeom>
              <a:avLst/>
              <a:gdLst>
                <a:gd name="T0" fmla="*/ 0 w 85"/>
                <a:gd name="T1" fmla="*/ 0 h 114"/>
                <a:gd name="T2" fmla="*/ 0 w 85"/>
                <a:gd name="T3" fmla="*/ 9 h 114"/>
                <a:gd name="T4" fmla="*/ 76 w 85"/>
                <a:gd name="T5" fmla="*/ 9 h 114"/>
                <a:gd name="T6" fmla="*/ 76 w 85"/>
                <a:gd name="T7" fmla="*/ 114 h 114"/>
                <a:gd name="T8" fmla="*/ 85 w 85"/>
                <a:gd name="T9" fmla="*/ 114 h 114"/>
                <a:gd name="T10" fmla="*/ 85 w 85"/>
                <a:gd name="T11" fmla="*/ 0 h 114"/>
                <a:gd name="T12" fmla="*/ 0 w 85"/>
                <a:gd name="T13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5" h="114">
                  <a:moveTo>
                    <a:pt x="0" y="0"/>
                  </a:moveTo>
                  <a:lnTo>
                    <a:pt x="0" y="9"/>
                  </a:lnTo>
                  <a:lnTo>
                    <a:pt x="76" y="9"/>
                  </a:lnTo>
                  <a:lnTo>
                    <a:pt x="76" y="114"/>
                  </a:lnTo>
                  <a:lnTo>
                    <a:pt x="85" y="114"/>
                  </a:lnTo>
                  <a:lnTo>
                    <a:pt x="85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Freeform 109"/>
            <p:cNvSpPr>
              <a:spLocks/>
            </p:cNvSpPr>
            <p:nvPr/>
          </p:nvSpPr>
          <p:spPr bwMode="auto">
            <a:xfrm>
              <a:off x="3526798" y="4129707"/>
              <a:ext cx="212142" cy="287016"/>
            </a:xfrm>
            <a:custGeom>
              <a:avLst/>
              <a:gdLst>
                <a:gd name="T0" fmla="*/ 0 w 85"/>
                <a:gd name="T1" fmla="*/ 0 h 115"/>
                <a:gd name="T2" fmla="*/ 0 w 85"/>
                <a:gd name="T3" fmla="*/ 115 h 115"/>
                <a:gd name="T4" fmla="*/ 85 w 85"/>
                <a:gd name="T5" fmla="*/ 115 h 115"/>
                <a:gd name="T6" fmla="*/ 85 w 85"/>
                <a:gd name="T7" fmla="*/ 105 h 115"/>
                <a:gd name="T8" fmla="*/ 85 w 85"/>
                <a:gd name="T9" fmla="*/ 0 h 115"/>
                <a:gd name="T10" fmla="*/ 10 w 85"/>
                <a:gd name="T11" fmla="*/ 0 h 115"/>
                <a:gd name="T12" fmla="*/ 0 w 85"/>
                <a:gd name="T13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5" h="115">
                  <a:moveTo>
                    <a:pt x="0" y="0"/>
                  </a:moveTo>
                  <a:lnTo>
                    <a:pt x="0" y="115"/>
                  </a:lnTo>
                  <a:lnTo>
                    <a:pt x="85" y="115"/>
                  </a:lnTo>
                  <a:lnTo>
                    <a:pt x="85" y="105"/>
                  </a:lnTo>
                  <a:lnTo>
                    <a:pt x="85" y="0"/>
                  </a:lnTo>
                  <a:lnTo>
                    <a:pt x="1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1804660" y="2787842"/>
            <a:ext cx="379667" cy="379667"/>
            <a:chOff x="4669866" y="3800264"/>
            <a:chExt cx="279527" cy="416797"/>
          </a:xfrm>
          <a:solidFill>
            <a:schemeClr val="bg1"/>
          </a:solidFill>
        </p:grpSpPr>
        <p:sp>
          <p:nvSpPr>
            <p:cNvPr id="22" name="Freeform 141"/>
            <p:cNvSpPr>
              <a:spLocks noEditPoints="1"/>
            </p:cNvSpPr>
            <p:nvPr/>
          </p:nvSpPr>
          <p:spPr bwMode="auto">
            <a:xfrm>
              <a:off x="4669866" y="3800264"/>
              <a:ext cx="279527" cy="316965"/>
            </a:xfrm>
            <a:custGeom>
              <a:avLst/>
              <a:gdLst>
                <a:gd name="T0" fmla="*/ 84 w 84"/>
                <a:gd name="T1" fmla="*/ 42 h 95"/>
                <a:gd name="T2" fmla="*/ 42 w 84"/>
                <a:gd name="T3" fmla="*/ 0 h 95"/>
                <a:gd name="T4" fmla="*/ 0 w 84"/>
                <a:gd name="T5" fmla="*/ 42 h 95"/>
                <a:gd name="T6" fmla="*/ 28 w 84"/>
                <a:gd name="T7" fmla="*/ 81 h 95"/>
                <a:gd name="T8" fmla="*/ 25 w 84"/>
                <a:gd name="T9" fmla="*/ 81 h 95"/>
                <a:gd name="T10" fmla="*/ 25 w 84"/>
                <a:gd name="T11" fmla="*/ 95 h 95"/>
                <a:gd name="T12" fmla="*/ 60 w 84"/>
                <a:gd name="T13" fmla="*/ 95 h 95"/>
                <a:gd name="T14" fmla="*/ 60 w 84"/>
                <a:gd name="T15" fmla="*/ 81 h 95"/>
                <a:gd name="T16" fmla="*/ 57 w 84"/>
                <a:gd name="T17" fmla="*/ 81 h 95"/>
                <a:gd name="T18" fmla="*/ 84 w 84"/>
                <a:gd name="T19" fmla="*/ 42 h 95"/>
                <a:gd name="T20" fmla="*/ 42 w 84"/>
                <a:gd name="T21" fmla="*/ 77 h 95"/>
                <a:gd name="T22" fmla="*/ 7 w 84"/>
                <a:gd name="T23" fmla="*/ 42 h 95"/>
                <a:gd name="T24" fmla="*/ 42 w 84"/>
                <a:gd name="T25" fmla="*/ 7 h 95"/>
                <a:gd name="T26" fmla="*/ 77 w 84"/>
                <a:gd name="T27" fmla="*/ 42 h 95"/>
                <a:gd name="T28" fmla="*/ 42 w 84"/>
                <a:gd name="T29" fmla="*/ 77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84" h="95">
                  <a:moveTo>
                    <a:pt x="84" y="42"/>
                  </a:moveTo>
                  <a:cubicBezTo>
                    <a:pt x="84" y="19"/>
                    <a:pt x="65" y="0"/>
                    <a:pt x="42" y="0"/>
                  </a:cubicBezTo>
                  <a:cubicBezTo>
                    <a:pt x="19" y="0"/>
                    <a:pt x="0" y="19"/>
                    <a:pt x="0" y="42"/>
                  </a:cubicBezTo>
                  <a:cubicBezTo>
                    <a:pt x="0" y="60"/>
                    <a:pt x="12" y="75"/>
                    <a:pt x="28" y="81"/>
                  </a:cubicBezTo>
                  <a:cubicBezTo>
                    <a:pt x="25" y="81"/>
                    <a:pt x="25" y="81"/>
                    <a:pt x="25" y="81"/>
                  </a:cubicBezTo>
                  <a:cubicBezTo>
                    <a:pt x="25" y="95"/>
                    <a:pt x="25" y="95"/>
                    <a:pt x="25" y="95"/>
                  </a:cubicBezTo>
                  <a:cubicBezTo>
                    <a:pt x="60" y="95"/>
                    <a:pt x="60" y="95"/>
                    <a:pt x="60" y="95"/>
                  </a:cubicBezTo>
                  <a:cubicBezTo>
                    <a:pt x="60" y="81"/>
                    <a:pt x="60" y="81"/>
                    <a:pt x="60" y="81"/>
                  </a:cubicBezTo>
                  <a:cubicBezTo>
                    <a:pt x="57" y="81"/>
                    <a:pt x="57" y="81"/>
                    <a:pt x="57" y="81"/>
                  </a:cubicBezTo>
                  <a:cubicBezTo>
                    <a:pt x="73" y="75"/>
                    <a:pt x="84" y="60"/>
                    <a:pt x="84" y="42"/>
                  </a:cubicBezTo>
                  <a:close/>
                  <a:moveTo>
                    <a:pt x="42" y="77"/>
                  </a:moveTo>
                  <a:cubicBezTo>
                    <a:pt x="23" y="77"/>
                    <a:pt x="7" y="61"/>
                    <a:pt x="7" y="42"/>
                  </a:cubicBezTo>
                  <a:cubicBezTo>
                    <a:pt x="7" y="23"/>
                    <a:pt x="23" y="7"/>
                    <a:pt x="42" y="7"/>
                  </a:cubicBezTo>
                  <a:cubicBezTo>
                    <a:pt x="62" y="7"/>
                    <a:pt x="77" y="23"/>
                    <a:pt x="77" y="42"/>
                  </a:cubicBezTo>
                  <a:cubicBezTo>
                    <a:pt x="77" y="61"/>
                    <a:pt x="62" y="77"/>
                    <a:pt x="42" y="7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Rectangle 142"/>
            <p:cNvSpPr>
              <a:spLocks noChangeArrowheads="1"/>
            </p:cNvSpPr>
            <p:nvPr/>
          </p:nvSpPr>
          <p:spPr bwMode="auto">
            <a:xfrm>
              <a:off x="4752226" y="4127210"/>
              <a:ext cx="117302" cy="4242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143"/>
            <p:cNvSpPr>
              <a:spLocks/>
            </p:cNvSpPr>
            <p:nvPr/>
          </p:nvSpPr>
          <p:spPr bwMode="auto">
            <a:xfrm>
              <a:off x="4752226" y="4179623"/>
              <a:ext cx="117302" cy="37438"/>
            </a:xfrm>
            <a:custGeom>
              <a:avLst/>
              <a:gdLst>
                <a:gd name="T0" fmla="*/ 0 w 47"/>
                <a:gd name="T1" fmla="*/ 9 h 15"/>
                <a:gd name="T2" fmla="*/ 16 w 47"/>
                <a:gd name="T3" fmla="*/ 9 h 15"/>
                <a:gd name="T4" fmla="*/ 16 w 47"/>
                <a:gd name="T5" fmla="*/ 15 h 15"/>
                <a:gd name="T6" fmla="*/ 31 w 47"/>
                <a:gd name="T7" fmla="*/ 15 h 15"/>
                <a:gd name="T8" fmla="*/ 31 w 47"/>
                <a:gd name="T9" fmla="*/ 9 h 15"/>
                <a:gd name="T10" fmla="*/ 47 w 47"/>
                <a:gd name="T11" fmla="*/ 9 h 15"/>
                <a:gd name="T12" fmla="*/ 47 w 47"/>
                <a:gd name="T13" fmla="*/ 0 h 15"/>
                <a:gd name="T14" fmla="*/ 0 w 47"/>
                <a:gd name="T15" fmla="*/ 0 h 15"/>
                <a:gd name="T16" fmla="*/ 0 w 47"/>
                <a:gd name="T17" fmla="*/ 9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7" h="15">
                  <a:moveTo>
                    <a:pt x="0" y="9"/>
                  </a:moveTo>
                  <a:lnTo>
                    <a:pt x="16" y="9"/>
                  </a:lnTo>
                  <a:lnTo>
                    <a:pt x="16" y="15"/>
                  </a:lnTo>
                  <a:lnTo>
                    <a:pt x="31" y="15"/>
                  </a:lnTo>
                  <a:lnTo>
                    <a:pt x="31" y="9"/>
                  </a:lnTo>
                  <a:lnTo>
                    <a:pt x="47" y="9"/>
                  </a:lnTo>
                  <a:lnTo>
                    <a:pt x="47" y="0"/>
                  </a:lnTo>
                  <a:lnTo>
                    <a:pt x="0" y="0"/>
                  </a:lnTo>
                  <a:lnTo>
                    <a:pt x="0" y="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144"/>
            <p:cNvSpPr>
              <a:spLocks noEditPoints="1"/>
            </p:cNvSpPr>
            <p:nvPr/>
          </p:nvSpPr>
          <p:spPr bwMode="auto">
            <a:xfrm>
              <a:off x="4769697" y="3890112"/>
              <a:ext cx="82362" cy="162227"/>
            </a:xfrm>
            <a:custGeom>
              <a:avLst/>
              <a:gdLst>
                <a:gd name="T0" fmla="*/ 32 w 33"/>
                <a:gd name="T1" fmla="*/ 3 h 65"/>
                <a:gd name="T2" fmla="*/ 28 w 33"/>
                <a:gd name="T3" fmla="*/ 0 h 65"/>
                <a:gd name="T4" fmla="*/ 16 w 33"/>
                <a:gd name="T5" fmla="*/ 5 h 65"/>
                <a:gd name="T6" fmla="*/ 4 w 33"/>
                <a:gd name="T7" fmla="*/ 0 h 65"/>
                <a:gd name="T8" fmla="*/ 0 w 33"/>
                <a:gd name="T9" fmla="*/ 3 h 65"/>
                <a:gd name="T10" fmla="*/ 0 w 33"/>
                <a:gd name="T11" fmla="*/ 3 h 65"/>
                <a:gd name="T12" fmla="*/ 0 w 33"/>
                <a:gd name="T13" fmla="*/ 3 h 65"/>
                <a:gd name="T14" fmla="*/ 15 w 33"/>
                <a:gd name="T15" fmla="*/ 65 h 65"/>
                <a:gd name="T16" fmla="*/ 19 w 33"/>
                <a:gd name="T17" fmla="*/ 65 h 65"/>
                <a:gd name="T18" fmla="*/ 33 w 33"/>
                <a:gd name="T19" fmla="*/ 3 h 65"/>
                <a:gd name="T20" fmla="*/ 33 w 33"/>
                <a:gd name="T21" fmla="*/ 3 h 65"/>
                <a:gd name="T22" fmla="*/ 33 w 33"/>
                <a:gd name="T23" fmla="*/ 3 h 65"/>
                <a:gd name="T24" fmla="*/ 33 w 33"/>
                <a:gd name="T25" fmla="*/ 3 h 65"/>
                <a:gd name="T26" fmla="*/ 32 w 33"/>
                <a:gd name="T27" fmla="*/ 3 h 65"/>
                <a:gd name="T28" fmla="*/ 16 w 33"/>
                <a:gd name="T29" fmla="*/ 57 h 65"/>
                <a:gd name="T30" fmla="*/ 4 w 33"/>
                <a:gd name="T31" fmla="*/ 4 h 65"/>
                <a:gd name="T32" fmla="*/ 16 w 33"/>
                <a:gd name="T33" fmla="*/ 8 h 65"/>
                <a:gd name="T34" fmla="*/ 29 w 33"/>
                <a:gd name="T35" fmla="*/ 4 h 65"/>
                <a:gd name="T36" fmla="*/ 16 w 33"/>
                <a:gd name="T37" fmla="*/ 57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3" h="65">
                  <a:moveTo>
                    <a:pt x="32" y="3"/>
                  </a:moveTo>
                  <a:lnTo>
                    <a:pt x="28" y="0"/>
                  </a:lnTo>
                  <a:lnTo>
                    <a:pt x="16" y="5"/>
                  </a:lnTo>
                  <a:lnTo>
                    <a:pt x="4" y="0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15" y="65"/>
                  </a:lnTo>
                  <a:lnTo>
                    <a:pt x="19" y="65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2" y="3"/>
                  </a:lnTo>
                  <a:close/>
                  <a:moveTo>
                    <a:pt x="16" y="57"/>
                  </a:moveTo>
                  <a:lnTo>
                    <a:pt x="4" y="4"/>
                  </a:lnTo>
                  <a:lnTo>
                    <a:pt x="16" y="8"/>
                  </a:lnTo>
                  <a:lnTo>
                    <a:pt x="29" y="4"/>
                  </a:lnTo>
                  <a:lnTo>
                    <a:pt x="16" y="5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4030296" y="3349692"/>
            <a:ext cx="379667" cy="379667"/>
            <a:chOff x="3440113" y="1050925"/>
            <a:chExt cx="390525" cy="333376"/>
          </a:xfrm>
          <a:solidFill>
            <a:schemeClr val="bg1"/>
          </a:solidFill>
        </p:grpSpPr>
        <p:sp>
          <p:nvSpPr>
            <p:cNvPr id="27" name="Freeform 8"/>
            <p:cNvSpPr>
              <a:spLocks/>
            </p:cNvSpPr>
            <p:nvPr/>
          </p:nvSpPr>
          <p:spPr bwMode="auto">
            <a:xfrm>
              <a:off x="3563938" y="1244600"/>
              <a:ext cx="69850" cy="71438"/>
            </a:xfrm>
            <a:custGeom>
              <a:avLst/>
              <a:gdLst>
                <a:gd name="T0" fmla="*/ 44 w 44"/>
                <a:gd name="T1" fmla="*/ 25 h 45"/>
                <a:gd name="T2" fmla="*/ 19 w 44"/>
                <a:gd name="T3" fmla="*/ 0 h 45"/>
                <a:gd name="T4" fmla="*/ 19 w 44"/>
                <a:gd name="T5" fmla="*/ 0 h 45"/>
                <a:gd name="T6" fmla="*/ 0 w 44"/>
                <a:gd name="T7" fmla="*/ 45 h 45"/>
                <a:gd name="T8" fmla="*/ 44 w 44"/>
                <a:gd name="T9" fmla="*/ 2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45">
                  <a:moveTo>
                    <a:pt x="44" y="25"/>
                  </a:moveTo>
                  <a:lnTo>
                    <a:pt x="19" y="0"/>
                  </a:lnTo>
                  <a:lnTo>
                    <a:pt x="19" y="0"/>
                  </a:lnTo>
                  <a:lnTo>
                    <a:pt x="0" y="45"/>
                  </a:lnTo>
                  <a:lnTo>
                    <a:pt x="44" y="2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Rectangle 9"/>
            <p:cNvSpPr>
              <a:spLocks noChangeArrowheads="1"/>
            </p:cNvSpPr>
            <p:nvPr/>
          </p:nvSpPr>
          <p:spPr bwMode="auto">
            <a:xfrm>
              <a:off x="3633788" y="1284288"/>
              <a:ext cx="1588" cy="15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Freeform 10"/>
            <p:cNvSpPr>
              <a:spLocks/>
            </p:cNvSpPr>
            <p:nvPr/>
          </p:nvSpPr>
          <p:spPr bwMode="auto">
            <a:xfrm>
              <a:off x="3605213" y="1074738"/>
              <a:ext cx="176213" cy="176213"/>
            </a:xfrm>
            <a:custGeom>
              <a:avLst/>
              <a:gdLst>
                <a:gd name="T0" fmla="*/ 101 w 111"/>
                <a:gd name="T1" fmla="*/ 0 h 111"/>
                <a:gd name="T2" fmla="*/ 0 w 111"/>
                <a:gd name="T3" fmla="*/ 101 h 111"/>
                <a:gd name="T4" fmla="*/ 10 w 111"/>
                <a:gd name="T5" fmla="*/ 111 h 111"/>
                <a:gd name="T6" fmla="*/ 111 w 111"/>
                <a:gd name="T7" fmla="*/ 10 h 111"/>
                <a:gd name="T8" fmla="*/ 101 w 111"/>
                <a:gd name="T9" fmla="*/ 0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111">
                  <a:moveTo>
                    <a:pt x="101" y="0"/>
                  </a:moveTo>
                  <a:lnTo>
                    <a:pt x="0" y="101"/>
                  </a:lnTo>
                  <a:lnTo>
                    <a:pt x="10" y="111"/>
                  </a:lnTo>
                  <a:lnTo>
                    <a:pt x="111" y="10"/>
                  </a:lnTo>
                  <a:lnTo>
                    <a:pt x="10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Freeform 11"/>
            <p:cNvSpPr>
              <a:spLocks/>
            </p:cNvSpPr>
            <p:nvPr/>
          </p:nvSpPr>
          <p:spPr bwMode="auto">
            <a:xfrm>
              <a:off x="3629025" y="1098550"/>
              <a:ext cx="177800" cy="177800"/>
            </a:xfrm>
            <a:custGeom>
              <a:avLst/>
              <a:gdLst>
                <a:gd name="T0" fmla="*/ 0 w 112"/>
                <a:gd name="T1" fmla="*/ 102 h 112"/>
                <a:gd name="T2" fmla="*/ 10 w 112"/>
                <a:gd name="T3" fmla="*/ 112 h 112"/>
                <a:gd name="T4" fmla="*/ 112 w 112"/>
                <a:gd name="T5" fmla="*/ 12 h 112"/>
                <a:gd name="T6" fmla="*/ 102 w 112"/>
                <a:gd name="T7" fmla="*/ 0 h 112"/>
                <a:gd name="T8" fmla="*/ 0 w 112"/>
                <a:gd name="T9" fmla="*/ 102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2" h="112">
                  <a:moveTo>
                    <a:pt x="0" y="102"/>
                  </a:moveTo>
                  <a:lnTo>
                    <a:pt x="10" y="112"/>
                  </a:lnTo>
                  <a:lnTo>
                    <a:pt x="112" y="12"/>
                  </a:lnTo>
                  <a:lnTo>
                    <a:pt x="102" y="0"/>
                  </a:lnTo>
                  <a:lnTo>
                    <a:pt x="0" y="1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Freeform 12"/>
            <p:cNvSpPr>
              <a:spLocks/>
            </p:cNvSpPr>
            <p:nvPr/>
          </p:nvSpPr>
          <p:spPr bwMode="auto">
            <a:xfrm>
              <a:off x="3775075" y="1050925"/>
              <a:ext cx="55563" cy="52388"/>
            </a:xfrm>
            <a:custGeom>
              <a:avLst/>
              <a:gdLst>
                <a:gd name="T0" fmla="*/ 14 w 21"/>
                <a:gd name="T1" fmla="*/ 6 h 20"/>
                <a:gd name="T2" fmla="*/ 0 w 21"/>
                <a:gd name="T3" fmla="*/ 6 h 20"/>
                <a:gd name="T4" fmla="*/ 15 w 21"/>
                <a:gd name="T5" fmla="*/ 20 h 20"/>
                <a:gd name="T6" fmla="*/ 14 w 21"/>
                <a:gd name="T7" fmla="*/ 6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20">
                  <a:moveTo>
                    <a:pt x="14" y="6"/>
                  </a:moveTo>
                  <a:cubicBezTo>
                    <a:pt x="8" y="0"/>
                    <a:pt x="0" y="6"/>
                    <a:pt x="0" y="6"/>
                  </a:cubicBezTo>
                  <a:cubicBezTo>
                    <a:pt x="15" y="20"/>
                    <a:pt x="15" y="20"/>
                    <a:pt x="15" y="20"/>
                  </a:cubicBezTo>
                  <a:cubicBezTo>
                    <a:pt x="15" y="20"/>
                    <a:pt x="21" y="14"/>
                    <a:pt x="14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Freeform 13"/>
            <p:cNvSpPr>
              <a:spLocks/>
            </p:cNvSpPr>
            <p:nvPr/>
          </p:nvSpPr>
          <p:spPr bwMode="auto">
            <a:xfrm>
              <a:off x="3440113" y="1058863"/>
              <a:ext cx="327025" cy="325438"/>
            </a:xfrm>
            <a:custGeom>
              <a:avLst/>
              <a:gdLst>
                <a:gd name="T0" fmla="*/ 182 w 206"/>
                <a:gd name="T1" fmla="*/ 180 h 205"/>
                <a:gd name="T2" fmla="*/ 25 w 206"/>
                <a:gd name="T3" fmla="*/ 180 h 205"/>
                <a:gd name="T4" fmla="*/ 25 w 206"/>
                <a:gd name="T5" fmla="*/ 25 h 205"/>
                <a:gd name="T6" fmla="*/ 172 w 206"/>
                <a:gd name="T7" fmla="*/ 25 h 205"/>
                <a:gd name="T8" fmla="*/ 198 w 206"/>
                <a:gd name="T9" fmla="*/ 0 h 205"/>
                <a:gd name="T10" fmla="*/ 0 w 206"/>
                <a:gd name="T11" fmla="*/ 0 h 205"/>
                <a:gd name="T12" fmla="*/ 0 w 206"/>
                <a:gd name="T13" fmla="*/ 205 h 205"/>
                <a:gd name="T14" fmla="*/ 206 w 206"/>
                <a:gd name="T15" fmla="*/ 205 h 205"/>
                <a:gd name="T16" fmla="*/ 206 w 206"/>
                <a:gd name="T17" fmla="*/ 76 h 205"/>
                <a:gd name="T18" fmla="*/ 182 w 206"/>
                <a:gd name="T19" fmla="*/ 101 h 205"/>
                <a:gd name="T20" fmla="*/ 182 w 206"/>
                <a:gd name="T21" fmla="*/ 180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06" h="205">
                  <a:moveTo>
                    <a:pt x="182" y="180"/>
                  </a:moveTo>
                  <a:lnTo>
                    <a:pt x="25" y="180"/>
                  </a:lnTo>
                  <a:lnTo>
                    <a:pt x="25" y="25"/>
                  </a:lnTo>
                  <a:lnTo>
                    <a:pt x="172" y="25"/>
                  </a:lnTo>
                  <a:lnTo>
                    <a:pt x="198" y="0"/>
                  </a:lnTo>
                  <a:lnTo>
                    <a:pt x="0" y="0"/>
                  </a:lnTo>
                  <a:lnTo>
                    <a:pt x="0" y="205"/>
                  </a:lnTo>
                  <a:lnTo>
                    <a:pt x="206" y="205"/>
                  </a:lnTo>
                  <a:lnTo>
                    <a:pt x="206" y="76"/>
                  </a:lnTo>
                  <a:lnTo>
                    <a:pt x="182" y="101"/>
                  </a:lnTo>
                  <a:lnTo>
                    <a:pt x="182" y="18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3" name="Content Placeholder 2"/>
          <p:cNvSpPr txBox="1">
            <a:spLocks/>
          </p:cNvSpPr>
          <p:nvPr/>
        </p:nvSpPr>
        <p:spPr>
          <a:xfrm>
            <a:off x="4896644" y="269591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4" name="Content Placeholder 2"/>
          <p:cNvSpPr txBox="1">
            <a:spLocks/>
          </p:cNvSpPr>
          <p:nvPr/>
        </p:nvSpPr>
        <p:spPr>
          <a:xfrm>
            <a:off x="5269063" y="584201"/>
            <a:ext cx="2322215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839409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  <p:bldP spid="15" grpId="0"/>
      <p:bldP spid="5" grpId="0" animBg="1"/>
      <p:bldP spid="7" grpId="0" animBg="1"/>
      <p:bldP spid="8" grpId="0" animBg="1"/>
      <p:bldP spid="9" grpId="0" animBg="1"/>
      <p:bldP spid="16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5"/>
          <p:cNvSpPr>
            <a:spLocks/>
          </p:cNvSpPr>
          <p:nvPr/>
        </p:nvSpPr>
        <p:spPr bwMode="auto">
          <a:xfrm>
            <a:off x="332074" y="1069094"/>
            <a:ext cx="5759730" cy="5094464"/>
          </a:xfrm>
          <a:custGeom>
            <a:avLst/>
            <a:gdLst>
              <a:gd name="T0" fmla="*/ 2277 w 2277"/>
              <a:gd name="T1" fmla="*/ 2014 h 2014"/>
              <a:gd name="T2" fmla="*/ 1061 w 2277"/>
              <a:gd name="T3" fmla="*/ 2014 h 2014"/>
              <a:gd name="T4" fmla="*/ 0 w 2277"/>
              <a:gd name="T5" fmla="*/ 0 h 2014"/>
              <a:gd name="T6" fmla="*/ 1217 w 2277"/>
              <a:gd name="T7" fmla="*/ 0 h 2014"/>
              <a:gd name="T8" fmla="*/ 2277 w 2277"/>
              <a:gd name="T9" fmla="*/ 2014 h 20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277" h="2014">
                <a:moveTo>
                  <a:pt x="2277" y="2014"/>
                </a:moveTo>
                <a:lnTo>
                  <a:pt x="1061" y="2014"/>
                </a:lnTo>
                <a:lnTo>
                  <a:pt x="0" y="0"/>
                </a:lnTo>
                <a:lnTo>
                  <a:pt x="1217" y="0"/>
                </a:lnTo>
                <a:lnTo>
                  <a:pt x="2277" y="201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28573" tIns="64286" rIns="128573" bIns="64286" numCol="1" anchor="t" anchorCtr="0" compatLnSpc="1">
            <a:prstTxWarp prst="textNoShape">
              <a:avLst/>
            </a:prstTxWarp>
          </a:bodyPr>
          <a:lstStyle/>
          <a:p>
            <a:endParaRPr lang="zh-CN" altLang="en-US" sz="2000"/>
          </a:p>
        </p:txBody>
      </p:sp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705" y="1564881"/>
            <a:ext cx="12857691" cy="410289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  <a:extLst/>
        </p:spPr>
        <p:txBody>
          <a:bodyPr vert="horz" wrap="square" lIns="128573" tIns="64286" rIns="128573" bIns="64286" numCol="1" anchor="t" anchorCtr="0" compatLnSpc="1">
            <a:prstTxWarp prst="textNoShape">
              <a:avLst/>
            </a:prstTxWarp>
          </a:bodyPr>
          <a:lstStyle/>
          <a:p>
            <a:endParaRPr lang="zh-CN" altLang="en-US" sz="2000"/>
          </a:p>
        </p:txBody>
      </p:sp>
      <p:sp>
        <p:nvSpPr>
          <p:cNvPr id="7" name="Freeform 7"/>
          <p:cNvSpPr>
            <a:spLocks/>
          </p:cNvSpPr>
          <p:nvPr/>
        </p:nvSpPr>
        <p:spPr bwMode="auto">
          <a:xfrm>
            <a:off x="706" y="1069094"/>
            <a:ext cx="3412330" cy="4598677"/>
          </a:xfrm>
          <a:custGeom>
            <a:avLst/>
            <a:gdLst>
              <a:gd name="T0" fmla="*/ 1349 w 1349"/>
              <a:gd name="T1" fmla="*/ 0 h 1818"/>
              <a:gd name="T2" fmla="*/ 0 w 1349"/>
              <a:gd name="T3" fmla="*/ 1818 h 1818"/>
              <a:gd name="T4" fmla="*/ 0 w 1349"/>
              <a:gd name="T5" fmla="*/ 0 h 1818"/>
              <a:gd name="T6" fmla="*/ 1349 w 1349"/>
              <a:gd name="T7" fmla="*/ 0 h 18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349" h="1818">
                <a:moveTo>
                  <a:pt x="1349" y="0"/>
                </a:moveTo>
                <a:lnTo>
                  <a:pt x="0" y="1818"/>
                </a:lnTo>
                <a:lnTo>
                  <a:pt x="0" y="0"/>
                </a:lnTo>
                <a:lnTo>
                  <a:pt x="1349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28573" tIns="64286" rIns="128573" bIns="64286" numCol="1" anchor="t" anchorCtr="0" compatLnSpc="1">
            <a:prstTxWarp prst="textNoShape">
              <a:avLst/>
            </a:prstTxWarp>
          </a:bodyPr>
          <a:lstStyle/>
          <a:p>
            <a:endParaRPr lang="zh-CN" altLang="en-US" sz="2000"/>
          </a:p>
        </p:txBody>
      </p:sp>
      <p:sp>
        <p:nvSpPr>
          <p:cNvPr id="8" name="Freeform 8"/>
          <p:cNvSpPr>
            <a:spLocks/>
          </p:cNvSpPr>
          <p:nvPr/>
        </p:nvSpPr>
        <p:spPr bwMode="auto">
          <a:xfrm>
            <a:off x="3015903" y="4605372"/>
            <a:ext cx="4535440" cy="1558187"/>
          </a:xfrm>
          <a:custGeom>
            <a:avLst/>
            <a:gdLst>
              <a:gd name="T0" fmla="*/ 446 w 1793"/>
              <a:gd name="T1" fmla="*/ 0 h 616"/>
              <a:gd name="T2" fmla="*/ 0 w 1793"/>
              <a:gd name="T3" fmla="*/ 616 h 616"/>
              <a:gd name="T4" fmla="*/ 1347 w 1793"/>
              <a:gd name="T5" fmla="*/ 616 h 616"/>
              <a:gd name="T6" fmla="*/ 1793 w 1793"/>
              <a:gd name="T7" fmla="*/ 0 h 616"/>
              <a:gd name="T8" fmla="*/ 446 w 1793"/>
              <a:gd name="T9" fmla="*/ 0 h 6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93" h="616">
                <a:moveTo>
                  <a:pt x="446" y="0"/>
                </a:moveTo>
                <a:lnTo>
                  <a:pt x="0" y="616"/>
                </a:lnTo>
                <a:lnTo>
                  <a:pt x="1347" y="616"/>
                </a:lnTo>
                <a:lnTo>
                  <a:pt x="1793" y="0"/>
                </a:lnTo>
                <a:lnTo>
                  <a:pt x="446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28573" tIns="64286" rIns="128573" bIns="64286" numCol="1" anchor="t" anchorCtr="0" compatLnSpc="1">
            <a:prstTxWarp prst="textNoShape">
              <a:avLst/>
            </a:prstTxWarp>
          </a:bodyPr>
          <a:lstStyle/>
          <a:p>
            <a:endParaRPr lang="zh-CN" altLang="en-US" sz="2000"/>
          </a:p>
        </p:txBody>
      </p:sp>
      <p:sp>
        <p:nvSpPr>
          <p:cNvPr id="10" name="矩形 259"/>
          <p:cNvSpPr>
            <a:spLocks noChangeArrowheads="1"/>
          </p:cNvSpPr>
          <p:nvPr/>
        </p:nvSpPr>
        <p:spPr bwMode="auto">
          <a:xfrm>
            <a:off x="5637350" y="2499984"/>
            <a:ext cx="1584050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5400" b="1" cap="all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03</a:t>
            </a:r>
            <a:endParaRPr lang="zh-CN" altLang="en-US" sz="3999" cap="all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矩形 259"/>
          <p:cNvSpPr>
            <a:spLocks noChangeArrowheads="1"/>
          </p:cNvSpPr>
          <p:nvPr/>
        </p:nvSpPr>
        <p:spPr bwMode="auto">
          <a:xfrm>
            <a:off x="3839383" y="3330936"/>
            <a:ext cx="5179985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2000" b="1" dirty="0">
                <a:solidFill>
                  <a:schemeClr val="bg1"/>
                </a:solidFill>
                <a:cs typeface="+mn-ea"/>
                <a:sym typeface="+mn-lt"/>
              </a:rPr>
              <a:t>点击添加相关标题文字</a:t>
            </a:r>
            <a:endParaRPr lang="en-US" altLang="zh-CN" sz="20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2" name="矩形 259"/>
          <p:cNvSpPr>
            <a:spLocks noChangeArrowheads="1"/>
          </p:cNvSpPr>
          <p:nvPr/>
        </p:nvSpPr>
        <p:spPr bwMode="auto">
          <a:xfrm>
            <a:off x="3931479" y="3639978"/>
            <a:ext cx="4995792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1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+mn-lt"/>
              </a:rPr>
              <a:t>Click on add related title words</a:t>
            </a:r>
          </a:p>
        </p:txBody>
      </p:sp>
    </p:spTree>
    <p:extLst>
      <p:ext uri="{BB962C8B-B14F-4D97-AF65-F5344CB8AC3E}">
        <p14:creationId xmlns:p14="http://schemas.microsoft.com/office/powerpoint/2010/main" val="27524486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 tmFilter="0,0; .5, 1; 1, 1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050"/>
                            </p:stCondLst>
                            <p:childTnLst>
                              <p:par>
                                <p:cTn id="32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3" dur="500" tmFilter="0, 0; .2, .5; .8, .5; 1, 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4" dur="250" autoRev="1" fill="hold"/>
                                        <p:tgtEl>
                                          <p:spTgt spid="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550"/>
                            </p:stCondLst>
                            <p:childTnLst>
                              <p:par>
                                <p:cTn id="3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 tmFilter="0,0; .5, 1; 1, 1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500"/>
                            </p:stCondLst>
                            <p:childTnLst>
                              <p:par>
                                <p:cTn id="44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45" dur="500" tmFilter="0, 0; .2, .5; .8, .5; 1, 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6" dur="250" autoRev="1" fill="hold"/>
                                        <p:tgtEl>
                                          <p:spTgt spid="1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000"/>
                            </p:stCondLst>
                            <p:childTnLst>
                              <p:par>
                                <p:cTn id="4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 tmFilter="0,0; .5, 1; 1, 1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4800"/>
                            </p:stCondLst>
                            <p:childTnLst>
                              <p:par>
                                <p:cTn id="56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57" dur="500" tmFilter="0, 0; .2, .5; .8, .5; 1, 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8" dur="250" autoRev="1" fill="hold"/>
                                        <p:tgtEl>
                                          <p:spTgt spid="1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10" grpId="0"/>
      <p:bldP spid="10" grpId="1"/>
      <p:bldP spid="11" grpId="0"/>
      <p:bldP spid="11" grpId="1"/>
      <p:bldP spid="12" grpId="0"/>
      <p:bldP spid="12" grpId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2059455" y="2464197"/>
            <a:ext cx="2183543" cy="686389"/>
            <a:chOff x="897773" y="2357290"/>
            <a:chExt cx="2384237" cy="749476"/>
          </a:xfrm>
        </p:grpSpPr>
        <p:sp>
          <p:nvSpPr>
            <p:cNvPr id="154" name="TextBox 153"/>
            <p:cNvSpPr txBox="1"/>
            <p:nvPr/>
          </p:nvSpPr>
          <p:spPr>
            <a:xfrm>
              <a:off x="1403756" y="2357290"/>
              <a:ext cx="1372265" cy="28229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5" name="Rectangle 154"/>
            <p:cNvSpPr/>
            <p:nvPr/>
          </p:nvSpPr>
          <p:spPr>
            <a:xfrm>
              <a:off x="897773" y="2637675"/>
              <a:ext cx="2384237" cy="469091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6" name="Group 155"/>
          <p:cNvGrpSpPr/>
          <p:nvPr/>
        </p:nvGrpSpPr>
        <p:grpSpPr>
          <a:xfrm>
            <a:off x="3024087" y="2054325"/>
            <a:ext cx="254276" cy="253518"/>
            <a:chOff x="2138511" y="2464802"/>
            <a:chExt cx="354012" cy="352956"/>
          </a:xfrm>
          <a:solidFill>
            <a:schemeClr val="accent1"/>
          </a:solidFill>
        </p:grpSpPr>
        <p:sp>
          <p:nvSpPr>
            <p:cNvPr id="157" name="Oval 156"/>
            <p:cNvSpPr>
              <a:spLocks noChangeArrowheads="1"/>
            </p:cNvSpPr>
            <p:nvPr/>
          </p:nvSpPr>
          <p:spPr bwMode="auto">
            <a:xfrm>
              <a:off x="2229830" y="2555417"/>
              <a:ext cx="171376" cy="17172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8" name="Freeform 157"/>
            <p:cNvSpPr>
              <a:spLocks noEditPoints="1"/>
            </p:cNvSpPr>
            <p:nvPr/>
          </p:nvSpPr>
          <p:spPr bwMode="auto">
            <a:xfrm>
              <a:off x="2138511" y="2464802"/>
              <a:ext cx="354012" cy="352956"/>
            </a:xfrm>
            <a:custGeom>
              <a:avLst/>
              <a:gdLst>
                <a:gd name="T0" fmla="*/ 212 w 423"/>
                <a:gd name="T1" fmla="*/ 0 h 424"/>
                <a:gd name="T2" fmla="*/ 0 w 423"/>
                <a:gd name="T3" fmla="*/ 212 h 424"/>
                <a:gd name="T4" fmla="*/ 212 w 423"/>
                <a:gd name="T5" fmla="*/ 424 h 424"/>
                <a:gd name="T6" fmla="*/ 423 w 423"/>
                <a:gd name="T7" fmla="*/ 212 h 424"/>
                <a:gd name="T8" fmla="*/ 212 w 423"/>
                <a:gd name="T9" fmla="*/ 0 h 424"/>
                <a:gd name="T10" fmla="*/ 212 w 423"/>
                <a:gd name="T11" fmla="*/ 386 h 424"/>
                <a:gd name="T12" fmla="*/ 38 w 423"/>
                <a:gd name="T13" fmla="*/ 212 h 424"/>
                <a:gd name="T14" fmla="*/ 212 w 423"/>
                <a:gd name="T15" fmla="*/ 38 h 424"/>
                <a:gd name="T16" fmla="*/ 386 w 423"/>
                <a:gd name="T17" fmla="*/ 212 h 424"/>
                <a:gd name="T18" fmla="*/ 212 w 423"/>
                <a:gd name="T19" fmla="*/ 386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3" h="424">
                  <a:moveTo>
                    <a:pt x="212" y="0"/>
                  </a:moveTo>
                  <a:cubicBezTo>
                    <a:pt x="95" y="0"/>
                    <a:pt x="0" y="95"/>
                    <a:pt x="0" y="212"/>
                  </a:cubicBezTo>
                  <a:cubicBezTo>
                    <a:pt x="0" y="329"/>
                    <a:pt x="95" y="424"/>
                    <a:pt x="212" y="424"/>
                  </a:cubicBezTo>
                  <a:cubicBezTo>
                    <a:pt x="329" y="424"/>
                    <a:pt x="423" y="329"/>
                    <a:pt x="423" y="212"/>
                  </a:cubicBezTo>
                  <a:cubicBezTo>
                    <a:pt x="423" y="95"/>
                    <a:pt x="329" y="0"/>
                    <a:pt x="212" y="0"/>
                  </a:cubicBezTo>
                  <a:close/>
                  <a:moveTo>
                    <a:pt x="212" y="386"/>
                  </a:moveTo>
                  <a:cubicBezTo>
                    <a:pt x="116" y="386"/>
                    <a:pt x="38" y="308"/>
                    <a:pt x="38" y="212"/>
                  </a:cubicBezTo>
                  <a:cubicBezTo>
                    <a:pt x="38" y="116"/>
                    <a:pt x="116" y="38"/>
                    <a:pt x="212" y="38"/>
                  </a:cubicBezTo>
                  <a:cubicBezTo>
                    <a:pt x="308" y="38"/>
                    <a:pt x="386" y="116"/>
                    <a:pt x="386" y="212"/>
                  </a:cubicBezTo>
                  <a:cubicBezTo>
                    <a:pt x="386" y="308"/>
                    <a:pt x="308" y="386"/>
                    <a:pt x="212" y="3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2059455" y="3871296"/>
            <a:ext cx="2183543" cy="693353"/>
            <a:chOff x="897773" y="3893722"/>
            <a:chExt cx="2384237" cy="757081"/>
          </a:xfrm>
        </p:grpSpPr>
        <p:sp>
          <p:nvSpPr>
            <p:cNvPr id="159" name="TextBox 158"/>
            <p:cNvSpPr txBox="1"/>
            <p:nvPr/>
          </p:nvSpPr>
          <p:spPr>
            <a:xfrm>
              <a:off x="1403762" y="3893722"/>
              <a:ext cx="1372265" cy="282295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0" name="Rectangle 159"/>
            <p:cNvSpPr/>
            <p:nvPr/>
          </p:nvSpPr>
          <p:spPr>
            <a:xfrm>
              <a:off x="897773" y="4181712"/>
              <a:ext cx="2384237" cy="469091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61" name="Group 160"/>
          <p:cNvGrpSpPr/>
          <p:nvPr/>
        </p:nvGrpSpPr>
        <p:grpSpPr>
          <a:xfrm>
            <a:off x="3024087" y="3468393"/>
            <a:ext cx="254276" cy="253518"/>
            <a:chOff x="2138511" y="2464802"/>
            <a:chExt cx="354012" cy="352956"/>
          </a:xfrm>
          <a:solidFill>
            <a:schemeClr val="accent2"/>
          </a:solidFill>
        </p:grpSpPr>
        <p:sp>
          <p:nvSpPr>
            <p:cNvPr id="162" name="Oval 161"/>
            <p:cNvSpPr>
              <a:spLocks noChangeArrowheads="1"/>
            </p:cNvSpPr>
            <p:nvPr/>
          </p:nvSpPr>
          <p:spPr bwMode="auto">
            <a:xfrm>
              <a:off x="2229830" y="2555417"/>
              <a:ext cx="171376" cy="17172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3" name="Freeform 162"/>
            <p:cNvSpPr>
              <a:spLocks noEditPoints="1"/>
            </p:cNvSpPr>
            <p:nvPr/>
          </p:nvSpPr>
          <p:spPr bwMode="auto">
            <a:xfrm>
              <a:off x="2138511" y="2464802"/>
              <a:ext cx="354012" cy="352956"/>
            </a:xfrm>
            <a:custGeom>
              <a:avLst/>
              <a:gdLst>
                <a:gd name="T0" fmla="*/ 212 w 423"/>
                <a:gd name="T1" fmla="*/ 0 h 424"/>
                <a:gd name="T2" fmla="*/ 0 w 423"/>
                <a:gd name="T3" fmla="*/ 212 h 424"/>
                <a:gd name="T4" fmla="*/ 212 w 423"/>
                <a:gd name="T5" fmla="*/ 424 h 424"/>
                <a:gd name="T6" fmla="*/ 423 w 423"/>
                <a:gd name="T7" fmla="*/ 212 h 424"/>
                <a:gd name="T8" fmla="*/ 212 w 423"/>
                <a:gd name="T9" fmla="*/ 0 h 424"/>
                <a:gd name="T10" fmla="*/ 212 w 423"/>
                <a:gd name="T11" fmla="*/ 386 h 424"/>
                <a:gd name="T12" fmla="*/ 38 w 423"/>
                <a:gd name="T13" fmla="*/ 212 h 424"/>
                <a:gd name="T14" fmla="*/ 212 w 423"/>
                <a:gd name="T15" fmla="*/ 38 h 424"/>
                <a:gd name="T16" fmla="*/ 386 w 423"/>
                <a:gd name="T17" fmla="*/ 212 h 424"/>
                <a:gd name="T18" fmla="*/ 212 w 423"/>
                <a:gd name="T19" fmla="*/ 386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3" h="424">
                  <a:moveTo>
                    <a:pt x="212" y="0"/>
                  </a:moveTo>
                  <a:cubicBezTo>
                    <a:pt x="95" y="0"/>
                    <a:pt x="0" y="95"/>
                    <a:pt x="0" y="212"/>
                  </a:cubicBezTo>
                  <a:cubicBezTo>
                    <a:pt x="0" y="329"/>
                    <a:pt x="95" y="424"/>
                    <a:pt x="212" y="424"/>
                  </a:cubicBezTo>
                  <a:cubicBezTo>
                    <a:pt x="329" y="424"/>
                    <a:pt x="423" y="329"/>
                    <a:pt x="423" y="212"/>
                  </a:cubicBezTo>
                  <a:cubicBezTo>
                    <a:pt x="423" y="95"/>
                    <a:pt x="329" y="0"/>
                    <a:pt x="212" y="0"/>
                  </a:cubicBezTo>
                  <a:close/>
                  <a:moveTo>
                    <a:pt x="212" y="386"/>
                  </a:moveTo>
                  <a:cubicBezTo>
                    <a:pt x="116" y="386"/>
                    <a:pt x="38" y="308"/>
                    <a:pt x="38" y="212"/>
                  </a:cubicBezTo>
                  <a:cubicBezTo>
                    <a:pt x="38" y="116"/>
                    <a:pt x="116" y="38"/>
                    <a:pt x="212" y="38"/>
                  </a:cubicBezTo>
                  <a:cubicBezTo>
                    <a:pt x="308" y="38"/>
                    <a:pt x="386" y="116"/>
                    <a:pt x="386" y="212"/>
                  </a:cubicBezTo>
                  <a:cubicBezTo>
                    <a:pt x="386" y="308"/>
                    <a:pt x="308" y="386"/>
                    <a:pt x="212" y="3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2059455" y="5252265"/>
            <a:ext cx="2183543" cy="725132"/>
            <a:chOff x="897773" y="5401618"/>
            <a:chExt cx="2384237" cy="791781"/>
          </a:xfrm>
        </p:grpSpPr>
        <p:sp>
          <p:nvSpPr>
            <p:cNvPr id="164" name="TextBox 163"/>
            <p:cNvSpPr txBox="1"/>
            <p:nvPr/>
          </p:nvSpPr>
          <p:spPr>
            <a:xfrm>
              <a:off x="1403762" y="5401618"/>
              <a:ext cx="1372265" cy="282295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5" name="Rectangle 164"/>
            <p:cNvSpPr/>
            <p:nvPr/>
          </p:nvSpPr>
          <p:spPr>
            <a:xfrm>
              <a:off x="897773" y="5724308"/>
              <a:ext cx="2384237" cy="469091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66" name="Group 165"/>
          <p:cNvGrpSpPr/>
          <p:nvPr/>
        </p:nvGrpSpPr>
        <p:grpSpPr>
          <a:xfrm>
            <a:off x="3024087" y="4881139"/>
            <a:ext cx="254276" cy="253518"/>
            <a:chOff x="2138511" y="2464802"/>
            <a:chExt cx="354012" cy="352956"/>
          </a:xfrm>
          <a:solidFill>
            <a:schemeClr val="accent3"/>
          </a:solidFill>
        </p:grpSpPr>
        <p:sp>
          <p:nvSpPr>
            <p:cNvPr id="167" name="Oval 166"/>
            <p:cNvSpPr>
              <a:spLocks noChangeArrowheads="1"/>
            </p:cNvSpPr>
            <p:nvPr/>
          </p:nvSpPr>
          <p:spPr bwMode="auto">
            <a:xfrm>
              <a:off x="2229830" y="2555417"/>
              <a:ext cx="171376" cy="17172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8" name="Freeform 167"/>
            <p:cNvSpPr>
              <a:spLocks noEditPoints="1"/>
            </p:cNvSpPr>
            <p:nvPr/>
          </p:nvSpPr>
          <p:spPr bwMode="auto">
            <a:xfrm>
              <a:off x="2138511" y="2464802"/>
              <a:ext cx="354012" cy="352956"/>
            </a:xfrm>
            <a:custGeom>
              <a:avLst/>
              <a:gdLst>
                <a:gd name="T0" fmla="*/ 212 w 423"/>
                <a:gd name="T1" fmla="*/ 0 h 424"/>
                <a:gd name="T2" fmla="*/ 0 w 423"/>
                <a:gd name="T3" fmla="*/ 212 h 424"/>
                <a:gd name="T4" fmla="*/ 212 w 423"/>
                <a:gd name="T5" fmla="*/ 424 h 424"/>
                <a:gd name="T6" fmla="*/ 423 w 423"/>
                <a:gd name="T7" fmla="*/ 212 h 424"/>
                <a:gd name="T8" fmla="*/ 212 w 423"/>
                <a:gd name="T9" fmla="*/ 0 h 424"/>
                <a:gd name="T10" fmla="*/ 212 w 423"/>
                <a:gd name="T11" fmla="*/ 386 h 424"/>
                <a:gd name="T12" fmla="*/ 38 w 423"/>
                <a:gd name="T13" fmla="*/ 212 h 424"/>
                <a:gd name="T14" fmla="*/ 212 w 423"/>
                <a:gd name="T15" fmla="*/ 38 h 424"/>
                <a:gd name="T16" fmla="*/ 386 w 423"/>
                <a:gd name="T17" fmla="*/ 212 h 424"/>
                <a:gd name="T18" fmla="*/ 212 w 423"/>
                <a:gd name="T19" fmla="*/ 386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3" h="424">
                  <a:moveTo>
                    <a:pt x="212" y="0"/>
                  </a:moveTo>
                  <a:cubicBezTo>
                    <a:pt x="95" y="0"/>
                    <a:pt x="0" y="95"/>
                    <a:pt x="0" y="212"/>
                  </a:cubicBezTo>
                  <a:cubicBezTo>
                    <a:pt x="0" y="329"/>
                    <a:pt x="95" y="424"/>
                    <a:pt x="212" y="424"/>
                  </a:cubicBezTo>
                  <a:cubicBezTo>
                    <a:pt x="329" y="424"/>
                    <a:pt x="423" y="329"/>
                    <a:pt x="423" y="212"/>
                  </a:cubicBezTo>
                  <a:cubicBezTo>
                    <a:pt x="423" y="95"/>
                    <a:pt x="329" y="0"/>
                    <a:pt x="212" y="0"/>
                  </a:cubicBezTo>
                  <a:close/>
                  <a:moveTo>
                    <a:pt x="212" y="386"/>
                  </a:moveTo>
                  <a:cubicBezTo>
                    <a:pt x="116" y="386"/>
                    <a:pt x="38" y="308"/>
                    <a:pt x="38" y="212"/>
                  </a:cubicBezTo>
                  <a:cubicBezTo>
                    <a:pt x="38" y="116"/>
                    <a:pt x="116" y="38"/>
                    <a:pt x="212" y="38"/>
                  </a:cubicBezTo>
                  <a:cubicBezTo>
                    <a:pt x="308" y="38"/>
                    <a:pt x="386" y="116"/>
                    <a:pt x="386" y="212"/>
                  </a:cubicBezTo>
                  <a:cubicBezTo>
                    <a:pt x="386" y="308"/>
                    <a:pt x="308" y="386"/>
                    <a:pt x="212" y="3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5407702" y="5021843"/>
            <a:ext cx="294728" cy="2207531"/>
            <a:chOff x="4980416" y="5038865"/>
            <a:chExt cx="321817" cy="1816442"/>
          </a:xfrm>
        </p:grpSpPr>
        <p:sp>
          <p:nvSpPr>
            <p:cNvPr id="175" name="Freeform 11"/>
            <p:cNvSpPr>
              <a:spLocks/>
            </p:cNvSpPr>
            <p:nvPr/>
          </p:nvSpPr>
          <p:spPr bwMode="auto">
            <a:xfrm>
              <a:off x="4991862" y="5046944"/>
              <a:ext cx="300945" cy="490130"/>
            </a:xfrm>
            <a:custGeom>
              <a:avLst/>
              <a:gdLst>
                <a:gd name="T0" fmla="*/ 447 w 447"/>
                <a:gd name="T1" fmla="*/ 659 h 728"/>
                <a:gd name="T2" fmla="*/ 241 w 447"/>
                <a:gd name="T3" fmla="*/ 0 h 728"/>
                <a:gd name="T4" fmla="*/ 196 w 447"/>
                <a:gd name="T5" fmla="*/ 0 h 728"/>
                <a:gd name="T6" fmla="*/ 0 w 447"/>
                <a:gd name="T7" fmla="*/ 681 h 728"/>
                <a:gd name="T8" fmla="*/ 12 w 447"/>
                <a:gd name="T9" fmla="*/ 728 h 728"/>
                <a:gd name="T10" fmla="*/ 423 w 447"/>
                <a:gd name="T11" fmla="*/ 728 h 728"/>
                <a:gd name="T12" fmla="*/ 447 w 447"/>
                <a:gd name="T13" fmla="*/ 659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7" h="728">
                  <a:moveTo>
                    <a:pt x="447" y="659"/>
                  </a:moveTo>
                  <a:lnTo>
                    <a:pt x="241" y="0"/>
                  </a:lnTo>
                  <a:lnTo>
                    <a:pt x="196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3" y="728"/>
                  </a:lnTo>
                  <a:lnTo>
                    <a:pt x="447" y="659"/>
                  </a:ln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6" name="Freeform 12"/>
            <p:cNvSpPr>
              <a:spLocks/>
            </p:cNvSpPr>
            <p:nvPr/>
          </p:nvSpPr>
          <p:spPr bwMode="auto">
            <a:xfrm>
              <a:off x="4991862" y="5046944"/>
              <a:ext cx="300945" cy="490130"/>
            </a:xfrm>
            <a:custGeom>
              <a:avLst/>
              <a:gdLst>
                <a:gd name="T0" fmla="*/ 447 w 447"/>
                <a:gd name="T1" fmla="*/ 659 h 728"/>
                <a:gd name="T2" fmla="*/ 241 w 447"/>
                <a:gd name="T3" fmla="*/ 0 h 728"/>
                <a:gd name="T4" fmla="*/ 196 w 447"/>
                <a:gd name="T5" fmla="*/ 0 h 728"/>
                <a:gd name="T6" fmla="*/ 0 w 447"/>
                <a:gd name="T7" fmla="*/ 681 h 728"/>
                <a:gd name="T8" fmla="*/ 12 w 447"/>
                <a:gd name="T9" fmla="*/ 728 h 728"/>
                <a:gd name="T10" fmla="*/ 423 w 447"/>
                <a:gd name="T11" fmla="*/ 728 h 728"/>
                <a:gd name="T12" fmla="*/ 447 w 447"/>
                <a:gd name="T13" fmla="*/ 659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7" h="728">
                  <a:moveTo>
                    <a:pt x="447" y="659"/>
                  </a:moveTo>
                  <a:lnTo>
                    <a:pt x="241" y="0"/>
                  </a:lnTo>
                  <a:lnTo>
                    <a:pt x="196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3" y="728"/>
                  </a:lnTo>
                  <a:lnTo>
                    <a:pt x="447" y="659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7" name="Freeform 13"/>
            <p:cNvSpPr>
              <a:spLocks/>
            </p:cNvSpPr>
            <p:nvPr/>
          </p:nvSpPr>
          <p:spPr bwMode="auto">
            <a:xfrm>
              <a:off x="5078038" y="5468401"/>
              <a:ext cx="125899" cy="1386906"/>
            </a:xfrm>
            <a:custGeom>
              <a:avLst/>
              <a:gdLst>
                <a:gd name="T0" fmla="*/ 79 w 79"/>
                <a:gd name="T1" fmla="*/ 871 h 871"/>
                <a:gd name="T2" fmla="*/ 0 w 79"/>
                <a:gd name="T3" fmla="*/ 871 h 871"/>
                <a:gd name="T4" fmla="*/ 0 w 79"/>
                <a:gd name="T5" fmla="*/ 33 h 871"/>
                <a:gd name="T6" fmla="*/ 39 w 79"/>
                <a:gd name="T7" fmla="*/ 1 h 871"/>
                <a:gd name="T8" fmla="*/ 79 w 79"/>
                <a:gd name="T9" fmla="*/ 33 h 871"/>
                <a:gd name="T10" fmla="*/ 79 w 79"/>
                <a:gd name="T11" fmla="*/ 871 h 8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9" h="871">
                  <a:moveTo>
                    <a:pt x="79" y="871"/>
                  </a:moveTo>
                  <a:cubicBezTo>
                    <a:pt x="0" y="871"/>
                    <a:pt x="0" y="871"/>
                    <a:pt x="0" y="871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3"/>
                    <a:pt x="5" y="2"/>
                    <a:pt x="39" y="1"/>
                  </a:cubicBezTo>
                  <a:cubicBezTo>
                    <a:pt x="73" y="0"/>
                    <a:pt x="79" y="33"/>
                    <a:pt x="79" y="33"/>
                  </a:cubicBezTo>
                  <a:cubicBezTo>
                    <a:pt x="79" y="871"/>
                    <a:pt x="79" y="871"/>
                    <a:pt x="79" y="871"/>
                  </a:cubicBezTo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8" name="Freeform 14"/>
            <p:cNvSpPr>
              <a:spLocks/>
            </p:cNvSpPr>
            <p:nvPr/>
          </p:nvSpPr>
          <p:spPr bwMode="auto">
            <a:xfrm>
              <a:off x="5200571" y="5465708"/>
              <a:ext cx="101662" cy="1387579"/>
            </a:xfrm>
            <a:custGeom>
              <a:avLst/>
              <a:gdLst>
                <a:gd name="T0" fmla="*/ 64 w 64"/>
                <a:gd name="T1" fmla="*/ 872 h 872"/>
                <a:gd name="T2" fmla="*/ 0 w 64"/>
                <a:gd name="T3" fmla="*/ 872 h 872"/>
                <a:gd name="T4" fmla="*/ 0 w 64"/>
                <a:gd name="T5" fmla="*/ 33 h 872"/>
                <a:gd name="T6" fmla="*/ 31 w 64"/>
                <a:gd name="T7" fmla="*/ 1 h 872"/>
                <a:gd name="T8" fmla="*/ 64 w 64"/>
                <a:gd name="T9" fmla="*/ 33 h 872"/>
                <a:gd name="T10" fmla="*/ 64 w 64"/>
                <a:gd name="T11" fmla="*/ 872 h 8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4" h="872">
                  <a:moveTo>
                    <a:pt x="64" y="872"/>
                  </a:moveTo>
                  <a:cubicBezTo>
                    <a:pt x="0" y="872"/>
                    <a:pt x="0" y="872"/>
                    <a:pt x="0" y="872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3"/>
                    <a:pt x="4" y="2"/>
                    <a:pt x="31" y="1"/>
                  </a:cubicBezTo>
                  <a:cubicBezTo>
                    <a:pt x="58" y="0"/>
                    <a:pt x="64" y="33"/>
                    <a:pt x="64" y="33"/>
                  </a:cubicBezTo>
                  <a:cubicBezTo>
                    <a:pt x="64" y="872"/>
                    <a:pt x="64" y="872"/>
                    <a:pt x="64" y="872"/>
                  </a:cubicBezTo>
                </a:path>
              </a:pathLst>
            </a:custGeom>
            <a:solidFill>
              <a:srgbClr val="ABA0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9" name="Freeform 15"/>
            <p:cNvSpPr>
              <a:spLocks/>
            </p:cNvSpPr>
            <p:nvPr/>
          </p:nvSpPr>
          <p:spPr bwMode="auto">
            <a:xfrm>
              <a:off x="4980416" y="5465708"/>
              <a:ext cx="100315" cy="1387579"/>
            </a:xfrm>
            <a:custGeom>
              <a:avLst/>
              <a:gdLst>
                <a:gd name="T0" fmla="*/ 63 w 63"/>
                <a:gd name="T1" fmla="*/ 872 h 872"/>
                <a:gd name="T2" fmla="*/ 0 w 63"/>
                <a:gd name="T3" fmla="*/ 872 h 872"/>
                <a:gd name="T4" fmla="*/ 0 w 63"/>
                <a:gd name="T5" fmla="*/ 33 h 872"/>
                <a:gd name="T6" fmla="*/ 31 w 63"/>
                <a:gd name="T7" fmla="*/ 1 h 872"/>
                <a:gd name="T8" fmla="*/ 63 w 63"/>
                <a:gd name="T9" fmla="*/ 33 h 872"/>
                <a:gd name="T10" fmla="*/ 63 w 63"/>
                <a:gd name="T11" fmla="*/ 872 h 8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872">
                  <a:moveTo>
                    <a:pt x="63" y="872"/>
                  </a:moveTo>
                  <a:cubicBezTo>
                    <a:pt x="0" y="872"/>
                    <a:pt x="0" y="872"/>
                    <a:pt x="0" y="872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3"/>
                    <a:pt x="4" y="2"/>
                    <a:pt x="31" y="1"/>
                  </a:cubicBezTo>
                  <a:cubicBezTo>
                    <a:pt x="57" y="0"/>
                    <a:pt x="63" y="33"/>
                    <a:pt x="63" y="33"/>
                  </a:cubicBezTo>
                  <a:lnTo>
                    <a:pt x="63" y="872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0" name="Freeform 16"/>
            <p:cNvSpPr>
              <a:spLocks/>
            </p:cNvSpPr>
            <p:nvPr/>
          </p:nvSpPr>
          <p:spPr bwMode="auto">
            <a:xfrm>
              <a:off x="5076019" y="5038865"/>
              <a:ext cx="132631" cy="192551"/>
            </a:xfrm>
            <a:custGeom>
              <a:avLst/>
              <a:gdLst>
                <a:gd name="T0" fmla="*/ 0 w 83"/>
                <a:gd name="T1" fmla="*/ 111 h 121"/>
                <a:gd name="T2" fmla="*/ 83 w 83"/>
                <a:gd name="T3" fmla="*/ 113 h 121"/>
                <a:gd name="T4" fmla="*/ 49 w 83"/>
                <a:gd name="T5" fmla="*/ 0 h 121"/>
                <a:gd name="T6" fmla="*/ 29 w 83"/>
                <a:gd name="T7" fmla="*/ 0 h 121"/>
                <a:gd name="T8" fmla="*/ 0 w 83"/>
                <a:gd name="T9" fmla="*/ 111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3" h="121">
                  <a:moveTo>
                    <a:pt x="0" y="111"/>
                  </a:moveTo>
                  <a:cubicBezTo>
                    <a:pt x="0" y="111"/>
                    <a:pt x="40" y="121"/>
                    <a:pt x="83" y="113"/>
                  </a:cubicBezTo>
                  <a:cubicBezTo>
                    <a:pt x="49" y="0"/>
                    <a:pt x="49" y="0"/>
                    <a:pt x="49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0" y="111"/>
                    <a:pt x="0" y="111"/>
                    <a:pt x="0" y="111"/>
                  </a:cubicBezTo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0" name="Freeform 36"/>
            <p:cNvSpPr>
              <a:spLocks/>
            </p:cNvSpPr>
            <p:nvPr/>
          </p:nvSpPr>
          <p:spPr bwMode="auto">
            <a:xfrm>
              <a:off x="5143344" y="5218624"/>
              <a:ext cx="149463" cy="294886"/>
            </a:xfrm>
            <a:custGeom>
              <a:avLst/>
              <a:gdLst>
                <a:gd name="T0" fmla="*/ 41 w 94"/>
                <a:gd name="T1" fmla="*/ 0 h 185"/>
                <a:gd name="T2" fmla="*/ 6 w 94"/>
                <a:gd name="T3" fmla="*/ 3 h 185"/>
                <a:gd name="T4" fmla="*/ 0 w 94"/>
                <a:gd name="T5" fmla="*/ 3 h 185"/>
                <a:gd name="T6" fmla="*/ 0 w 94"/>
                <a:gd name="T7" fmla="*/ 158 h 185"/>
                <a:gd name="T8" fmla="*/ 37 w 94"/>
                <a:gd name="T9" fmla="*/ 185 h 185"/>
                <a:gd name="T10" fmla="*/ 67 w 94"/>
                <a:gd name="T11" fmla="*/ 156 h 185"/>
                <a:gd name="T12" fmla="*/ 68 w 94"/>
                <a:gd name="T13" fmla="*/ 156 h 185"/>
                <a:gd name="T14" fmla="*/ 94 w 94"/>
                <a:gd name="T15" fmla="*/ 172 h 185"/>
                <a:gd name="T16" fmla="*/ 94 w 94"/>
                <a:gd name="T17" fmla="*/ 171 h 185"/>
                <a:gd name="T18" fmla="*/ 41 w 94"/>
                <a:gd name="T19" fmla="*/ 0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4" h="185">
                  <a:moveTo>
                    <a:pt x="41" y="0"/>
                  </a:moveTo>
                  <a:cubicBezTo>
                    <a:pt x="28" y="2"/>
                    <a:pt x="16" y="3"/>
                    <a:pt x="6" y="3"/>
                  </a:cubicBezTo>
                  <a:cubicBezTo>
                    <a:pt x="4" y="3"/>
                    <a:pt x="2" y="3"/>
                    <a:pt x="0" y="3"/>
                  </a:cubicBezTo>
                  <a:cubicBezTo>
                    <a:pt x="0" y="158"/>
                    <a:pt x="0" y="158"/>
                    <a:pt x="0" y="158"/>
                  </a:cubicBezTo>
                  <a:cubicBezTo>
                    <a:pt x="24" y="159"/>
                    <a:pt x="34" y="177"/>
                    <a:pt x="37" y="185"/>
                  </a:cubicBezTo>
                  <a:cubicBezTo>
                    <a:pt x="38" y="178"/>
                    <a:pt x="45" y="157"/>
                    <a:pt x="67" y="156"/>
                  </a:cubicBezTo>
                  <a:cubicBezTo>
                    <a:pt x="68" y="156"/>
                    <a:pt x="68" y="156"/>
                    <a:pt x="68" y="156"/>
                  </a:cubicBezTo>
                  <a:cubicBezTo>
                    <a:pt x="81" y="156"/>
                    <a:pt x="89" y="164"/>
                    <a:pt x="94" y="172"/>
                  </a:cubicBezTo>
                  <a:cubicBezTo>
                    <a:pt x="94" y="171"/>
                    <a:pt x="94" y="171"/>
                    <a:pt x="94" y="171"/>
                  </a:cubicBezTo>
                  <a:cubicBezTo>
                    <a:pt x="41" y="0"/>
                    <a:pt x="41" y="0"/>
                    <a:pt x="41" y="0"/>
                  </a:cubicBezTo>
                </a:path>
              </a:pathLst>
            </a:custGeom>
            <a:solidFill>
              <a:srgbClr val="C2B3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1" name="Freeform 37"/>
            <p:cNvSpPr>
              <a:spLocks/>
            </p:cNvSpPr>
            <p:nvPr/>
          </p:nvSpPr>
          <p:spPr bwMode="auto">
            <a:xfrm>
              <a:off x="5143344" y="5470421"/>
              <a:ext cx="60593" cy="1384886"/>
            </a:xfrm>
            <a:custGeom>
              <a:avLst/>
              <a:gdLst>
                <a:gd name="T0" fmla="*/ 0 w 38"/>
                <a:gd name="T1" fmla="*/ 0 h 870"/>
                <a:gd name="T2" fmla="*/ 0 w 38"/>
                <a:gd name="T3" fmla="*/ 870 h 870"/>
                <a:gd name="T4" fmla="*/ 38 w 38"/>
                <a:gd name="T5" fmla="*/ 870 h 870"/>
                <a:gd name="T6" fmla="*/ 38 w 38"/>
                <a:gd name="T7" fmla="*/ 869 h 870"/>
                <a:gd name="T8" fmla="*/ 36 w 38"/>
                <a:gd name="T9" fmla="*/ 869 h 870"/>
                <a:gd name="T10" fmla="*/ 36 w 38"/>
                <a:gd name="T11" fmla="*/ 30 h 870"/>
                <a:gd name="T12" fmla="*/ 37 w 38"/>
                <a:gd name="T13" fmla="*/ 27 h 870"/>
                <a:gd name="T14" fmla="*/ 0 w 38"/>
                <a:gd name="T15" fmla="*/ 0 h 8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8" h="870">
                  <a:moveTo>
                    <a:pt x="0" y="0"/>
                  </a:moveTo>
                  <a:cubicBezTo>
                    <a:pt x="0" y="870"/>
                    <a:pt x="0" y="870"/>
                    <a:pt x="0" y="870"/>
                  </a:cubicBezTo>
                  <a:cubicBezTo>
                    <a:pt x="38" y="870"/>
                    <a:pt x="38" y="870"/>
                    <a:pt x="38" y="870"/>
                  </a:cubicBezTo>
                  <a:cubicBezTo>
                    <a:pt x="38" y="869"/>
                    <a:pt x="38" y="869"/>
                    <a:pt x="38" y="869"/>
                  </a:cubicBezTo>
                  <a:cubicBezTo>
                    <a:pt x="36" y="869"/>
                    <a:pt x="36" y="869"/>
                    <a:pt x="36" y="869"/>
                  </a:cubicBezTo>
                  <a:cubicBezTo>
                    <a:pt x="36" y="30"/>
                    <a:pt x="36" y="30"/>
                    <a:pt x="36" y="30"/>
                  </a:cubicBezTo>
                  <a:cubicBezTo>
                    <a:pt x="36" y="30"/>
                    <a:pt x="37" y="29"/>
                    <a:pt x="37" y="27"/>
                  </a:cubicBezTo>
                  <a:cubicBezTo>
                    <a:pt x="34" y="19"/>
                    <a:pt x="24" y="1"/>
                    <a:pt x="0" y="0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2" name="Freeform 38"/>
            <p:cNvSpPr>
              <a:spLocks/>
            </p:cNvSpPr>
            <p:nvPr/>
          </p:nvSpPr>
          <p:spPr bwMode="auto">
            <a:xfrm>
              <a:off x="5200571" y="5467055"/>
              <a:ext cx="101662" cy="1386232"/>
            </a:xfrm>
            <a:custGeom>
              <a:avLst/>
              <a:gdLst>
                <a:gd name="T0" fmla="*/ 32 w 64"/>
                <a:gd name="T1" fmla="*/ 0 h 871"/>
                <a:gd name="T2" fmla="*/ 31 w 64"/>
                <a:gd name="T3" fmla="*/ 0 h 871"/>
                <a:gd name="T4" fmla="*/ 1 w 64"/>
                <a:gd name="T5" fmla="*/ 29 h 871"/>
                <a:gd name="T6" fmla="*/ 0 w 64"/>
                <a:gd name="T7" fmla="*/ 32 h 871"/>
                <a:gd name="T8" fmla="*/ 0 w 64"/>
                <a:gd name="T9" fmla="*/ 871 h 871"/>
                <a:gd name="T10" fmla="*/ 2 w 64"/>
                <a:gd name="T11" fmla="*/ 871 h 871"/>
                <a:gd name="T12" fmla="*/ 64 w 64"/>
                <a:gd name="T13" fmla="*/ 871 h 871"/>
                <a:gd name="T14" fmla="*/ 64 w 64"/>
                <a:gd name="T15" fmla="*/ 32 h 871"/>
                <a:gd name="T16" fmla="*/ 58 w 64"/>
                <a:gd name="T17" fmla="*/ 16 h 871"/>
                <a:gd name="T18" fmla="*/ 32 w 64"/>
                <a:gd name="T19" fmla="*/ 0 h 8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4" h="871">
                  <a:moveTo>
                    <a:pt x="32" y="0"/>
                  </a:moveTo>
                  <a:cubicBezTo>
                    <a:pt x="32" y="0"/>
                    <a:pt x="32" y="0"/>
                    <a:pt x="31" y="0"/>
                  </a:cubicBezTo>
                  <a:cubicBezTo>
                    <a:pt x="9" y="1"/>
                    <a:pt x="2" y="22"/>
                    <a:pt x="1" y="29"/>
                  </a:cubicBezTo>
                  <a:cubicBezTo>
                    <a:pt x="1" y="31"/>
                    <a:pt x="0" y="32"/>
                    <a:pt x="0" y="32"/>
                  </a:cubicBezTo>
                  <a:cubicBezTo>
                    <a:pt x="0" y="871"/>
                    <a:pt x="0" y="871"/>
                    <a:pt x="0" y="871"/>
                  </a:cubicBezTo>
                  <a:cubicBezTo>
                    <a:pt x="2" y="871"/>
                    <a:pt x="2" y="871"/>
                    <a:pt x="2" y="871"/>
                  </a:cubicBezTo>
                  <a:cubicBezTo>
                    <a:pt x="64" y="871"/>
                    <a:pt x="64" y="871"/>
                    <a:pt x="64" y="871"/>
                  </a:cubicBezTo>
                  <a:cubicBezTo>
                    <a:pt x="64" y="32"/>
                    <a:pt x="64" y="32"/>
                    <a:pt x="64" y="32"/>
                  </a:cubicBezTo>
                  <a:cubicBezTo>
                    <a:pt x="64" y="32"/>
                    <a:pt x="62" y="24"/>
                    <a:pt x="58" y="16"/>
                  </a:cubicBezTo>
                  <a:cubicBezTo>
                    <a:pt x="53" y="8"/>
                    <a:pt x="45" y="0"/>
                    <a:pt x="32" y="0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3" name="Freeform 39"/>
            <p:cNvSpPr>
              <a:spLocks/>
            </p:cNvSpPr>
            <p:nvPr/>
          </p:nvSpPr>
          <p:spPr bwMode="auto">
            <a:xfrm>
              <a:off x="5143344" y="5038865"/>
              <a:ext cx="65306" cy="184472"/>
            </a:xfrm>
            <a:custGeom>
              <a:avLst/>
              <a:gdLst>
                <a:gd name="T0" fmla="*/ 7 w 41"/>
                <a:gd name="T1" fmla="*/ 0 h 116"/>
                <a:gd name="T2" fmla="*/ 0 w 41"/>
                <a:gd name="T3" fmla="*/ 0 h 116"/>
                <a:gd name="T4" fmla="*/ 0 w 41"/>
                <a:gd name="T5" fmla="*/ 116 h 116"/>
                <a:gd name="T6" fmla="*/ 6 w 41"/>
                <a:gd name="T7" fmla="*/ 116 h 116"/>
                <a:gd name="T8" fmla="*/ 41 w 41"/>
                <a:gd name="T9" fmla="*/ 113 h 116"/>
                <a:gd name="T10" fmla="*/ 41 w 41"/>
                <a:gd name="T11" fmla="*/ 113 h 116"/>
                <a:gd name="T12" fmla="*/ 7 w 41"/>
                <a:gd name="T13" fmla="*/ 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1" h="116">
                  <a:moveTo>
                    <a:pt x="7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16"/>
                    <a:pt x="0" y="116"/>
                    <a:pt x="0" y="116"/>
                  </a:cubicBezTo>
                  <a:cubicBezTo>
                    <a:pt x="2" y="116"/>
                    <a:pt x="4" y="116"/>
                    <a:pt x="6" y="116"/>
                  </a:cubicBezTo>
                  <a:cubicBezTo>
                    <a:pt x="16" y="116"/>
                    <a:pt x="28" y="115"/>
                    <a:pt x="41" y="113"/>
                  </a:cubicBezTo>
                  <a:cubicBezTo>
                    <a:pt x="41" y="113"/>
                    <a:pt x="41" y="113"/>
                    <a:pt x="41" y="113"/>
                  </a:cubicBezTo>
                  <a:cubicBezTo>
                    <a:pt x="7" y="0"/>
                    <a:pt x="7" y="0"/>
                    <a:pt x="7" y="0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5886169" y="5313816"/>
            <a:ext cx="294727" cy="1911955"/>
            <a:chOff x="5502862" y="5357314"/>
            <a:chExt cx="321816" cy="1497993"/>
          </a:xfrm>
        </p:grpSpPr>
        <p:sp>
          <p:nvSpPr>
            <p:cNvPr id="187" name="Freeform 23"/>
            <p:cNvSpPr>
              <a:spLocks/>
            </p:cNvSpPr>
            <p:nvPr/>
          </p:nvSpPr>
          <p:spPr bwMode="auto">
            <a:xfrm>
              <a:off x="5514308" y="5365393"/>
              <a:ext cx="302292" cy="490130"/>
            </a:xfrm>
            <a:custGeom>
              <a:avLst/>
              <a:gdLst>
                <a:gd name="T0" fmla="*/ 449 w 449"/>
                <a:gd name="T1" fmla="*/ 657 h 728"/>
                <a:gd name="T2" fmla="*/ 241 w 449"/>
                <a:gd name="T3" fmla="*/ 0 h 728"/>
                <a:gd name="T4" fmla="*/ 196 w 449"/>
                <a:gd name="T5" fmla="*/ 0 h 728"/>
                <a:gd name="T6" fmla="*/ 0 w 449"/>
                <a:gd name="T7" fmla="*/ 681 h 728"/>
                <a:gd name="T8" fmla="*/ 12 w 449"/>
                <a:gd name="T9" fmla="*/ 728 h 728"/>
                <a:gd name="T10" fmla="*/ 423 w 449"/>
                <a:gd name="T11" fmla="*/ 726 h 728"/>
                <a:gd name="T12" fmla="*/ 449 w 449"/>
                <a:gd name="T13" fmla="*/ 65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9" h="728">
                  <a:moveTo>
                    <a:pt x="449" y="657"/>
                  </a:moveTo>
                  <a:lnTo>
                    <a:pt x="241" y="0"/>
                  </a:lnTo>
                  <a:lnTo>
                    <a:pt x="196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3" y="726"/>
                  </a:lnTo>
                  <a:lnTo>
                    <a:pt x="449" y="657"/>
                  </a:ln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8" name="Freeform 24"/>
            <p:cNvSpPr>
              <a:spLocks/>
            </p:cNvSpPr>
            <p:nvPr/>
          </p:nvSpPr>
          <p:spPr bwMode="auto">
            <a:xfrm>
              <a:off x="5514308" y="5365393"/>
              <a:ext cx="302292" cy="490130"/>
            </a:xfrm>
            <a:custGeom>
              <a:avLst/>
              <a:gdLst>
                <a:gd name="T0" fmla="*/ 449 w 449"/>
                <a:gd name="T1" fmla="*/ 657 h 728"/>
                <a:gd name="T2" fmla="*/ 241 w 449"/>
                <a:gd name="T3" fmla="*/ 0 h 728"/>
                <a:gd name="T4" fmla="*/ 196 w 449"/>
                <a:gd name="T5" fmla="*/ 0 h 728"/>
                <a:gd name="T6" fmla="*/ 0 w 449"/>
                <a:gd name="T7" fmla="*/ 681 h 728"/>
                <a:gd name="T8" fmla="*/ 12 w 449"/>
                <a:gd name="T9" fmla="*/ 728 h 728"/>
                <a:gd name="T10" fmla="*/ 423 w 449"/>
                <a:gd name="T11" fmla="*/ 726 h 728"/>
                <a:gd name="T12" fmla="*/ 449 w 449"/>
                <a:gd name="T13" fmla="*/ 65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9" h="728">
                  <a:moveTo>
                    <a:pt x="449" y="657"/>
                  </a:moveTo>
                  <a:lnTo>
                    <a:pt x="241" y="0"/>
                  </a:lnTo>
                  <a:lnTo>
                    <a:pt x="196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3" y="726"/>
                  </a:lnTo>
                  <a:lnTo>
                    <a:pt x="449" y="657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9" name="Freeform 25"/>
            <p:cNvSpPr>
              <a:spLocks/>
            </p:cNvSpPr>
            <p:nvPr/>
          </p:nvSpPr>
          <p:spPr bwMode="auto">
            <a:xfrm>
              <a:off x="5601831" y="5786851"/>
              <a:ext cx="125899" cy="1068456"/>
            </a:xfrm>
            <a:custGeom>
              <a:avLst/>
              <a:gdLst>
                <a:gd name="T0" fmla="*/ 79 w 79"/>
                <a:gd name="T1" fmla="*/ 671 h 671"/>
                <a:gd name="T2" fmla="*/ 0 w 79"/>
                <a:gd name="T3" fmla="*/ 671 h 671"/>
                <a:gd name="T4" fmla="*/ 0 w 79"/>
                <a:gd name="T5" fmla="*/ 32 h 671"/>
                <a:gd name="T6" fmla="*/ 38 w 79"/>
                <a:gd name="T7" fmla="*/ 1 h 671"/>
                <a:gd name="T8" fmla="*/ 79 w 79"/>
                <a:gd name="T9" fmla="*/ 32 h 671"/>
                <a:gd name="T10" fmla="*/ 79 w 79"/>
                <a:gd name="T11" fmla="*/ 671 h 6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9" h="671">
                  <a:moveTo>
                    <a:pt x="79" y="671"/>
                  </a:moveTo>
                  <a:cubicBezTo>
                    <a:pt x="0" y="671"/>
                    <a:pt x="0" y="671"/>
                    <a:pt x="0" y="671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5" y="1"/>
                    <a:pt x="38" y="1"/>
                  </a:cubicBezTo>
                  <a:cubicBezTo>
                    <a:pt x="72" y="0"/>
                    <a:pt x="79" y="32"/>
                    <a:pt x="79" y="32"/>
                  </a:cubicBezTo>
                  <a:cubicBezTo>
                    <a:pt x="79" y="671"/>
                    <a:pt x="79" y="671"/>
                    <a:pt x="79" y="671"/>
                  </a:cubicBezTo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0" name="Freeform 26"/>
            <p:cNvSpPr>
              <a:spLocks/>
            </p:cNvSpPr>
            <p:nvPr/>
          </p:nvSpPr>
          <p:spPr bwMode="auto">
            <a:xfrm>
              <a:off x="5724363" y="5783485"/>
              <a:ext cx="100315" cy="1069802"/>
            </a:xfrm>
            <a:custGeom>
              <a:avLst/>
              <a:gdLst>
                <a:gd name="T0" fmla="*/ 63 w 63"/>
                <a:gd name="T1" fmla="*/ 672 h 672"/>
                <a:gd name="T2" fmla="*/ 0 w 63"/>
                <a:gd name="T3" fmla="*/ 672 h 672"/>
                <a:gd name="T4" fmla="*/ 0 w 63"/>
                <a:gd name="T5" fmla="*/ 32 h 672"/>
                <a:gd name="T6" fmla="*/ 31 w 63"/>
                <a:gd name="T7" fmla="*/ 0 h 672"/>
                <a:gd name="T8" fmla="*/ 63 w 63"/>
                <a:gd name="T9" fmla="*/ 32 h 672"/>
                <a:gd name="T10" fmla="*/ 63 w 63"/>
                <a:gd name="T11" fmla="*/ 672 h 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672">
                  <a:moveTo>
                    <a:pt x="63" y="672"/>
                  </a:moveTo>
                  <a:cubicBezTo>
                    <a:pt x="0" y="672"/>
                    <a:pt x="0" y="672"/>
                    <a:pt x="0" y="6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4" y="1"/>
                    <a:pt x="31" y="0"/>
                  </a:cubicBezTo>
                  <a:cubicBezTo>
                    <a:pt x="57" y="0"/>
                    <a:pt x="63" y="32"/>
                    <a:pt x="63" y="32"/>
                  </a:cubicBezTo>
                  <a:cubicBezTo>
                    <a:pt x="63" y="672"/>
                    <a:pt x="63" y="672"/>
                    <a:pt x="63" y="672"/>
                  </a:cubicBezTo>
                </a:path>
              </a:pathLst>
            </a:custGeom>
            <a:solidFill>
              <a:srgbClr val="B59BC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1" name="Freeform 27"/>
            <p:cNvSpPr>
              <a:spLocks/>
            </p:cNvSpPr>
            <p:nvPr/>
          </p:nvSpPr>
          <p:spPr bwMode="auto">
            <a:xfrm>
              <a:off x="5502862" y="5783485"/>
              <a:ext cx="100315" cy="1069802"/>
            </a:xfrm>
            <a:custGeom>
              <a:avLst/>
              <a:gdLst>
                <a:gd name="T0" fmla="*/ 63 w 63"/>
                <a:gd name="T1" fmla="*/ 672 h 672"/>
                <a:gd name="T2" fmla="*/ 0 w 63"/>
                <a:gd name="T3" fmla="*/ 672 h 672"/>
                <a:gd name="T4" fmla="*/ 0 w 63"/>
                <a:gd name="T5" fmla="*/ 32 h 672"/>
                <a:gd name="T6" fmla="*/ 31 w 63"/>
                <a:gd name="T7" fmla="*/ 0 h 672"/>
                <a:gd name="T8" fmla="*/ 63 w 63"/>
                <a:gd name="T9" fmla="*/ 32 h 672"/>
                <a:gd name="T10" fmla="*/ 63 w 63"/>
                <a:gd name="T11" fmla="*/ 672 h 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672">
                  <a:moveTo>
                    <a:pt x="63" y="672"/>
                  </a:moveTo>
                  <a:cubicBezTo>
                    <a:pt x="0" y="672"/>
                    <a:pt x="0" y="672"/>
                    <a:pt x="0" y="6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4" y="1"/>
                    <a:pt x="31" y="0"/>
                  </a:cubicBezTo>
                  <a:cubicBezTo>
                    <a:pt x="58" y="0"/>
                    <a:pt x="63" y="32"/>
                    <a:pt x="63" y="32"/>
                  </a:cubicBezTo>
                  <a:lnTo>
                    <a:pt x="63" y="672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2" name="Freeform 28"/>
            <p:cNvSpPr>
              <a:spLocks/>
            </p:cNvSpPr>
            <p:nvPr/>
          </p:nvSpPr>
          <p:spPr bwMode="auto">
            <a:xfrm>
              <a:off x="5599811" y="5357314"/>
              <a:ext cx="130611" cy="189185"/>
            </a:xfrm>
            <a:custGeom>
              <a:avLst/>
              <a:gdLst>
                <a:gd name="T0" fmla="*/ 0 w 82"/>
                <a:gd name="T1" fmla="*/ 110 h 119"/>
                <a:gd name="T2" fmla="*/ 82 w 82"/>
                <a:gd name="T3" fmla="*/ 111 h 119"/>
                <a:gd name="T4" fmla="*/ 48 w 82"/>
                <a:gd name="T5" fmla="*/ 0 h 119"/>
                <a:gd name="T6" fmla="*/ 28 w 82"/>
                <a:gd name="T7" fmla="*/ 0 h 119"/>
                <a:gd name="T8" fmla="*/ 0 w 82"/>
                <a:gd name="T9" fmla="*/ 110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" h="119">
                  <a:moveTo>
                    <a:pt x="0" y="110"/>
                  </a:moveTo>
                  <a:cubicBezTo>
                    <a:pt x="0" y="110"/>
                    <a:pt x="39" y="119"/>
                    <a:pt x="82" y="111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0" y="110"/>
                    <a:pt x="0" y="110"/>
                    <a:pt x="0" y="110"/>
                  </a:cubicBezTo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5" name="Freeform 41"/>
            <p:cNvSpPr>
              <a:spLocks/>
            </p:cNvSpPr>
            <p:nvPr/>
          </p:nvSpPr>
          <p:spPr bwMode="auto">
            <a:xfrm>
              <a:off x="5665117" y="5535727"/>
              <a:ext cx="151482" cy="295559"/>
            </a:xfrm>
            <a:custGeom>
              <a:avLst/>
              <a:gdLst>
                <a:gd name="T0" fmla="*/ 40 w 95"/>
                <a:gd name="T1" fmla="*/ 0 h 186"/>
                <a:gd name="T2" fmla="*/ 6 w 95"/>
                <a:gd name="T3" fmla="*/ 2 h 186"/>
                <a:gd name="T4" fmla="*/ 0 w 95"/>
                <a:gd name="T5" fmla="*/ 2 h 186"/>
                <a:gd name="T6" fmla="*/ 0 w 95"/>
                <a:gd name="T7" fmla="*/ 159 h 186"/>
                <a:gd name="T8" fmla="*/ 37 w 95"/>
                <a:gd name="T9" fmla="*/ 186 h 186"/>
                <a:gd name="T10" fmla="*/ 68 w 95"/>
                <a:gd name="T11" fmla="*/ 156 h 186"/>
                <a:gd name="T12" fmla="*/ 68 w 95"/>
                <a:gd name="T13" fmla="*/ 156 h 186"/>
                <a:gd name="T14" fmla="*/ 94 w 95"/>
                <a:gd name="T15" fmla="*/ 173 h 186"/>
                <a:gd name="T16" fmla="*/ 95 w 95"/>
                <a:gd name="T17" fmla="*/ 171 h 186"/>
                <a:gd name="T18" fmla="*/ 40 w 95"/>
                <a:gd name="T19" fmla="*/ 0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5" h="186">
                  <a:moveTo>
                    <a:pt x="40" y="0"/>
                  </a:moveTo>
                  <a:cubicBezTo>
                    <a:pt x="28" y="2"/>
                    <a:pt x="16" y="2"/>
                    <a:pt x="6" y="2"/>
                  </a:cubicBezTo>
                  <a:cubicBezTo>
                    <a:pt x="4" y="2"/>
                    <a:pt x="2" y="2"/>
                    <a:pt x="0" y="2"/>
                  </a:cubicBezTo>
                  <a:cubicBezTo>
                    <a:pt x="0" y="159"/>
                    <a:pt x="0" y="159"/>
                    <a:pt x="0" y="159"/>
                  </a:cubicBezTo>
                  <a:cubicBezTo>
                    <a:pt x="24" y="159"/>
                    <a:pt x="34" y="177"/>
                    <a:pt x="37" y="186"/>
                  </a:cubicBezTo>
                  <a:cubicBezTo>
                    <a:pt x="39" y="179"/>
                    <a:pt x="45" y="157"/>
                    <a:pt x="68" y="156"/>
                  </a:cubicBezTo>
                  <a:cubicBezTo>
                    <a:pt x="68" y="156"/>
                    <a:pt x="68" y="156"/>
                    <a:pt x="68" y="156"/>
                  </a:cubicBezTo>
                  <a:cubicBezTo>
                    <a:pt x="82" y="156"/>
                    <a:pt x="89" y="165"/>
                    <a:pt x="94" y="173"/>
                  </a:cubicBezTo>
                  <a:cubicBezTo>
                    <a:pt x="95" y="171"/>
                    <a:pt x="95" y="171"/>
                    <a:pt x="95" y="171"/>
                  </a:cubicBezTo>
                  <a:cubicBezTo>
                    <a:pt x="40" y="0"/>
                    <a:pt x="40" y="0"/>
                    <a:pt x="40" y="0"/>
                  </a:cubicBezTo>
                </a:path>
              </a:pathLst>
            </a:custGeom>
            <a:solidFill>
              <a:srgbClr val="C2B3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6" name="Freeform 42"/>
            <p:cNvSpPr>
              <a:spLocks/>
            </p:cNvSpPr>
            <p:nvPr/>
          </p:nvSpPr>
          <p:spPr bwMode="auto">
            <a:xfrm>
              <a:off x="5679185" y="5788871"/>
              <a:ext cx="62613" cy="1066436"/>
            </a:xfrm>
            <a:custGeom>
              <a:avLst/>
              <a:gdLst>
                <a:gd name="T0" fmla="*/ 0 w 39"/>
                <a:gd name="T1" fmla="*/ 0 h 670"/>
                <a:gd name="T2" fmla="*/ 0 w 39"/>
                <a:gd name="T3" fmla="*/ 670 h 670"/>
                <a:gd name="T4" fmla="*/ 39 w 39"/>
                <a:gd name="T5" fmla="*/ 670 h 670"/>
                <a:gd name="T6" fmla="*/ 39 w 39"/>
                <a:gd name="T7" fmla="*/ 669 h 670"/>
                <a:gd name="T8" fmla="*/ 37 w 39"/>
                <a:gd name="T9" fmla="*/ 669 h 670"/>
                <a:gd name="T10" fmla="*/ 37 w 39"/>
                <a:gd name="T11" fmla="*/ 29 h 670"/>
                <a:gd name="T12" fmla="*/ 37 w 39"/>
                <a:gd name="T13" fmla="*/ 27 h 670"/>
                <a:gd name="T14" fmla="*/ 0 w 39"/>
                <a:gd name="T15" fmla="*/ 0 h 6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9" h="670">
                  <a:moveTo>
                    <a:pt x="0" y="0"/>
                  </a:moveTo>
                  <a:cubicBezTo>
                    <a:pt x="0" y="670"/>
                    <a:pt x="0" y="670"/>
                    <a:pt x="0" y="670"/>
                  </a:cubicBezTo>
                  <a:cubicBezTo>
                    <a:pt x="39" y="670"/>
                    <a:pt x="39" y="670"/>
                    <a:pt x="39" y="670"/>
                  </a:cubicBezTo>
                  <a:cubicBezTo>
                    <a:pt x="39" y="669"/>
                    <a:pt x="39" y="669"/>
                    <a:pt x="39" y="669"/>
                  </a:cubicBezTo>
                  <a:cubicBezTo>
                    <a:pt x="37" y="669"/>
                    <a:pt x="37" y="669"/>
                    <a:pt x="37" y="669"/>
                  </a:cubicBezTo>
                  <a:cubicBezTo>
                    <a:pt x="37" y="29"/>
                    <a:pt x="37" y="29"/>
                    <a:pt x="37" y="29"/>
                  </a:cubicBezTo>
                  <a:cubicBezTo>
                    <a:pt x="37" y="29"/>
                    <a:pt x="37" y="28"/>
                    <a:pt x="37" y="27"/>
                  </a:cubicBezTo>
                  <a:cubicBezTo>
                    <a:pt x="34" y="18"/>
                    <a:pt x="24" y="0"/>
                    <a:pt x="0" y="0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7" name="Freeform 43"/>
            <p:cNvSpPr>
              <a:spLocks/>
            </p:cNvSpPr>
            <p:nvPr/>
          </p:nvSpPr>
          <p:spPr bwMode="auto">
            <a:xfrm>
              <a:off x="5724363" y="5783485"/>
              <a:ext cx="100315" cy="1069802"/>
            </a:xfrm>
            <a:custGeom>
              <a:avLst/>
              <a:gdLst>
                <a:gd name="T0" fmla="*/ 31 w 63"/>
                <a:gd name="T1" fmla="*/ 0 h 672"/>
                <a:gd name="T2" fmla="*/ 31 w 63"/>
                <a:gd name="T3" fmla="*/ 0 h 672"/>
                <a:gd name="T4" fmla="*/ 0 w 63"/>
                <a:gd name="T5" fmla="*/ 30 h 672"/>
                <a:gd name="T6" fmla="*/ 0 w 63"/>
                <a:gd name="T7" fmla="*/ 32 h 672"/>
                <a:gd name="T8" fmla="*/ 0 w 63"/>
                <a:gd name="T9" fmla="*/ 672 h 672"/>
                <a:gd name="T10" fmla="*/ 2 w 63"/>
                <a:gd name="T11" fmla="*/ 672 h 672"/>
                <a:gd name="T12" fmla="*/ 63 w 63"/>
                <a:gd name="T13" fmla="*/ 672 h 672"/>
                <a:gd name="T14" fmla="*/ 63 w 63"/>
                <a:gd name="T15" fmla="*/ 32 h 672"/>
                <a:gd name="T16" fmla="*/ 57 w 63"/>
                <a:gd name="T17" fmla="*/ 17 h 672"/>
                <a:gd name="T18" fmla="*/ 31 w 63"/>
                <a:gd name="T19" fmla="*/ 0 h 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3" h="672">
                  <a:moveTo>
                    <a:pt x="31" y="0"/>
                  </a:moveTo>
                  <a:cubicBezTo>
                    <a:pt x="31" y="0"/>
                    <a:pt x="31" y="0"/>
                    <a:pt x="31" y="0"/>
                  </a:cubicBezTo>
                  <a:cubicBezTo>
                    <a:pt x="8" y="1"/>
                    <a:pt x="2" y="23"/>
                    <a:pt x="0" y="30"/>
                  </a:cubicBezTo>
                  <a:cubicBezTo>
                    <a:pt x="0" y="31"/>
                    <a:pt x="0" y="32"/>
                    <a:pt x="0" y="32"/>
                  </a:cubicBezTo>
                  <a:cubicBezTo>
                    <a:pt x="0" y="672"/>
                    <a:pt x="0" y="672"/>
                    <a:pt x="0" y="672"/>
                  </a:cubicBezTo>
                  <a:cubicBezTo>
                    <a:pt x="2" y="672"/>
                    <a:pt x="2" y="672"/>
                    <a:pt x="2" y="672"/>
                  </a:cubicBezTo>
                  <a:cubicBezTo>
                    <a:pt x="63" y="672"/>
                    <a:pt x="63" y="672"/>
                    <a:pt x="63" y="672"/>
                  </a:cubicBezTo>
                  <a:cubicBezTo>
                    <a:pt x="63" y="32"/>
                    <a:pt x="63" y="32"/>
                    <a:pt x="63" y="32"/>
                  </a:cubicBezTo>
                  <a:cubicBezTo>
                    <a:pt x="63" y="32"/>
                    <a:pt x="61" y="24"/>
                    <a:pt x="57" y="17"/>
                  </a:cubicBezTo>
                  <a:cubicBezTo>
                    <a:pt x="52" y="9"/>
                    <a:pt x="45" y="0"/>
                    <a:pt x="31" y="0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8" name="Freeform 44"/>
            <p:cNvSpPr>
              <a:spLocks/>
            </p:cNvSpPr>
            <p:nvPr/>
          </p:nvSpPr>
          <p:spPr bwMode="auto">
            <a:xfrm>
              <a:off x="5665117" y="5357314"/>
              <a:ext cx="65306" cy="181106"/>
            </a:xfrm>
            <a:custGeom>
              <a:avLst/>
              <a:gdLst>
                <a:gd name="T0" fmla="*/ 7 w 41"/>
                <a:gd name="T1" fmla="*/ 0 h 114"/>
                <a:gd name="T2" fmla="*/ 0 w 41"/>
                <a:gd name="T3" fmla="*/ 0 h 114"/>
                <a:gd name="T4" fmla="*/ 0 w 41"/>
                <a:gd name="T5" fmla="*/ 114 h 114"/>
                <a:gd name="T6" fmla="*/ 6 w 41"/>
                <a:gd name="T7" fmla="*/ 114 h 114"/>
                <a:gd name="T8" fmla="*/ 40 w 41"/>
                <a:gd name="T9" fmla="*/ 112 h 114"/>
                <a:gd name="T10" fmla="*/ 41 w 41"/>
                <a:gd name="T11" fmla="*/ 111 h 114"/>
                <a:gd name="T12" fmla="*/ 7 w 41"/>
                <a:gd name="T13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1" h="114">
                  <a:moveTo>
                    <a:pt x="7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14"/>
                    <a:pt x="0" y="114"/>
                    <a:pt x="0" y="114"/>
                  </a:cubicBezTo>
                  <a:cubicBezTo>
                    <a:pt x="2" y="114"/>
                    <a:pt x="4" y="114"/>
                    <a:pt x="6" y="114"/>
                  </a:cubicBezTo>
                  <a:cubicBezTo>
                    <a:pt x="16" y="114"/>
                    <a:pt x="28" y="114"/>
                    <a:pt x="40" y="112"/>
                  </a:cubicBezTo>
                  <a:cubicBezTo>
                    <a:pt x="41" y="112"/>
                    <a:pt x="41" y="111"/>
                    <a:pt x="41" y="111"/>
                  </a:cubicBezTo>
                  <a:cubicBezTo>
                    <a:pt x="7" y="0"/>
                    <a:pt x="7" y="0"/>
                    <a:pt x="7" y="0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7220445" y="5313820"/>
            <a:ext cx="294727" cy="1915388"/>
            <a:chOff x="6959786" y="5357314"/>
            <a:chExt cx="321816" cy="1497993"/>
          </a:xfrm>
        </p:grpSpPr>
        <p:sp>
          <p:nvSpPr>
            <p:cNvPr id="181" name="Freeform 17"/>
            <p:cNvSpPr>
              <a:spLocks/>
            </p:cNvSpPr>
            <p:nvPr/>
          </p:nvSpPr>
          <p:spPr bwMode="auto">
            <a:xfrm>
              <a:off x="6970558" y="5365393"/>
              <a:ext cx="302965" cy="490130"/>
            </a:xfrm>
            <a:custGeom>
              <a:avLst/>
              <a:gdLst>
                <a:gd name="T0" fmla="*/ 450 w 450"/>
                <a:gd name="T1" fmla="*/ 657 h 728"/>
                <a:gd name="T2" fmla="*/ 242 w 450"/>
                <a:gd name="T3" fmla="*/ 0 h 728"/>
                <a:gd name="T4" fmla="*/ 197 w 450"/>
                <a:gd name="T5" fmla="*/ 0 h 728"/>
                <a:gd name="T6" fmla="*/ 0 w 450"/>
                <a:gd name="T7" fmla="*/ 681 h 728"/>
                <a:gd name="T8" fmla="*/ 12 w 450"/>
                <a:gd name="T9" fmla="*/ 728 h 728"/>
                <a:gd name="T10" fmla="*/ 424 w 450"/>
                <a:gd name="T11" fmla="*/ 726 h 728"/>
                <a:gd name="T12" fmla="*/ 450 w 450"/>
                <a:gd name="T13" fmla="*/ 65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0" h="728">
                  <a:moveTo>
                    <a:pt x="450" y="657"/>
                  </a:moveTo>
                  <a:lnTo>
                    <a:pt x="242" y="0"/>
                  </a:lnTo>
                  <a:lnTo>
                    <a:pt x="197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4" y="726"/>
                  </a:lnTo>
                  <a:lnTo>
                    <a:pt x="450" y="657"/>
                  </a:ln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2" name="Freeform 18"/>
            <p:cNvSpPr>
              <a:spLocks/>
            </p:cNvSpPr>
            <p:nvPr/>
          </p:nvSpPr>
          <p:spPr bwMode="auto">
            <a:xfrm>
              <a:off x="6970558" y="5365393"/>
              <a:ext cx="302965" cy="490130"/>
            </a:xfrm>
            <a:custGeom>
              <a:avLst/>
              <a:gdLst>
                <a:gd name="T0" fmla="*/ 450 w 450"/>
                <a:gd name="T1" fmla="*/ 657 h 728"/>
                <a:gd name="T2" fmla="*/ 242 w 450"/>
                <a:gd name="T3" fmla="*/ 0 h 728"/>
                <a:gd name="T4" fmla="*/ 197 w 450"/>
                <a:gd name="T5" fmla="*/ 0 h 728"/>
                <a:gd name="T6" fmla="*/ 0 w 450"/>
                <a:gd name="T7" fmla="*/ 681 h 728"/>
                <a:gd name="T8" fmla="*/ 12 w 450"/>
                <a:gd name="T9" fmla="*/ 728 h 728"/>
                <a:gd name="T10" fmla="*/ 424 w 450"/>
                <a:gd name="T11" fmla="*/ 726 h 728"/>
                <a:gd name="T12" fmla="*/ 450 w 450"/>
                <a:gd name="T13" fmla="*/ 65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0" h="728">
                  <a:moveTo>
                    <a:pt x="450" y="657"/>
                  </a:moveTo>
                  <a:lnTo>
                    <a:pt x="242" y="0"/>
                  </a:lnTo>
                  <a:lnTo>
                    <a:pt x="197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4" y="726"/>
                  </a:lnTo>
                  <a:lnTo>
                    <a:pt x="450" y="657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3" name="Freeform 19"/>
            <p:cNvSpPr>
              <a:spLocks/>
            </p:cNvSpPr>
            <p:nvPr/>
          </p:nvSpPr>
          <p:spPr bwMode="auto">
            <a:xfrm>
              <a:off x="7058755" y="5786851"/>
              <a:ext cx="123879" cy="1068456"/>
            </a:xfrm>
            <a:custGeom>
              <a:avLst/>
              <a:gdLst>
                <a:gd name="T0" fmla="*/ 78 w 78"/>
                <a:gd name="T1" fmla="*/ 671 h 671"/>
                <a:gd name="T2" fmla="*/ 0 w 78"/>
                <a:gd name="T3" fmla="*/ 671 h 671"/>
                <a:gd name="T4" fmla="*/ 0 w 78"/>
                <a:gd name="T5" fmla="*/ 32 h 671"/>
                <a:gd name="T6" fmla="*/ 38 w 78"/>
                <a:gd name="T7" fmla="*/ 1 h 671"/>
                <a:gd name="T8" fmla="*/ 78 w 78"/>
                <a:gd name="T9" fmla="*/ 32 h 671"/>
                <a:gd name="T10" fmla="*/ 78 w 78"/>
                <a:gd name="T11" fmla="*/ 671 h 6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8" h="671">
                  <a:moveTo>
                    <a:pt x="78" y="671"/>
                  </a:moveTo>
                  <a:cubicBezTo>
                    <a:pt x="0" y="671"/>
                    <a:pt x="0" y="671"/>
                    <a:pt x="0" y="671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4" y="1"/>
                    <a:pt x="38" y="1"/>
                  </a:cubicBezTo>
                  <a:cubicBezTo>
                    <a:pt x="72" y="0"/>
                    <a:pt x="78" y="32"/>
                    <a:pt x="78" y="32"/>
                  </a:cubicBezTo>
                  <a:cubicBezTo>
                    <a:pt x="78" y="671"/>
                    <a:pt x="78" y="671"/>
                    <a:pt x="78" y="671"/>
                  </a:cubicBezTo>
                </a:path>
              </a:pathLst>
            </a:cu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4" name="Freeform 20"/>
            <p:cNvSpPr>
              <a:spLocks/>
            </p:cNvSpPr>
            <p:nvPr/>
          </p:nvSpPr>
          <p:spPr bwMode="auto">
            <a:xfrm>
              <a:off x="7181287" y="5783485"/>
              <a:ext cx="100315" cy="1069802"/>
            </a:xfrm>
            <a:custGeom>
              <a:avLst/>
              <a:gdLst>
                <a:gd name="T0" fmla="*/ 63 w 63"/>
                <a:gd name="T1" fmla="*/ 672 h 672"/>
                <a:gd name="T2" fmla="*/ 0 w 63"/>
                <a:gd name="T3" fmla="*/ 672 h 672"/>
                <a:gd name="T4" fmla="*/ 0 w 63"/>
                <a:gd name="T5" fmla="*/ 32 h 672"/>
                <a:gd name="T6" fmla="*/ 31 w 63"/>
                <a:gd name="T7" fmla="*/ 0 h 672"/>
                <a:gd name="T8" fmla="*/ 63 w 63"/>
                <a:gd name="T9" fmla="*/ 32 h 672"/>
                <a:gd name="T10" fmla="*/ 63 w 63"/>
                <a:gd name="T11" fmla="*/ 672 h 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672">
                  <a:moveTo>
                    <a:pt x="63" y="672"/>
                  </a:moveTo>
                  <a:cubicBezTo>
                    <a:pt x="0" y="672"/>
                    <a:pt x="0" y="672"/>
                    <a:pt x="0" y="6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4" y="1"/>
                    <a:pt x="31" y="0"/>
                  </a:cubicBezTo>
                  <a:cubicBezTo>
                    <a:pt x="57" y="0"/>
                    <a:pt x="63" y="32"/>
                    <a:pt x="63" y="32"/>
                  </a:cubicBezTo>
                  <a:cubicBezTo>
                    <a:pt x="63" y="672"/>
                    <a:pt x="63" y="672"/>
                    <a:pt x="63" y="672"/>
                  </a:cubicBezTo>
                </a:path>
              </a:pathLst>
            </a:custGeom>
            <a:solidFill>
              <a:srgbClr val="F778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5" name="Freeform 21"/>
            <p:cNvSpPr>
              <a:spLocks/>
            </p:cNvSpPr>
            <p:nvPr/>
          </p:nvSpPr>
          <p:spPr bwMode="auto">
            <a:xfrm>
              <a:off x="6959786" y="5783485"/>
              <a:ext cx="100315" cy="1069802"/>
            </a:xfrm>
            <a:custGeom>
              <a:avLst/>
              <a:gdLst>
                <a:gd name="T0" fmla="*/ 63 w 63"/>
                <a:gd name="T1" fmla="*/ 672 h 672"/>
                <a:gd name="T2" fmla="*/ 0 w 63"/>
                <a:gd name="T3" fmla="*/ 672 h 672"/>
                <a:gd name="T4" fmla="*/ 0 w 63"/>
                <a:gd name="T5" fmla="*/ 32 h 672"/>
                <a:gd name="T6" fmla="*/ 31 w 63"/>
                <a:gd name="T7" fmla="*/ 0 h 672"/>
                <a:gd name="T8" fmla="*/ 63 w 63"/>
                <a:gd name="T9" fmla="*/ 32 h 672"/>
                <a:gd name="T10" fmla="*/ 63 w 63"/>
                <a:gd name="T11" fmla="*/ 672 h 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672">
                  <a:moveTo>
                    <a:pt x="63" y="672"/>
                  </a:moveTo>
                  <a:cubicBezTo>
                    <a:pt x="0" y="672"/>
                    <a:pt x="0" y="672"/>
                    <a:pt x="0" y="6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4" y="1"/>
                    <a:pt x="31" y="0"/>
                  </a:cubicBezTo>
                  <a:cubicBezTo>
                    <a:pt x="58" y="0"/>
                    <a:pt x="63" y="32"/>
                    <a:pt x="63" y="32"/>
                  </a:cubicBezTo>
                  <a:lnTo>
                    <a:pt x="63" y="672"/>
                  </a:lnTo>
                  <a:close/>
                </a:path>
              </a:pathLst>
            </a:cu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6" name="Freeform 22"/>
            <p:cNvSpPr>
              <a:spLocks/>
            </p:cNvSpPr>
            <p:nvPr/>
          </p:nvSpPr>
          <p:spPr bwMode="auto">
            <a:xfrm>
              <a:off x="7056735" y="5357314"/>
              <a:ext cx="130611" cy="191204"/>
            </a:xfrm>
            <a:custGeom>
              <a:avLst/>
              <a:gdLst>
                <a:gd name="T0" fmla="*/ 0 w 82"/>
                <a:gd name="T1" fmla="*/ 110 h 120"/>
                <a:gd name="T2" fmla="*/ 82 w 82"/>
                <a:gd name="T3" fmla="*/ 112 h 120"/>
                <a:gd name="T4" fmla="*/ 48 w 82"/>
                <a:gd name="T5" fmla="*/ 0 h 120"/>
                <a:gd name="T6" fmla="*/ 28 w 82"/>
                <a:gd name="T7" fmla="*/ 0 h 120"/>
                <a:gd name="T8" fmla="*/ 0 w 82"/>
                <a:gd name="T9" fmla="*/ 11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" h="120">
                  <a:moveTo>
                    <a:pt x="0" y="110"/>
                  </a:moveTo>
                  <a:cubicBezTo>
                    <a:pt x="0" y="110"/>
                    <a:pt x="39" y="120"/>
                    <a:pt x="82" y="112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0" y="110"/>
                    <a:pt x="0" y="110"/>
                    <a:pt x="0" y="110"/>
                  </a:cubicBezTo>
                </a:path>
              </a:pathLst>
            </a:cu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0" name="Freeform 46"/>
            <p:cNvSpPr>
              <a:spLocks/>
            </p:cNvSpPr>
            <p:nvPr/>
          </p:nvSpPr>
          <p:spPr bwMode="auto">
            <a:xfrm>
              <a:off x="7117328" y="5535727"/>
              <a:ext cx="156195" cy="295559"/>
            </a:xfrm>
            <a:custGeom>
              <a:avLst/>
              <a:gdLst>
                <a:gd name="T0" fmla="*/ 44 w 98"/>
                <a:gd name="T1" fmla="*/ 0 h 186"/>
                <a:gd name="T2" fmla="*/ 9 w 98"/>
                <a:gd name="T3" fmla="*/ 3 h 186"/>
                <a:gd name="T4" fmla="*/ 0 w 98"/>
                <a:gd name="T5" fmla="*/ 3 h 186"/>
                <a:gd name="T6" fmla="*/ 0 w 98"/>
                <a:gd name="T7" fmla="*/ 159 h 186"/>
                <a:gd name="T8" fmla="*/ 1 w 98"/>
                <a:gd name="T9" fmla="*/ 159 h 186"/>
                <a:gd name="T10" fmla="*/ 2 w 98"/>
                <a:gd name="T11" fmla="*/ 159 h 186"/>
                <a:gd name="T12" fmla="*/ 40 w 98"/>
                <a:gd name="T13" fmla="*/ 186 h 186"/>
                <a:gd name="T14" fmla="*/ 71 w 98"/>
                <a:gd name="T15" fmla="*/ 156 h 186"/>
                <a:gd name="T16" fmla="*/ 71 w 98"/>
                <a:gd name="T17" fmla="*/ 156 h 186"/>
                <a:gd name="T18" fmla="*/ 97 w 98"/>
                <a:gd name="T19" fmla="*/ 173 h 186"/>
                <a:gd name="T20" fmla="*/ 98 w 98"/>
                <a:gd name="T21" fmla="*/ 171 h 186"/>
                <a:gd name="T22" fmla="*/ 44 w 98"/>
                <a:gd name="T23" fmla="*/ 0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8" h="186">
                  <a:moveTo>
                    <a:pt x="44" y="0"/>
                  </a:moveTo>
                  <a:cubicBezTo>
                    <a:pt x="31" y="2"/>
                    <a:pt x="20" y="3"/>
                    <a:pt x="9" y="3"/>
                  </a:cubicBezTo>
                  <a:cubicBezTo>
                    <a:pt x="6" y="3"/>
                    <a:pt x="3" y="3"/>
                    <a:pt x="0" y="3"/>
                  </a:cubicBezTo>
                  <a:cubicBezTo>
                    <a:pt x="0" y="159"/>
                    <a:pt x="0" y="159"/>
                    <a:pt x="0" y="159"/>
                  </a:cubicBezTo>
                  <a:cubicBezTo>
                    <a:pt x="0" y="159"/>
                    <a:pt x="1" y="159"/>
                    <a:pt x="1" y="159"/>
                  </a:cubicBezTo>
                  <a:cubicBezTo>
                    <a:pt x="2" y="159"/>
                    <a:pt x="2" y="159"/>
                    <a:pt x="2" y="159"/>
                  </a:cubicBezTo>
                  <a:cubicBezTo>
                    <a:pt x="27" y="159"/>
                    <a:pt x="37" y="177"/>
                    <a:pt x="40" y="186"/>
                  </a:cubicBezTo>
                  <a:cubicBezTo>
                    <a:pt x="42" y="179"/>
                    <a:pt x="48" y="157"/>
                    <a:pt x="71" y="156"/>
                  </a:cubicBezTo>
                  <a:cubicBezTo>
                    <a:pt x="71" y="156"/>
                    <a:pt x="71" y="156"/>
                    <a:pt x="71" y="156"/>
                  </a:cubicBezTo>
                  <a:cubicBezTo>
                    <a:pt x="85" y="156"/>
                    <a:pt x="92" y="165"/>
                    <a:pt x="97" y="173"/>
                  </a:cubicBezTo>
                  <a:cubicBezTo>
                    <a:pt x="98" y="171"/>
                    <a:pt x="98" y="171"/>
                    <a:pt x="98" y="171"/>
                  </a:cubicBezTo>
                  <a:cubicBezTo>
                    <a:pt x="44" y="0"/>
                    <a:pt x="44" y="0"/>
                    <a:pt x="44" y="0"/>
                  </a:cubicBezTo>
                </a:path>
              </a:pathLst>
            </a:custGeom>
            <a:solidFill>
              <a:srgbClr val="C2B3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1" name="Freeform 47"/>
            <p:cNvSpPr>
              <a:spLocks/>
            </p:cNvSpPr>
            <p:nvPr/>
          </p:nvSpPr>
          <p:spPr bwMode="auto">
            <a:xfrm>
              <a:off x="7117328" y="5788871"/>
              <a:ext cx="65306" cy="1066436"/>
            </a:xfrm>
            <a:custGeom>
              <a:avLst/>
              <a:gdLst>
                <a:gd name="T0" fmla="*/ 2 w 41"/>
                <a:gd name="T1" fmla="*/ 0 h 670"/>
                <a:gd name="T2" fmla="*/ 1 w 41"/>
                <a:gd name="T3" fmla="*/ 0 h 670"/>
                <a:gd name="T4" fmla="*/ 0 w 41"/>
                <a:gd name="T5" fmla="*/ 0 h 670"/>
                <a:gd name="T6" fmla="*/ 0 w 41"/>
                <a:gd name="T7" fmla="*/ 670 h 670"/>
                <a:gd name="T8" fmla="*/ 41 w 41"/>
                <a:gd name="T9" fmla="*/ 670 h 670"/>
                <a:gd name="T10" fmla="*/ 41 w 41"/>
                <a:gd name="T11" fmla="*/ 669 h 670"/>
                <a:gd name="T12" fmla="*/ 40 w 41"/>
                <a:gd name="T13" fmla="*/ 669 h 670"/>
                <a:gd name="T14" fmla="*/ 40 w 41"/>
                <a:gd name="T15" fmla="*/ 29 h 670"/>
                <a:gd name="T16" fmla="*/ 40 w 41"/>
                <a:gd name="T17" fmla="*/ 27 h 670"/>
                <a:gd name="T18" fmla="*/ 2 w 41"/>
                <a:gd name="T19" fmla="*/ 0 h 6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1" h="670">
                  <a:moveTo>
                    <a:pt x="2" y="0"/>
                  </a:moveTo>
                  <a:cubicBezTo>
                    <a:pt x="2" y="0"/>
                    <a:pt x="2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670"/>
                    <a:pt x="0" y="670"/>
                    <a:pt x="0" y="670"/>
                  </a:cubicBezTo>
                  <a:cubicBezTo>
                    <a:pt x="41" y="670"/>
                    <a:pt x="41" y="670"/>
                    <a:pt x="41" y="670"/>
                  </a:cubicBezTo>
                  <a:cubicBezTo>
                    <a:pt x="41" y="669"/>
                    <a:pt x="41" y="669"/>
                    <a:pt x="41" y="669"/>
                  </a:cubicBezTo>
                  <a:cubicBezTo>
                    <a:pt x="40" y="669"/>
                    <a:pt x="40" y="669"/>
                    <a:pt x="40" y="669"/>
                  </a:cubicBezTo>
                  <a:cubicBezTo>
                    <a:pt x="40" y="29"/>
                    <a:pt x="40" y="29"/>
                    <a:pt x="40" y="29"/>
                  </a:cubicBezTo>
                  <a:cubicBezTo>
                    <a:pt x="40" y="29"/>
                    <a:pt x="40" y="28"/>
                    <a:pt x="40" y="27"/>
                  </a:cubicBezTo>
                  <a:cubicBezTo>
                    <a:pt x="37" y="18"/>
                    <a:pt x="27" y="0"/>
                    <a:pt x="2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2" name="Freeform 48"/>
            <p:cNvSpPr>
              <a:spLocks/>
            </p:cNvSpPr>
            <p:nvPr/>
          </p:nvSpPr>
          <p:spPr bwMode="auto">
            <a:xfrm>
              <a:off x="7181287" y="5783485"/>
              <a:ext cx="100315" cy="1069802"/>
            </a:xfrm>
            <a:custGeom>
              <a:avLst/>
              <a:gdLst>
                <a:gd name="T0" fmla="*/ 31 w 63"/>
                <a:gd name="T1" fmla="*/ 0 h 672"/>
                <a:gd name="T2" fmla="*/ 31 w 63"/>
                <a:gd name="T3" fmla="*/ 0 h 672"/>
                <a:gd name="T4" fmla="*/ 0 w 63"/>
                <a:gd name="T5" fmla="*/ 30 h 672"/>
                <a:gd name="T6" fmla="*/ 0 w 63"/>
                <a:gd name="T7" fmla="*/ 32 h 672"/>
                <a:gd name="T8" fmla="*/ 0 w 63"/>
                <a:gd name="T9" fmla="*/ 672 h 672"/>
                <a:gd name="T10" fmla="*/ 1 w 63"/>
                <a:gd name="T11" fmla="*/ 672 h 672"/>
                <a:gd name="T12" fmla="*/ 63 w 63"/>
                <a:gd name="T13" fmla="*/ 672 h 672"/>
                <a:gd name="T14" fmla="*/ 63 w 63"/>
                <a:gd name="T15" fmla="*/ 32 h 672"/>
                <a:gd name="T16" fmla="*/ 57 w 63"/>
                <a:gd name="T17" fmla="*/ 17 h 672"/>
                <a:gd name="T18" fmla="*/ 31 w 63"/>
                <a:gd name="T19" fmla="*/ 0 h 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3" h="672">
                  <a:moveTo>
                    <a:pt x="31" y="0"/>
                  </a:moveTo>
                  <a:cubicBezTo>
                    <a:pt x="31" y="0"/>
                    <a:pt x="31" y="0"/>
                    <a:pt x="31" y="0"/>
                  </a:cubicBezTo>
                  <a:cubicBezTo>
                    <a:pt x="8" y="1"/>
                    <a:pt x="2" y="23"/>
                    <a:pt x="0" y="30"/>
                  </a:cubicBezTo>
                  <a:cubicBezTo>
                    <a:pt x="0" y="31"/>
                    <a:pt x="0" y="32"/>
                    <a:pt x="0" y="32"/>
                  </a:cubicBezTo>
                  <a:cubicBezTo>
                    <a:pt x="0" y="672"/>
                    <a:pt x="0" y="672"/>
                    <a:pt x="0" y="672"/>
                  </a:cubicBezTo>
                  <a:cubicBezTo>
                    <a:pt x="1" y="672"/>
                    <a:pt x="1" y="672"/>
                    <a:pt x="1" y="672"/>
                  </a:cubicBezTo>
                  <a:cubicBezTo>
                    <a:pt x="63" y="672"/>
                    <a:pt x="63" y="672"/>
                    <a:pt x="63" y="672"/>
                  </a:cubicBezTo>
                  <a:cubicBezTo>
                    <a:pt x="63" y="32"/>
                    <a:pt x="63" y="32"/>
                    <a:pt x="63" y="32"/>
                  </a:cubicBezTo>
                  <a:cubicBezTo>
                    <a:pt x="63" y="32"/>
                    <a:pt x="61" y="24"/>
                    <a:pt x="57" y="17"/>
                  </a:cubicBezTo>
                  <a:cubicBezTo>
                    <a:pt x="52" y="9"/>
                    <a:pt x="45" y="0"/>
                    <a:pt x="31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3" name="Freeform 49"/>
            <p:cNvSpPr>
              <a:spLocks/>
            </p:cNvSpPr>
            <p:nvPr/>
          </p:nvSpPr>
          <p:spPr bwMode="auto">
            <a:xfrm>
              <a:off x="7117328" y="5357314"/>
              <a:ext cx="70019" cy="183125"/>
            </a:xfrm>
            <a:custGeom>
              <a:avLst/>
              <a:gdLst>
                <a:gd name="T0" fmla="*/ 10 w 44"/>
                <a:gd name="T1" fmla="*/ 0 h 115"/>
                <a:gd name="T2" fmla="*/ 0 w 44"/>
                <a:gd name="T3" fmla="*/ 0 h 115"/>
                <a:gd name="T4" fmla="*/ 0 w 44"/>
                <a:gd name="T5" fmla="*/ 115 h 115"/>
                <a:gd name="T6" fmla="*/ 9 w 44"/>
                <a:gd name="T7" fmla="*/ 115 h 115"/>
                <a:gd name="T8" fmla="*/ 44 w 44"/>
                <a:gd name="T9" fmla="*/ 112 h 115"/>
                <a:gd name="T10" fmla="*/ 44 w 44"/>
                <a:gd name="T11" fmla="*/ 112 h 115"/>
                <a:gd name="T12" fmla="*/ 10 w 44"/>
                <a:gd name="T13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" h="115">
                  <a:moveTo>
                    <a:pt x="1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15"/>
                    <a:pt x="0" y="115"/>
                    <a:pt x="0" y="115"/>
                  </a:cubicBezTo>
                  <a:cubicBezTo>
                    <a:pt x="3" y="115"/>
                    <a:pt x="6" y="115"/>
                    <a:pt x="9" y="115"/>
                  </a:cubicBezTo>
                  <a:cubicBezTo>
                    <a:pt x="20" y="115"/>
                    <a:pt x="31" y="114"/>
                    <a:pt x="44" y="112"/>
                  </a:cubicBezTo>
                  <a:cubicBezTo>
                    <a:pt x="44" y="112"/>
                    <a:pt x="44" y="112"/>
                    <a:pt x="44" y="112"/>
                  </a:cubicBezTo>
                  <a:cubicBezTo>
                    <a:pt x="10" y="0"/>
                    <a:pt x="10" y="0"/>
                    <a:pt x="10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6348611" y="4316489"/>
            <a:ext cx="294110" cy="2907935"/>
            <a:chOff x="6007804" y="4268661"/>
            <a:chExt cx="321142" cy="2586646"/>
          </a:xfrm>
        </p:grpSpPr>
        <p:sp>
          <p:nvSpPr>
            <p:cNvPr id="193" name="Freeform 29"/>
            <p:cNvSpPr>
              <a:spLocks/>
            </p:cNvSpPr>
            <p:nvPr/>
          </p:nvSpPr>
          <p:spPr bwMode="auto">
            <a:xfrm>
              <a:off x="6018576" y="4273373"/>
              <a:ext cx="300945" cy="490130"/>
            </a:xfrm>
            <a:custGeom>
              <a:avLst/>
              <a:gdLst>
                <a:gd name="T0" fmla="*/ 447 w 447"/>
                <a:gd name="T1" fmla="*/ 657 h 728"/>
                <a:gd name="T2" fmla="*/ 242 w 447"/>
                <a:gd name="T3" fmla="*/ 0 h 728"/>
                <a:gd name="T4" fmla="*/ 197 w 447"/>
                <a:gd name="T5" fmla="*/ 0 h 728"/>
                <a:gd name="T6" fmla="*/ 0 w 447"/>
                <a:gd name="T7" fmla="*/ 681 h 728"/>
                <a:gd name="T8" fmla="*/ 12 w 447"/>
                <a:gd name="T9" fmla="*/ 728 h 728"/>
                <a:gd name="T10" fmla="*/ 424 w 447"/>
                <a:gd name="T11" fmla="*/ 726 h 728"/>
                <a:gd name="T12" fmla="*/ 447 w 447"/>
                <a:gd name="T13" fmla="*/ 65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7" h="728">
                  <a:moveTo>
                    <a:pt x="447" y="657"/>
                  </a:moveTo>
                  <a:lnTo>
                    <a:pt x="242" y="0"/>
                  </a:lnTo>
                  <a:lnTo>
                    <a:pt x="197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4" y="726"/>
                  </a:lnTo>
                  <a:lnTo>
                    <a:pt x="447" y="657"/>
                  </a:ln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4" name="Freeform 30"/>
            <p:cNvSpPr>
              <a:spLocks/>
            </p:cNvSpPr>
            <p:nvPr/>
          </p:nvSpPr>
          <p:spPr bwMode="auto">
            <a:xfrm>
              <a:off x="6018576" y="4273373"/>
              <a:ext cx="300945" cy="490130"/>
            </a:xfrm>
            <a:custGeom>
              <a:avLst/>
              <a:gdLst>
                <a:gd name="T0" fmla="*/ 447 w 447"/>
                <a:gd name="T1" fmla="*/ 657 h 728"/>
                <a:gd name="T2" fmla="*/ 242 w 447"/>
                <a:gd name="T3" fmla="*/ 0 h 728"/>
                <a:gd name="T4" fmla="*/ 197 w 447"/>
                <a:gd name="T5" fmla="*/ 0 h 728"/>
                <a:gd name="T6" fmla="*/ 0 w 447"/>
                <a:gd name="T7" fmla="*/ 681 h 728"/>
                <a:gd name="T8" fmla="*/ 12 w 447"/>
                <a:gd name="T9" fmla="*/ 728 h 728"/>
                <a:gd name="T10" fmla="*/ 424 w 447"/>
                <a:gd name="T11" fmla="*/ 726 h 728"/>
                <a:gd name="T12" fmla="*/ 447 w 447"/>
                <a:gd name="T13" fmla="*/ 65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7" h="728">
                  <a:moveTo>
                    <a:pt x="447" y="657"/>
                  </a:moveTo>
                  <a:lnTo>
                    <a:pt x="242" y="0"/>
                  </a:lnTo>
                  <a:lnTo>
                    <a:pt x="197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4" y="726"/>
                  </a:lnTo>
                  <a:lnTo>
                    <a:pt x="447" y="657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5" name="Freeform 31"/>
            <p:cNvSpPr>
              <a:spLocks/>
            </p:cNvSpPr>
            <p:nvPr/>
          </p:nvSpPr>
          <p:spPr bwMode="auto">
            <a:xfrm>
              <a:off x="6104752" y="4694831"/>
              <a:ext cx="125899" cy="2160476"/>
            </a:xfrm>
            <a:custGeom>
              <a:avLst/>
              <a:gdLst>
                <a:gd name="T0" fmla="*/ 79 w 79"/>
                <a:gd name="T1" fmla="*/ 1357 h 1357"/>
                <a:gd name="T2" fmla="*/ 0 w 79"/>
                <a:gd name="T3" fmla="*/ 1357 h 1357"/>
                <a:gd name="T4" fmla="*/ 0 w 79"/>
                <a:gd name="T5" fmla="*/ 32 h 1357"/>
                <a:gd name="T6" fmla="*/ 39 w 79"/>
                <a:gd name="T7" fmla="*/ 1 h 1357"/>
                <a:gd name="T8" fmla="*/ 79 w 79"/>
                <a:gd name="T9" fmla="*/ 32 h 1357"/>
                <a:gd name="T10" fmla="*/ 79 w 79"/>
                <a:gd name="T11" fmla="*/ 1357 h 13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9" h="1357">
                  <a:moveTo>
                    <a:pt x="79" y="1357"/>
                  </a:moveTo>
                  <a:cubicBezTo>
                    <a:pt x="0" y="1357"/>
                    <a:pt x="0" y="1357"/>
                    <a:pt x="0" y="1357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5" y="1"/>
                    <a:pt x="39" y="1"/>
                  </a:cubicBezTo>
                  <a:cubicBezTo>
                    <a:pt x="73" y="0"/>
                    <a:pt x="79" y="32"/>
                    <a:pt x="79" y="32"/>
                  </a:cubicBezTo>
                  <a:cubicBezTo>
                    <a:pt x="79" y="1357"/>
                    <a:pt x="79" y="1357"/>
                    <a:pt x="79" y="1357"/>
                  </a:cubicBezTo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6" name="Freeform 32"/>
            <p:cNvSpPr>
              <a:spLocks/>
            </p:cNvSpPr>
            <p:nvPr/>
          </p:nvSpPr>
          <p:spPr bwMode="auto">
            <a:xfrm>
              <a:off x="6228631" y="4692138"/>
              <a:ext cx="100315" cy="2161149"/>
            </a:xfrm>
            <a:custGeom>
              <a:avLst/>
              <a:gdLst>
                <a:gd name="T0" fmla="*/ 63 w 63"/>
                <a:gd name="T1" fmla="*/ 1358 h 1358"/>
                <a:gd name="T2" fmla="*/ 0 w 63"/>
                <a:gd name="T3" fmla="*/ 1358 h 1358"/>
                <a:gd name="T4" fmla="*/ 0 w 63"/>
                <a:gd name="T5" fmla="*/ 32 h 1358"/>
                <a:gd name="T6" fmla="*/ 30 w 63"/>
                <a:gd name="T7" fmla="*/ 0 h 1358"/>
                <a:gd name="T8" fmla="*/ 63 w 63"/>
                <a:gd name="T9" fmla="*/ 32 h 1358"/>
                <a:gd name="T10" fmla="*/ 63 w 63"/>
                <a:gd name="T11" fmla="*/ 1358 h 13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1358">
                  <a:moveTo>
                    <a:pt x="63" y="1358"/>
                  </a:moveTo>
                  <a:cubicBezTo>
                    <a:pt x="0" y="1358"/>
                    <a:pt x="0" y="1358"/>
                    <a:pt x="0" y="1358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4" y="1"/>
                    <a:pt x="30" y="0"/>
                  </a:cubicBezTo>
                  <a:cubicBezTo>
                    <a:pt x="57" y="0"/>
                    <a:pt x="63" y="32"/>
                    <a:pt x="63" y="32"/>
                  </a:cubicBezTo>
                  <a:cubicBezTo>
                    <a:pt x="63" y="1358"/>
                    <a:pt x="63" y="1358"/>
                    <a:pt x="63" y="1358"/>
                  </a:cubicBezTo>
                </a:path>
              </a:pathLst>
            </a:custGeom>
            <a:solidFill>
              <a:srgbClr val="FFB1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7" name="Freeform 33"/>
            <p:cNvSpPr>
              <a:spLocks/>
            </p:cNvSpPr>
            <p:nvPr/>
          </p:nvSpPr>
          <p:spPr bwMode="auto">
            <a:xfrm>
              <a:off x="6007804" y="4692138"/>
              <a:ext cx="100315" cy="2161149"/>
            </a:xfrm>
            <a:custGeom>
              <a:avLst/>
              <a:gdLst>
                <a:gd name="T0" fmla="*/ 63 w 63"/>
                <a:gd name="T1" fmla="*/ 1358 h 1358"/>
                <a:gd name="T2" fmla="*/ 0 w 63"/>
                <a:gd name="T3" fmla="*/ 1358 h 1358"/>
                <a:gd name="T4" fmla="*/ 0 w 63"/>
                <a:gd name="T5" fmla="*/ 32 h 1358"/>
                <a:gd name="T6" fmla="*/ 31 w 63"/>
                <a:gd name="T7" fmla="*/ 0 h 1358"/>
                <a:gd name="T8" fmla="*/ 63 w 63"/>
                <a:gd name="T9" fmla="*/ 32 h 1358"/>
                <a:gd name="T10" fmla="*/ 63 w 63"/>
                <a:gd name="T11" fmla="*/ 1358 h 13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1358">
                  <a:moveTo>
                    <a:pt x="63" y="1358"/>
                  </a:moveTo>
                  <a:cubicBezTo>
                    <a:pt x="0" y="1358"/>
                    <a:pt x="0" y="1358"/>
                    <a:pt x="0" y="1358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4" y="1"/>
                    <a:pt x="31" y="0"/>
                  </a:cubicBezTo>
                  <a:cubicBezTo>
                    <a:pt x="58" y="0"/>
                    <a:pt x="63" y="32"/>
                    <a:pt x="63" y="32"/>
                  </a:cubicBezTo>
                  <a:lnTo>
                    <a:pt x="63" y="1358"/>
                  </a:ln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8" name="Freeform 34"/>
            <p:cNvSpPr>
              <a:spLocks/>
            </p:cNvSpPr>
            <p:nvPr/>
          </p:nvSpPr>
          <p:spPr bwMode="auto">
            <a:xfrm>
              <a:off x="6104752" y="4268661"/>
              <a:ext cx="129265" cy="185818"/>
            </a:xfrm>
            <a:custGeom>
              <a:avLst/>
              <a:gdLst>
                <a:gd name="T0" fmla="*/ 0 w 81"/>
                <a:gd name="T1" fmla="*/ 107 h 117"/>
                <a:gd name="T2" fmla="*/ 81 w 81"/>
                <a:gd name="T3" fmla="*/ 109 h 117"/>
                <a:gd name="T4" fmla="*/ 48 w 81"/>
                <a:gd name="T5" fmla="*/ 0 h 117"/>
                <a:gd name="T6" fmla="*/ 28 w 81"/>
                <a:gd name="T7" fmla="*/ 0 h 117"/>
                <a:gd name="T8" fmla="*/ 0 w 81"/>
                <a:gd name="T9" fmla="*/ 10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1" h="117">
                  <a:moveTo>
                    <a:pt x="0" y="107"/>
                  </a:moveTo>
                  <a:cubicBezTo>
                    <a:pt x="0" y="107"/>
                    <a:pt x="39" y="117"/>
                    <a:pt x="81" y="109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0" y="107"/>
                    <a:pt x="0" y="107"/>
                    <a:pt x="0" y="107"/>
                  </a:cubicBezTo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5" name="Freeform 51"/>
            <p:cNvSpPr>
              <a:spLocks/>
            </p:cNvSpPr>
            <p:nvPr/>
          </p:nvSpPr>
          <p:spPr bwMode="auto">
            <a:xfrm>
              <a:off x="6161979" y="4441687"/>
              <a:ext cx="157542" cy="298252"/>
            </a:xfrm>
            <a:custGeom>
              <a:avLst/>
              <a:gdLst>
                <a:gd name="T0" fmla="*/ 45 w 99"/>
                <a:gd name="T1" fmla="*/ 0 h 187"/>
                <a:gd name="T2" fmla="*/ 45 w 99"/>
                <a:gd name="T3" fmla="*/ 0 h 187"/>
                <a:gd name="T4" fmla="*/ 11 w 99"/>
                <a:gd name="T5" fmla="*/ 3 h 187"/>
                <a:gd name="T6" fmla="*/ 0 w 99"/>
                <a:gd name="T7" fmla="*/ 3 h 187"/>
                <a:gd name="T8" fmla="*/ 0 w 99"/>
                <a:gd name="T9" fmla="*/ 160 h 187"/>
                <a:gd name="T10" fmla="*/ 3 w 99"/>
                <a:gd name="T11" fmla="*/ 160 h 187"/>
                <a:gd name="T12" fmla="*/ 4 w 99"/>
                <a:gd name="T13" fmla="*/ 160 h 187"/>
                <a:gd name="T14" fmla="*/ 42 w 99"/>
                <a:gd name="T15" fmla="*/ 187 h 187"/>
                <a:gd name="T16" fmla="*/ 72 w 99"/>
                <a:gd name="T17" fmla="*/ 157 h 187"/>
                <a:gd name="T18" fmla="*/ 73 w 99"/>
                <a:gd name="T19" fmla="*/ 157 h 187"/>
                <a:gd name="T20" fmla="*/ 99 w 99"/>
                <a:gd name="T21" fmla="*/ 174 h 187"/>
                <a:gd name="T22" fmla="*/ 99 w 99"/>
                <a:gd name="T23" fmla="*/ 172 h 187"/>
                <a:gd name="T24" fmla="*/ 45 w 99"/>
                <a:gd name="T25" fmla="*/ 0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9" h="187">
                  <a:moveTo>
                    <a:pt x="45" y="0"/>
                  </a:moveTo>
                  <a:cubicBezTo>
                    <a:pt x="45" y="0"/>
                    <a:pt x="45" y="0"/>
                    <a:pt x="45" y="0"/>
                  </a:cubicBezTo>
                  <a:cubicBezTo>
                    <a:pt x="33" y="2"/>
                    <a:pt x="21" y="3"/>
                    <a:pt x="11" y="3"/>
                  </a:cubicBezTo>
                  <a:cubicBezTo>
                    <a:pt x="7" y="3"/>
                    <a:pt x="3" y="3"/>
                    <a:pt x="0" y="3"/>
                  </a:cubicBezTo>
                  <a:cubicBezTo>
                    <a:pt x="0" y="160"/>
                    <a:pt x="0" y="160"/>
                    <a:pt x="0" y="160"/>
                  </a:cubicBezTo>
                  <a:cubicBezTo>
                    <a:pt x="1" y="160"/>
                    <a:pt x="2" y="160"/>
                    <a:pt x="3" y="160"/>
                  </a:cubicBezTo>
                  <a:cubicBezTo>
                    <a:pt x="3" y="160"/>
                    <a:pt x="4" y="160"/>
                    <a:pt x="4" y="160"/>
                  </a:cubicBezTo>
                  <a:cubicBezTo>
                    <a:pt x="29" y="160"/>
                    <a:pt x="39" y="178"/>
                    <a:pt x="42" y="187"/>
                  </a:cubicBezTo>
                  <a:cubicBezTo>
                    <a:pt x="44" y="179"/>
                    <a:pt x="50" y="158"/>
                    <a:pt x="72" y="157"/>
                  </a:cubicBezTo>
                  <a:cubicBezTo>
                    <a:pt x="73" y="157"/>
                    <a:pt x="73" y="157"/>
                    <a:pt x="73" y="157"/>
                  </a:cubicBezTo>
                  <a:cubicBezTo>
                    <a:pt x="87" y="157"/>
                    <a:pt x="94" y="166"/>
                    <a:pt x="99" y="174"/>
                  </a:cubicBezTo>
                  <a:cubicBezTo>
                    <a:pt x="99" y="172"/>
                    <a:pt x="99" y="172"/>
                    <a:pt x="99" y="172"/>
                  </a:cubicBezTo>
                  <a:cubicBezTo>
                    <a:pt x="45" y="0"/>
                    <a:pt x="45" y="0"/>
                    <a:pt x="45" y="0"/>
                  </a:cubicBezTo>
                </a:path>
              </a:pathLst>
            </a:custGeom>
            <a:solidFill>
              <a:srgbClr val="C2B3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6" name="Freeform 52"/>
            <p:cNvSpPr>
              <a:spLocks/>
            </p:cNvSpPr>
            <p:nvPr/>
          </p:nvSpPr>
          <p:spPr bwMode="auto">
            <a:xfrm>
              <a:off x="6161979" y="4696851"/>
              <a:ext cx="68672" cy="2158456"/>
            </a:xfrm>
            <a:custGeom>
              <a:avLst/>
              <a:gdLst>
                <a:gd name="T0" fmla="*/ 4 w 43"/>
                <a:gd name="T1" fmla="*/ 0 h 1356"/>
                <a:gd name="T2" fmla="*/ 3 w 43"/>
                <a:gd name="T3" fmla="*/ 0 h 1356"/>
                <a:gd name="T4" fmla="*/ 0 w 43"/>
                <a:gd name="T5" fmla="*/ 0 h 1356"/>
                <a:gd name="T6" fmla="*/ 0 w 43"/>
                <a:gd name="T7" fmla="*/ 1356 h 1356"/>
                <a:gd name="T8" fmla="*/ 43 w 43"/>
                <a:gd name="T9" fmla="*/ 1356 h 1356"/>
                <a:gd name="T10" fmla="*/ 43 w 43"/>
                <a:gd name="T11" fmla="*/ 1355 h 1356"/>
                <a:gd name="T12" fmla="*/ 42 w 43"/>
                <a:gd name="T13" fmla="*/ 1355 h 1356"/>
                <a:gd name="T14" fmla="*/ 42 w 43"/>
                <a:gd name="T15" fmla="*/ 29 h 1356"/>
                <a:gd name="T16" fmla="*/ 42 w 43"/>
                <a:gd name="T17" fmla="*/ 27 h 1356"/>
                <a:gd name="T18" fmla="*/ 4 w 43"/>
                <a:gd name="T19" fmla="*/ 0 h 1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3" h="1356">
                  <a:moveTo>
                    <a:pt x="4" y="0"/>
                  </a:moveTo>
                  <a:cubicBezTo>
                    <a:pt x="4" y="0"/>
                    <a:pt x="3" y="0"/>
                    <a:pt x="3" y="0"/>
                  </a:cubicBezTo>
                  <a:cubicBezTo>
                    <a:pt x="2" y="0"/>
                    <a:pt x="1" y="0"/>
                    <a:pt x="0" y="0"/>
                  </a:cubicBezTo>
                  <a:cubicBezTo>
                    <a:pt x="0" y="1356"/>
                    <a:pt x="0" y="1356"/>
                    <a:pt x="0" y="1356"/>
                  </a:cubicBezTo>
                  <a:cubicBezTo>
                    <a:pt x="43" y="1356"/>
                    <a:pt x="43" y="1356"/>
                    <a:pt x="43" y="1356"/>
                  </a:cubicBezTo>
                  <a:cubicBezTo>
                    <a:pt x="43" y="1355"/>
                    <a:pt x="43" y="1355"/>
                    <a:pt x="43" y="1355"/>
                  </a:cubicBezTo>
                  <a:cubicBezTo>
                    <a:pt x="42" y="1355"/>
                    <a:pt x="42" y="1355"/>
                    <a:pt x="42" y="1355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8"/>
                    <a:pt x="42" y="27"/>
                  </a:cubicBezTo>
                  <a:cubicBezTo>
                    <a:pt x="39" y="18"/>
                    <a:pt x="29" y="0"/>
                    <a:pt x="4" y="0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7" name="Freeform 53"/>
            <p:cNvSpPr>
              <a:spLocks/>
            </p:cNvSpPr>
            <p:nvPr/>
          </p:nvSpPr>
          <p:spPr bwMode="auto">
            <a:xfrm>
              <a:off x="6228631" y="4692138"/>
              <a:ext cx="100315" cy="2161149"/>
            </a:xfrm>
            <a:custGeom>
              <a:avLst/>
              <a:gdLst>
                <a:gd name="T0" fmla="*/ 31 w 63"/>
                <a:gd name="T1" fmla="*/ 0 h 1358"/>
                <a:gd name="T2" fmla="*/ 30 w 63"/>
                <a:gd name="T3" fmla="*/ 0 h 1358"/>
                <a:gd name="T4" fmla="*/ 0 w 63"/>
                <a:gd name="T5" fmla="*/ 30 h 1358"/>
                <a:gd name="T6" fmla="*/ 0 w 63"/>
                <a:gd name="T7" fmla="*/ 32 h 1358"/>
                <a:gd name="T8" fmla="*/ 0 w 63"/>
                <a:gd name="T9" fmla="*/ 1358 h 1358"/>
                <a:gd name="T10" fmla="*/ 1 w 63"/>
                <a:gd name="T11" fmla="*/ 1358 h 1358"/>
                <a:gd name="T12" fmla="*/ 63 w 63"/>
                <a:gd name="T13" fmla="*/ 1358 h 1358"/>
                <a:gd name="T14" fmla="*/ 63 w 63"/>
                <a:gd name="T15" fmla="*/ 32 h 1358"/>
                <a:gd name="T16" fmla="*/ 57 w 63"/>
                <a:gd name="T17" fmla="*/ 17 h 1358"/>
                <a:gd name="T18" fmla="*/ 31 w 63"/>
                <a:gd name="T19" fmla="*/ 0 h 13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3" h="1358">
                  <a:moveTo>
                    <a:pt x="31" y="0"/>
                  </a:moveTo>
                  <a:cubicBezTo>
                    <a:pt x="31" y="0"/>
                    <a:pt x="31" y="0"/>
                    <a:pt x="30" y="0"/>
                  </a:cubicBezTo>
                  <a:cubicBezTo>
                    <a:pt x="8" y="1"/>
                    <a:pt x="2" y="22"/>
                    <a:pt x="0" y="30"/>
                  </a:cubicBezTo>
                  <a:cubicBezTo>
                    <a:pt x="0" y="31"/>
                    <a:pt x="0" y="32"/>
                    <a:pt x="0" y="32"/>
                  </a:cubicBezTo>
                  <a:cubicBezTo>
                    <a:pt x="0" y="1358"/>
                    <a:pt x="0" y="1358"/>
                    <a:pt x="0" y="1358"/>
                  </a:cubicBezTo>
                  <a:cubicBezTo>
                    <a:pt x="1" y="1358"/>
                    <a:pt x="1" y="1358"/>
                    <a:pt x="1" y="1358"/>
                  </a:cubicBezTo>
                  <a:cubicBezTo>
                    <a:pt x="63" y="1358"/>
                    <a:pt x="63" y="1358"/>
                    <a:pt x="63" y="1358"/>
                  </a:cubicBezTo>
                  <a:cubicBezTo>
                    <a:pt x="63" y="32"/>
                    <a:pt x="63" y="32"/>
                    <a:pt x="63" y="32"/>
                  </a:cubicBezTo>
                  <a:cubicBezTo>
                    <a:pt x="63" y="32"/>
                    <a:pt x="61" y="24"/>
                    <a:pt x="57" y="17"/>
                  </a:cubicBezTo>
                  <a:cubicBezTo>
                    <a:pt x="52" y="9"/>
                    <a:pt x="45" y="0"/>
                    <a:pt x="31" y="0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8" name="Freeform 54"/>
            <p:cNvSpPr>
              <a:spLocks/>
            </p:cNvSpPr>
            <p:nvPr/>
          </p:nvSpPr>
          <p:spPr bwMode="auto">
            <a:xfrm>
              <a:off x="6161979" y="4268661"/>
              <a:ext cx="72038" cy="178413"/>
            </a:xfrm>
            <a:custGeom>
              <a:avLst/>
              <a:gdLst>
                <a:gd name="T0" fmla="*/ 12 w 45"/>
                <a:gd name="T1" fmla="*/ 0 h 112"/>
                <a:gd name="T2" fmla="*/ 7 w 45"/>
                <a:gd name="T3" fmla="*/ 0 h 112"/>
                <a:gd name="T4" fmla="*/ 0 w 45"/>
                <a:gd name="T5" fmla="*/ 0 h 112"/>
                <a:gd name="T6" fmla="*/ 0 w 45"/>
                <a:gd name="T7" fmla="*/ 112 h 112"/>
                <a:gd name="T8" fmla="*/ 11 w 45"/>
                <a:gd name="T9" fmla="*/ 112 h 112"/>
                <a:gd name="T10" fmla="*/ 45 w 45"/>
                <a:gd name="T11" fmla="*/ 109 h 112"/>
                <a:gd name="T12" fmla="*/ 45 w 45"/>
                <a:gd name="T13" fmla="*/ 109 h 112"/>
                <a:gd name="T14" fmla="*/ 12 w 45"/>
                <a:gd name="T15" fmla="*/ 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5" h="112">
                  <a:moveTo>
                    <a:pt x="12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12"/>
                    <a:pt x="0" y="112"/>
                    <a:pt x="0" y="112"/>
                  </a:cubicBezTo>
                  <a:cubicBezTo>
                    <a:pt x="3" y="112"/>
                    <a:pt x="7" y="112"/>
                    <a:pt x="11" y="112"/>
                  </a:cubicBezTo>
                  <a:cubicBezTo>
                    <a:pt x="21" y="112"/>
                    <a:pt x="33" y="111"/>
                    <a:pt x="45" y="109"/>
                  </a:cubicBezTo>
                  <a:cubicBezTo>
                    <a:pt x="45" y="109"/>
                    <a:pt x="45" y="109"/>
                    <a:pt x="45" y="109"/>
                  </a:cubicBezTo>
                  <a:cubicBezTo>
                    <a:pt x="12" y="0"/>
                    <a:pt x="12" y="0"/>
                    <a:pt x="12" y="0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6781442" y="3808853"/>
            <a:ext cx="294727" cy="3417770"/>
            <a:chOff x="6480429" y="3714572"/>
            <a:chExt cx="321816" cy="3140735"/>
          </a:xfrm>
        </p:grpSpPr>
        <p:sp>
          <p:nvSpPr>
            <p:cNvPr id="169" name="Freeform 5"/>
            <p:cNvSpPr>
              <a:spLocks/>
            </p:cNvSpPr>
            <p:nvPr/>
          </p:nvSpPr>
          <p:spPr bwMode="auto">
            <a:xfrm>
              <a:off x="6491874" y="3722651"/>
              <a:ext cx="302292" cy="490130"/>
            </a:xfrm>
            <a:custGeom>
              <a:avLst/>
              <a:gdLst>
                <a:gd name="T0" fmla="*/ 449 w 449"/>
                <a:gd name="T1" fmla="*/ 657 h 728"/>
                <a:gd name="T2" fmla="*/ 241 w 449"/>
                <a:gd name="T3" fmla="*/ 0 h 728"/>
                <a:gd name="T4" fmla="*/ 196 w 449"/>
                <a:gd name="T5" fmla="*/ 0 h 728"/>
                <a:gd name="T6" fmla="*/ 0 w 449"/>
                <a:gd name="T7" fmla="*/ 681 h 728"/>
                <a:gd name="T8" fmla="*/ 12 w 449"/>
                <a:gd name="T9" fmla="*/ 728 h 728"/>
                <a:gd name="T10" fmla="*/ 423 w 449"/>
                <a:gd name="T11" fmla="*/ 726 h 728"/>
                <a:gd name="T12" fmla="*/ 449 w 449"/>
                <a:gd name="T13" fmla="*/ 65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9" h="728">
                  <a:moveTo>
                    <a:pt x="449" y="657"/>
                  </a:moveTo>
                  <a:lnTo>
                    <a:pt x="241" y="0"/>
                  </a:lnTo>
                  <a:lnTo>
                    <a:pt x="196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3" y="726"/>
                  </a:lnTo>
                  <a:lnTo>
                    <a:pt x="449" y="657"/>
                  </a:ln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0" name="Freeform 6"/>
            <p:cNvSpPr>
              <a:spLocks/>
            </p:cNvSpPr>
            <p:nvPr/>
          </p:nvSpPr>
          <p:spPr bwMode="auto">
            <a:xfrm>
              <a:off x="6491874" y="3722651"/>
              <a:ext cx="302292" cy="490130"/>
            </a:xfrm>
            <a:custGeom>
              <a:avLst/>
              <a:gdLst>
                <a:gd name="T0" fmla="*/ 449 w 449"/>
                <a:gd name="T1" fmla="*/ 657 h 728"/>
                <a:gd name="T2" fmla="*/ 241 w 449"/>
                <a:gd name="T3" fmla="*/ 0 h 728"/>
                <a:gd name="T4" fmla="*/ 196 w 449"/>
                <a:gd name="T5" fmla="*/ 0 h 728"/>
                <a:gd name="T6" fmla="*/ 0 w 449"/>
                <a:gd name="T7" fmla="*/ 681 h 728"/>
                <a:gd name="T8" fmla="*/ 12 w 449"/>
                <a:gd name="T9" fmla="*/ 728 h 728"/>
                <a:gd name="T10" fmla="*/ 423 w 449"/>
                <a:gd name="T11" fmla="*/ 726 h 728"/>
                <a:gd name="T12" fmla="*/ 449 w 449"/>
                <a:gd name="T13" fmla="*/ 65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9" h="728">
                  <a:moveTo>
                    <a:pt x="449" y="657"/>
                  </a:moveTo>
                  <a:lnTo>
                    <a:pt x="241" y="0"/>
                  </a:lnTo>
                  <a:lnTo>
                    <a:pt x="196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3" y="726"/>
                  </a:lnTo>
                  <a:lnTo>
                    <a:pt x="449" y="657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1" name="Freeform 7"/>
            <p:cNvSpPr>
              <a:spLocks/>
            </p:cNvSpPr>
            <p:nvPr/>
          </p:nvSpPr>
          <p:spPr bwMode="auto">
            <a:xfrm>
              <a:off x="6579397" y="4144108"/>
              <a:ext cx="125899" cy="2711199"/>
            </a:xfrm>
            <a:custGeom>
              <a:avLst/>
              <a:gdLst>
                <a:gd name="T0" fmla="*/ 79 w 79"/>
                <a:gd name="T1" fmla="*/ 1703 h 1703"/>
                <a:gd name="T2" fmla="*/ 0 w 79"/>
                <a:gd name="T3" fmla="*/ 1703 h 1703"/>
                <a:gd name="T4" fmla="*/ 0 w 79"/>
                <a:gd name="T5" fmla="*/ 33 h 1703"/>
                <a:gd name="T6" fmla="*/ 38 w 79"/>
                <a:gd name="T7" fmla="*/ 1 h 1703"/>
                <a:gd name="T8" fmla="*/ 79 w 79"/>
                <a:gd name="T9" fmla="*/ 33 h 1703"/>
                <a:gd name="T10" fmla="*/ 79 w 79"/>
                <a:gd name="T11" fmla="*/ 1703 h 17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9" h="1703">
                  <a:moveTo>
                    <a:pt x="79" y="1703"/>
                  </a:moveTo>
                  <a:cubicBezTo>
                    <a:pt x="0" y="1703"/>
                    <a:pt x="0" y="1703"/>
                    <a:pt x="0" y="1703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3"/>
                    <a:pt x="5" y="2"/>
                    <a:pt x="38" y="1"/>
                  </a:cubicBezTo>
                  <a:cubicBezTo>
                    <a:pt x="72" y="0"/>
                    <a:pt x="79" y="33"/>
                    <a:pt x="79" y="33"/>
                  </a:cubicBezTo>
                  <a:cubicBezTo>
                    <a:pt x="79" y="1703"/>
                    <a:pt x="79" y="1703"/>
                    <a:pt x="79" y="1703"/>
                  </a:cubicBezTo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2" name="Freeform 8"/>
            <p:cNvSpPr>
              <a:spLocks/>
            </p:cNvSpPr>
            <p:nvPr/>
          </p:nvSpPr>
          <p:spPr bwMode="auto">
            <a:xfrm>
              <a:off x="6701930" y="4141415"/>
              <a:ext cx="100315" cy="2711872"/>
            </a:xfrm>
            <a:custGeom>
              <a:avLst/>
              <a:gdLst>
                <a:gd name="T0" fmla="*/ 63 w 63"/>
                <a:gd name="T1" fmla="*/ 1704 h 1704"/>
                <a:gd name="T2" fmla="*/ 0 w 63"/>
                <a:gd name="T3" fmla="*/ 1704 h 1704"/>
                <a:gd name="T4" fmla="*/ 0 w 63"/>
                <a:gd name="T5" fmla="*/ 33 h 1704"/>
                <a:gd name="T6" fmla="*/ 31 w 63"/>
                <a:gd name="T7" fmla="*/ 1 h 1704"/>
                <a:gd name="T8" fmla="*/ 63 w 63"/>
                <a:gd name="T9" fmla="*/ 33 h 1704"/>
                <a:gd name="T10" fmla="*/ 63 w 63"/>
                <a:gd name="T11" fmla="*/ 1704 h 17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1704">
                  <a:moveTo>
                    <a:pt x="63" y="1704"/>
                  </a:moveTo>
                  <a:cubicBezTo>
                    <a:pt x="0" y="1704"/>
                    <a:pt x="0" y="1704"/>
                    <a:pt x="0" y="1704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3"/>
                    <a:pt x="4" y="1"/>
                    <a:pt x="31" y="1"/>
                  </a:cubicBezTo>
                  <a:cubicBezTo>
                    <a:pt x="58" y="0"/>
                    <a:pt x="63" y="33"/>
                    <a:pt x="63" y="33"/>
                  </a:cubicBezTo>
                  <a:cubicBezTo>
                    <a:pt x="63" y="1704"/>
                    <a:pt x="63" y="1704"/>
                    <a:pt x="63" y="1704"/>
                  </a:cubicBezTo>
                </a:path>
              </a:pathLst>
            </a:custGeom>
            <a:solidFill>
              <a:srgbClr val="3DCE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3" name="Freeform 9"/>
            <p:cNvSpPr>
              <a:spLocks/>
            </p:cNvSpPr>
            <p:nvPr/>
          </p:nvSpPr>
          <p:spPr bwMode="auto">
            <a:xfrm>
              <a:off x="6480429" y="4141415"/>
              <a:ext cx="100315" cy="2711872"/>
            </a:xfrm>
            <a:custGeom>
              <a:avLst/>
              <a:gdLst>
                <a:gd name="T0" fmla="*/ 63 w 63"/>
                <a:gd name="T1" fmla="*/ 1704 h 1704"/>
                <a:gd name="T2" fmla="*/ 0 w 63"/>
                <a:gd name="T3" fmla="*/ 1704 h 1704"/>
                <a:gd name="T4" fmla="*/ 0 w 63"/>
                <a:gd name="T5" fmla="*/ 33 h 1704"/>
                <a:gd name="T6" fmla="*/ 31 w 63"/>
                <a:gd name="T7" fmla="*/ 1 h 1704"/>
                <a:gd name="T8" fmla="*/ 63 w 63"/>
                <a:gd name="T9" fmla="*/ 33 h 1704"/>
                <a:gd name="T10" fmla="*/ 63 w 63"/>
                <a:gd name="T11" fmla="*/ 1704 h 17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1704">
                  <a:moveTo>
                    <a:pt x="63" y="1704"/>
                  </a:moveTo>
                  <a:cubicBezTo>
                    <a:pt x="0" y="1704"/>
                    <a:pt x="0" y="1704"/>
                    <a:pt x="0" y="1704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3"/>
                    <a:pt x="4" y="1"/>
                    <a:pt x="31" y="1"/>
                  </a:cubicBezTo>
                  <a:cubicBezTo>
                    <a:pt x="58" y="0"/>
                    <a:pt x="63" y="33"/>
                    <a:pt x="63" y="33"/>
                  </a:cubicBezTo>
                  <a:lnTo>
                    <a:pt x="63" y="1704"/>
                  </a:ln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4" name="Freeform 10"/>
            <p:cNvSpPr>
              <a:spLocks/>
            </p:cNvSpPr>
            <p:nvPr/>
          </p:nvSpPr>
          <p:spPr bwMode="auto">
            <a:xfrm>
              <a:off x="6576031" y="3714572"/>
              <a:ext cx="131958" cy="191204"/>
            </a:xfrm>
            <a:custGeom>
              <a:avLst/>
              <a:gdLst>
                <a:gd name="T0" fmla="*/ 0 w 83"/>
                <a:gd name="T1" fmla="*/ 111 h 120"/>
                <a:gd name="T2" fmla="*/ 83 w 83"/>
                <a:gd name="T3" fmla="*/ 113 h 120"/>
                <a:gd name="T4" fmla="*/ 50 w 83"/>
                <a:gd name="T5" fmla="*/ 0 h 120"/>
                <a:gd name="T6" fmla="*/ 29 w 83"/>
                <a:gd name="T7" fmla="*/ 0 h 120"/>
                <a:gd name="T8" fmla="*/ 0 w 83"/>
                <a:gd name="T9" fmla="*/ 111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3" h="120">
                  <a:moveTo>
                    <a:pt x="0" y="111"/>
                  </a:moveTo>
                  <a:cubicBezTo>
                    <a:pt x="0" y="111"/>
                    <a:pt x="40" y="120"/>
                    <a:pt x="83" y="113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0" y="111"/>
                    <a:pt x="0" y="111"/>
                    <a:pt x="0" y="111"/>
                  </a:cubicBezTo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0" name="Freeform 56"/>
            <p:cNvSpPr>
              <a:spLocks/>
            </p:cNvSpPr>
            <p:nvPr/>
          </p:nvSpPr>
          <p:spPr bwMode="auto">
            <a:xfrm>
              <a:off x="6639990" y="3894331"/>
              <a:ext cx="154175" cy="294886"/>
            </a:xfrm>
            <a:custGeom>
              <a:avLst/>
              <a:gdLst>
                <a:gd name="T0" fmla="*/ 43 w 97"/>
                <a:gd name="T1" fmla="*/ 0 h 185"/>
                <a:gd name="T2" fmla="*/ 8 w 97"/>
                <a:gd name="T3" fmla="*/ 3 h 185"/>
                <a:gd name="T4" fmla="*/ 0 w 97"/>
                <a:gd name="T5" fmla="*/ 3 h 185"/>
                <a:gd name="T6" fmla="*/ 0 w 97"/>
                <a:gd name="T7" fmla="*/ 158 h 185"/>
                <a:gd name="T8" fmla="*/ 0 w 97"/>
                <a:gd name="T9" fmla="*/ 158 h 185"/>
                <a:gd name="T10" fmla="*/ 1 w 97"/>
                <a:gd name="T11" fmla="*/ 158 h 185"/>
                <a:gd name="T12" fmla="*/ 39 w 97"/>
                <a:gd name="T13" fmla="*/ 185 h 185"/>
                <a:gd name="T14" fmla="*/ 70 w 97"/>
                <a:gd name="T15" fmla="*/ 156 h 185"/>
                <a:gd name="T16" fmla="*/ 71 w 97"/>
                <a:gd name="T17" fmla="*/ 156 h 185"/>
                <a:gd name="T18" fmla="*/ 96 w 97"/>
                <a:gd name="T19" fmla="*/ 172 h 185"/>
                <a:gd name="T20" fmla="*/ 97 w 97"/>
                <a:gd name="T21" fmla="*/ 170 h 185"/>
                <a:gd name="T22" fmla="*/ 43 w 97"/>
                <a:gd name="T23" fmla="*/ 0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7" h="185">
                  <a:moveTo>
                    <a:pt x="43" y="0"/>
                  </a:moveTo>
                  <a:cubicBezTo>
                    <a:pt x="31" y="2"/>
                    <a:pt x="19" y="3"/>
                    <a:pt x="8" y="3"/>
                  </a:cubicBezTo>
                  <a:cubicBezTo>
                    <a:pt x="5" y="3"/>
                    <a:pt x="3" y="3"/>
                    <a:pt x="0" y="3"/>
                  </a:cubicBezTo>
                  <a:cubicBezTo>
                    <a:pt x="0" y="158"/>
                    <a:pt x="0" y="158"/>
                    <a:pt x="0" y="158"/>
                  </a:cubicBezTo>
                  <a:cubicBezTo>
                    <a:pt x="0" y="158"/>
                    <a:pt x="0" y="158"/>
                    <a:pt x="0" y="158"/>
                  </a:cubicBezTo>
                  <a:cubicBezTo>
                    <a:pt x="1" y="158"/>
                    <a:pt x="1" y="158"/>
                    <a:pt x="1" y="158"/>
                  </a:cubicBezTo>
                  <a:cubicBezTo>
                    <a:pt x="26" y="158"/>
                    <a:pt x="36" y="176"/>
                    <a:pt x="39" y="185"/>
                  </a:cubicBezTo>
                  <a:cubicBezTo>
                    <a:pt x="41" y="178"/>
                    <a:pt x="47" y="156"/>
                    <a:pt x="70" y="156"/>
                  </a:cubicBezTo>
                  <a:cubicBezTo>
                    <a:pt x="70" y="156"/>
                    <a:pt x="70" y="156"/>
                    <a:pt x="71" y="156"/>
                  </a:cubicBezTo>
                  <a:cubicBezTo>
                    <a:pt x="84" y="156"/>
                    <a:pt x="92" y="164"/>
                    <a:pt x="96" y="172"/>
                  </a:cubicBezTo>
                  <a:cubicBezTo>
                    <a:pt x="97" y="170"/>
                    <a:pt x="97" y="170"/>
                    <a:pt x="97" y="170"/>
                  </a:cubicBezTo>
                  <a:cubicBezTo>
                    <a:pt x="43" y="0"/>
                    <a:pt x="43" y="0"/>
                    <a:pt x="43" y="0"/>
                  </a:cubicBezTo>
                </a:path>
              </a:pathLst>
            </a:custGeom>
            <a:solidFill>
              <a:srgbClr val="C2B3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1" name="Freeform 57"/>
            <p:cNvSpPr>
              <a:spLocks/>
            </p:cNvSpPr>
            <p:nvPr/>
          </p:nvSpPr>
          <p:spPr bwMode="auto">
            <a:xfrm>
              <a:off x="6639990" y="4146128"/>
              <a:ext cx="65306" cy="2709179"/>
            </a:xfrm>
            <a:custGeom>
              <a:avLst/>
              <a:gdLst>
                <a:gd name="T0" fmla="*/ 1 w 41"/>
                <a:gd name="T1" fmla="*/ 0 h 1702"/>
                <a:gd name="T2" fmla="*/ 0 w 41"/>
                <a:gd name="T3" fmla="*/ 0 h 1702"/>
                <a:gd name="T4" fmla="*/ 0 w 41"/>
                <a:gd name="T5" fmla="*/ 0 h 1702"/>
                <a:gd name="T6" fmla="*/ 0 w 41"/>
                <a:gd name="T7" fmla="*/ 1702 h 1702"/>
                <a:gd name="T8" fmla="*/ 41 w 41"/>
                <a:gd name="T9" fmla="*/ 1702 h 1702"/>
                <a:gd name="T10" fmla="*/ 41 w 41"/>
                <a:gd name="T11" fmla="*/ 1701 h 1702"/>
                <a:gd name="T12" fmla="*/ 39 w 41"/>
                <a:gd name="T13" fmla="*/ 1701 h 1702"/>
                <a:gd name="T14" fmla="*/ 39 w 41"/>
                <a:gd name="T15" fmla="*/ 30 h 1702"/>
                <a:gd name="T16" fmla="*/ 39 w 41"/>
                <a:gd name="T17" fmla="*/ 27 h 1702"/>
                <a:gd name="T18" fmla="*/ 1 w 41"/>
                <a:gd name="T19" fmla="*/ 0 h 17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1" h="1702">
                  <a:moveTo>
                    <a:pt x="1" y="0"/>
                  </a:moveTo>
                  <a:cubicBezTo>
                    <a:pt x="1" y="0"/>
                    <a:pt x="1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702"/>
                    <a:pt x="0" y="1702"/>
                    <a:pt x="0" y="1702"/>
                  </a:cubicBezTo>
                  <a:cubicBezTo>
                    <a:pt x="41" y="1702"/>
                    <a:pt x="41" y="1702"/>
                    <a:pt x="41" y="1702"/>
                  </a:cubicBezTo>
                  <a:cubicBezTo>
                    <a:pt x="41" y="1701"/>
                    <a:pt x="41" y="1701"/>
                    <a:pt x="41" y="1701"/>
                  </a:cubicBezTo>
                  <a:cubicBezTo>
                    <a:pt x="39" y="1701"/>
                    <a:pt x="39" y="1701"/>
                    <a:pt x="39" y="1701"/>
                  </a:cubicBezTo>
                  <a:cubicBezTo>
                    <a:pt x="39" y="30"/>
                    <a:pt x="39" y="30"/>
                    <a:pt x="39" y="30"/>
                  </a:cubicBezTo>
                  <a:cubicBezTo>
                    <a:pt x="39" y="30"/>
                    <a:pt x="39" y="29"/>
                    <a:pt x="39" y="27"/>
                  </a:cubicBezTo>
                  <a:cubicBezTo>
                    <a:pt x="36" y="18"/>
                    <a:pt x="26" y="0"/>
                    <a:pt x="1" y="0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2" name="Freeform 58"/>
            <p:cNvSpPr>
              <a:spLocks/>
            </p:cNvSpPr>
            <p:nvPr/>
          </p:nvSpPr>
          <p:spPr bwMode="auto">
            <a:xfrm>
              <a:off x="6701930" y="4142762"/>
              <a:ext cx="100315" cy="2710525"/>
            </a:xfrm>
            <a:custGeom>
              <a:avLst/>
              <a:gdLst>
                <a:gd name="T0" fmla="*/ 32 w 63"/>
                <a:gd name="T1" fmla="*/ 0 h 1703"/>
                <a:gd name="T2" fmla="*/ 31 w 63"/>
                <a:gd name="T3" fmla="*/ 0 h 1703"/>
                <a:gd name="T4" fmla="*/ 0 w 63"/>
                <a:gd name="T5" fmla="*/ 29 h 1703"/>
                <a:gd name="T6" fmla="*/ 0 w 63"/>
                <a:gd name="T7" fmla="*/ 32 h 1703"/>
                <a:gd name="T8" fmla="*/ 0 w 63"/>
                <a:gd name="T9" fmla="*/ 1703 h 1703"/>
                <a:gd name="T10" fmla="*/ 2 w 63"/>
                <a:gd name="T11" fmla="*/ 1703 h 1703"/>
                <a:gd name="T12" fmla="*/ 63 w 63"/>
                <a:gd name="T13" fmla="*/ 1703 h 1703"/>
                <a:gd name="T14" fmla="*/ 63 w 63"/>
                <a:gd name="T15" fmla="*/ 32 h 1703"/>
                <a:gd name="T16" fmla="*/ 57 w 63"/>
                <a:gd name="T17" fmla="*/ 16 h 1703"/>
                <a:gd name="T18" fmla="*/ 32 w 63"/>
                <a:gd name="T19" fmla="*/ 0 h 17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3" h="1703">
                  <a:moveTo>
                    <a:pt x="32" y="0"/>
                  </a:moveTo>
                  <a:cubicBezTo>
                    <a:pt x="31" y="0"/>
                    <a:pt x="31" y="0"/>
                    <a:pt x="31" y="0"/>
                  </a:cubicBezTo>
                  <a:cubicBezTo>
                    <a:pt x="8" y="0"/>
                    <a:pt x="2" y="22"/>
                    <a:pt x="0" y="29"/>
                  </a:cubicBezTo>
                  <a:cubicBezTo>
                    <a:pt x="0" y="31"/>
                    <a:pt x="0" y="32"/>
                    <a:pt x="0" y="32"/>
                  </a:cubicBezTo>
                  <a:cubicBezTo>
                    <a:pt x="0" y="1703"/>
                    <a:pt x="0" y="1703"/>
                    <a:pt x="0" y="1703"/>
                  </a:cubicBezTo>
                  <a:cubicBezTo>
                    <a:pt x="2" y="1703"/>
                    <a:pt x="2" y="1703"/>
                    <a:pt x="2" y="1703"/>
                  </a:cubicBezTo>
                  <a:cubicBezTo>
                    <a:pt x="63" y="1703"/>
                    <a:pt x="63" y="1703"/>
                    <a:pt x="63" y="1703"/>
                  </a:cubicBezTo>
                  <a:cubicBezTo>
                    <a:pt x="63" y="32"/>
                    <a:pt x="63" y="32"/>
                    <a:pt x="63" y="32"/>
                  </a:cubicBezTo>
                  <a:cubicBezTo>
                    <a:pt x="63" y="32"/>
                    <a:pt x="62" y="24"/>
                    <a:pt x="57" y="16"/>
                  </a:cubicBezTo>
                  <a:cubicBezTo>
                    <a:pt x="53" y="8"/>
                    <a:pt x="45" y="0"/>
                    <a:pt x="32" y="0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3" name="Freeform 59"/>
            <p:cNvSpPr>
              <a:spLocks/>
            </p:cNvSpPr>
            <p:nvPr/>
          </p:nvSpPr>
          <p:spPr bwMode="auto">
            <a:xfrm>
              <a:off x="6639990" y="3714572"/>
              <a:ext cx="67999" cy="184472"/>
            </a:xfrm>
            <a:custGeom>
              <a:avLst/>
              <a:gdLst>
                <a:gd name="T0" fmla="*/ 10 w 43"/>
                <a:gd name="T1" fmla="*/ 0 h 116"/>
                <a:gd name="T2" fmla="*/ 0 w 43"/>
                <a:gd name="T3" fmla="*/ 0 h 116"/>
                <a:gd name="T4" fmla="*/ 0 w 43"/>
                <a:gd name="T5" fmla="*/ 116 h 116"/>
                <a:gd name="T6" fmla="*/ 8 w 43"/>
                <a:gd name="T7" fmla="*/ 116 h 116"/>
                <a:gd name="T8" fmla="*/ 43 w 43"/>
                <a:gd name="T9" fmla="*/ 113 h 116"/>
                <a:gd name="T10" fmla="*/ 43 w 43"/>
                <a:gd name="T11" fmla="*/ 113 h 116"/>
                <a:gd name="T12" fmla="*/ 10 w 43"/>
                <a:gd name="T13" fmla="*/ 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3" h="116">
                  <a:moveTo>
                    <a:pt x="1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16"/>
                    <a:pt x="0" y="116"/>
                    <a:pt x="0" y="116"/>
                  </a:cubicBezTo>
                  <a:cubicBezTo>
                    <a:pt x="3" y="116"/>
                    <a:pt x="5" y="116"/>
                    <a:pt x="8" y="116"/>
                  </a:cubicBezTo>
                  <a:cubicBezTo>
                    <a:pt x="19" y="116"/>
                    <a:pt x="31" y="115"/>
                    <a:pt x="43" y="113"/>
                  </a:cubicBezTo>
                  <a:cubicBezTo>
                    <a:pt x="43" y="113"/>
                    <a:pt x="43" y="113"/>
                    <a:pt x="43" y="113"/>
                  </a:cubicBezTo>
                  <a:cubicBezTo>
                    <a:pt x="10" y="0"/>
                    <a:pt x="10" y="0"/>
                    <a:pt x="10" y="0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5318909" y="2976232"/>
            <a:ext cx="1035243" cy="1079022"/>
            <a:chOff x="4883468" y="2805677"/>
            <a:chExt cx="1130395" cy="1178197"/>
          </a:xfrm>
        </p:grpSpPr>
        <p:sp>
          <p:nvSpPr>
            <p:cNvPr id="239" name="Freeform 75"/>
            <p:cNvSpPr>
              <a:spLocks/>
            </p:cNvSpPr>
            <p:nvPr/>
          </p:nvSpPr>
          <p:spPr bwMode="auto">
            <a:xfrm>
              <a:off x="4883468" y="2805677"/>
              <a:ext cx="1130395" cy="1178197"/>
            </a:xfrm>
            <a:custGeom>
              <a:avLst/>
              <a:gdLst>
                <a:gd name="T0" fmla="*/ 675 w 710"/>
                <a:gd name="T1" fmla="*/ 271 h 740"/>
                <a:gd name="T2" fmla="*/ 270 w 710"/>
                <a:gd name="T3" fmla="*/ 52 h 740"/>
                <a:gd name="T4" fmla="*/ 52 w 710"/>
                <a:gd name="T5" fmla="*/ 457 h 740"/>
                <a:gd name="T6" fmla="*/ 456 w 710"/>
                <a:gd name="T7" fmla="*/ 676 h 740"/>
                <a:gd name="T8" fmla="*/ 471 w 710"/>
                <a:gd name="T9" fmla="*/ 671 h 740"/>
                <a:gd name="T10" fmla="*/ 628 w 710"/>
                <a:gd name="T11" fmla="*/ 740 h 740"/>
                <a:gd name="T12" fmla="*/ 598 w 710"/>
                <a:gd name="T13" fmla="*/ 589 h 740"/>
                <a:gd name="T14" fmla="*/ 675 w 710"/>
                <a:gd name="T15" fmla="*/ 271 h 7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10" h="740">
                  <a:moveTo>
                    <a:pt x="675" y="271"/>
                  </a:moveTo>
                  <a:cubicBezTo>
                    <a:pt x="624" y="98"/>
                    <a:pt x="443" y="0"/>
                    <a:pt x="270" y="52"/>
                  </a:cubicBezTo>
                  <a:cubicBezTo>
                    <a:pt x="98" y="103"/>
                    <a:pt x="0" y="285"/>
                    <a:pt x="52" y="457"/>
                  </a:cubicBezTo>
                  <a:cubicBezTo>
                    <a:pt x="103" y="629"/>
                    <a:pt x="284" y="727"/>
                    <a:pt x="456" y="676"/>
                  </a:cubicBezTo>
                  <a:cubicBezTo>
                    <a:pt x="461" y="674"/>
                    <a:pt x="466" y="673"/>
                    <a:pt x="471" y="671"/>
                  </a:cubicBezTo>
                  <a:cubicBezTo>
                    <a:pt x="628" y="740"/>
                    <a:pt x="628" y="740"/>
                    <a:pt x="628" y="740"/>
                  </a:cubicBezTo>
                  <a:cubicBezTo>
                    <a:pt x="598" y="589"/>
                    <a:pt x="598" y="589"/>
                    <a:pt x="598" y="589"/>
                  </a:cubicBezTo>
                  <a:cubicBezTo>
                    <a:pt x="676" y="508"/>
                    <a:pt x="710" y="387"/>
                    <a:pt x="675" y="27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2" name="Freeform 78"/>
            <p:cNvSpPr>
              <a:spLocks noEditPoints="1"/>
            </p:cNvSpPr>
            <p:nvPr/>
          </p:nvSpPr>
          <p:spPr bwMode="auto">
            <a:xfrm>
              <a:off x="5276649" y="3155770"/>
              <a:ext cx="407993" cy="299599"/>
            </a:xfrm>
            <a:custGeom>
              <a:avLst/>
              <a:gdLst>
                <a:gd name="T0" fmla="*/ 256 w 256"/>
                <a:gd name="T1" fmla="*/ 7 h 188"/>
                <a:gd name="T2" fmla="*/ 249 w 256"/>
                <a:gd name="T3" fmla="*/ 0 h 188"/>
                <a:gd name="T4" fmla="*/ 7 w 256"/>
                <a:gd name="T5" fmla="*/ 0 h 188"/>
                <a:gd name="T6" fmla="*/ 0 w 256"/>
                <a:gd name="T7" fmla="*/ 7 h 188"/>
                <a:gd name="T8" fmla="*/ 0 w 256"/>
                <a:gd name="T9" fmla="*/ 181 h 188"/>
                <a:gd name="T10" fmla="*/ 7 w 256"/>
                <a:gd name="T11" fmla="*/ 188 h 188"/>
                <a:gd name="T12" fmla="*/ 249 w 256"/>
                <a:gd name="T13" fmla="*/ 188 h 188"/>
                <a:gd name="T14" fmla="*/ 256 w 256"/>
                <a:gd name="T15" fmla="*/ 181 h 188"/>
                <a:gd name="T16" fmla="*/ 256 w 256"/>
                <a:gd name="T17" fmla="*/ 7 h 188"/>
                <a:gd name="T18" fmla="*/ 219 w 256"/>
                <a:gd name="T19" fmla="*/ 155 h 188"/>
                <a:gd name="T20" fmla="*/ 214 w 256"/>
                <a:gd name="T21" fmla="*/ 160 h 188"/>
                <a:gd name="T22" fmla="*/ 37 w 256"/>
                <a:gd name="T23" fmla="*/ 160 h 188"/>
                <a:gd name="T24" fmla="*/ 32 w 256"/>
                <a:gd name="T25" fmla="*/ 155 h 188"/>
                <a:gd name="T26" fmla="*/ 32 w 256"/>
                <a:gd name="T27" fmla="*/ 29 h 188"/>
                <a:gd name="T28" fmla="*/ 37 w 256"/>
                <a:gd name="T29" fmla="*/ 24 h 188"/>
                <a:gd name="T30" fmla="*/ 214 w 256"/>
                <a:gd name="T31" fmla="*/ 24 h 188"/>
                <a:gd name="T32" fmla="*/ 219 w 256"/>
                <a:gd name="T33" fmla="*/ 29 h 188"/>
                <a:gd name="T34" fmla="*/ 219 w 256"/>
                <a:gd name="T35" fmla="*/ 155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56" h="188">
                  <a:moveTo>
                    <a:pt x="256" y="7"/>
                  </a:moveTo>
                  <a:cubicBezTo>
                    <a:pt x="256" y="3"/>
                    <a:pt x="253" y="0"/>
                    <a:pt x="249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181"/>
                    <a:pt x="0" y="181"/>
                    <a:pt x="0" y="181"/>
                  </a:cubicBezTo>
                  <a:cubicBezTo>
                    <a:pt x="0" y="185"/>
                    <a:pt x="3" y="188"/>
                    <a:pt x="7" y="188"/>
                  </a:cubicBezTo>
                  <a:cubicBezTo>
                    <a:pt x="249" y="188"/>
                    <a:pt x="249" y="188"/>
                    <a:pt x="249" y="188"/>
                  </a:cubicBezTo>
                  <a:cubicBezTo>
                    <a:pt x="253" y="188"/>
                    <a:pt x="256" y="185"/>
                    <a:pt x="256" y="181"/>
                  </a:cubicBezTo>
                  <a:lnTo>
                    <a:pt x="256" y="7"/>
                  </a:lnTo>
                  <a:close/>
                  <a:moveTo>
                    <a:pt x="219" y="155"/>
                  </a:moveTo>
                  <a:cubicBezTo>
                    <a:pt x="219" y="158"/>
                    <a:pt x="217" y="160"/>
                    <a:pt x="214" y="160"/>
                  </a:cubicBezTo>
                  <a:cubicBezTo>
                    <a:pt x="37" y="160"/>
                    <a:pt x="37" y="160"/>
                    <a:pt x="37" y="160"/>
                  </a:cubicBezTo>
                  <a:cubicBezTo>
                    <a:pt x="34" y="160"/>
                    <a:pt x="32" y="158"/>
                    <a:pt x="32" y="155"/>
                  </a:cubicBezTo>
                  <a:cubicBezTo>
                    <a:pt x="32" y="29"/>
                    <a:pt x="32" y="29"/>
                    <a:pt x="32" y="29"/>
                  </a:cubicBezTo>
                  <a:cubicBezTo>
                    <a:pt x="32" y="26"/>
                    <a:pt x="34" y="24"/>
                    <a:pt x="37" y="24"/>
                  </a:cubicBezTo>
                  <a:cubicBezTo>
                    <a:pt x="214" y="24"/>
                    <a:pt x="214" y="24"/>
                    <a:pt x="214" y="24"/>
                  </a:cubicBezTo>
                  <a:cubicBezTo>
                    <a:pt x="217" y="24"/>
                    <a:pt x="219" y="26"/>
                    <a:pt x="219" y="29"/>
                  </a:cubicBezTo>
                  <a:lnTo>
                    <a:pt x="219" y="155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3" name="Freeform 79"/>
            <p:cNvSpPr>
              <a:spLocks noEditPoints="1"/>
            </p:cNvSpPr>
            <p:nvPr/>
          </p:nvSpPr>
          <p:spPr bwMode="auto">
            <a:xfrm>
              <a:off x="5191145" y="3474220"/>
              <a:ext cx="578999" cy="127245"/>
            </a:xfrm>
            <a:custGeom>
              <a:avLst/>
              <a:gdLst>
                <a:gd name="T0" fmla="*/ 317 w 364"/>
                <a:gd name="T1" fmla="*/ 7 h 80"/>
                <a:gd name="T2" fmla="*/ 310 w 364"/>
                <a:gd name="T3" fmla="*/ 0 h 80"/>
                <a:gd name="T4" fmla="*/ 54 w 364"/>
                <a:gd name="T5" fmla="*/ 0 h 80"/>
                <a:gd name="T6" fmla="*/ 47 w 364"/>
                <a:gd name="T7" fmla="*/ 7 h 80"/>
                <a:gd name="T8" fmla="*/ 0 w 364"/>
                <a:gd name="T9" fmla="*/ 74 h 80"/>
                <a:gd name="T10" fmla="*/ 7 w 364"/>
                <a:gd name="T11" fmla="*/ 80 h 80"/>
                <a:gd name="T12" fmla="*/ 357 w 364"/>
                <a:gd name="T13" fmla="*/ 80 h 80"/>
                <a:gd name="T14" fmla="*/ 364 w 364"/>
                <a:gd name="T15" fmla="*/ 74 h 80"/>
                <a:gd name="T16" fmla="*/ 317 w 364"/>
                <a:gd name="T17" fmla="*/ 7 h 80"/>
                <a:gd name="T18" fmla="*/ 162 w 364"/>
                <a:gd name="T19" fmla="*/ 75 h 80"/>
                <a:gd name="T20" fmla="*/ 162 w 364"/>
                <a:gd name="T21" fmla="*/ 60 h 80"/>
                <a:gd name="T22" fmla="*/ 203 w 364"/>
                <a:gd name="T23" fmla="*/ 60 h 80"/>
                <a:gd name="T24" fmla="*/ 205 w 364"/>
                <a:gd name="T25" fmla="*/ 74 h 80"/>
                <a:gd name="T26" fmla="*/ 162 w 364"/>
                <a:gd name="T27" fmla="*/ 75 h 80"/>
                <a:gd name="T28" fmla="*/ 322 w 364"/>
                <a:gd name="T29" fmla="*/ 56 h 80"/>
                <a:gd name="T30" fmla="*/ 46 w 364"/>
                <a:gd name="T31" fmla="*/ 56 h 80"/>
                <a:gd name="T32" fmla="*/ 41 w 364"/>
                <a:gd name="T33" fmla="*/ 52 h 80"/>
                <a:gd name="T34" fmla="*/ 60 w 364"/>
                <a:gd name="T35" fmla="*/ 12 h 80"/>
                <a:gd name="T36" fmla="*/ 65 w 364"/>
                <a:gd name="T37" fmla="*/ 8 h 80"/>
                <a:gd name="T38" fmla="*/ 299 w 364"/>
                <a:gd name="T39" fmla="*/ 8 h 80"/>
                <a:gd name="T40" fmla="*/ 304 w 364"/>
                <a:gd name="T41" fmla="*/ 11 h 80"/>
                <a:gd name="T42" fmla="*/ 328 w 364"/>
                <a:gd name="T43" fmla="*/ 52 h 80"/>
                <a:gd name="T44" fmla="*/ 322 w 364"/>
                <a:gd name="T45" fmla="*/ 56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64" h="80">
                  <a:moveTo>
                    <a:pt x="317" y="7"/>
                  </a:moveTo>
                  <a:cubicBezTo>
                    <a:pt x="317" y="3"/>
                    <a:pt x="314" y="0"/>
                    <a:pt x="310" y="0"/>
                  </a:cubicBezTo>
                  <a:cubicBezTo>
                    <a:pt x="54" y="0"/>
                    <a:pt x="54" y="0"/>
                    <a:pt x="54" y="0"/>
                  </a:cubicBezTo>
                  <a:cubicBezTo>
                    <a:pt x="50" y="0"/>
                    <a:pt x="47" y="3"/>
                    <a:pt x="47" y="7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0" y="78"/>
                    <a:pt x="3" y="80"/>
                    <a:pt x="7" y="80"/>
                  </a:cubicBezTo>
                  <a:cubicBezTo>
                    <a:pt x="357" y="80"/>
                    <a:pt x="357" y="80"/>
                    <a:pt x="357" y="80"/>
                  </a:cubicBezTo>
                  <a:cubicBezTo>
                    <a:pt x="361" y="80"/>
                    <a:pt x="364" y="78"/>
                    <a:pt x="364" y="74"/>
                  </a:cubicBezTo>
                  <a:lnTo>
                    <a:pt x="317" y="7"/>
                  </a:lnTo>
                  <a:close/>
                  <a:moveTo>
                    <a:pt x="162" y="75"/>
                  </a:moveTo>
                  <a:cubicBezTo>
                    <a:pt x="162" y="60"/>
                    <a:pt x="162" y="60"/>
                    <a:pt x="162" y="60"/>
                  </a:cubicBezTo>
                  <a:cubicBezTo>
                    <a:pt x="203" y="60"/>
                    <a:pt x="203" y="60"/>
                    <a:pt x="203" y="60"/>
                  </a:cubicBezTo>
                  <a:cubicBezTo>
                    <a:pt x="205" y="74"/>
                    <a:pt x="205" y="74"/>
                    <a:pt x="205" y="74"/>
                  </a:cubicBezTo>
                  <a:lnTo>
                    <a:pt x="162" y="75"/>
                  </a:lnTo>
                  <a:close/>
                  <a:moveTo>
                    <a:pt x="322" y="56"/>
                  </a:moveTo>
                  <a:cubicBezTo>
                    <a:pt x="46" y="56"/>
                    <a:pt x="46" y="56"/>
                    <a:pt x="46" y="56"/>
                  </a:cubicBezTo>
                  <a:cubicBezTo>
                    <a:pt x="43" y="56"/>
                    <a:pt x="41" y="54"/>
                    <a:pt x="41" y="52"/>
                  </a:cubicBezTo>
                  <a:cubicBezTo>
                    <a:pt x="60" y="12"/>
                    <a:pt x="60" y="12"/>
                    <a:pt x="60" y="12"/>
                  </a:cubicBezTo>
                  <a:cubicBezTo>
                    <a:pt x="60" y="10"/>
                    <a:pt x="62" y="8"/>
                    <a:pt x="65" y="8"/>
                  </a:cubicBezTo>
                  <a:cubicBezTo>
                    <a:pt x="299" y="8"/>
                    <a:pt x="299" y="8"/>
                    <a:pt x="299" y="8"/>
                  </a:cubicBezTo>
                  <a:cubicBezTo>
                    <a:pt x="301" y="8"/>
                    <a:pt x="304" y="9"/>
                    <a:pt x="304" y="11"/>
                  </a:cubicBezTo>
                  <a:cubicBezTo>
                    <a:pt x="328" y="52"/>
                    <a:pt x="328" y="52"/>
                    <a:pt x="328" y="52"/>
                  </a:cubicBezTo>
                  <a:cubicBezTo>
                    <a:pt x="328" y="54"/>
                    <a:pt x="325" y="56"/>
                    <a:pt x="322" y="56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5517446" y="4164392"/>
            <a:ext cx="652961" cy="763948"/>
            <a:chOff x="5100256" y="4103040"/>
            <a:chExt cx="712977" cy="834163"/>
          </a:xfrm>
        </p:grpSpPr>
        <p:sp>
          <p:nvSpPr>
            <p:cNvPr id="233" name="Freeform 69"/>
            <p:cNvSpPr>
              <a:spLocks/>
            </p:cNvSpPr>
            <p:nvPr/>
          </p:nvSpPr>
          <p:spPr bwMode="auto">
            <a:xfrm>
              <a:off x="5100256" y="4103040"/>
              <a:ext cx="712977" cy="834163"/>
            </a:xfrm>
            <a:custGeom>
              <a:avLst/>
              <a:gdLst>
                <a:gd name="T0" fmla="*/ 448 w 448"/>
                <a:gd name="T1" fmla="*/ 224 h 524"/>
                <a:gd name="T2" fmla="*/ 224 w 448"/>
                <a:gd name="T3" fmla="*/ 0 h 524"/>
                <a:gd name="T4" fmla="*/ 0 w 448"/>
                <a:gd name="T5" fmla="*/ 224 h 524"/>
                <a:gd name="T6" fmla="*/ 224 w 448"/>
                <a:gd name="T7" fmla="*/ 448 h 524"/>
                <a:gd name="T8" fmla="*/ 234 w 448"/>
                <a:gd name="T9" fmla="*/ 448 h 524"/>
                <a:gd name="T10" fmla="*/ 324 w 448"/>
                <a:gd name="T11" fmla="*/ 524 h 524"/>
                <a:gd name="T12" fmla="*/ 334 w 448"/>
                <a:gd name="T13" fmla="*/ 419 h 524"/>
                <a:gd name="T14" fmla="*/ 448 w 448"/>
                <a:gd name="T15" fmla="*/ 224 h 5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48" h="524">
                  <a:moveTo>
                    <a:pt x="448" y="224"/>
                  </a:moveTo>
                  <a:cubicBezTo>
                    <a:pt x="448" y="100"/>
                    <a:pt x="348" y="0"/>
                    <a:pt x="224" y="0"/>
                  </a:cubicBezTo>
                  <a:cubicBezTo>
                    <a:pt x="100" y="0"/>
                    <a:pt x="0" y="100"/>
                    <a:pt x="0" y="224"/>
                  </a:cubicBezTo>
                  <a:cubicBezTo>
                    <a:pt x="0" y="347"/>
                    <a:pt x="100" y="448"/>
                    <a:pt x="224" y="448"/>
                  </a:cubicBezTo>
                  <a:cubicBezTo>
                    <a:pt x="227" y="448"/>
                    <a:pt x="231" y="448"/>
                    <a:pt x="234" y="448"/>
                  </a:cubicBezTo>
                  <a:cubicBezTo>
                    <a:pt x="324" y="524"/>
                    <a:pt x="324" y="524"/>
                    <a:pt x="324" y="524"/>
                  </a:cubicBezTo>
                  <a:cubicBezTo>
                    <a:pt x="334" y="419"/>
                    <a:pt x="334" y="419"/>
                    <a:pt x="334" y="419"/>
                  </a:cubicBezTo>
                  <a:cubicBezTo>
                    <a:pt x="402" y="380"/>
                    <a:pt x="448" y="307"/>
                    <a:pt x="448" y="22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4" name="Freeform 80"/>
            <p:cNvSpPr>
              <a:spLocks/>
            </p:cNvSpPr>
            <p:nvPr/>
          </p:nvSpPr>
          <p:spPr bwMode="auto">
            <a:xfrm>
              <a:off x="5361479" y="4274720"/>
              <a:ext cx="205343" cy="388468"/>
            </a:xfrm>
            <a:custGeom>
              <a:avLst/>
              <a:gdLst>
                <a:gd name="T0" fmla="*/ 8 w 129"/>
                <a:gd name="T1" fmla="*/ 244 h 244"/>
                <a:gd name="T2" fmla="*/ 8 w 129"/>
                <a:gd name="T3" fmla="*/ 244 h 244"/>
                <a:gd name="T4" fmla="*/ 0 w 129"/>
                <a:gd name="T5" fmla="*/ 236 h 244"/>
                <a:gd name="T6" fmla="*/ 67 w 129"/>
                <a:gd name="T7" fmla="*/ 163 h 244"/>
                <a:gd name="T8" fmla="*/ 112 w 129"/>
                <a:gd name="T9" fmla="*/ 119 h 244"/>
                <a:gd name="T10" fmla="*/ 64 w 129"/>
                <a:gd name="T11" fmla="*/ 75 h 244"/>
                <a:gd name="T12" fmla="*/ 3 w 129"/>
                <a:gd name="T13" fmla="*/ 7 h 244"/>
                <a:gd name="T14" fmla="*/ 12 w 129"/>
                <a:gd name="T15" fmla="*/ 0 h 244"/>
                <a:gd name="T16" fmla="*/ 19 w 129"/>
                <a:gd name="T17" fmla="*/ 9 h 244"/>
                <a:gd name="T18" fmla="*/ 71 w 129"/>
                <a:gd name="T19" fmla="*/ 61 h 244"/>
                <a:gd name="T20" fmla="*/ 127 w 129"/>
                <a:gd name="T21" fmla="*/ 119 h 244"/>
                <a:gd name="T22" fmla="*/ 72 w 129"/>
                <a:gd name="T23" fmla="*/ 178 h 244"/>
                <a:gd name="T24" fmla="*/ 16 w 129"/>
                <a:gd name="T25" fmla="*/ 237 h 244"/>
                <a:gd name="T26" fmla="*/ 8 w 129"/>
                <a:gd name="T27" fmla="*/ 244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9" h="244">
                  <a:moveTo>
                    <a:pt x="8" y="244"/>
                  </a:moveTo>
                  <a:cubicBezTo>
                    <a:pt x="8" y="244"/>
                    <a:pt x="8" y="244"/>
                    <a:pt x="8" y="244"/>
                  </a:cubicBezTo>
                  <a:cubicBezTo>
                    <a:pt x="3" y="244"/>
                    <a:pt x="0" y="240"/>
                    <a:pt x="0" y="236"/>
                  </a:cubicBezTo>
                  <a:cubicBezTo>
                    <a:pt x="4" y="186"/>
                    <a:pt x="39" y="174"/>
                    <a:pt x="67" y="163"/>
                  </a:cubicBezTo>
                  <a:cubicBezTo>
                    <a:pt x="95" y="153"/>
                    <a:pt x="112" y="146"/>
                    <a:pt x="112" y="119"/>
                  </a:cubicBezTo>
                  <a:cubicBezTo>
                    <a:pt x="113" y="98"/>
                    <a:pt x="94" y="88"/>
                    <a:pt x="64" y="75"/>
                  </a:cubicBezTo>
                  <a:cubicBezTo>
                    <a:pt x="34" y="63"/>
                    <a:pt x="0" y="48"/>
                    <a:pt x="3" y="7"/>
                  </a:cubicBezTo>
                  <a:cubicBezTo>
                    <a:pt x="4" y="3"/>
                    <a:pt x="8" y="0"/>
                    <a:pt x="12" y="0"/>
                  </a:cubicBezTo>
                  <a:cubicBezTo>
                    <a:pt x="16" y="0"/>
                    <a:pt x="20" y="4"/>
                    <a:pt x="19" y="9"/>
                  </a:cubicBezTo>
                  <a:cubicBezTo>
                    <a:pt x="17" y="36"/>
                    <a:pt x="37" y="46"/>
                    <a:pt x="71" y="61"/>
                  </a:cubicBezTo>
                  <a:cubicBezTo>
                    <a:pt x="98" y="73"/>
                    <a:pt x="129" y="86"/>
                    <a:pt x="127" y="119"/>
                  </a:cubicBezTo>
                  <a:cubicBezTo>
                    <a:pt x="127" y="158"/>
                    <a:pt x="98" y="169"/>
                    <a:pt x="72" y="178"/>
                  </a:cubicBezTo>
                  <a:cubicBezTo>
                    <a:pt x="45" y="188"/>
                    <a:pt x="19" y="198"/>
                    <a:pt x="16" y="237"/>
                  </a:cubicBezTo>
                  <a:cubicBezTo>
                    <a:pt x="16" y="241"/>
                    <a:pt x="12" y="244"/>
                    <a:pt x="8" y="244"/>
                  </a:cubicBez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5" name="Freeform 81"/>
            <p:cNvSpPr>
              <a:spLocks/>
            </p:cNvSpPr>
            <p:nvPr/>
          </p:nvSpPr>
          <p:spPr bwMode="auto">
            <a:xfrm>
              <a:off x="5359459" y="4274720"/>
              <a:ext cx="205343" cy="388468"/>
            </a:xfrm>
            <a:custGeom>
              <a:avLst/>
              <a:gdLst>
                <a:gd name="T0" fmla="*/ 121 w 129"/>
                <a:gd name="T1" fmla="*/ 244 h 244"/>
                <a:gd name="T2" fmla="*/ 113 w 129"/>
                <a:gd name="T3" fmla="*/ 237 h 244"/>
                <a:gd name="T4" fmla="*/ 57 w 129"/>
                <a:gd name="T5" fmla="*/ 178 h 244"/>
                <a:gd name="T6" fmla="*/ 1 w 129"/>
                <a:gd name="T7" fmla="*/ 119 h 244"/>
                <a:gd name="T8" fmla="*/ 58 w 129"/>
                <a:gd name="T9" fmla="*/ 61 h 244"/>
                <a:gd name="T10" fmla="*/ 110 w 129"/>
                <a:gd name="T11" fmla="*/ 9 h 244"/>
                <a:gd name="T12" fmla="*/ 117 w 129"/>
                <a:gd name="T13" fmla="*/ 0 h 244"/>
                <a:gd name="T14" fmla="*/ 126 w 129"/>
                <a:gd name="T15" fmla="*/ 7 h 244"/>
                <a:gd name="T16" fmla="*/ 64 w 129"/>
                <a:gd name="T17" fmla="*/ 75 h 244"/>
                <a:gd name="T18" fmla="*/ 17 w 129"/>
                <a:gd name="T19" fmla="*/ 119 h 244"/>
                <a:gd name="T20" fmla="*/ 62 w 129"/>
                <a:gd name="T21" fmla="*/ 163 h 244"/>
                <a:gd name="T22" fmla="*/ 129 w 129"/>
                <a:gd name="T23" fmla="*/ 236 h 244"/>
                <a:gd name="T24" fmla="*/ 121 w 129"/>
                <a:gd name="T25" fmla="*/ 244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9" h="244">
                  <a:moveTo>
                    <a:pt x="121" y="244"/>
                  </a:moveTo>
                  <a:cubicBezTo>
                    <a:pt x="116" y="244"/>
                    <a:pt x="113" y="241"/>
                    <a:pt x="113" y="237"/>
                  </a:cubicBezTo>
                  <a:cubicBezTo>
                    <a:pt x="110" y="198"/>
                    <a:pt x="84" y="188"/>
                    <a:pt x="57" y="178"/>
                  </a:cubicBezTo>
                  <a:cubicBezTo>
                    <a:pt x="31" y="169"/>
                    <a:pt x="1" y="158"/>
                    <a:pt x="1" y="119"/>
                  </a:cubicBezTo>
                  <a:cubicBezTo>
                    <a:pt x="0" y="86"/>
                    <a:pt x="31" y="73"/>
                    <a:pt x="58" y="61"/>
                  </a:cubicBezTo>
                  <a:cubicBezTo>
                    <a:pt x="92" y="46"/>
                    <a:pt x="112" y="36"/>
                    <a:pt x="110" y="9"/>
                  </a:cubicBezTo>
                  <a:cubicBezTo>
                    <a:pt x="109" y="4"/>
                    <a:pt x="113" y="0"/>
                    <a:pt x="117" y="0"/>
                  </a:cubicBezTo>
                  <a:cubicBezTo>
                    <a:pt x="121" y="0"/>
                    <a:pt x="125" y="3"/>
                    <a:pt x="126" y="7"/>
                  </a:cubicBezTo>
                  <a:cubicBezTo>
                    <a:pt x="129" y="48"/>
                    <a:pt x="95" y="63"/>
                    <a:pt x="64" y="75"/>
                  </a:cubicBezTo>
                  <a:cubicBezTo>
                    <a:pt x="34" y="88"/>
                    <a:pt x="16" y="98"/>
                    <a:pt x="17" y="119"/>
                  </a:cubicBezTo>
                  <a:cubicBezTo>
                    <a:pt x="17" y="146"/>
                    <a:pt x="34" y="153"/>
                    <a:pt x="62" y="163"/>
                  </a:cubicBezTo>
                  <a:cubicBezTo>
                    <a:pt x="90" y="174"/>
                    <a:pt x="125" y="186"/>
                    <a:pt x="129" y="236"/>
                  </a:cubicBezTo>
                  <a:cubicBezTo>
                    <a:pt x="129" y="240"/>
                    <a:pt x="126" y="244"/>
                    <a:pt x="121" y="244"/>
                  </a:cubicBez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6" name="Freeform 82"/>
            <p:cNvSpPr>
              <a:spLocks/>
            </p:cNvSpPr>
            <p:nvPr/>
          </p:nvSpPr>
          <p:spPr bwMode="auto">
            <a:xfrm>
              <a:off x="5407260" y="4301650"/>
              <a:ext cx="116473" cy="19524"/>
            </a:xfrm>
            <a:custGeom>
              <a:avLst/>
              <a:gdLst>
                <a:gd name="T0" fmla="*/ 68 w 73"/>
                <a:gd name="T1" fmla="*/ 12 h 12"/>
                <a:gd name="T2" fmla="*/ 5 w 73"/>
                <a:gd name="T3" fmla="*/ 12 h 12"/>
                <a:gd name="T4" fmla="*/ 0 w 73"/>
                <a:gd name="T5" fmla="*/ 6 h 12"/>
                <a:gd name="T6" fmla="*/ 5 w 73"/>
                <a:gd name="T7" fmla="*/ 0 h 12"/>
                <a:gd name="T8" fmla="*/ 68 w 73"/>
                <a:gd name="T9" fmla="*/ 0 h 12"/>
                <a:gd name="T10" fmla="*/ 73 w 73"/>
                <a:gd name="T11" fmla="*/ 6 h 12"/>
                <a:gd name="T12" fmla="*/ 68 w 73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12">
                  <a:moveTo>
                    <a:pt x="68" y="12"/>
                  </a:moveTo>
                  <a:cubicBezTo>
                    <a:pt x="5" y="12"/>
                    <a:pt x="5" y="12"/>
                    <a:pt x="5" y="12"/>
                  </a:cubicBezTo>
                  <a:cubicBezTo>
                    <a:pt x="2" y="12"/>
                    <a:pt x="0" y="9"/>
                    <a:pt x="0" y="6"/>
                  </a:cubicBezTo>
                  <a:cubicBezTo>
                    <a:pt x="0" y="3"/>
                    <a:pt x="2" y="0"/>
                    <a:pt x="5" y="0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71" y="0"/>
                    <a:pt x="73" y="3"/>
                    <a:pt x="73" y="6"/>
                  </a:cubicBezTo>
                  <a:cubicBezTo>
                    <a:pt x="73" y="9"/>
                    <a:pt x="71" y="12"/>
                    <a:pt x="68" y="12"/>
                  </a:cubicBez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7" name="Freeform 83"/>
            <p:cNvSpPr>
              <a:spLocks/>
            </p:cNvSpPr>
            <p:nvPr/>
          </p:nvSpPr>
          <p:spPr bwMode="auto">
            <a:xfrm>
              <a:off x="5407260" y="4614041"/>
              <a:ext cx="116473" cy="12792"/>
            </a:xfrm>
            <a:custGeom>
              <a:avLst/>
              <a:gdLst>
                <a:gd name="T0" fmla="*/ 68 w 73"/>
                <a:gd name="T1" fmla="*/ 8 h 8"/>
                <a:gd name="T2" fmla="*/ 5 w 73"/>
                <a:gd name="T3" fmla="*/ 8 h 8"/>
                <a:gd name="T4" fmla="*/ 0 w 73"/>
                <a:gd name="T5" fmla="*/ 4 h 8"/>
                <a:gd name="T6" fmla="*/ 5 w 73"/>
                <a:gd name="T7" fmla="*/ 0 h 8"/>
                <a:gd name="T8" fmla="*/ 68 w 73"/>
                <a:gd name="T9" fmla="*/ 0 h 8"/>
                <a:gd name="T10" fmla="*/ 73 w 73"/>
                <a:gd name="T11" fmla="*/ 4 h 8"/>
                <a:gd name="T12" fmla="*/ 68 w 73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8">
                  <a:moveTo>
                    <a:pt x="68" y="8"/>
                  </a:moveTo>
                  <a:cubicBezTo>
                    <a:pt x="5" y="8"/>
                    <a:pt x="5" y="8"/>
                    <a:pt x="5" y="8"/>
                  </a:cubicBezTo>
                  <a:cubicBezTo>
                    <a:pt x="2" y="8"/>
                    <a:pt x="0" y="7"/>
                    <a:pt x="0" y="4"/>
                  </a:cubicBezTo>
                  <a:cubicBezTo>
                    <a:pt x="0" y="1"/>
                    <a:pt x="2" y="0"/>
                    <a:pt x="5" y="0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71" y="0"/>
                    <a:pt x="73" y="1"/>
                    <a:pt x="73" y="4"/>
                  </a:cubicBezTo>
                  <a:cubicBezTo>
                    <a:pt x="73" y="7"/>
                    <a:pt x="71" y="8"/>
                    <a:pt x="68" y="8"/>
                  </a:cubicBez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8" name="Freeform 84"/>
            <p:cNvSpPr>
              <a:spLocks/>
            </p:cNvSpPr>
            <p:nvPr/>
          </p:nvSpPr>
          <p:spPr bwMode="auto">
            <a:xfrm>
              <a:off x="5407260" y="4429569"/>
              <a:ext cx="116473" cy="18851"/>
            </a:xfrm>
            <a:custGeom>
              <a:avLst/>
              <a:gdLst>
                <a:gd name="T0" fmla="*/ 68 w 73"/>
                <a:gd name="T1" fmla="*/ 12 h 12"/>
                <a:gd name="T2" fmla="*/ 5 w 73"/>
                <a:gd name="T3" fmla="*/ 12 h 12"/>
                <a:gd name="T4" fmla="*/ 0 w 73"/>
                <a:gd name="T5" fmla="*/ 6 h 12"/>
                <a:gd name="T6" fmla="*/ 5 w 73"/>
                <a:gd name="T7" fmla="*/ 0 h 12"/>
                <a:gd name="T8" fmla="*/ 68 w 73"/>
                <a:gd name="T9" fmla="*/ 0 h 12"/>
                <a:gd name="T10" fmla="*/ 73 w 73"/>
                <a:gd name="T11" fmla="*/ 6 h 12"/>
                <a:gd name="T12" fmla="*/ 68 w 73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12">
                  <a:moveTo>
                    <a:pt x="68" y="12"/>
                  </a:moveTo>
                  <a:cubicBezTo>
                    <a:pt x="5" y="12"/>
                    <a:pt x="5" y="12"/>
                    <a:pt x="5" y="12"/>
                  </a:cubicBezTo>
                  <a:cubicBezTo>
                    <a:pt x="2" y="12"/>
                    <a:pt x="0" y="9"/>
                    <a:pt x="0" y="6"/>
                  </a:cubicBezTo>
                  <a:cubicBezTo>
                    <a:pt x="0" y="3"/>
                    <a:pt x="2" y="0"/>
                    <a:pt x="5" y="0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71" y="0"/>
                    <a:pt x="73" y="3"/>
                    <a:pt x="73" y="6"/>
                  </a:cubicBezTo>
                  <a:cubicBezTo>
                    <a:pt x="73" y="9"/>
                    <a:pt x="71" y="12"/>
                    <a:pt x="68" y="12"/>
                  </a:cubicBez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9" name="Freeform 85"/>
            <p:cNvSpPr>
              <a:spLocks/>
            </p:cNvSpPr>
            <p:nvPr/>
          </p:nvSpPr>
          <p:spPr bwMode="auto">
            <a:xfrm>
              <a:off x="5407260" y="4474003"/>
              <a:ext cx="116473" cy="18851"/>
            </a:xfrm>
            <a:custGeom>
              <a:avLst/>
              <a:gdLst>
                <a:gd name="T0" fmla="*/ 68 w 73"/>
                <a:gd name="T1" fmla="*/ 12 h 12"/>
                <a:gd name="T2" fmla="*/ 5 w 73"/>
                <a:gd name="T3" fmla="*/ 12 h 12"/>
                <a:gd name="T4" fmla="*/ 0 w 73"/>
                <a:gd name="T5" fmla="*/ 6 h 12"/>
                <a:gd name="T6" fmla="*/ 5 w 73"/>
                <a:gd name="T7" fmla="*/ 0 h 12"/>
                <a:gd name="T8" fmla="*/ 68 w 73"/>
                <a:gd name="T9" fmla="*/ 0 h 12"/>
                <a:gd name="T10" fmla="*/ 73 w 73"/>
                <a:gd name="T11" fmla="*/ 6 h 12"/>
                <a:gd name="T12" fmla="*/ 68 w 73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12">
                  <a:moveTo>
                    <a:pt x="68" y="12"/>
                  </a:moveTo>
                  <a:cubicBezTo>
                    <a:pt x="5" y="12"/>
                    <a:pt x="5" y="12"/>
                    <a:pt x="5" y="12"/>
                  </a:cubicBezTo>
                  <a:cubicBezTo>
                    <a:pt x="2" y="12"/>
                    <a:pt x="0" y="9"/>
                    <a:pt x="0" y="6"/>
                  </a:cubicBezTo>
                  <a:cubicBezTo>
                    <a:pt x="0" y="3"/>
                    <a:pt x="2" y="0"/>
                    <a:pt x="5" y="0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71" y="0"/>
                    <a:pt x="73" y="3"/>
                    <a:pt x="73" y="6"/>
                  </a:cubicBezTo>
                  <a:cubicBezTo>
                    <a:pt x="73" y="9"/>
                    <a:pt x="71" y="12"/>
                    <a:pt x="68" y="12"/>
                  </a:cubicBez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7213054" y="2630944"/>
            <a:ext cx="1210354" cy="1294210"/>
            <a:chOff x="6951707" y="2428654"/>
            <a:chExt cx="1321600" cy="1413163"/>
          </a:xfrm>
        </p:grpSpPr>
        <p:sp>
          <p:nvSpPr>
            <p:cNvPr id="241" name="Freeform 77"/>
            <p:cNvSpPr>
              <a:spLocks/>
            </p:cNvSpPr>
            <p:nvPr/>
          </p:nvSpPr>
          <p:spPr bwMode="auto">
            <a:xfrm>
              <a:off x="6951707" y="2428654"/>
              <a:ext cx="1321600" cy="1413163"/>
            </a:xfrm>
            <a:custGeom>
              <a:avLst/>
              <a:gdLst>
                <a:gd name="T0" fmla="*/ 492 w 830"/>
                <a:gd name="T1" fmla="*/ 46 h 888"/>
                <a:gd name="T2" fmla="*/ 32 w 830"/>
                <a:gd name="T3" fmla="*/ 338 h 888"/>
                <a:gd name="T4" fmla="*/ 149 w 830"/>
                <a:gd name="T5" fmla="*/ 708 h 888"/>
                <a:gd name="T6" fmla="*/ 126 w 830"/>
                <a:gd name="T7" fmla="*/ 888 h 888"/>
                <a:gd name="T8" fmla="*/ 306 w 830"/>
                <a:gd name="T9" fmla="*/ 793 h 888"/>
                <a:gd name="T10" fmla="*/ 323 w 830"/>
                <a:gd name="T11" fmla="*/ 798 h 888"/>
                <a:gd name="T12" fmla="*/ 783 w 830"/>
                <a:gd name="T13" fmla="*/ 506 h 888"/>
                <a:gd name="T14" fmla="*/ 492 w 830"/>
                <a:gd name="T15" fmla="*/ 46 h 8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30" h="888">
                  <a:moveTo>
                    <a:pt x="492" y="46"/>
                  </a:moveTo>
                  <a:cubicBezTo>
                    <a:pt x="284" y="0"/>
                    <a:pt x="78" y="130"/>
                    <a:pt x="32" y="338"/>
                  </a:cubicBezTo>
                  <a:cubicBezTo>
                    <a:pt x="0" y="478"/>
                    <a:pt x="50" y="618"/>
                    <a:pt x="149" y="708"/>
                  </a:cubicBezTo>
                  <a:cubicBezTo>
                    <a:pt x="126" y="888"/>
                    <a:pt x="126" y="888"/>
                    <a:pt x="126" y="888"/>
                  </a:cubicBezTo>
                  <a:cubicBezTo>
                    <a:pt x="306" y="793"/>
                    <a:pt x="306" y="793"/>
                    <a:pt x="306" y="793"/>
                  </a:cubicBezTo>
                  <a:cubicBezTo>
                    <a:pt x="312" y="795"/>
                    <a:pt x="317" y="796"/>
                    <a:pt x="323" y="798"/>
                  </a:cubicBezTo>
                  <a:cubicBezTo>
                    <a:pt x="531" y="844"/>
                    <a:pt x="737" y="714"/>
                    <a:pt x="783" y="506"/>
                  </a:cubicBezTo>
                  <a:cubicBezTo>
                    <a:pt x="830" y="299"/>
                    <a:pt x="699" y="93"/>
                    <a:pt x="492" y="46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0" name="Freeform 86"/>
            <p:cNvSpPr>
              <a:spLocks/>
            </p:cNvSpPr>
            <p:nvPr/>
          </p:nvSpPr>
          <p:spPr bwMode="auto">
            <a:xfrm>
              <a:off x="7359700" y="2754510"/>
              <a:ext cx="493496" cy="681334"/>
            </a:xfrm>
            <a:custGeom>
              <a:avLst/>
              <a:gdLst>
                <a:gd name="T0" fmla="*/ 200 w 310"/>
                <a:gd name="T1" fmla="*/ 39 h 428"/>
                <a:gd name="T2" fmla="*/ 205 w 310"/>
                <a:gd name="T3" fmla="*/ 40 h 428"/>
                <a:gd name="T4" fmla="*/ 215 w 310"/>
                <a:gd name="T5" fmla="*/ 23 h 428"/>
                <a:gd name="T6" fmla="*/ 206 w 310"/>
                <a:gd name="T7" fmla="*/ 5 h 428"/>
                <a:gd name="T8" fmla="*/ 196 w 310"/>
                <a:gd name="T9" fmla="*/ 9 h 428"/>
                <a:gd name="T10" fmla="*/ 123 w 310"/>
                <a:gd name="T11" fmla="*/ 0 h 428"/>
                <a:gd name="T12" fmla="*/ 97 w 310"/>
                <a:gd name="T13" fmla="*/ 11 h 428"/>
                <a:gd name="T14" fmla="*/ 104 w 310"/>
                <a:gd name="T15" fmla="*/ 17 h 428"/>
                <a:gd name="T16" fmla="*/ 99 w 310"/>
                <a:gd name="T17" fmla="*/ 35 h 428"/>
                <a:gd name="T18" fmla="*/ 120 w 310"/>
                <a:gd name="T19" fmla="*/ 38 h 428"/>
                <a:gd name="T20" fmla="*/ 120 w 310"/>
                <a:gd name="T21" fmla="*/ 182 h 428"/>
                <a:gd name="T22" fmla="*/ 13 w 310"/>
                <a:gd name="T23" fmla="*/ 347 h 428"/>
                <a:gd name="T24" fmla="*/ 3 w 310"/>
                <a:gd name="T25" fmla="*/ 399 h 428"/>
                <a:gd name="T26" fmla="*/ 89 w 310"/>
                <a:gd name="T27" fmla="*/ 426 h 428"/>
                <a:gd name="T28" fmla="*/ 286 w 310"/>
                <a:gd name="T29" fmla="*/ 414 h 428"/>
                <a:gd name="T30" fmla="*/ 310 w 310"/>
                <a:gd name="T31" fmla="*/ 388 h 428"/>
                <a:gd name="T32" fmla="*/ 199 w 310"/>
                <a:gd name="T33" fmla="*/ 178 h 428"/>
                <a:gd name="T34" fmla="*/ 192 w 310"/>
                <a:gd name="T35" fmla="*/ 182 h 428"/>
                <a:gd name="T36" fmla="*/ 284 w 310"/>
                <a:gd name="T37" fmla="*/ 354 h 428"/>
                <a:gd name="T38" fmla="*/ 293 w 310"/>
                <a:gd name="T39" fmla="*/ 391 h 428"/>
                <a:gd name="T40" fmla="*/ 219 w 310"/>
                <a:gd name="T41" fmla="*/ 410 h 428"/>
                <a:gd name="T42" fmla="*/ 29 w 310"/>
                <a:gd name="T43" fmla="*/ 399 h 428"/>
                <a:gd name="T44" fmla="*/ 16 w 310"/>
                <a:gd name="T45" fmla="*/ 388 h 428"/>
                <a:gd name="T46" fmla="*/ 81 w 310"/>
                <a:gd name="T47" fmla="*/ 260 h 428"/>
                <a:gd name="T48" fmla="*/ 128 w 310"/>
                <a:gd name="T49" fmla="*/ 38 h 428"/>
                <a:gd name="T50" fmla="*/ 121 w 310"/>
                <a:gd name="T51" fmla="*/ 30 h 428"/>
                <a:gd name="T52" fmla="*/ 121 w 310"/>
                <a:gd name="T53" fmla="*/ 30 h 428"/>
                <a:gd name="T54" fmla="*/ 112 w 310"/>
                <a:gd name="T55" fmla="*/ 25 h 428"/>
                <a:gd name="T56" fmla="*/ 112 w 310"/>
                <a:gd name="T57" fmla="*/ 17 h 428"/>
                <a:gd name="T58" fmla="*/ 112 w 310"/>
                <a:gd name="T59" fmla="*/ 18 h 428"/>
                <a:gd name="T60" fmla="*/ 112 w 310"/>
                <a:gd name="T61" fmla="*/ 18 h 428"/>
                <a:gd name="T62" fmla="*/ 112 w 310"/>
                <a:gd name="T63" fmla="*/ 18 h 428"/>
                <a:gd name="T64" fmla="*/ 111 w 310"/>
                <a:gd name="T65" fmla="*/ 18 h 428"/>
                <a:gd name="T66" fmla="*/ 111 w 310"/>
                <a:gd name="T67" fmla="*/ 18 h 428"/>
                <a:gd name="T68" fmla="*/ 117 w 310"/>
                <a:gd name="T69" fmla="*/ 16 h 428"/>
                <a:gd name="T70" fmla="*/ 122 w 310"/>
                <a:gd name="T71" fmla="*/ 16 h 428"/>
                <a:gd name="T72" fmla="*/ 196 w 310"/>
                <a:gd name="T73" fmla="*/ 14 h 428"/>
                <a:gd name="T74" fmla="*/ 196 w 310"/>
                <a:gd name="T75" fmla="*/ 14 h 428"/>
                <a:gd name="T76" fmla="*/ 195 w 310"/>
                <a:gd name="T77" fmla="*/ 17 h 428"/>
                <a:gd name="T78" fmla="*/ 195 w 310"/>
                <a:gd name="T79" fmla="*/ 17 h 428"/>
                <a:gd name="T80" fmla="*/ 199 w 310"/>
                <a:gd name="T81" fmla="*/ 23 h 428"/>
                <a:gd name="T82" fmla="*/ 200 w 310"/>
                <a:gd name="T83" fmla="*/ 25 h 428"/>
                <a:gd name="T84" fmla="*/ 200 w 310"/>
                <a:gd name="T85" fmla="*/ 25 h 428"/>
                <a:gd name="T86" fmla="*/ 207 w 310"/>
                <a:gd name="T87" fmla="*/ 23 h 428"/>
                <a:gd name="T88" fmla="*/ 200 w 310"/>
                <a:gd name="T89" fmla="*/ 22 h 428"/>
                <a:gd name="T90" fmla="*/ 200 w 310"/>
                <a:gd name="T91" fmla="*/ 22 h 428"/>
                <a:gd name="T92" fmla="*/ 200 w 310"/>
                <a:gd name="T93" fmla="*/ 22 h 428"/>
                <a:gd name="T94" fmla="*/ 200 w 310"/>
                <a:gd name="T95" fmla="*/ 22 h 428"/>
                <a:gd name="T96" fmla="*/ 200 w 310"/>
                <a:gd name="T97" fmla="*/ 22 h 428"/>
                <a:gd name="T98" fmla="*/ 192 w 310"/>
                <a:gd name="T99" fmla="*/ 29 h 428"/>
                <a:gd name="T100" fmla="*/ 188 w 310"/>
                <a:gd name="T101" fmla="*/ 32 h 428"/>
                <a:gd name="T102" fmla="*/ 188 w 310"/>
                <a:gd name="T103" fmla="*/ 32 h 428"/>
                <a:gd name="T104" fmla="*/ 188 w 310"/>
                <a:gd name="T105" fmla="*/ 32 h 428"/>
                <a:gd name="T106" fmla="*/ 185 w 310"/>
                <a:gd name="T107" fmla="*/ 187 h 4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10" h="428">
                  <a:moveTo>
                    <a:pt x="192" y="182"/>
                  </a:moveTo>
                  <a:cubicBezTo>
                    <a:pt x="200" y="182"/>
                    <a:pt x="200" y="182"/>
                    <a:pt x="200" y="182"/>
                  </a:cubicBezTo>
                  <a:cubicBezTo>
                    <a:pt x="200" y="39"/>
                    <a:pt x="200" y="39"/>
                    <a:pt x="200" y="39"/>
                  </a:cubicBezTo>
                  <a:cubicBezTo>
                    <a:pt x="192" y="39"/>
                    <a:pt x="192" y="39"/>
                    <a:pt x="192" y="39"/>
                  </a:cubicBezTo>
                  <a:cubicBezTo>
                    <a:pt x="196" y="46"/>
                    <a:pt x="196" y="46"/>
                    <a:pt x="196" y="46"/>
                  </a:cubicBezTo>
                  <a:cubicBezTo>
                    <a:pt x="196" y="45"/>
                    <a:pt x="200" y="43"/>
                    <a:pt x="205" y="40"/>
                  </a:cubicBezTo>
                  <a:cubicBezTo>
                    <a:pt x="207" y="38"/>
                    <a:pt x="209" y="36"/>
                    <a:pt x="211" y="34"/>
                  </a:cubicBezTo>
                  <a:cubicBezTo>
                    <a:pt x="212" y="32"/>
                    <a:pt x="213" y="31"/>
                    <a:pt x="214" y="29"/>
                  </a:cubicBezTo>
                  <a:cubicBezTo>
                    <a:pt x="215" y="28"/>
                    <a:pt x="215" y="25"/>
                    <a:pt x="215" y="23"/>
                  </a:cubicBezTo>
                  <a:cubicBezTo>
                    <a:pt x="215" y="22"/>
                    <a:pt x="215" y="22"/>
                    <a:pt x="215" y="21"/>
                  </a:cubicBezTo>
                  <a:cubicBezTo>
                    <a:pt x="215" y="21"/>
                    <a:pt x="214" y="17"/>
                    <a:pt x="211" y="12"/>
                  </a:cubicBezTo>
                  <a:cubicBezTo>
                    <a:pt x="210" y="10"/>
                    <a:pt x="209" y="7"/>
                    <a:pt x="206" y="5"/>
                  </a:cubicBezTo>
                  <a:cubicBezTo>
                    <a:pt x="205" y="4"/>
                    <a:pt x="204" y="3"/>
                    <a:pt x="202" y="2"/>
                  </a:cubicBezTo>
                  <a:cubicBezTo>
                    <a:pt x="200" y="1"/>
                    <a:pt x="198" y="1"/>
                    <a:pt x="196" y="1"/>
                  </a:cubicBezTo>
                  <a:cubicBezTo>
                    <a:pt x="196" y="9"/>
                    <a:pt x="196" y="9"/>
                    <a:pt x="196" y="9"/>
                  </a:cubicBezTo>
                  <a:cubicBezTo>
                    <a:pt x="196" y="1"/>
                    <a:pt x="196" y="1"/>
                    <a:pt x="196" y="1"/>
                  </a:cubicBezTo>
                  <a:cubicBezTo>
                    <a:pt x="123" y="0"/>
                    <a:pt x="123" y="0"/>
                    <a:pt x="123" y="0"/>
                  </a:cubicBezTo>
                  <a:cubicBezTo>
                    <a:pt x="123" y="0"/>
                    <a:pt x="123" y="0"/>
                    <a:pt x="123" y="0"/>
                  </a:cubicBezTo>
                  <a:cubicBezTo>
                    <a:pt x="118" y="0"/>
                    <a:pt x="113" y="0"/>
                    <a:pt x="108" y="2"/>
                  </a:cubicBezTo>
                  <a:cubicBezTo>
                    <a:pt x="105" y="3"/>
                    <a:pt x="103" y="4"/>
                    <a:pt x="100" y="7"/>
                  </a:cubicBezTo>
                  <a:cubicBezTo>
                    <a:pt x="99" y="8"/>
                    <a:pt x="98" y="9"/>
                    <a:pt x="97" y="11"/>
                  </a:cubicBezTo>
                  <a:cubicBezTo>
                    <a:pt x="96" y="13"/>
                    <a:pt x="96" y="15"/>
                    <a:pt x="96" y="17"/>
                  </a:cubicBezTo>
                  <a:cubicBezTo>
                    <a:pt x="96" y="17"/>
                    <a:pt x="96" y="17"/>
                    <a:pt x="96" y="17"/>
                  </a:cubicBezTo>
                  <a:cubicBezTo>
                    <a:pt x="104" y="17"/>
                    <a:pt x="104" y="17"/>
                    <a:pt x="104" y="17"/>
                  </a:cubicBezTo>
                  <a:cubicBezTo>
                    <a:pt x="96" y="15"/>
                    <a:pt x="96" y="15"/>
                    <a:pt x="96" y="15"/>
                  </a:cubicBezTo>
                  <a:cubicBezTo>
                    <a:pt x="96" y="17"/>
                    <a:pt x="95" y="20"/>
                    <a:pt x="95" y="22"/>
                  </a:cubicBezTo>
                  <a:cubicBezTo>
                    <a:pt x="95" y="27"/>
                    <a:pt x="97" y="31"/>
                    <a:pt x="99" y="35"/>
                  </a:cubicBezTo>
                  <a:cubicBezTo>
                    <a:pt x="103" y="40"/>
                    <a:pt x="108" y="43"/>
                    <a:pt x="112" y="44"/>
                  </a:cubicBezTo>
                  <a:cubicBezTo>
                    <a:pt x="116" y="46"/>
                    <a:pt x="118" y="46"/>
                    <a:pt x="119" y="46"/>
                  </a:cubicBezTo>
                  <a:cubicBezTo>
                    <a:pt x="120" y="38"/>
                    <a:pt x="120" y="38"/>
                    <a:pt x="120" y="38"/>
                  </a:cubicBezTo>
                  <a:cubicBezTo>
                    <a:pt x="112" y="38"/>
                    <a:pt x="112" y="38"/>
                    <a:pt x="112" y="38"/>
                  </a:cubicBezTo>
                  <a:cubicBezTo>
                    <a:pt x="112" y="182"/>
                    <a:pt x="112" y="182"/>
                    <a:pt x="112" y="182"/>
                  </a:cubicBezTo>
                  <a:cubicBezTo>
                    <a:pt x="120" y="182"/>
                    <a:pt x="120" y="182"/>
                    <a:pt x="120" y="182"/>
                  </a:cubicBezTo>
                  <a:cubicBezTo>
                    <a:pt x="113" y="178"/>
                    <a:pt x="113" y="178"/>
                    <a:pt x="113" y="178"/>
                  </a:cubicBezTo>
                  <a:cubicBezTo>
                    <a:pt x="93" y="210"/>
                    <a:pt x="65" y="253"/>
                    <a:pt x="42" y="292"/>
                  </a:cubicBezTo>
                  <a:cubicBezTo>
                    <a:pt x="30" y="312"/>
                    <a:pt x="20" y="331"/>
                    <a:pt x="13" y="347"/>
                  </a:cubicBezTo>
                  <a:cubicBezTo>
                    <a:pt x="9" y="355"/>
                    <a:pt x="6" y="363"/>
                    <a:pt x="4" y="370"/>
                  </a:cubicBezTo>
                  <a:cubicBezTo>
                    <a:pt x="2" y="376"/>
                    <a:pt x="0" y="382"/>
                    <a:pt x="0" y="388"/>
                  </a:cubicBezTo>
                  <a:cubicBezTo>
                    <a:pt x="0" y="392"/>
                    <a:pt x="1" y="396"/>
                    <a:pt x="3" y="399"/>
                  </a:cubicBezTo>
                  <a:cubicBezTo>
                    <a:pt x="5" y="403"/>
                    <a:pt x="8" y="406"/>
                    <a:pt x="11" y="408"/>
                  </a:cubicBezTo>
                  <a:cubicBezTo>
                    <a:pt x="18" y="412"/>
                    <a:pt x="26" y="415"/>
                    <a:pt x="36" y="417"/>
                  </a:cubicBezTo>
                  <a:cubicBezTo>
                    <a:pt x="50" y="421"/>
                    <a:pt x="69" y="424"/>
                    <a:pt x="89" y="426"/>
                  </a:cubicBezTo>
                  <a:cubicBezTo>
                    <a:pt x="110" y="427"/>
                    <a:pt x="132" y="428"/>
                    <a:pt x="155" y="428"/>
                  </a:cubicBezTo>
                  <a:cubicBezTo>
                    <a:pt x="189" y="428"/>
                    <a:pt x="224" y="426"/>
                    <a:pt x="251" y="422"/>
                  </a:cubicBezTo>
                  <a:cubicBezTo>
                    <a:pt x="265" y="420"/>
                    <a:pt x="277" y="417"/>
                    <a:pt x="286" y="414"/>
                  </a:cubicBezTo>
                  <a:cubicBezTo>
                    <a:pt x="291" y="412"/>
                    <a:pt x="295" y="410"/>
                    <a:pt x="299" y="408"/>
                  </a:cubicBezTo>
                  <a:cubicBezTo>
                    <a:pt x="302" y="406"/>
                    <a:pt x="305" y="403"/>
                    <a:pt x="307" y="399"/>
                  </a:cubicBezTo>
                  <a:cubicBezTo>
                    <a:pt x="309" y="396"/>
                    <a:pt x="310" y="392"/>
                    <a:pt x="310" y="388"/>
                  </a:cubicBezTo>
                  <a:cubicBezTo>
                    <a:pt x="310" y="383"/>
                    <a:pt x="309" y="377"/>
                    <a:pt x="307" y="370"/>
                  </a:cubicBezTo>
                  <a:cubicBezTo>
                    <a:pt x="303" y="358"/>
                    <a:pt x="297" y="344"/>
                    <a:pt x="289" y="329"/>
                  </a:cubicBezTo>
                  <a:cubicBezTo>
                    <a:pt x="266" y="282"/>
                    <a:pt x="228" y="222"/>
                    <a:pt x="199" y="178"/>
                  </a:cubicBezTo>
                  <a:cubicBezTo>
                    <a:pt x="192" y="182"/>
                    <a:pt x="192" y="182"/>
                    <a:pt x="192" y="182"/>
                  </a:cubicBezTo>
                  <a:cubicBezTo>
                    <a:pt x="200" y="182"/>
                    <a:pt x="200" y="182"/>
                    <a:pt x="200" y="182"/>
                  </a:cubicBezTo>
                  <a:cubicBezTo>
                    <a:pt x="192" y="182"/>
                    <a:pt x="192" y="182"/>
                    <a:pt x="192" y="182"/>
                  </a:cubicBezTo>
                  <a:cubicBezTo>
                    <a:pt x="185" y="187"/>
                    <a:pt x="185" y="187"/>
                    <a:pt x="185" y="187"/>
                  </a:cubicBezTo>
                  <a:cubicBezTo>
                    <a:pt x="207" y="220"/>
                    <a:pt x="235" y="263"/>
                    <a:pt x="257" y="301"/>
                  </a:cubicBezTo>
                  <a:cubicBezTo>
                    <a:pt x="267" y="321"/>
                    <a:pt x="277" y="339"/>
                    <a:pt x="284" y="354"/>
                  </a:cubicBezTo>
                  <a:cubicBezTo>
                    <a:pt x="287" y="362"/>
                    <a:pt x="290" y="369"/>
                    <a:pt x="291" y="375"/>
                  </a:cubicBezTo>
                  <a:cubicBezTo>
                    <a:pt x="293" y="381"/>
                    <a:pt x="294" y="385"/>
                    <a:pt x="294" y="388"/>
                  </a:cubicBezTo>
                  <a:cubicBezTo>
                    <a:pt x="294" y="390"/>
                    <a:pt x="293" y="391"/>
                    <a:pt x="293" y="391"/>
                  </a:cubicBezTo>
                  <a:cubicBezTo>
                    <a:pt x="293" y="392"/>
                    <a:pt x="292" y="393"/>
                    <a:pt x="290" y="394"/>
                  </a:cubicBezTo>
                  <a:cubicBezTo>
                    <a:pt x="286" y="397"/>
                    <a:pt x="279" y="400"/>
                    <a:pt x="270" y="402"/>
                  </a:cubicBezTo>
                  <a:cubicBezTo>
                    <a:pt x="257" y="405"/>
                    <a:pt x="239" y="408"/>
                    <a:pt x="219" y="410"/>
                  </a:cubicBezTo>
                  <a:cubicBezTo>
                    <a:pt x="199" y="411"/>
                    <a:pt x="177" y="412"/>
                    <a:pt x="155" y="412"/>
                  </a:cubicBezTo>
                  <a:cubicBezTo>
                    <a:pt x="121" y="412"/>
                    <a:pt x="88" y="410"/>
                    <a:pt x="62" y="406"/>
                  </a:cubicBezTo>
                  <a:cubicBezTo>
                    <a:pt x="48" y="404"/>
                    <a:pt x="37" y="402"/>
                    <a:pt x="29" y="399"/>
                  </a:cubicBezTo>
                  <a:cubicBezTo>
                    <a:pt x="25" y="397"/>
                    <a:pt x="22" y="396"/>
                    <a:pt x="20" y="394"/>
                  </a:cubicBezTo>
                  <a:cubicBezTo>
                    <a:pt x="18" y="393"/>
                    <a:pt x="17" y="392"/>
                    <a:pt x="17" y="391"/>
                  </a:cubicBezTo>
                  <a:cubicBezTo>
                    <a:pt x="17" y="391"/>
                    <a:pt x="16" y="390"/>
                    <a:pt x="16" y="388"/>
                  </a:cubicBezTo>
                  <a:cubicBezTo>
                    <a:pt x="16" y="385"/>
                    <a:pt x="17" y="380"/>
                    <a:pt x="19" y="374"/>
                  </a:cubicBezTo>
                  <a:cubicBezTo>
                    <a:pt x="22" y="364"/>
                    <a:pt x="28" y="350"/>
                    <a:pt x="36" y="335"/>
                  </a:cubicBezTo>
                  <a:cubicBezTo>
                    <a:pt x="48" y="312"/>
                    <a:pt x="64" y="286"/>
                    <a:pt x="81" y="260"/>
                  </a:cubicBezTo>
                  <a:cubicBezTo>
                    <a:pt x="97" y="233"/>
                    <a:pt x="113" y="208"/>
                    <a:pt x="127" y="186"/>
                  </a:cubicBezTo>
                  <a:cubicBezTo>
                    <a:pt x="128" y="185"/>
                    <a:pt x="128" y="184"/>
                    <a:pt x="128" y="182"/>
                  </a:cubicBezTo>
                  <a:cubicBezTo>
                    <a:pt x="128" y="38"/>
                    <a:pt x="128" y="38"/>
                    <a:pt x="128" y="38"/>
                  </a:cubicBezTo>
                  <a:cubicBezTo>
                    <a:pt x="128" y="34"/>
                    <a:pt x="125" y="31"/>
                    <a:pt x="121" y="30"/>
                  </a:cubicBezTo>
                  <a:cubicBezTo>
                    <a:pt x="121" y="35"/>
                    <a:pt x="121" y="35"/>
                    <a:pt x="121" y="35"/>
                  </a:cubicBezTo>
                  <a:cubicBezTo>
                    <a:pt x="121" y="30"/>
                    <a:pt x="121" y="30"/>
                    <a:pt x="121" y="30"/>
                  </a:cubicBezTo>
                  <a:cubicBezTo>
                    <a:pt x="121" y="30"/>
                    <a:pt x="121" y="30"/>
                    <a:pt x="121" y="30"/>
                  </a:cubicBezTo>
                  <a:cubicBezTo>
                    <a:pt x="121" y="35"/>
                    <a:pt x="121" y="35"/>
                    <a:pt x="121" y="35"/>
                  </a:cubicBezTo>
                  <a:cubicBezTo>
                    <a:pt x="121" y="30"/>
                    <a:pt x="121" y="30"/>
                    <a:pt x="121" y="30"/>
                  </a:cubicBezTo>
                  <a:cubicBezTo>
                    <a:pt x="121" y="30"/>
                    <a:pt x="121" y="30"/>
                    <a:pt x="121" y="30"/>
                  </a:cubicBezTo>
                  <a:cubicBezTo>
                    <a:pt x="120" y="30"/>
                    <a:pt x="117" y="29"/>
                    <a:pt x="115" y="28"/>
                  </a:cubicBezTo>
                  <a:cubicBezTo>
                    <a:pt x="114" y="27"/>
                    <a:pt x="113" y="26"/>
                    <a:pt x="112" y="25"/>
                  </a:cubicBezTo>
                  <a:cubicBezTo>
                    <a:pt x="112" y="24"/>
                    <a:pt x="111" y="23"/>
                    <a:pt x="111" y="22"/>
                  </a:cubicBezTo>
                  <a:cubicBezTo>
                    <a:pt x="111" y="21"/>
                    <a:pt x="112" y="20"/>
                    <a:pt x="112" y="19"/>
                  </a:cubicBezTo>
                  <a:cubicBezTo>
                    <a:pt x="112" y="18"/>
                    <a:pt x="112" y="18"/>
                    <a:pt x="112" y="17"/>
                  </a:cubicBezTo>
                  <a:cubicBezTo>
                    <a:pt x="112" y="17"/>
                    <a:pt x="112" y="17"/>
                    <a:pt x="112" y="17"/>
                  </a:cubicBezTo>
                  <a:cubicBezTo>
                    <a:pt x="110" y="17"/>
                    <a:pt x="110" y="17"/>
                    <a:pt x="110" y="17"/>
                  </a:cubicBezTo>
                  <a:cubicBezTo>
                    <a:pt x="112" y="18"/>
                    <a:pt x="112" y="18"/>
                    <a:pt x="112" y="18"/>
                  </a:cubicBezTo>
                  <a:cubicBezTo>
                    <a:pt x="112" y="17"/>
                    <a:pt x="112" y="17"/>
                    <a:pt x="112" y="17"/>
                  </a:cubicBezTo>
                  <a:cubicBezTo>
                    <a:pt x="110" y="17"/>
                    <a:pt x="110" y="17"/>
                    <a:pt x="110" y="17"/>
                  </a:cubicBezTo>
                  <a:cubicBezTo>
                    <a:pt x="112" y="18"/>
                    <a:pt x="112" y="18"/>
                    <a:pt x="112" y="18"/>
                  </a:cubicBezTo>
                  <a:cubicBezTo>
                    <a:pt x="110" y="17"/>
                    <a:pt x="110" y="17"/>
                    <a:pt x="110" y="17"/>
                  </a:cubicBezTo>
                  <a:cubicBezTo>
                    <a:pt x="112" y="18"/>
                    <a:pt x="112" y="18"/>
                    <a:pt x="112" y="18"/>
                  </a:cubicBezTo>
                  <a:cubicBezTo>
                    <a:pt x="112" y="18"/>
                    <a:pt x="112" y="18"/>
                    <a:pt x="112" y="18"/>
                  </a:cubicBezTo>
                  <a:cubicBezTo>
                    <a:pt x="110" y="17"/>
                    <a:pt x="110" y="17"/>
                    <a:pt x="110" y="17"/>
                  </a:cubicBezTo>
                  <a:cubicBezTo>
                    <a:pt x="112" y="18"/>
                    <a:pt x="112" y="18"/>
                    <a:pt x="112" y="18"/>
                  </a:cubicBezTo>
                  <a:cubicBezTo>
                    <a:pt x="111" y="18"/>
                    <a:pt x="111" y="18"/>
                    <a:pt x="111" y="18"/>
                  </a:cubicBezTo>
                  <a:cubicBezTo>
                    <a:pt x="112" y="18"/>
                    <a:pt x="112" y="18"/>
                    <a:pt x="112" y="18"/>
                  </a:cubicBezTo>
                  <a:cubicBezTo>
                    <a:pt x="112" y="18"/>
                    <a:pt x="112" y="18"/>
                    <a:pt x="112" y="18"/>
                  </a:cubicBezTo>
                  <a:cubicBezTo>
                    <a:pt x="111" y="18"/>
                    <a:pt x="111" y="18"/>
                    <a:pt x="111" y="18"/>
                  </a:cubicBezTo>
                  <a:cubicBezTo>
                    <a:pt x="112" y="18"/>
                    <a:pt x="112" y="18"/>
                    <a:pt x="112" y="18"/>
                  </a:cubicBezTo>
                  <a:cubicBezTo>
                    <a:pt x="112" y="18"/>
                    <a:pt x="112" y="18"/>
                    <a:pt x="113" y="17"/>
                  </a:cubicBezTo>
                  <a:cubicBezTo>
                    <a:pt x="114" y="17"/>
                    <a:pt x="115" y="16"/>
                    <a:pt x="117" y="16"/>
                  </a:cubicBezTo>
                  <a:cubicBezTo>
                    <a:pt x="119" y="16"/>
                    <a:pt x="121" y="16"/>
                    <a:pt x="123" y="16"/>
                  </a:cubicBezTo>
                  <a:cubicBezTo>
                    <a:pt x="123" y="8"/>
                    <a:pt x="123" y="8"/>
                    <a:pt x="123" y="8"/>
                  </a:cubicBezTo>
                  <a:cubicBezTo>
                    <a:pt x="122" y="16"/>
                    <a:pt x="122" y="16"/>
                    <a:pt x="122" y="16"/>
                  </a:cubicBezTo>
                  <a:cubicBezTo>
                    <a:pt x="196" y="17"/>
                    <a:pt x="196" y="17"/>
                    <a:pt x="196" y="17"/>
                  </a:cubicBezTo>
                  <a:cubicBezTo>
                    <a:pt x="196" y="17"/>
                    <a:pt x="196" y="17"/>
                    <a:pt x="196" y="17"/>
                  </a:cubicBezTo>
                  <a:cubicBezTo>
                    <a:pt x="196" y="14"/>
                    <a:pt x="196" y="14"/>
                    <a:pt x="196" y="14"/>
                  </a:cubicBezTo>
                  <a:cubicBezTo>
                    <a:pt x="195" y="17"/>
                    <a:pt x="195" y="17"/>
                    <a:pt x="195" y="17"/>
                  </a:cubicBezTo>
                  <a:cubicBezTo>
                    <a:pt x="195" y="17"/>
                    <a:pt x="196" y="17"/>
                    <a:pt x="196" y="17"/>
                  </a:cubicBezTo>
                  <a:cubicBezTo>
                    <a:pt x="196" y="14"/>
                    <a:pt x="196" y="14"/>
                    <a:pt x="196" y="14"/>
                  </a:cubicBezTo>
                  <a:cubicBezTo>
                    <a:pt x="195" y="17"/>
                    <a:pt x="195" y="17"/>
                    <a:pt x="195" y="17"/>
                  </a:cubicBezTo>
                  <a:cubicBezTo>
                    <a:pt x="195" y="16"/>
                    <a:pt x="195" y="16"/>
                    <a:pt x="195" y="16"/>
                  </a:cubicBezTo>
                  <a:cubicBezTo>
                    <a:pt x="195" y="17"/>
                    <a:pt x="195" y="17"/>
                    <a:pt x="195" y="17"/>
                  </a:cubicBezTo>
                  <a:cubicBezTo>
                    <a:pt x="195" y="17"/>
                    <a:pt x="195" y="17"/>
                    <a:pt x="195" y="17"/>
                  </a:cubicBezTo>
                  <a:cubicBezTo>
                    <a:pt x="195" y="16"/>
                    <a:pt x="195" y="16"/>
                    <a:pt x="195" y="16"/>
                  </a:cubicBezTo>
                  <a:cubicBezTo>
                    <a:pt x="195" y="17"/>
                    <a:pt x="195" y="17"/>
                    <a:pt x="195" y="17"/>
                  </a:cubicBezTo>
                  <a:cubicBezTo>
                    <a:pt x="195" y="17"/>
                    <a:pt x="195" y="17"/>
                    <a:pt x="195" y="17"/>
                  </a:cubicBezTo>
                  <a:cubicBezTo>
                    <a:pt x="195" y="17"/>
                    <a:pt x="196" y="17"/>
                    <a:pt x="197" y="18"/>
                  </a:cubicBezTo>
                  <a:cubicBezTo>
                    <a:pt x="197" y="20"/>
                    <a:pt x="198" y="22"/>
                    <a:pt x="199" y="23"/>
                  </a:cubicBezTo>
                  <a:cubicBezTo>
                    <a:pt x="199" y="24"/>
                    <a:pt x="199" y="24"/>
                    <a:pt x="200" y="25"/>
                  </a:cubicBezTo>
                  <a:cubicBezTo>
                    <a:pt x="200" y="25"/>
                    <a:pt x="200" y="25"/>
                    <a:pt x="200" y="25"/>
                  </a:cubicBezTo>
                  <a:cubicBezTo>
                    <a:pt x="200" y="25"/>
                    <a:pt x="200" y="25"/>
                    <a:pt x="200" y="25"/>
                  </a:cubicBezTo>
                  <a:cubicBezTo>
                    <a:pt x="201" y="25"/>
                    <a:pt x="201" y="25"/>
                    <a:pt x="201" y="25"/>
                  </a:cubicBezTo>
                  <a:cubicBezTo>
                    <a:pt x="200" y="25"/>
                    <a:pt x="200" y="25"/>
                    <a:pt x="200" y="25"/>
                  </a:cubicBezTo>
                  <a:cubicBezTo>
                    <a:pt x="200" y="25"/>
                    <a:pt x="200" y="25"/>
                    <a:pt x="200" y="25"/>
                  </a:cubicBezTo>
                  <a:cubicBezTo>
                    <a:pt x="201" y="25"/>
                    <a:pt x="201" y="25"/>
                    <a:pt x="201" y="25"/>
                  </a:cubicBezTo>
                  <a:cubicBezTo>
                    <a:pt x="200" y="25"/>
                    <a:pt x="200" y="25"/>
                    <a:pt x="200" y="25"/>
                  </a:cubicBezTo>
                  <a:cubicBezTo>
                    <a:pt x="207" y="23"/>
                    <a:pt x="207" y="23"/>
                    <a:pt x="207" y="23"/>
                  </a:cubicBezTo>
                  <a:cubicBezTo>
                    <a:pt x="199" y="23"/>
                    <a:pt x="199" y="23"/>
                    <a:pt x="199" y="23"/>
                  </a:cubicBezTo>
                  <a:cubicBezTo>
                    <a:pt x="202" y="23"/>
                    <a:pt x="202" y="23"/>
                    <a:pt x="202" y="23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199" y="23"/>
                    <a:pt x="199" y="23"/>
                    <a:pt x="199" y="23"/>
                  </a:cubicBezTo>
                  <a:cubicBezTo>
                    <a:pt x="202" y="23"/>
                    <a:pt x="202" y="23"/>
                    <a:pt x="202" y="23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201" y="23"/>
                    <a:pt x="201" y="23"/>
                    <a:pt x="201" y="23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201" y="23"/>
                    <a:pt x="201" y="23"/>
                    <a:pt x="201" y="23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200" y="22"/>
                    <a:pt x="199" y="23"/>
                    <a:pt x="198" y="25"/>
                  </a:cubicBezTo>
                  <a:cubicBezTo>
                    <a:pt x="196" y="26"/>
                    <a:pt x="194" y="28"/>
                    <a:pt x="192" y="29"/>
                  </a:cubicBezTo>
                  <a:cubicBezTo>
                    <a:pt x="191" y="30"/>
                    <a:pt x="190" y="31"/>
                    <a:pt x="189" y="31"/>
                  </a:cubicBezTo>
                  <a:cubicBezTo>
                    <a:pt x="188" y="31"/>
                    <a:pt x="188" y="31"/>
                    <a:pt x="188" y="31"/>
                  </a:cubicBezTo>
                  <a:cubicBezTo>
                    <a:pt x="188" y="32"/>
                    <a:pt x="188" y="32"/>
                    <a:pt x="188" y="32"/>
                  </a:cubicBezTo>
                  <a:cubicBezTo>
                    <a:pt x="188" y="32"/>
                    <a:pt x="188" y="32"/>
                    <a:pt x="188" y="32"/>
                  </a:cubicBezTo>
                  <a:cubicBezTo>
                    <a:pt x="189" y="33"/>
                    <a:pt x="189" y="33"/>
                    <a:pt x="189" y="33"/>
                  </a:cubicBezTo>
                  <a:cubicBezTo>
                    <a:pt x="188" y="32"/>
                    <a:pt x="188" y="32"/>
                    <a:pt x="188" y="32"/>
                  </a:cubicBezTo>
                  <a:cubicBezTo>
                    <a:pt x="188" y="32"/>
                    <a:pt x="188" y="32"/>
                    <a:pt x="188" y="32"/>
                  </a:cubicBezTo>
                  <a:cubicBezTo>
                    <a:pt x="189" y="33"/>
                    <a:pt x="189" y="33"/>
                    <a:pt x="189" y="33"/>
                  </a:cubicBezTo>
                  <a:cubicBezTo>
                    <a:pt x="188" y="32"/>
                    <a:pt x="188" y="32"/>
                    <a:pt x="188" y="32"/>
                  </a:cubicBezTo>
                  <a:cubicBezTo>
                    <a:pt x="186" y="33"/>
                    <a:pt x="184" y="36"/>
                    <a:pt x="184" y="39"/>
                  </a:cubicBezTo>
                  <a:cubicBezTo>
                    <a:pt x="184" y="182"/>
                    <a:pt x="184" y="182"/>
                    <a:pt x="184" y="182"/>
                  </a:cubicBezTo>
                  <a:cubicBezTo>
                    <a:pt x="184" y="184"/>
                    <a:pt x="184" y="185"/>
                    <a:pt x="185" y="187"/>
                  </a:cubicBezTo>
                  <a:lnTo>
                    <a:pt x="192" y="182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1" name="Oval 87"/>
            <p:cNvSpPr>
              <a:spLocks noChangeArrowheads="1"/>
            </p:cNvSpPr>
            <p:nvPr/>
          </p:nvSpPr>
          <p:spPr bwMode="auto">
            <a:xfrm>
              <a:off x="7588607" y="3060168"/>
              <a:ext cx="66652" cy="67326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2" name="Freeform 88"/>
            <p:cNvSpPr>
              <a:spLocks noEditPoints="1"/>
            </p:cNvSpPr>
            <p:nvPr/>
          </p:nvSpPr>
          <p:spPr bwMode="auto">
            <a:xfrm>
              <a:off x="7429718" y="3157116"/>
              <a:ext cx="350093" cy="229580"/>
            </a:xfrm>
            <a:custGeom>
              <a:avLst/>
              <a:gdLst>
                <a:gd name="T0" fmla="*/ 161 w 220"/>
                <a:gd name="T1" fmla="*/ 0 h 144"/>
                <a:gd name="T2" fmla="*/ 65 w 220"/>
                <a:gd name="T3" fmla="*/ 3 h 144"/>
                <a:gd name="T4" fmla="*/ 0 w 220"/>
                <a:gd name="T5" fmla="*/ 118 h 144"/>
                <a:gd name="T6" fmla="*/ 220 w 220"/>
                <a:gd name="T7" fmla="*/ 119 h 144"/>
                <a:gd name="T8" fmla="*/ 161 w 220"/>
                <a:gd name="T9" fmla="*/ 0 h 144"/>
                <a:gd name="T10" fmla="*/ 87 w 220"/>
                <a:gd name="T11" fmla="*/ 87 h 144"/>
                <a:gd name="T12" fmla="*/ 62 w 220"/>
                <a:gd name="T13" fmla="*/ 63 h 144"/>
                <a:gd name="T14" fmla="*/ 87 w 220"/>
                <a:gd name="T15" fmla="*/ 39 h 144"/>
                <a:gd name="T16" fmla="*/ 111 w 220"/>
                <a:gd name="T17" fmla="*/ 63 h 144"/>
                <a:gd name="T18" fmla="*/ 87 w 220"/>
                <a:gd name="T19" fmla="*/ 87 h 144"/>
                <a:gd name="T20" fmla="*/ 147 w 220"/>
                <a:gd name="T21" fmla="*/ 103 h 144"/>
                <a:gd name="T22" fmla="*/ 132 w 220"/>
                <a:gd name="T23" fmla="*/ 88 h 144"/>
                <a:gd name="T24" fmla="*/ 147 w 220"/>
                <a:gd name="T25" fmla="*/ 74 h 144"/>
                <a:gd name="T26" fmla="*/ 161 w 220"/>
                <a:gd name="T27" fmla="*/ 88 h 144"/>
                <a:gd name="T28" fmla="*/ 147 w 220"/>
                <a:gd name="T29" fmla="*/ 103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20" h="144">
                  <a:moveTo>
                    <a:pt x="161" y="0"/>
                  </a:moveTo>
                  <a:cubicBezTo>
                    <a:pt x="65" y="3"/>
                    <a:pt x="65" y="3"/>
                    <a:pt x="65" y="3"/>
                  </a:cubicBezTo>
                  <a:cubicBezTo>
                    <a:pt x="0" y="118"/>
                    <a:pt x="0" y="118"/>
                    <a:pt x="0" y="118"/>
                  </a:cubicBezTo>
                  <a:cubicBezTo>
                    <a:pt x="39" y="134"/>
                    <a:pt x="147" y="144"/>
                    <a:pt x="220" y="119"/>
                  </a:cubicBezTo>
                  <a:lnTo>
                    <a:pt x="161" y="0"/>
                  </a:lnTo>
                  <a:close/>
                  <a:moveTo>
                    <a:pt x="87" y="87"/>
                  </a:moveTo>
                  <a:cubicBezTo>
                    <a:pt x="73" y="87"/>
                    <a:pt x="62" y="76"/>
                    <a:pt x="62" y="63"/>
                  </a:cubicBezTo>
                  <a:cubicBezTo>
                    <a:pt x="62" y="49"/>
                    <a:pt x="73" y="39"/>
                    <a:pt x="87" y="39"/>
                  </a:cubicBezTo>
                  <a:cubicBezTo>
                    <a:pt x="100" y="39"/>
                    <a:pt x="111" y="49"/>
                    <a:pt x="111" y="63"/>
                  </a:cubicBezTo>
                  <a:cubicBezTo>
                    <a:pt x="111" y="76"/>
                    <a:pt x="100" y="87"/>
                    <a:pt x="87" y="87"/>
                  </a:cubicBezTo>
                  <a:close/>
                  <a:moveTo>
                    <a:pt x="147" y="103"/>
                  </a:moveTo>
                  <a:cubicBezTo>
                    <a:pt x="139" y="103"/>
                    <a:pt x="132" y="96"/>
                    <a:pt x="132" y="88"/>
                  </a:cubicBezTo>
                  <a:cubicBezTo>
                    <a:pt x="132" y="81"/>
                    <a:pt x="139" y="74"/>
                    <a:pt x="147" y="74"/>
                  </a:cubicBezTo>
                  <a:cubicBezTo>
                    <a:pt x="155" y="74"/>
                    <a:pt x="161" y="81"/>
                    <a:pt x="161" y="88"/>
                  </a:cubicBezTo>
                  <a:cubicBezTo>
                    <a:pt x="161" y="96"/>
                    <a:pt x="155" y="103"/>
                    <a:pt x="147" y="10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7261144" y="4196452"/>
            <a:ext cx="749765" cy="877400"/>
            <a:chOff x="7004221" y="4138049"/>
            <a:chExt cx="818678" cy="958042"/>
          </a:xfrm>
        </p:grpSpPr>
        <p:sp>
          <p:nvSpPr>
            <p:cNvPr id="232" name="Freeform 68"/>
            <p:cNvSpPr>
              <a:spLocks/>
            </p:cNvSpPr>
            <p:nvPr/>
          </p:nvSpPr>
          <p:spPr bwMode="auto">
            <a:xfrm>
              <a:off x="7004221" y="4138049"/>
              <a:ext cx="818678" cy="958042"/>
            </a:xfrm>
            <a:custGeom>
              <a:avLst/>
              <a:gdLst>
                <a:gd name="T0" fmla="*/ 257 w 514"/>
                <a:gd name="T1" fmla="*/ 0 h 602"/>
                <a:gd name="T2" fmla="*/ 0 w 514"/>
                <a:gd name="T3" fmla="*/ 257 h 602"/>
                <a:gd name="T4" fmla="*/ 131 w 514"/>
                <a:gd name="T5" fmla="*/ 481 h 602"/>
                <a:gd name="T6" fmla="*/ 142 w 514"/>
                <a:gd name="T7" fmla="*/ 602 h 602"/>
                <a:gd name="T8" fmla="*/ 246 w 514"/>
                <a:gd name="T9" fmla="*/ 514 h 602"/>
                <a:gd name="T10" fmla="*/ 257 w 514"/>
                <a:gd name="T11" fmla="*/ 514 h 602"/>
                <a:gd name="T12" fmla="*/ 514 w 514"/>
                <a:gd name="T13" fmla="*/ 257 h 602"/>
                <a:gd name="T14" fmla="*/ 257 w 514"/>
                <a:gd name="T15" fmla="*/ 0 h 6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14" h="602">
                  <a:moveTo>
                    <a:pt x="257" y="0"/>
                  </a:moveTo>
                  <a:cubicBezTo>
                    <a:pt x="115" y="0"/>
                    <a:pt x="0" y="115"/>
                    <a:pt x="0" y="257"/>
                  </a:cubicBezTo>
                  <a:cubicBezTo>
                    <a:pt x="0" y="353"/>
                    <a:pt x="53" y="437"/>
                    <a:pt x="131" y="481"/>
                  </a:cubicBezTo>
                  <a:cubicBezTo>
                    <a:pt x="142" y="602"/>
                    <a:pt x="142" y="602"/>
                    <a:pt x="142" y="602"/>
                  </a:cubicBezTo>
                  <a:cubicBezTo>
                    <a:pt x="246" y="514"/>
                    <a:pt x="246" y="514"/>
                    <a:pt x="246" y="514"/>
                  </a:cubicBezTo>
                  <a:cubicBezTo>
                    <a:pt x="249" y="514"/>
                    <a:pt x="253" y="514"/>
                    <a:pt x="257" y="514"/>
                  </a:cubicBezTo>
                  <a:cubicBezTo>
                    <a:pt x="399" y="514"/>
                    <a:pt x="514" y="399"/>
                    <a:pt x="514" y="257"/>
                  </a:cubicBezTo>
                  <a:cubicBezTo>
                    <a:pt x="514" y="115"/>
                    <a:pt x="399" y="0"/>
                    <a:pt x="25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3" name="Freeform 89"/>
            <p:cNvSpPr>
              <a:spLocks/>
            </p:cNvSpPr>
            <p:nvPr/>
          </p:nvSpPr>
          <p:spPr bwMode="auto">
            <a:xfrm>
              <a:off x="7138199" y="4430915"/>
              <a:ext cx="154175" cy="216115"/>
            </a:xfrm>
            <a:custGeom>
              <a:avLst/>
              <a:gdLst>
                <a:gd name="T0" fmla="*/ 3 w 97"/>
                <a:gd name="T1" fmla="*/ 54 h 136"/>
                <a:gd name="T2" fmla="*/ 51 w 97"/>
                <a:gd name="T3" fmla="*/ 0 h 136"/>
                <a:gd name="T4" fmla="*/ 97 w 97"/>
                <a:gd name="T5" fmla="*/ 42 h 136"/>
                <a:gd name="T6" fmla="*/ 73 w 97"/>
                <a:gd name="T7" fmla="*/ 82 h 136"/>
                <a:gd name="T8" fmla="*/ 34 w 97"/>
                <a:gd name="T9" fmla="*/ 113 h 136"/>
                <a:gd name="T10" fmla="*/ 97 w 97"/>
                <a:gd name="T11" fmla="*/ 113 h 136"/>
                <a:gd name="T12" fmla="*/ 97 w 97"/>
                <a:gd name="T13" fmla="*/ 136 h 136"/>
                <a:gd name="T14" fmla="*/ 0 w 97"/>
                <a:gd name="T15" fmla="*/ 136 h 136"/>
                <a:gd name="T16" fmla="*/ 42 w 97"/>
                <a:gd name="T17" fmla="*/ 76 h 136"/>
                <a:gd name="T18" fmla="*/ 70 w 97"/>
                <a:gd name="T19" fmla="*/ 43 h 136"/>
                <a:gd name="T20" fmla="*/ 51 w 97"/>
                <a:gd name="T21" fmla="*/ 23 h 136"/>
                <a:gd name="T22" fmla="*/ 28 w 97"/>
                <a:gd name="T23" fmla="*/ 54 h 136"/>
                <a:gd name="T24" fmla="*/ 3 w 97"/>
                <a:gd name="T25" fmla="*/ 54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7" h="136">
                  <a:moveTo>
                    <a:pt x="3" y="54"/>
                  </a:moveTo>
                  <a:cubicBezTo>
                    <a:pt x="2" y="23"/>
                    <a:pt x="19" y="0"/>
                    <a:pt x="51" y="0"/>
                  </a:cubicBezTo>
                  <a:cubicBezTo>
                    <a:pt x="75" y="0"/>
                    <a:pt x="97" y="16"/>
                    <a:pt x="97" y="42"/>
                  </a:cubicBezTo>
                  <a:cubicBezTo>
                    <a:pt x="97" y="62"/>
                    <a:pt x="86" y="73"/>
                    <a:pt x="73" y="82"/>
                  </a:cubicBezTo>
                  <a:cubicBezTo>
                    <a:pt x="60" y="91"/>
                    <a:pt x="44" y="99"/>
                    <a:pt x="34" y="113"/>
                  </a:cubicBezTo>
                  <a:cubicBezTo>
                    <a:pt x="97" y="113"/>
                    <a:pt x="97" y="113"/>
                    <a:pt x="97" y="113"/>
                  </a:cubicBezTo>
                  <a:cubicBezTo>
                    <a:pt x="97" y="136"/>
                    <a:pt x="97" y="136"/>
                    <a:pt x="97" y="136"/>
                  </a:cubicBezTo>
                  <a:cubicBezTo>
                    <a:pt x="0" y="136"/>
                    <a:pt x="0" y="136"/>
                    <a:pt x="0" y="136"/>
                  </a:cubicBezTo>
                  <a:cubicBezTo>
                    <a:pt x="0" y="105"/>
                    <a:pt x="19" y="92"/>
                    <a:pt x="42" y="76"/>
                  </a:cubicBezTo>
                  <a:cubicBezTo>
                    <a:pt x="60" y="64"/>
                    <a:pt x="70" y="57"/>
                    <a:pt x="70" y="43"/>
                  </a:cubicBezTo>
                  <a:cubicBezTo>
                    <a:pt x="70" y="32"/>
                    <a:pt x="61" y="23"/>
                    <a:pt x="51" y="23"/>
                  </a:cubicBezTo>
                  <a:cubicBezTo>
                    <a:pt x="33" y="23"/>
                    <a:pt x="28" y="40"/>
                    <a:pt x="28" y="54"/>
                  </a:cubicBezTo>
                  <a:lnTo>
                    <a:pt x="3" y="54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4" name="Freeform 90"/>
            <p:cNvSpPr>
              <a:spLocks/>
            </p:cNvSpPr>
            <p:nvPr/>
          </p:nvSpPr>
          <p:spPr bwMode="auto">
            <a:xfrm>
              <a:off x="7335463" y="4476697"/>
              <a:ext cx="159561" cy="157542"/>
            </a:xfrm>
            <a:custGeom>
              <a:avLst/>
              <a:gdLst>
                <a:gd name="T0" fmla="*/ 0 w 237"/>
                <a:gd name="T1" fmla="*/ 102 h 234"/>
                <a:gd name="T2" fmla="*/ 104 w 237"/>
                <a:gd name="T3" fmla="*/ 102 h 234"/>
                <a:gd name="T4" fmla="*/ 104 w 237"/>
                <a:gd name="T5" fmla="*/ 0 h 234"/>
                <a:gd name="T6" fmla="*/ 132 w 237"/>
                <a:gd name="T7" fmla="*/ 0 h 234"/>
                <a:gd name="T8" fmla="*/ 132 w 237"/>
                <a:gd name="T9" fmla="*/ 102 h 234"/>
                <a:gd name="T10" fmla="*/ 237 w 237"/>
                <a:gd name="T11" fmla="*/ 102 h 234"/>
                <a:gd name="T12" fmla="*/ 237 w 237"/>
                <a:gd name="T13" fmla="*/ 130 h 234"/>
                <a:gd name="T14" fmla="*/ 132 w 237"/>
                <a:gd name="T15" fmla="*/ 130 h 234"/>
                <a:gd name="T16" fmla="*/ 132 w 237"/>
                <a:gd name="T17" fmla="*/ 234 h 234"/>
                <a:gd name="T18" fmla="*/ 104 w 237"/>
                <a:gd name="T19" fmla="*/ 234 h 234"/>
                <a:gd name="T20" fmla="*/ 104 w 237"/>
                <a:gd name="T21" fmla="*/ 130 h 234"/>
                <a:gd name="T22" fmla="*/ 0 w 237"/>
                <a:gd name="T23" fmla="*/ 130 h 234"/>
                <a:gd name="T24" fmla="*/ 0 w 237"/>
                <a:gd name="T25" fmla="*/ 102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37" h="234">
                  <a:moveTo>
                    <a:pt x="0" y="102"/>
                  </a:moveTo>
                  <a:lnTo>
                    <a:pt x="104" y="102"/>
                  </a:lnTo>
                  <a:lnTo>
                    <a:pt x="104" y="0"/>
                  </a:lnTo>
                  <a:lnTo>
                    <a:pt x="132" y="0"/>
                  </a:lnTo>
                  <a:lnTo>
                    <a:pt x="132" y="102"/>
                  </a:lnTo>
                  <a:lnTo>
                    <a:pt x="237" y="102"/>
                  </a:lnTo>
                  <a:lnTo>
                    <a:pt x="237" y="130"/>
                  </a:lnTo>
                  <a:lnTo>
                    <a:pt x="132" y="130"/>
                  </a:lnTo>
                  <a:lnTo>
                    <a:pt x="132" y="234"/>
                  </a:lnTo>
                  <a:lnTo>
                    <a:pt x="104" y="234"/>
                  </a:lnTo>
                  <a:lnTo>
                    <a:pt x="104" y="130"/>
                  </a:lnTo>
                  <a:lnTo>
                    <a:pt x="0" y="130"/>
                  </a:lnTo>
                  <a:lnTo>
                    <a:pt x="0" y="102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5" name="Freeform 91"/>
            <p:cNvSpPr>
              <a:spLocks/>
            </p:cNvSpPr>
            <p:nvPr/>
          </p:nvSpPr>
          <p:spPr bwMode="auto">
            <a:xfrm>
              <a:off x="7528014" y="4430915"/>
              <a:ext cx="156195" cy="216115"/>
            </a:xfrm>
            <a:custGeom>
              <a:avLst/>
              <a:gdLst>
                <a:gd name="T0" fmla="*/ 3 w 98"/>
                <a:gd name="T1" fmla="*/ 54 h 136"/>
                <a:gd name="T2" fmla="*/ 51 w 98"/>
                <a:gd name="T3" fmla="*/ 0 h 136"/>
                <a:gd name="T4" fmla="*/ 97 w 98"/>
                <a:gd name="T5" fmla="*/ 42 h 136"/>
                <a:gd name="T6" fmla="*/ 73 w 98"/>
                <a:gd name="T7" fmla="*/ 82 h 136"/>
                <a:gd name="T8" fmla="*/ 35 w 98"/>
                <a:gd name="T9" fmla="*/ 113 h 136"/>
                <a:gd name="T10" fmla="*/ 98 w 98"/>
                <a:gd name="T11" fmla="*/ 113 h 136"/>
                <a:gd name="T12" fmla="*/ 98 w 98"/>
                <a:gd name="T13" fmla="*/ 136 h 136"/>
                <a:gd name="T14" fmla="*/ 0 w 98"/>
                <a:gd name="T15" fmla="*/ 136 h 136"/>
                <a:gd name="T16" fmla="*/ 42 w 98"/>
                <a:gd name="T17" fmla="*/ 76 h 136"/>
                <a:gd name="T18" fmla="*/ 70 w 98"/>
                <a:gd name="T19" fmla="*/ 43 h 136"/>
                <a:gd name="T20" fmla="*/ 51 w 98"/>
                <a:gd name="T21" fmla="*/ 23 h 136"/>
                <a:gd name="T22" fmla="*/ 29 w 98"/>
                <a:gd name="T23" fmla="*/ 54 h 136"/>
                <a:gd name="T24" fmla="*/ 3 w 98"/>
                <a:gd name="T25" fmla="*/ 54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8" h="136">
                  <a:moveTo>
                    <a:pt x="3" y="54"/>
                  </a:moveTo>
                  <a:cubicBezTo>
                    <a:pt x="2" y="23"/>
                    <a:pt x="19" y="0"/>
                    <a:pt x="51" y="0"/>
                  </a:cubicBezTo>
                  <a:cubicBezTo>
                    <a:pt x="75" y="0"/>
                    <a:pt x="97" y="16"/>
                    <a:pt x="97" y="42"/>
                  </a:cubicBezTo>
                  <a:cubicBezTo>
                    <a:pt x="97" y="62"/>
                    <a:pt x="86" y="73"/>
                    <a:pt x="73" y="82"/>
                  </a:cubicBezTo>
                  <a:cubicBezTo>
                    <a:pt x="60" y="91"/>
                    <a:pt x="44" y="99"/>
                    <a:pt x="35" y="113"/>
                  </a:cubicBezTo>
                  <a:cubicBezTo>
                    <a:pt x="98" y="113"/>
                    <a:pt x="98" y="113"/>
                    <a:pt x="98" y="113"/>
                  </a:cubicBezTo>
                  <a:cubicBezTo>
                    <a:pt x="98" y="136"/>
                    <a:pt x="98" y="136"/>
                    <a:pt x="98" y="136"/>
                  </a:cubicBezTo>
                  <a:cubicBezTo>
                    <a:pt x="0" y="136"/>
                    <a:pt x="0" y="136"/>
                    <a:pt x="0" y="136"/>
                  </a:cubicBezTo>
                  <a:cubicBezTo>
                    <a:pt x="0" y="105"/>
                    <a:pt x="19" y="92"/>
                    <a:pt x="42" y="76"/>
                  </a:cubicBezTo>
                  <a:cubicBezTo>
                    <a:pt x="60" y="64"/>
                    <a:pt x="70" y="57"/>
                    <a:pt x="70" y="43"/>
                  </a:cubicBezTo>
                  <a:cubicBezTo>
                    <a:pt x="70" y="32"/>
                    <a:pt x="62" y="23"/>
                    <a:pt x="51" y="23"/>
                  </a:cubicBezTo>
                  <a:cubicBezTo>
                    <a:pt x="33" y="23"/>
                    <a:pt x="29" y="40"/>
                    <a:pt x="29" y="54"/>
                  </a:cubicBezTo>
                  <a:lnTo>
                    <a:pt x="3" y="54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6216039" y="2301072"/>
            <a:ext cx="895279" cy="1048192"/>
            <a:chOff x="5863054" y="2068463"/>
            <a:chExt cx="977566" cy="1144534"/>
          </a:xfrm>
        </p:grpSpPr>
        <p:sp>
          <p:nvSpPr>
            <p:cNvPr id="227" name="Freeform 63"/>
            <p:cNvSpPr>
              <a:spLocks/>
            </p:cNvSpPr>
            <p:nvPr/>
          </p:nvSpPr>
          <p:spPr bwMode="auto">
            <a:xfrm>
              <a:off x="5863054" y="2068463"/>
              <a:ext cx="977566" cy="1144534"/>
            </a:xfrm>
            <a:custGeom>
              <a:avLst/>
              <a:gdLst>
                <a:gd name="T0" fmla="*/ 614 w 614"/>
                <a:gd name="T1" fmla="*/ 307 h 719"/>
                <a:gd name="T2" fmla="*/ 307 w 614"/>
                <a:gd name="T3" fmla="*/ 0 h 719"/>
                <a:gd name="T4" fmla="*/ 0 w 614"/>
                <a:gd name="T5" fmla="*/ 307 h 719"/>
                <a:gd name="T6" fmla="*/ 307 w 614"/>
                <a:gd name="T7" fmla="*/ 614 h 719"/>
                <a:gd name="T8" fmla="*/ 321 w 614"/>
                <a:gd name="T9" fmla="*/ 614 h 719"/>
                <a:gd name="T10" fmla="*/ 445 w 614"/>
                <a:gd name="T11" fmla="*/ 719 h 719"/>
                <a:gd name="T12" fmla="*/ 458 w 614"/>
                <a:gd name="T13" fmla="*/ 575 h 719"/>
                <a:gd name="T14" fmla="*/ 614 w 614"/>
                <a:gd name="T15" fmla="*/ 307 h 7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14" h="719">
                  <a:moveTo>
                    <a:pt x="614" y="307"/>
                  </a:moveTo>
                  <a:cubicBezTo>
                    <a:pt x="614" y="138"/>
                    <a:pt x="477" y="0"/>
                    <a:pt x="307" y="0"/>
                  </a:cubicBezTo>
                  <a:cubicBezTo>
                    <a:pt x="137" y="0"/>
                    <a:pt x="0" y="138"/>
                    <a:pt x="0" y="307"/>
                  </a:cubicBezTo>
                  <a:cubicBezTo>
                    <a:pt x="0" y="477"/>
                    <a:pt x="137" y="614"/>
                    <a:pt x="307" y="614"/>
                  </a:cubicBezTo>
                  <a:cubicBezTo>
                    <a:pt x="312" y="614"/>
                    <a:pt x="316" y="614"/>
                    <a:pt x="321" y="614"/>
                  </a:cubicBezTo>
                  <a:cubicBezTo>
                    <a:pt x="445" y="719"/>
                    <a:pt x="445" y="719"/>
                    <a:pt x="445" y="719"/>
                  </a:cubicBezTo>
                  <a:cubicBezTo>
                    <a:pt x="458" y="575"/>
                    <a:pt x="458" y="575"/>
                    <a:pt x="458" y="575"/>
                  </a:cubicBezTo>
                  <a:cubicBezTo>
                    <a:pt x="551" y="522"/>
                    <a:pt x="614" y="422"/>
                    <a:pt x="614" y="307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6" name="Freeform 92"/>
            <p:cNvSpPr>
              <a:spLocks noEditPoints="1"/>
            </p:cNvSpPr>
            <p:nvPr/>
          </p:nvSpPr>
          <p:spPr bwMode="auto">
            <a:xfrm>
              <a:off x="6063684" y="2215232"/>
              <a:ext cx="486763" cy="555436"/>
            </a:xfrm>
            <a:custGeom>
              <a:avLst/>
              <a:gdLst>
                <a:gd name="T0" fmla="*/ 0 w 723"/>
                <a:gd name="T1" fmla="*/ 338 h 825"/>
                <a:gd name="T2" fmla="*/ 305 w 723"/>
                <a:gd name="T3" fmla="*/ 825 h 825"/>
                <a:gd name="T4" fmla="*/ 723 w 723"/>
                <a:gd name="T5" fmla="*/ 0 h 825"/>
                <a:gd name="T6" fmla="*/ 0 w 723"/>
                <a:gd name="T7" fmla="*/ 338 h 825"/>
                <a:gd name="T8" fmla="*/ 198 w 723"/>
                <a:gd name="T9" fmla="*/ 383 h 825"/>
                <a:gd name="T10" fmla="*/ 482 w 723"/>
                <a:gd name="T11" fmla="*/ 250 h 825"/>
                <a:gd name="T12" fmla="*/ 319 w 723"/>
                <a:gd name="T13" fmla="*/ 574 h 825"/>
                <a:gd name="T14" fmla="*/ 198 w 723"/>
                <a:gd name="T15" fmla="*/ 383 h 8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23" h="825">
                  <a:moveTo>
                    <a:pt x="0" y="338"/>
                  </a:moveTo>
                  <a:lnTo>
                    <a:pt x="305" y="825"/>
                  </a:lnTo>
                  <a:lnTo>
                    <a:pt x="723" y="0"/>
                  </a:lnTo>
                  <a:lnTo>
                    <a:pt x="0" y="338"/>
                  </a:lnTo>
                  <a:close/>
                  <a:moveTo>
                    <a:pt x="198" y="383"/>
                  </a:moveTo>
                  <a:lnTo>
                    <a:pt x="482" y="250"/>
                  </a:lnTo>
                  <a:lnTo>
                    <a:pt x="319" y="574"/>
                  </a:lnTo>
                  <a:lnTo>
                    <a:pt x="198" y="383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7" name="Freeform 93"/>
            <p:cNvSpPr>
              <a:spLocks/>
            </p:cNvSpPr>
            <p:nvPr/>
          </p:nvSpPr>
          <p:spPr bwMode="auto">
            <a:xfrm>
              <a:off x="6383480" y="2531662"/>
              <a:ext cx="200630" cy="207363"/>
            </a:xfrm>
            <a:custGeom>
              <a:avLst/>
              <a:gdLst>
                <a:gd name="T0" fmla="*/ 0 w 298"/>
                <a:gd name="T1" fmla="*/ 194 h 308"/>
                <a:gd name="T2" fmla="*/ 184 w 298"/>
                <a:gd name="T3" fmla="*/ 0 h 308"/>
                <a:gd name="T4" fmla="*/ 298 w 298"/>
                <a:gd name="T5" fmla="*/ 116 h 308"/>
                <a:gd name="T6" fmla="*/ 113 w 298"/>
                <a:gd name="T7" fmla="*/ 308 h 308"/>
                <a:gd name="T8" fmla="*/ 0 w 298"/>
                <a:gd name="T9" fmla="*/ 194 h 3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8" h="308">
                  <a:moveTo>
                    <a:pt x="0" y="194"/>
                  </a:moveTo>
                  <a:lnTo>
                    <a:pt x="184" y="0"/>
                  </a:lnTo>
                  <a:lnTo>
                    <a:pt x="298" y="116"/>
                  </a:lnTo>
                  <a:lnTo>
                    <a:pt x="113" y="308"/>
                  </a:lnTo>
                  <a:lnTo>
                    <a:pt x="0" y="194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8" name="Freeform 94"/>
            <p:cNvSpPr>
              <a:spLocks/>
            </p:cNvSpPr>
            <p:nvPr/>
          </p:nvSpPr>
          <p:spPr bwMode="auto">
            <a:xfrm>
              <a:off x="6351837" y="2675066"/>
              <a:ext cx="94929" cy="87523"/>
            </a:xfrm>
            <a:custGeom>
              <a:avLst/>
              <a:gdLst>
                <a:gd name="T0" fmla="*/ 16 w 60"/>
                <a:gd name="T1" fmla="*/ 0 h 55"/>
                <a:gd name="T2" fmla="*/ 60 w 60"/>
                <a:gd name="T3" fmla="*/ 45 h 55"/>
                <a:gd name="T4" fmla="*/ 0 w 60"/>
                <a:gd name="T5" fmla="*/ 55 h 55"/>
                <a:gd name="T6" fmla="*/ 16 w 60"/>
                <a:gd name="T7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0" h="55">
                  <a:moveTo>
                    <a:pt x="16" y="0"/>
                  </a:moveTo>
                  <a:cubicBezTo>
                    <a:pt x="17" y="1"/>
                    <a:pt x="60" y="45"/>
                    <a:pt x="60" y="45"/>
                  </a:cubicBezTo>
                  <a:cubicBezTo>
                    <a:pt x="0" y="55"/>
                    <a:pt x="0" y="55"/>
                    <a:pt x="0" y="55"/>
                  </a:cubicBezTo>
                  <a:lnTo>
                    <a:pt x="16" y="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9" name="Freeform 95"/>
            <p:cNvSpPr>
              <a:spLocks/>
            </p:cNvSpPr>
            <p:nvPr/>
          </p:nvSpPr>
          <p:spPr bwMode="auto">
            <a:xfrm>
              <a:off x="6502646" y="2476455"/>
              <a:ext cx="135324" cy="133305"/>
            </a:xfrm>
            <a:custGeom>
              <a:avLst/>
              <a:gdLst>
                <a:gd name="T0" fmla="*/ 156 w 201"/>
                <a:gd name="T1" fmla="*/ 198 h 198"/>
                <a:gd name="T2" fmla="*/ 0 w 201"/>
                <a:gd name="T3" fmla="*/ 44 h 198"/>
                <a:gd name="T4" fmla="*/ 45 w 201"/>
                <a:gd name="T5" fmla="*/ 0 h 198"/>
                <a:gd name="T6" fmla="*/ 201 w 201"/>
                <a:gd name="T7" fmla="*/ 153 h 198"/>
                <a:gd name="T8" fmla="*/ 156 w 201"/>
                <a:gd name="T9" fmla="*/ 198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1" h="198">
                  <a:moveTo>
                    <a:pt x="156" y="198"/>
                  </a:moveTo>
                  <a:lnTo>
                    <a:pt x="0" y="44"/>
                  </a:lnTo>
                  <a:lnTo>
                    <a:pt x="45" y="0"/>
                  </a:lnTo>
                  <a:lnTo>
                    <a:pt x="201" y="153"/>
                  </a:lnTo>
                  <a:lnTo>
                    <a:pt x="156" y="198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0" name="Rectangle 96"/>
            <p:cNvSpPr>
              <a:spLocks noChangeArrowheads="1"/>
            </p:cNvSpPr>
            <p:nvPr/>
          </p:nvSpPr>
          <p:spPr bwMode="auto">
            <a:xfrm>
              <a:off x="6200355" y="2799618"/>
              <a:ext cx="311717" cy="31643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4599972" y="4316070"/>
            <a:ext cx="813891" cy="952006"/>
            <a:chOff x="4098452" y="4268661"/>
            <a:chExt cx="888697" cy="1039506"/>
          </a:xfrm>
        </p:grpSpPr>
        <p:sp>
          <p:nvSpPr>
            <p:cNvPr id="224" name="Freeform 60"/>
            <p:cNvSpPr>
              <a:spLocks noEditPoints="1"/>
            </p:cNvSpPr>
            <p:nvPr/>
          </p:nvSpPr>
          <p:spPr bwMode="auto">
            <a:xfrm>
              <a:off x="4354962" y="4408698"/>
              <a:ext cx="334608" cy="624108"/>
            </a:xfrm>
            <a:custGeom>
              <a:avLst/>
              <a:gdLst>
                <a:gd name="T0" fmla="*/ 210 w 210"/>
                <a:gd name="T1" fmla="*/ 261 h 392"/>
                <a:gd name="T2" fmla="*/ 204 w 210"/>
                <a:gd name="T3" fmla="*/ 290 h 392"/>
                <a:gd name="T4" fmla="*/ 187 w 210"/>
                <a:gd name="T5" fmla="*/ 318 h 392"/>
                <a:gd name="T6" fmla="*/ 159 w 210"/>
                <a:gd name="T7" fmla="*/ 341 h 392"/>
                <a:gd name="T8" fmla="*/ 123 w 210"/>
                <a:gd name="T9" fmla="*/ 355 h 392"/>
                <a:gd name="T10" fmla="*/ 123 w 210"/>
                <a:gd name="T11" fmla="*/ 392 h 392"/>
                <a:gd name="T12" fmla="*/ 96 w 210"/>
                <a:gd name="T13" fmla="*/ 392 h 392"/>
                <a:gd name="T14" fmla="*/ 96 w 210"/>
                <a:gd name="T15" fmla="*/ 358 h 392"/>
                <a:gd name="T16" fmla="*/ 94 w 210"/>
                <a:gd name="T17" fmla="*/ 358 h 392"/>
                <a:gd name="T18" fmla="*/ 91 w 210"/>
                <a:gd name="T19" fmla="*/ 358 h 392"/>
                <a:gd name="T20" fmla="*/ 64 w 210"/>
                <a:gd name="T21" fmla="*/ 357 h 392"/>
                <a:gd name="T22" fmla="*/ 41 w 210"/>
                <a:gd name="T23" fmla="*/ 352 h 392"/>
                <a:gd name="T24" fmla="*/ 20 w 210"/>
                <a:gd name="T25" fmla="*/ 345 h 392"/>
                <a:gd name="T26" fmla="*/ 0 w 210"/>
                <a:gd name="T27" fmla="*/ 335 h 392"/>
                <a:gd name="T28" fmla="*/ 15 w 210"/>
                <a:gd name="T29" fmla="*/ 288 h 392"/>
                <a:gd name="T30" fmla="*/ 31 w 210"/>
                <a:gd name="T31" fmla="*/ 297 h 392"/>
                <a:gd name="T32" fmla="*/ 51 w 210"/>
                <a:gd name="T33" fmla="*/ 306 h 392"/>
                <a:gd name="T34" fmla="*/ 74 w 210"/>
                <a:gd name="T35" fmla="*/ 314 h 392"/>
                <a:gd name="T36" fmla="*/ 96 w 210"/>
                <a:gd name="T37" fmla="*/ 318 h 392"/>
                <a:gd name="T38" fmla="*/ 96 w 210"/>
                <a:gd name="T39" fmla="*/ 219 h 392"/>
                <a:gd name="T40" fmla="*/ 66 w 210"/>
                <a:gd name="T41" fmla="*/ 206 h 392"/>
                <a:gd name="T42" fmla="*/ 39 w 210"/>
                <a:gd name="T43" fmla="*/ 188 h 392"/>
                <a:gd name="T44" fmla="*/ 19 w 210"/>
                <a:gd name="T45" fmla="*/ 160 h 392"/>
                <a:gd name="T46" fmla="*/ 11 w 210"/>
                <a:gd name="T47" fmla="*/ 119 h 392"/>
                <a:gd name="T48" fmla="*/ 17 w 210"/>
                <a:gd name="T49" fmla="*/ 94 h 392"/>
                <a:gd name="T50" fmla="*/ 33 w 210"/>
                <a:gd name="T51" fmla="*/ 69 h 392"/>
                <a:gd name="T52" fmla="*/ 60 w 210"/>
                <a:gd name="T53" fmla="*/ 48 h 392"/>
                <a:gd name="T54" fmla="*/ 96 w 210"/>
                <a:gd name="T55" fmla="*/ 35 h 392"/>
                <a:gd name="T56" fmla="*/ 96 w 210"/>
                <a:gd name="T57" fmla="*/ 0 h 392"/>
                <a:gd name="T58" fmla="*/ 123 w 210"/>
                <a:gd name="T59" fmla="*/ 0 h 392"/>
                <a:gd name="T60" fmla="*/ 123 w 210"/>
                <a:gd name="T61" fmla="*/ 32 h 392"/>
                <a:gd name="T62" fmla="*/ 123 w 210"/>
                <a:gd name="T63" fmla="*/ 32 h 392"/>
                <a:gd name="T64" fmla="*/ 161 w 210"/>
                <a:gd name="T65" fmla="*/ 34 h 392"/>
                <a:gd name="T66" fmla="*/ 196 w 210"/>
                <a:gd name="T67" fmla="*/ 40 h 392"/>
                <a:gd name="T68" fmla="*/ 187 w 210"/>
                <a:gd name="T69" fmla="*/ 87 h 392"/>
                <a:gd name="T70" fmla="*/ 155 w 210"/>
                <a:gd name="T71" fmla="*/ 77 h 392"/>
                <a:gd name="T72" fmla="*/ 123 w 210"/>
                <a:gd name="T73" fmla="*/ 72 h 392"/>
                <a:gd name="T74" fmla="*/ 123 w 210"/>
                <a:gd name="T75" fmla="*/ 159 h 392"/>
                <a:gd name="T76" fmla="*/ 153 w 210"/>
                <a:gd name="T77" fmla="*/ 172 h 392"/>
                <a:gd name="T78" fmla="*/ 181 w 210"/>
                <a:gd name="T79" fmla="*/ 191 h 392"/>
                <a:gd name="T80" fmla="*/ 202 w 210"/>
                <a:gd name="T81" fmla="*/ 219 h 392"/>
                <a:gd name="T82" fmla="*/ 210 w 210"/>
                <a:gd name="T83" fmla="*/ 261 h 392"/>
                <a:gd name="T84" fmla="*/ 65 w 210"/>
                <a:gd name="T85" fmla="*/ 110 h 392"/>
                <a:gd name="T86" fmla="*/ 74 w 210"/>
                <a:gd name="T87" fmla="*/ 133 h 392"/>
                <a:gd name="T88" fmla="*/ 96 w 210"/>
                <a:gd name="T89" fmla="*/ 148 h 392"/>
                <a:gd name="T90" fmla="*/ 96 w 210"/>
                <a:gd name="T91" fmla="*/ 73 h 392"/>
                <a:gd name="T92" fmla="*/ 77 w 210"/>
                <a:gd name="T93" fmla="*/ 79 h 392"/>
                <a:gd name="T94" fmla="*/ 68 w 210"/>
                <a:gd name="T95" fmla="*/ 90 h 392"/>
                <a:gd name="T96" fmla="*/ 65 w 210"/>
                <a:gd name="T97" fmla="*/ 110 h 392"/>
                <a:gd name="T98" fmla="*/ 155 w 210"/>
                <a:gd name="T99" fmla="*/ 269 h 392"/>
                <a:gd name="T100" fmla="*/ 146 w 210"/>
                <a:gd name="T101" fmla="*/ 246 h 392"/>
                <a:gd name="T102" fmla="*/ 123 w 210"/>
                <a:gd name="T103" fmla="*/ 230 h 392"/>
                <a:gd name="T104" fmla="*/ 123 w 210"/>
                <a:gd name="T105" fmla="*/ 316 h 392"/>
                <a:gd name="T106" fmla="*/ 132 w 210"/>
                <a:gd name="T107" fmla="*/ 314 h 392"/>
                <a:gd name="T108" fmla="*/ 140 w 210"/>
                <a:gd name="T109" fmla="*/ 311 h 392"/>
                <a:gd name="T110" fmla="*/ 151 w 210"/>
                <a:gd name="T111" fmla="*/ 298 h 392"/>
                <a:gd name="T112" fmla="*/ 155 w 210"/>
                <a:gd name="T113" fmla="*/ 269 h 3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10" h="392">
                  <a:moveTo>
                    <a:pt x="210" y="261"/>
                  </a:moveTo>
                  <a:cubicBezTo>
                    <a:pt x="210" y="271"/>
                    <a:pt x="208" y="281"/>
                    <a:pt x="204" y="290"/>
                  </a:cubicBezTo>
                  <a:cubicBezTo>
                    <a:pt x="200" y="300"/>
                    <a:pt x="194" y="310"/>
                    <a:pt x="187" y="318"/>
                  </a:cubicBezTo>
                  <a:cubicBezTo>
                    <a:pt x="179" y="327"/>
                    <a:pt x="170" y="334"/>
                    <a:pt x="159" y="341"/>
                  </a:cubicBezTo>
                  <a:cubicBezTo>
                    <a:pt x="148" y="347"/>
                    <a:pt x="136" y="352"/>
                    <a:pt x="123" y="355"/>
                  </a:cubicBezTo>
                  <a:cubicBezTo>
                    <a:pt x="123" y="392"/>
                    <a:pt x="123" y="392"/>
                    <a:pt x="123" y="392"/>
                  </a:cubicBezTo>
                  <a:cubicBezTo>
                    <a:pt x="96" y="392"/>
                    <a:pt x="96" y="392"/>
                    <a:pt x="96" y="392"/>
                  </a:cubicBezTo>
                  <a:cubicBezTo>
                    <a:pt x="96" y="358"/>
                    <a:pt x="96" y="358"/>
                    <a:pt x="96" y="358"/>
                  </a:cubicBezTo>
                  <a:cubicBezTo>
                    <a:pt x="95" y="358"/>
                    <a:pt x="94" y="358"/>
                    <a:pt x="94" y="358"/>
                  </a:cubicBezTo>
                  <a:cubicBezTo>
                    <a:pt x="93" y="358"/>
                    <a:pt x="92" y="358"/>
                    <a:pt x="91" y="358"/>
                  </a:cubicBezTo>
                  <a:cubicBezTo>
                    <a:pt x="82" y="358"/>
                    <a:pt x="73" y="358"/>
                    <a:pt x="64" y="357"/>
                  </a:cubicBezTo>
                  <a:cubicBezTo>
                    <a:pt x="56" y="356"/>
                    <a:pt x="48" y="354"/>
                    <a:pt x="41" y="352"/>
                  </a:cubicBezTo>
                  <a:cubicBezTo>
                    <a:pt x="34" y="350"/>
                    <a:pt x="27" y="348"/>
                    <a:pt x="20" y="345"/>
                  </a:cubicBezTo>
                  <a:cubicBezTo>
                    <a:pt x="13" y="342"/>
                    <a:pt x="7" y="339"/>
                    <a:pt x="0" y="335"/>
                  </a:cubicBezTo>
                  <a:cubicBezTo>
                    <a:pt x="15" y="288"/>
                    <a:pt x="15" y="288"/>
                    <a:pt x="15" y="288"/>
                  </a:cubicBezTo>
                  <a:cubicBezTo>
                    <a:pt x="19" y="291"/>
                    <a:pt x="25" y="294"/>
                    <a:pt x="31" y="297"/>
                  </a:cubicBezTo>
                  <a:cubicBezTo>
                    <a:pt x="37" y="301"/>
                    <a:pt x="44" y="304"/>
                    <a:pt x="51" y="306"/>
                  </a:cubicBezTo>
                  <a:cubicBezTo>
                    <a:pt x="59" y="309"/>
                    <a:pt x="66" y="312"/>
                    <a:pt x="74" y="314"/>
                  </a:cubicBezTo>
                  <a:cubicBezTo>
                    <a:pt x="82" y="316"/>
                    <a:pt x="89" y="317"/>
                    <a:pt x="96" y="318"/>
                  </a:cubicBezTo>
                  <a:cubicBezTo>
                    <a:pt x="96" y="219"/>
                    <a:pt x="96" y="219"/>
                    <a:pt x="96" y="219"/>
                  </a:cubicBezTo>
                  <a:cubicBezTo>
                    <a:pt x="86" y="215"/>
                    <a:pt x="76" y="211"/>
                    <a:pt x="66" y="206"/>
                  </a:cubicBezTo>
                  <a:cubicBezTo>
                    <a:pt x="56" y="201"/>
                    <a:pt x="47" y="195"/>
                    <a:pt x="39" y="188"/>
                  </a:cubicBezTo>
                  <a:cubicBezTo>
                    <a:pt x="30" y="180"/>
                    <a:pt x="24" y="171"/>
                    <a:pt x="19" y="160"/>
                  </a:cubicBezTo>
                  <a:cubicBezTo>
                    <a:pt x="13" y="149"/>
                    <a:pt x="11" y="136"/>
                    <a:pt x="11" y="119"/>
                  </a:cubicBezTo>
                  <a:cubicBezTo>
                    <a:pt x="11" y="111"/>
                    <a:pt x="13" y="103"/>
                    <a:pt x="17" y="94"/>
                  </a:cubicBezTo>
                  <a:cubicBezTo>
                    <a:pt x="21" y="85"/>
                    <a:pt x="26" y="77"/>
                    <a:pt x="33" y="69"/>
                  </a:cubicBezTo>
                  <a:cubicBezTo>
                    <a:pt x="41" y="61"/>
                    <a:pt x="50" y="54"/>
                    <a:pt x="60" y="48"/>
                  </a:cubicBezTo>
                  <a:cubicBezTo>
                    <a:pt x="71" y="42"/>
                    <a:pt x="83" y="37"/>
                    <a:pt x="96" y="35"/>
                  </a:cubicBezTo>
                  <a:cubicBezTo>
                    <a:pt x="96" y="0"/>
                    <a:pt x="96" y="0"/>
                    <a:pt x="96" y="0"/>
                  </a:cubicBezTo>
                  <a:cubicBezTo>
                    <a:pt x="123" y="0"/>
                    <a:pt x="123" y="0"/>
                    <a:pt x="123" y="0"/>
                  </a:cubicBezTo>
                  <a:cubicBezTo>
                    <a:pt x="123" y="32"/>
                    <a:pt x="123" y="32"/>
                    <a:pt x="123" y="32"/>
                  </a:cubicBezTo>
                  <a:cubicBezTo>
                    <a:pt x="123" y="32"/>
                    <a:pt x="123" y="32"/>
                    <a:pt x="123" y="32"/>
                  </a:cubicBezTo>
                  <a:cubicBezTo>
                    <a:pt x="137" y="32"/>
                    <a:pt x="149" y="33"/>
                    <a:pt x="161" y="34"/>
                  </a:cubicBezTo>
                  <a:cubicBezTo>
                    <a:pt x="172" y="36"/>
                    <a:pt x="184" y="38"/>
                    <a:pt x="196" y="40"/>
                  </a:cubicBezTo>
                  <a:cubicBezTo>
                    <a:pt x="187" y="87"/>
                    <a:pt x="187" y="87"/>
                    <a:pt x="187" y="87"/>
                  </a:cubicBezTo>
                  <a:cubicBezTo>
                    <a:pt x="176" y="83"/>
                    <a:pt x="166" y="80"/>
                    <a:pt x="155" y="77"/>
                  </a:cubicBezTo>
                  <a:cubicBezTo>
                    <a:pt x="143" y="74"/>
                    <a:pt x="133" y="73"/>
                    <a:pt x="123" y="72"/>
                  </a:cubicBezTo>
                  <a:cubicBezTo>
                    <a:pt x="123" y="159"/>
                    <a:pt x="123" y="159"/>
                    <a:pt x="123" y="159"/>
                  </a:cubicBezTo>
                  <a:cubicBezTo>
                    <a:pt x="132" y="163"/>
                    <a:pt x="143" y="168"/>
                    <a:pt x="153" y="172"/>
                  </a:cubicBezTo>
                  <a:cubicBezTo>
                    <a:pt x="163" y="177"/>
                    <a:pt x="173" y="183"/>
                    <a:pt x="181" y="191"/>
                  </a:cubicBezTo>
                  <a:cubicBezTo>
                    <a:pt x="190" y="198"/>
                    <a:pt x="197" y="208"/>
                    <a:pt x="202" y="219"/>
                  </a:cubicBezTo>
                  <a:cubicBezTo>
                    <a:pt x="207" y="230"/>
                    <a:pt x="210" y="244"/>
                    <a:pt x="210" y="261"/>
                  </a:cubicBezTo>
                  <a:moveTo>
                    <a:pt x="65" y="110"/>
                  </a:moveTo>
                  <a:cubicBezTo>
                    <a:pt x="65" y="119"/>
                    <a:pt x="68" y="127"/>
                    <a:pt x="74" y="133"/>
                  </a:cubicBezTo>
                  <a:cubicBezTo>
                    <a:pt x="80" y="139"/>
                    <a:pt x="87" y="144"/>
                    <a:pt x="96" y="148"/>
                  </a:cubicBezTo>
                  <a:cubicBezTo>
                    <a:pt x="96" y="73"/>
                    <a:pt x="96" y="73"/>
                    <a:pt x="96" y="73"/>
                  </a:cubicBezTo>
                  <a:cubicBezTo>
                    <a:pt x="88" y="74"/>
                    <a:pt x="82" y="76"/>
                    <a:pt x="77" y="79"/>
                  </a:cubicBezTo>
                  <a:cubicBezTo>
                    <a:pt x="73" y="81"/>
                    <a:pt x="70" y="85"/>
                    <a:pt x="68" y="90"/>
                  </a:cubicBezTo>
                  <a:cubicBezTo>
                    <a:pt x="66" y="95"/>
                    <a:pt x="65" y="102"/>
                    <a:pt x="65" y="110"/>
                  </a:cubicBezTo>
                  <a:moveTo>
                    <a:pt x="155" y="269"/>
                  </a:moveTo>
                  <a:cubicBezTo>
                    <a:pt x="155" y="260"/>
                    <a:pt x="152" y="252"/>
                    <a:pt x="146" y="246"/>
                  </a:cubicBezTo>
                  <a:cubicBezTo>
                    <a:pt x="140" y="240"/>
                    <a:pt x="132" y="235"/>
                    <a:pt x="123" y="230"/>
                  </a:cubicBezTo>
                  <a:cubicBezTo>
                    <a:pt x="123" y="316"/>
                    <a:pt x="123" y="316"/>
                    <a:pt x="123" y="316"/>
                  </a:cubicBezTo>
                  <a:cubicBezTo>
                    <a:pt x="126" y="316"/>
                    <a:pt x="129" y="315"/>
                    <a:pt x="132" y="314"/>
                  </a:cubicBezTo>
                  <a:cubicBezTo>
                    <a:pt x="134" y="313"/>
                    <a:pt x="137" y="312"/>
                    <a:pt x="140" y="311"/>
                  </a:cubicBezTo>
                  <a:cubicBezTo>
                    <a:pt x="144" y="309"/>
                    <a:pt x="148" y="305"/>
                    <a:pt x="151" y="298"/>
                  </a:cubicBezTo>
                  <a:cubicBezTo>
                    <a:pt x="154" y="290"/>
                    <a:pt x="155" y="281"/>
                    <a:pt x="155" y="269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9" name="Freeform 65"/>
            <p:cNvSpPr>
              <a:spLocks noEditPoints="1"/>
            </p:cNvSpPr>
            <p:nvPr/>
          </p:nvSpPr>
          <p:spPr bwMode="auto">
            <a:xfrm>
              <a:off x="4354962" y="4408698"/>
              <a:ext cx="334608" cy="624108"/>
            </a:xfrm>
            <a:custGeom>
              <a:avLst/>
              <a:gdLst>
                <a:gd name="T0" fmla="*/ 123 w 210"/>
                <a:gd name="T1" fmla="*/ 316 h 392"/>
                <a:gd name="T2" fmla="*/ 123 w 210"/>
                <a:gd name="T3" fmla="*/ 230 h 392"/>
                <a:gd name="T4" fmla="*/ 146 w 210"/>
                <a:gd name="T5" fmla="*/ 246 h 392"/>
                <a:gd name="T6" fmla="*/ 155 w 210"/>
                <a:gd name="T7" fmla="*/ 269 h 392"/>
                <a:gd name="T8" fmla="*/ 151 w 210"/>
                <a:gd name="T9" fmla="*/ 298 h 392"/>
                <a:gd name="T10" fmla="*/ 140 w 210"/>
                <a:gd name="T11" fmla="*/ 311 h 392"/>
                <a:gd name="T12" fmla="*/ 132 w 210"/>
                <a:gd name="T13" fmla="*/ 314 h 392"/>
                <a:gd name="T14" fmla="*/ 123 w 210"/>
                <a:gd name="T15" fmla="*/ 316 h 392"/>
                <a:gd name="T16" fmla="*/ 96 w 210"/>
                <a:gd name="T17" fmla="*/ 148 h 392"/>
                <a:gd name="T18" fmla="*/ 74 w 210"/>
                <a:gd name="T19" fmla="*/ 133 h 392"/>
                <a:gd name="T20" fmla="*/ 65 w 210"/>
                <a:gd name="T21" fmla="*/ 110 h 392"/>
                <a:gd name="T22" fmla="*/ 68 w 210"/>
                <a:gd name="T23" fmla="*/ 90 h 392"/>
                <a:gd name="T24" fmla="*/ 77 w 210"/>
                <a:gd name="T25" fmla="*/ 79 h 392"/>
                <a:gd name="T26" fmla="*/ 96 w 210"/>
                <a:gd name="T27" fmla="*/ 73 h 392"/>
                <a:gd name="T28" fmla="*/ 96 w 210"/>
                <a:gd name="T29" fmla="*/ 148 h 392"/>
                <a:gd name="T30" fmla="*/ 123 w 210"/>
                <a:gd name="T31" fmla="*/ 0 h 392"/>
                <a:gd name="T32" fmla="*/ 96 w 210"/>
                <a:gd name="T33" fmla="*/ 0 h 392"/>
                <a:gd name="T34" fmla="*/ 96 w 210"/>
                <a:gd name="T35" fmla="*/ 35 h 392"/>
                <a:gd name="T36" fmla="*/ 60 w 210"/>
                <a:gd name="T37" fmla="*/ 48 h 392"/>
                <a:gd name="T38" fmla="*/ 33 w 210"/>
                <a:gd name="T39" fmla="*/ 69 h 392"/>
                <a:gd name="T40" fmla="*/ 17 w 210"/>
                <a:gd name="T41" fmla="*/ 94 h 392"/>
                <a:gd name="T42" fmla="*/ 11 w 210"/>
                <a:gd name="T43" fmla="*/ 119 h 392"/>
                <a:gd name="T44" fmla="*/ 19 w 210"/>
                <a:gd name="T45" fmla="*/ 160 h 392"/>
                <a:gd name="T46" fmla="*/ 39 w 210"/>
                <a:gd name="T47" fmla="*/ 188 h 392"/>
                <a:gd name="T48" fmla="*/ 66 w 210"/>
                <a:gd name="T49" fmla="*/ 206 h 392"/>
                <a:gd name="T50" fmla="*/ 96 w 210"/>
                <a:gd name="T51" fmla="*/ 219 h 392"/>
                <a:gd name="T52" fmla="*/ 96 w 210"/>
                <a:gd name="T53" fmla="*/ 318 h 392"/>
                <a:gd name="T54" fmla="*/ 74 w 210"/>
                <a:gd name="T55" fmla="*/ 314 h 392"/>
                <a:gd name="T56" fmla="*/ 51 w 210"/>
                <a:gd name="T57" fmla="*/ 306 h 392"/>
                <a:gd name="T58" fmla="*/ 31 w 210"/>
                <a:gd name="T59" fmla="*/ 297 h 392"/>
                <a:gd name="T60" fmla="*/ 15 w 210"/>
                <a:gd name="T61" fmla="*/ 288 h 392"/>
                <a:gd name="T62" fmla="*/ 0 w 210"/>
                <a:gd name="T63" fmla="*/ 335 h 392"/>
                <a:gd name="T64" fmla="*/ 20 w 210"/>
                <a:gd name="T65" fmla="*/ 345 h 392"/>
                <a:gd name="T66" fmla="*/ 41 w 210"/>
                <a:gd name="T67" fmla="*/ 352 h 392"/>
                <a:gd name="T68" fmla="*/ 64 w 210"/>
                <a:gd name="T69" fmla="*/ 357 h 392"/>
                <a:gd name="T70" fmla="*/ 91 w 210"/>
                <a:gd name="T71" fmla="*/ 358 h 392"/>
                <a:gd name="T72" fmla="*/ 94 w 210"/>
                <a:gd name="T73" fmla="*/ 358 h 392"/>
                <a:gd name="T74" fmla="*/ 96 w 210"/>
                <a:gd name="T75" fmla="*/ 358 h 392"/>
                <a:gd name="T76" fmla="*/ 96 w 210"/>
                <a:gd name="T77" fmla="*/ 392 h 392"/>
                <a:gd name="T78" fmla="*/ 123 w 210"/>
                <a:gd name="T79" fmla="*/ 392 h 392"/>
                <a:gd name="T80" fmla="*/ 123 w 210"/>
                <a:gd name="T81" fmla="*/ 355 h 392"/>
                <a:gd name="T82" fmla="*/ 159 w 210"/>
                <a:gd name="T83" fmla="*/ 341 h 392"/>
                <a:gd name="T84" fmla="*/ 187 w 210"/>
                <a:gd name="T85" fmla="*/ 318 h 392"/>
                <a:gd name="T86" fmla="*/ 204 w 210"/>
                <a:gd name="T87" fmla="*/ 290 h 392"/>
                <a:gd name="T88" fmla="*/ 210 w 210"/>
                <a:gd name="T89" fmla="*/ 261 h 392"/>
                <a:gd name="T90" fmla="*/ 202 w 210"/>
                <a:gd name="T91" fmla="*/ 219 h 392"/>
                <a:gd name="T92" fmla="*/ 181 w 210"/>
                <a:gd name="T93" fmla="*/ 191 h 392"/>
                <a:gd name="T94" fmla="*/ 153 w 210"/>
                <a:gd name="T95" fmla="*/ 172 h 392"/>
                <a:gd name="T96" fmla="*/ 123 w 210"/>
                <a:gd name="T97" fmla="*/ 159 h 392"/>
                <a:gd name="T98" fmla="*/ 123 w 210"/>
                <a:gd name="T99" fmla="*/ 72 h 392"/>
                <a:gd name="T100" fmla="*/ 155 w 210"/>
                <a:gd name="T101" fmla="*/ 77 h 392"/>
                <a:gd name="T102" fmla="*/ 187 w 210"/>
                <a:gd name="T103" fmla="*/ 87 h 392"/>
                <a:gd name="T104" fmla="*/ 196 w 210"/>
                <a:gd name="T105" fmla="*/ 40 h 392"/>
                <a:gd name="T106" fmla="*/ 161 w 210"/>
                <a:gd name="T107" fmla="*/ 34 h 392"/>
                <a:gd name="T108" fmla="*/ 123 w 210"/>
                <a:gd name="T109" fmla="*/ 32 h 392"/>
                <a:gd name="T110" fmla="*/ 123 w 210"/>
                <a:gd name="T111" fmla="*/ 32 h 392"/>
                <a:gd name="T112" fmla="*/ 123 w 210"/>
                <a:gd name="T113" fmla="*/ 0 h 3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10" h="392">
                  <a:moveTo>
                    <a:pt x="123" y="316"/>
                  </a:moveTo>
                  <a:cubicBezTo>
                    <a:pt x="123" y="230"/>
                    <a:pt x="123" y="230"/>
                    <a:pt x="123" y="230"/>
                  </a:cubicBezTo>
                  <a:cubicBezTo>
                    <a:pt x="132" y="235"/>
                    <a:pt x="140" y="240"/>
                    <a:pt x="146" y="246"/>
                  </a:cubicBezTo>
                  <a:cubicBezTo>
                    <a:pt x="152" y="252"/>
                    <a:pt x="155" y="260"/>
                    <a:pt x="155" y="269"/>
                  </a:cubicBezTo>
                  <a:cubicBezTo>
                    <a:pt x="155" y="281"/>
                    <a:pt x="154" y="290"/>
                    <a:pt x="151" y="298"/>
                  </a:cubicBezTo>
                  <a:cubicBezTo>
                    <a:pt x="148" y="305"/>
                    <a:pt x="144" y="309"/>
                    <a:pt x="140" y="311"/>
                  </a:cubicBezTo>
                  <a:cubicBezTo>
                    <a:pt x="137" y="312"/>
                    <a:pt x="134" y="313"/>
                    <a:pt x="132" y="314"/>
                  </a:cubicBezTo>
                  <a:cubicBezTo>
                    <a:pt x="129" y="315"/>
                    <a:pt x="126" y="316"/>
                    <a:pt x="123" y="316"/>
                  </a:cubicBezTo>
                  <a:moveTo>
                    <a:pt x="96" y="148"/>
                  </a:moveTo>
                  <a:cubicBezTo>
                    <a:pt x="87" y="144"/>
                    <a:pt x="80" y="139"/>
                    <a:pt x="74" y="133"/>
                  </a:cubicBezTo>
                  <a:cubicBezTo>
                    <a:pt x="68" y="127"/>
                    <a:pt x="65" y="119"/>
                    <a:pt x="65" y="110"/>
                  </a:cubicBezTo>
                  <a:cubicBezTo>
                    <a:pt x="65" y="102"/>
                    <a:pt x="66" y="95"/>
                    <a:pt x="68" y="90"/>
                  </a:cubicBezTo>
                  <a:cubicBezTo>
                    <a:pt x="70" y="85"/>
                    <a:pt x="73" y="81"/>
                    <a:pt x="77" y="79"/>
                  </a:cubicBezTo>
                  <a:cubicBezTo>
                    <a:pt x="82" y="76"/>
                    <a:pt x="88" y="74"/>
                    <a:pt x="96" y="73"/>
                  </a:cubicBezTo>
                  <a:cubicBezTo>
                    <a:pt x="96" y="148"/>
                    <a:pt x="96" y="148"/>
                    <a:pt x="96" y="148"/>
                  </a:cubicBezTo>
                  <a:moveTo>
                    <a:pt x="123" y="0"/>
                  </a:moveTo>
                  <a:cubicBezTo>
                    <a:pt x="96" y="0"/>
                    <a:pt x="96" y="0"/>
                    <a:pt x="96" y="0"/>
                  </a:cubicBezTo>
                  <a:cubicBezTo>
                    <a:pt x="96" y="35"/>
                    <a:pt x="96" y="35"/>
                    <a:pt x="96" y="35"/>
                  </a:cubicBezTo>
                  <a:cubicBezTo>
                    <a:pt x="83" y="37"/>
                    <a:pt x="71" y="42"/>
                    <a:pt x="60" y="48"/>
                  </a:cubicBezTo>
                  <a:cubicBezTo>
                    <a:pt x="50" y="54"/>
                    <a:pt x="41" y="61"/>
                    <a:pt x="33" y="69"/>
                  </a:cubicBezTo>
                  <a:cubicBezTo>
                    <a:pt x="26" y="77"/>
                    <a:pt x="21" y="85"/>
                    <a:pt x="17" y="94"/>
                  </a:cubicBezTo>
                  <a:cubicBezTo>
                    <a:pt x="13" y="103"/>
                    <a:pt x="11" y="111"/>
                    <a:pt x="11" y="119"/>
                  </a:cubicBezTo>
                  <a:cubicBezTo>
                    <a:pt x="11" y="136"/>
                    <a:pt x="13" y="149"/>
                    <a:pt x="19" y="160"/>
                  </a:cubicBezTo>
                  <a:cubicBezTo>
                    <a:pt x="24" y="171"/>
                    <a:pt x="30" y="180"/>
                    <a:pt x="39" y="188"/>
                  </a:cubicBezTo>
                  <a:cubicBezTo>
                    <a:pt x="47" y="195"/>
                    <a:pt x="56" y="201"/>
                    <a:pt x="66" y="206"/>
                  </a:cubicBezTo>
                  <a:cubicBezTo>
                    <a:pt x="76" y="211"/>
                    <a:pt x="86" y="215"/>
                    <a:pt x="96" y="219"/>
                  </a:cubicBezTo>
                  <a:cubicBezTo>
                    <a:pt x="96" y="318"/>
                    <a:pt x="96" y="318"/>
                    <a:pt x="96" y="318"/>
                  </a:cubicBezTo>
                  <a:cubicBezTo>
                    <a:pt x="89" y="317"/>
                    <a:pt x="82" y="316"/>
                    <a:pt x="74" y="314"/>
                  </a:cubicBezTo>
                  <a:cubicBezTo>
                    <a:pt x="66" y="312"/>
                    <a:pt x="59" y="309"/>
                    <a:pt x="51" y="306"/>
                  </a:cubicBezTo>
                  <a:cubicBezTo>
                    <a:pt x="44" y="304"/>
                    <a:pt x="37" y="301"/>
                    <a:pt x="31" y="297"/>
                  </a:cubicBezTo>
                  <a:cubicBezTo>
                    <a:pt x="25" y="294"/>
                    <a:pt x="19" y="291"/>
                    <a:pt x="15" y="288"/>
                  </a:cubicBezTo>
                  <a:cubicBezTo>
                    <a:pt x="0" y="335"/>
                    <a:pt x="0" y="335"/>
                    <a:pt x="0" y="335"/>
                  </a:cubicBezTo>
                  <a:cubicBezTo>
                    <a:pt x="7" y="339"/>
                    <a:pt x="13" y="342"/>
                    <a:pt x="20" y="345"/>
                  </a:cubicBezTo>
                  <a:cubicBezTo>
                    <a:pt x="27" y="348"/>
                    <a:pt x="34" y="350"/>
                    <a:pt x="41" y="352"/>
                  </a:cubicBezTo>
                  <a:cubicBezTo>
                    <a:pt x="48" y="354"/>
                    <a:pt x="56" y="356"/>
                    <a:pt x="64" y="357"/>
                  </a:cubicBezTo>
                  <a:cubicBezTo>
                    <a:pt x="73" y="358"/>
                    <a:pt x="82" y="358"/>
                    <a:pt x="91" y="358"/>
                  </a:cubicBezTo>
                  <a:cubicBezTo>
                    <a:pt x="92" y="358"/>
                    <a:pt x="93" y="358"/>
                    <a:pt x="94" y="358"/>
                  </a:cubicBezTo>
                  <a:cubicBezTo>
                    <a:pt x="94" y="358"/>
                    <a:pt x="95" y="358"/>
                    <a:pt x="96" y="358"/>
                  </a:cubicBezTo>
                  <a:cubicBezTo>
                    <a:pt x="96" y="392"/>
                    <a:pt x="96" y="392"/>
                    <a:pt x="96" y="392"/>
                  </a:cubicBezTo>
                  <a:cubicBezTo>
                    <a:pt x="123" y="392"/>
                    <a:pt x="123" y="392"/>
                    <a:pt x="123" y="392"/>
                  </a:cubicBezTo>
                  <a:cubicBezTo>
                    <a:pt x="123" y="355"/>
                    <a:pt x="123" y="355"/>
                    <a:pt x="123" y="355"/>
                  </a:cubicBezTo>
                  <a:cubicBezTo>
                    <a:pt x="136" y="352"/>
                    <a:pt x="148" y="347"/>
                    <a:pt x="159" y="341"/>
                  </a:cubicBezTo>
                  <a:cubicBezTo>
                    <a:pt x="170" y="334"/>
                    <a:pt x="179" y="327"/>
                    <a:pt x="187" y="318"/>
                  </a:cubicBezTo>
                  <a:cubicBezTo>
                    <a:pt x="194" y="310"/>
                    <a:pt x="200" y="300"/>
                    <a:pt x="204" y="290"/>
                  </a:cubicBezTo>
                  <a:cubicBezTo>
                    <a:pt x="208" y="281"/>
                    <a:pt x="210" y="271"/>
                    <a:pt x="210" y="261"/>
                  </a:cubicBezTo>
                  <a:cubicBezTo>
                    <a:pt x="210" y="244"/>
                    <a:pt x="207" y="230"/>
                    <a:pt x="202" y="219"/>
                  </a:cubicBezTo>
                  <a:cubicBezTo>
                    <a:pt x="197" y="208"/>
                    <a:pt x="190" y="198"/>
                    <a:pt x="181" y="191"/>
                  </a:cubicBezTo>
                  <a:cubicBezTo>
                    <a:pt x="173" y="183"/>
                    <a:pt x="163" y="177"/>
                    <a:pt x="153" y="172"/>
                  </a:cubicBezTo>
                  <a:cubicBezTo>
                    <a:pt x="143" y="168"/>
                    <a:pt x="132" y="163"/>
                    <a:pt x="123" y="159"/>
                  </a:cubicBezTo>
                  <a:cubicBezTo>
                    <a:pt x="123" y="72"/>
                    <a:pt x="123" y="72"/>
                    <a:pt x="123" y="72"/>
                  </a:cubicBezTo>
                  <a:cubicBezTo>
                    <a:pt x="133" y="73"/>
                    <a:pt x="143" y="74"/>
                    <a:pt x="155" y="77"/>
                  </a:cubicBezTo>
                  <a:cubicBezTo>
                    <a:pt x="166" y="80"/>
                    <a:pt x="176" y="83"/>
                    <a:pt x="187" y="87"/>
                  </a:cubicBezTo>
                  <a:cubicBezTo>
                    <a:pt x="196" y="40"/>
                    <a:pt x="196" y="40"/>
                    <a:pt x="196" y="40"/>
                  </a:cubicBezTo>
                  <a:cubicBezTo>
                    <a:pt x="184" y="38"/>
                    <a:pt x="172" y="36"/>
                    <a:pt x="161" y="34"/>
                  </a:cubicBezTo>
                  <a:cubicBezTo>
                    <a:pt x="149" y="33"/>
                    <a:pt x="137" y="32"/>
                    <a:pt x="123" y="32"/>
                  </a:cubicBezTo>
                  <a:cubicBezTo>
                    <a:pt x="123" y="32"/>
                    <a:pt x="123" y="32"/>
                    <a:pt x="123" y="32"/>
                  </a:cubicBezTo>
                  <a:cubicBezTo>
                    <a:pt x="123" y="0"/>
                    <a:pt x="123" y="0"/>
                    <a:pt x="123" y="0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0" name="Freeform 66"/>
            <p:cNvSpPr>
              <a:spLocks/>
            </p:cNvSpPr>
            <p:nvPr/>
          </p:nvSpPr>
          <p:spPr bwMode="auto">
            <a:xfrm>
              <a:off x="4098452" y="4268661"/>
              <a:ext cx="888697" cy="1039506"/>
            </a:xfrm>
            <a:custGeom>
              <a:avLst/>
              <a:gdLst>
                <a:gd name="T0" fmla="*/ 558 w 558"/>
                <a:gd name="T1" fmla="*/ 279 h 653"/>
                <a:gd name="T2" fmla="*/ 279 w 558"/>
                <a:gd name="T3" fmla="*/ 0 h 653"/>
                <a:gd name="T4" fmla="*/ 0 w 558"/>
                <a:gd name="T5" fmla="*/ 279 h 653"/>
                <a:gd name="T6" fmla="*/ 279 w 558"/>
                <a:gd name="T7" fmla="*/ 558 h 653"/>
                <a:gd name="T8" fmla="*/ 292 w 558"/>
                <a:gd name="T9" fmla="*/ 558 h 653"/>
                <a:gd name="T10" fmla="*/ 404 w 558"/>
                <a:gd name="T11" fmla="*/ 653 h 653"/>
                <a:gd name="T12" fmla="*/ 416 w 558"/>
                <a:gd name="T13" fmla="*/ 522 h 653"/>
                <a:gd name="T14" fmla="*/ 558 w 558"/>
                <a:gd name="T15" fmla="*/ 279 h 6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58" h="653">
                  <a:moveTo>
                    <a:pt x="558" y="279"/>
                  </a:moveTo>
                  <a:cubicBezTo>
                    <a:pt x="558" y="125"/>
                    <a:pt x="433" y="0"/>
                    <a:pt x="279" y="0"/>
                  </a:cubicBezTo>
                  <a:cubicBezTo>
                    <a:pt x="125" y="0"/>
                    <a:pt x="0" y="125"/>
                    <a:pt x="0" y="279"/>
                  </a:cubicBezTo>
                  <a:cubicBezTo>
                    <a:pt x="0" y="433"/>
                    <a:pt x="125" y="558"/>
                    <a:pt x="279" y="558"/>
                  </a:cubicBezTo>
                  <a:cubicBezTo>
                    <a:pt x="283" y="558"/>
                    <a:pt x="287" y="558"/>
                    <a:pt x="292" y="558"/>
                  </a:cubicBezTo>
                  <a:cubicBezTo>
                    <a:pt x="404" y="653"/>
                    <a:pt x="404" y="653"/>
                    <a:pt x="404" y="653"/>
                  </a:cubicBezTo>
                  <a:cubicBezTo>
                    <a:pt x="416" y="522"/>
                    <a:pt x="416" y="522"/>
                    <a:pt x="416" y="522"/>
                  </a:cubicBezTo>
                  <a:cubicBezTo>
                    <a:pt x="501" y="474"/>
                    <a:pt x="558" y="383"/>
                    <a:pt x="558" y="27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1" name="Freeform 97"/>
            <p:cNvSpPr>
              <a:spLocks noEditPoints="1"/>
            </p:cNvSpPr>
            <p:nvPr/>
          </p:nvSpPr>
          <p:spPr bwMode="auto">
            <a:xfrm>
              <a:off x="4291003" y="4558160"/>
              <a:ext cx="206016" cy="245065"/>
            </a:xfrm>
            <a:custGeom>
              <a:avLst/>
              <a:gdLst>
                <a:gd name="T0" fmla="*/ 37 w 129"/>
                <a:gd name="T1" fmla="*/ 106 h 154"/>
                <a:gd name="T2" fmla="*/ 21 w 129"/>
                <a:gd name="T3" fmla="*/ 154 h 154"/>
                <a:gd name="T4" fmla="*/ 0 w 129"/>
                <a:gd name="T5" fmla="*/ 154 h 154"/>
                <a:gd name="T6" fmla="*/ 53 w 129"/>
                <a:gd name="T7" fmla="*/ 0 h 154"/>
                <a:gd name="T8" fmla="*/ 77 w 129"/>
                <a:gd name="T9" fmla="*/ 0 h 154"/>
                <a:gd name="T10" fmla="*/ 129 w 129"/>
                <a:gd name="T11" fmla="*/ 154 h 154"/>
                <a:gd name="T12" fmla="*/ 108 w 129"/>
                <a:gd name="T13" fmla="*/ 154 h 154"/>
                <a:gd name="T14" fmla="*/ 92 w 129"/>
                <a:gd name="T15" fmla="*/ 106 h 154"/>
                <a:gd name="T16" fmla="*/ 37 w 129"/>
                <a:gd name="T17" fmla="*/ 106 h 154"/>
                <a:gd name="T18" fmla="*/ 88 w 129"/>
                <a:gd name="T19" fmla="*/ 90 h 154"/>
                <a:gd name="T20" fmla="*/ 72 w 129"/>
                <a:gd name="T21" fmla="*/ 46 h 154"/>
                <a:gd name="T22" fmla="*/ 64 w 129"/>
                <a:gd name="T23" fmla="*/ 18 h 154"/>
                <a:gd name="T24" fmla="*/ 64 w 129"/>
                <a:gd name="T25" fmla="*/ 18 h 154"/>
                <a:gd name="T26" fmla="*/ 56 w 129"/>
                <a:gd name="T27" fmla="*/ 45 h 154"/>
                <a:gd name="T28" fmla="*/ 41 w 129"/>
                <a:gd name="T29" fmla="*/ 90 h 154"/>
                <a:gd name="T30" fmla="*/ 88 w 129"/>
                <a:gd name="T31" fmla="*/ 90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29" h="154">
                  <a:moveTo>
                    <a:pt x="37" y="106"/>
                  </a:moveTo>
                  <a:cubicBezTo>
                    <a:pt x="21" y="154"/>
                    <a:pt x="21" y="154"/>
                    <a:pt x="21" y="154"/>
                  </a:cubicBezTo>
                  <a:cubicBezTo>
                    <a:pt x="0" y="154"/>
                    <a:pt x="0" y="154"/>
                    <a:pt x="0" y="154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77" y="0"/>
                    <a:pt x="77" y="0"/>
                    <a:pt x="77" y="0"/>
                  </a:cubicBezTo>
                  <a:cubicBezTo>
                    <a:pt x="129" y="154"/>
                    <a:pt x="129" y="154"/>
                    <a:pt x="129" y="154"/>
                  </a:cubicBezTo>
                  <a:cubicBezTo>
                    <a:pt x="108" y="154"/>
                    <a:pt x="108" y="154"/>
                    <a:pt x="108" y="154"/>
                  </a:cubicBezTo>
                  <a:cubicBezTo>
                    <a:pt x="92" y="106"/>
                    <a:pt x="92" y="106"/>
                    <a:pt x="92" y="106"/>
                  </a:cubicBezTo>
                  <a:lnTo>
                    <a:pt x="37" y="106"/>
                  </a:lnTo>
                  <a:close/>
                  <a:moveTo>
                    <a:pt x="88" y="90"/>
                  </a:moveTo>
                  <a:cubicBezTo>
                    <a:pt x="72" y="46"/>
                    <a:pt x="72" y="46"/>
                    <a:pt x="72" y="46"/>
                  </a:cubicBezTo>
                  <a:cubicBezTo>
                    <a:pt x="69" y="36"/>
                    <a:pt x="67" y="26"/>
                    <a:pt x="64" y="18"/>
                  </a:cubicBezTo>
                  <a:cubicBezTo>
                    <a:pt x="64" y="18"/>
                    <a:pt x="64" y="18"/>
                    <a:pt x="64" y="18"/>
                  </a:cubicBezTo>
                  <a:cubicBezTo>
                    <a:pt x="62" y="26"/>
                    <a:pt x="59" y="36"/>
                    <a:pt x="56" y="45"/>
                  </a:cubicBezTo>
                  <a:cubicBezTo>
                    <a:pt x="41" y="90"/>
                    <a:pt x="41" y="90"/>
                    <a:pt x="41" y="90"/>
                  </a:cubicBezTo>
                  <a:lnTo>
                    <a:pt x="88" y="9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2" name="Freeform 98"/>
            <p:cNvSpPr>
              <a:spLocks noEditPoints="1"/>
            </p:cNvSpPr>
            <p:nvPr/>
          </p:nvSpPr>
          <p:spPr bwMode="auto">
            <a:xfrm>
              <a:off x="4528662" y="4427549"/>
              <a:ext cx="156195" cy="248431"/>
            </a:xfrm>
            <a:custGeom>
              <a:avLst/>
              <a:gdLst>
                <a:gd name="T0" fmla="*/ 0 w 98"/>
                <a:gd name="T1" fmla="*/ 3 h 156"/>
                <a:gd name="T2" fmla="*/ 37 w 98"/>
                <a:gd name="T3" fmla="*/ 0 h 156"/>
                <a:gd name="T4" fmla="*/ 79 w 98"/>
                <a:gd name="T5" fmla="*/ 11 h 156"/>
                <a:gd name="T6" fmla="*/ 92 w 98"/>
                <a:gd name="T7" fmla="*/ 38 h 156"/>
                <a:gd name="T8" fmla="*/ 66 w 98"/>
                <a:gd name="T9" fmla="*/ 72 h 156"/>
                <a:gd name="T10" fmla="*/ 66 w 98"/>
                <a:gd name="T11" fmla="*/ 73 h 156"/>
                <a:gd name="T12" fmla="*/ 98 w 98"/>
                <a:gd name="T13" fmla="*/ 111 h 156"/>
                <a:gd name="T14" fmla="*/ 84 w 98"/>
                <a:gd name="T15" fmla="*/ 142 h 156"/>
                <a:gd name="T16" fmla="*/ 31 w 98"/>
                <a:gd name="T17" fmla="*/ 156 h 156"/>
                <a:gd name="T18" fmla="*/ 0 w 98"/>
                <a:gd name="T19" fmla="*/ 155 h 156"/>
                <a:gd name="T20" fmla="*/ 0 w 98"/>
                <a:gd name="T21" fmla="*/ 3 h 156"/>
                <a:gd name="T22" fmla="*/ 20 w 98"/>
                <a:gd name="T23" fmla="*/ 66 h 156"/>
                <a:gd name="T24" fmla="*/ 38 w 98"/>
                <a:gd name="T25" fmla="*/ 66 h 156"/>
                <a:gd name="T26" fmla="*/ 72 w 98"/>
                <a:gd name="T27" fmla="*/ 40 h 156"/>
                <a:gd name="T28" fmla="*/ 38 w 98"/>
                <a:gd name="T29" fmla="*/ 15 h 156"/>
                <a:gd name="T30" fmla="*/ 20 w 98"/>
                <a:gd name="T31" fmla="*/ 16 h 156"/>
                <a:gd name="T32" fmla="*/ 20 w 98"/>
                <a:gd name="T33" fmla="*/ 66 h 156"/>
                <a:gd name="T34" fmla="*/ 20 w 98"/>
                <a:gd name="T35" fmla="*/ 140 h 156"/>
                <a:gd name="T36" fmla="*/ 37 w 98"/>
                <a:gd name="T37" fmla="*/ 141 h 156"/>
                <a:gd name="T38" fmla="*/ 77 w 98"/>
                <a:gd name="T39" fmla="*/ 111 h 156"/>
                <a:gd name="T40" fmla="*/ 37 w 98"/>
                <a:gd name="T41" fmla="*/ 81 h 156"/>
                <a:gd name="T42" fmla="*/ 20 w 98"/>
                <a:gd name="T43" fmla="*/ 81 h 156"/>
                <a:gd name="T44" fmla="*/ 20 w 98"/>
                <a:gd name="T45" fmla="*/ 14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98" h="156">
                  <a:moveTo>
                    <a:pt x="0" y="3"/>
                  </a:moveTo>
                  <a:cubicBezTo>
                    <a:pt x="9" y="1"/>
                    <a:pt x="23" y="0"/>
                    <a:pt x="37" y="0"/>
                  </a:cubicBezTo>
                  <a:cubicBezTo>
                    <a:pt x="57" y="0"/>
                    <a:pt x="69" y="3"/>
                    <a:pt x="79" y="11"/>
                  </a:cubicBezTo>
                  <a:cubicBezTo>
                    <a:pt x="87" y="17"/>
                    <a:pt x="92" y="26"/>
                    <a:pt x="92" y="38"/>
                  </a:cubicBezTo>
                  <a:cubicBezTo>
                    <a:pt x="92" y="53"/>
                    <a:pt x="82" y="66"/>
                    <a:pt x="66" y="72"/>
                  </a:cubicBezTo>
                  <a:cubicBezTo>
                    <a:pt x="66" y="73"/>
                    <a:pt x="66" y="73"/>
                    <a:pt x="66" y="73"/>
                  </a:cubicBezTo>
                  <a:cubicBezTo>
                    <a:pt x="80" y="76"/>
                    <a:pt x="98" y="88"/>
                    <a:pt x="98" y="111"/>
                  </a:cubicBezTo>
                  <a:cubicBezTo>
                    <a:pt x="98" y="124"/>
                    <a:pt x="92" y="134"/>
                    <a:pt x="84" y="142"/>
                  </a:cubicBezTo>
                  <a:cubicBezTo>
                    <a:pt x="74" y="152"/>
                    <a:pt x="56" y="156"/>
                    <a:pt x="31" y="156"/>
                  </a:cubicBezTo>
                  <a:cubicBezTo>
                    <a:pt x="18" y="156"/>
                    <a:pt x="7" y="156"/>
                    <a:pt x="0" y="155"/>
                  </a:cubicBezTo>
                  <a:lnTo>
                    <a:pt x="0" y="3"/>
                  </a:lnTo>
                  <a:close/>
                  <a:moveTo>
                    <a:pt x="20" y="66"/>
                  </a:moveTo>
                  <a:cubicBezTo>
                    <a:pt x="38" y="66"/>
                    <a:pt x="38" y="66"/>
                    <a:pt x="38" y="66"/>
                  </a:cubicBezTo>
                  <a:cubicBezTo>
                    <a:pt x="59" y="66"/>
                    <a:pt x="72" y="55"/>
                    <a:pt x="72" y="40"/>
                  </a:cubicBezTo>
                  <a:cubicBezTo>
                    <a:pt x="72" y="22"/>
                    <a:pt x="58" y="15"/>
                    <a:pt x="38" y="15"/>
                  </a:cubicBezTo>
                  <a:cubicBezTo>
                    <a:pt x="29" y="15"/>
                    <a:pt x="23" y="16"/>
                    <a:pt x="20" y="16"/>
                  </a:cubicBezTo>
                  <a:lnTo>
                    <a:pt x="20" y="66"/>
                  </a:lnTo>
                  <a:close/>
                  <a:moveTo>
                    <a:pt x="20" y="140"/>
                  </a:moveTo>
                  <a:cubicBezTo>
                    <a:pt x="24" y="141"/>
                    <a:pt x="30" y="141"/>
                    <a:pt x="37" y="141"/>
                  </a:cubicBezTo>
                  <a:cubicBezTo>
                    <a:pt x="58" y="141"/>
                    <a:pt x="77" y="133"/>
                    <a:pt x="77" y="111"/>
                  </a:cubicBezTo>
                  <a:cubicBezTo>
                    <a:pt x="77" y="90"/>
                    <a:pt x="58" y="81"/>
                    <a:pt x="37" y="81"/>
                  </a:cubicBezTo>
                  <a:cubicBezTo>
                    <a:pt x="20" y="81"/>
                    <a:pt x="20" y="81"/>
                    <a:pt x="20" y="81"/>
                  </a:cubicBezTo>
                  <a:lnTo>
                    <a:pt x="20" y="14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3" name="Freeform 99"/>
            <p:cNvSpPr>
              <a:spLocks/>
            </p:cNvSpPr>
            <p:nvPr/>
          </p:nvSpPr>
          <p:spPr bwMode="auto">
            <a:xfrm>
              <a:off x="4552226" y="4741286"/>
              <a:ext cx="157542" cy="213422"/>
            </a:xfrm>
            <a:custGeom>
              <a:avLst/>
              <a:gdLst>
                <a:gd name="T0" fmla="*/ 99 w 99"/>
                <a:gd name="T1" fmla="*/ 128 h 134"/>
                <a:gd name="T2" fmla="*/ 64 w 99"/>
                <a:gd name="T3" fmla="*/ 134 h 134"/>
                <a:gd name="T4" fmla="*/ 0 w 99"/>
                <a:gd name="T5" fmla="*/ 68 h 134"/>
                <a:gd name="T6" fmla="*/ 68 w 99"/>
                <a:gd name="T7" fmla="*/ 0 h 134"/>
                <a:gd name="T8" fmla="*/ 99 w 99"/>
                <a:gd name="T9" fmla="*/ 5 h 134"/>
                <a:gd name="T10" fmla="*/ 95 w 99"/>
                <a:gd name="T11" fmla="*/ 19 h 134"/>
                <a:gd name="T12" fmla="*/ 69 w 99"/>
                <a:gd name="T13" fmla="*/ 14 h 134"/>
                <a:gd name="T14" fmla="*/ 18 w 99"/>
                <a:gd name="T15" fmla="*/ 67 h 134"/>
                <a:gd name="T16" fmla="*/ 68 w 99"/>
                <a:gd name="T17" fmla="*/ 119 h 134"/>
                <a:gd name="T18" fmla="*/ 95 w 99"/>
                <a:gd name="T19" fmla="*/ 114 h 134"/>
                <a:gd name="T20" fmla="*/ 99 w 99"/>
                <a:gd name="T21" fmla="*/ 128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9" h="134">
                  <a:moveTo>
                    <a:pt x="99" y="128"/>
                  </a:moveTo>
                  <a:cubicBezTo>
                    <a:pt x="93" y="131"/>
                    <a:pt x="80" y="134"/>
                    <a:pt x="64" y="134"/>
                  </a:cubicBezTo>
                  <a:cubicBezTo>
                    <a:pt x="28" y="134"/>
                    <a:pt x="0" y="111"/>
                    <a:pt x="0" y="68"/>
                  </a:cubicBezTo>
                  <a:cubicBezTo>
                    <a:pt x="0" y="27"/>
                    <a:pt x="28" y="0"/>
                    <a:pt x="68" y="0"/>
                  </a:cubicBezTo>
                  <a:cubicBezTo>
                    <a:pt x="84" y="0"/>
                    <a:pt x="95" y="3"/>
                    <a:pt x="99" y="5"/>
                  </a:cubicBezTo>
                  <a:cubicBezTo>
                    <a:pt x="95" y="19"/>
                    <a:pt x="95" y="19"/>
                    <a:pt x="95" y="19"/>
                  </a:cubicBezTo>
                  <a:cubicBezTo>
                    <a:pt x="89" y="16"/>
                    <a:pt x="80" y="14"/>
                    <a:pt x="69" y="14"/>
                  </a:cubicBezTo>
                  <a:cubicBezTo>
                    <a:pt x="38" y="14"/>
                    <a:pt x="18" y="33"/>
                    <a:pt x="18" y="67"/>
                  </a:cubicBezTo>
                  <a:cubicBezTo>
                    <a:pt x="18" y="99"/>
                    <a:pt x="36" y="119"/>
                    <a:pt x="68" y="119"/>
                  </a:cubicBezTo>
                  <a:cubicBezTo>
                    <a:pt x="78" y="119"/>
                    <a:pt x="89" y="117"/>
                    <a:pt x="95" y="114"/>
                  </a:cubicBezTo>
                  <a:lnTo>
                    <a:pt x="99" y="128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4435345" y="3037274"/>
            <a:ext cx="722020" cy="842870"/>
            <a:chOff x="3918693" y="2872329"/>
            <a:chExt cx="788382" cy="920340"/>
          </a:xfrm>
        </p:grpSpPr>
        <p:sp>
          <p:nvSpPr>
            <p:cNvPr id="237" name="Freeform 73"/>
            <p:cNvSpPr>
              <a:spLocks/>
            </p:cNvSpPr>
            <p:nvPr/>
          </p:nvSpPr>
          <p:spPr bwMode="auto">
            <a:xfrm>
              <a:off x="3918693" y="2872329"/>
              <a:ext cx="788382" cy="920340"/>
            </a:xfrm>
            <a:custGeom>
              <a:avLst/>
              <a:gdLst>
                <a:gd name="T0" fmla="*/ 495 w 495"/>
                <a:gd name="T1" fmla="*/ 247 h 578"/>
                <a:gd name="T2" fmla="*/ 248 w 495"/>
                <a:gd name="T3" fmla="*/ 0 h 578"/>
                <a:gd name="T4" fmla="*/ 0 w 495"/>
                <a:gd name="T5" fmla="*/ 247 h 578"/>
                <a:gd name="T6" fmla="*/ 248 w 495"/>
                <a:gd name="T7" fmla="*/ 494 h 578"/>
                <a:gd name="T8" fmla="*/ 259 w 495"/>
                <a:gd name="T9" fmla="*/ 494 h 578"/>
                <a:gd name="T10" fmla="*/ 359 w 495"/>
                <a:gd name="T11" fmla="*/ 578 h 578"/>
                <a:gd name="T12" fmla="*/ 369 w 495"/>
                <a:gd name="T13" fmla="*/ 462 h 578"/>
                <a:gd name="T14" fmla="*/ 495 w 495"/>
                <a:gd name="T15" fmla="*/ 247 h 5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95" h="578">
                  <a:moveTo>
                    <a:pt x="495" y="247"/>
                  </a:moveTo>
                  <a:cubicBezTo>
                    <a:pt x="495" y="110"/>
                    <a:pt x="384" y="0"/>
                    <a:pt x="248" y="0"/>
                  </a:cubicBezTo>
                  <a:cubicBezTo>
                    <a:pt x="111" y="0"/>
                    <a:pt x="0" y="110"/>
                    <a:pt x="0" y="247"/>
                  </a:cubicBezTo>
                  <a:cubicBezTo>
                    <a:pt x="0" y="383"/>
                    <a:pt x="111" y="494"/>
                    <a:pt x="248" y="494"/>
                  </a:cubicBezTo>
                  <a:cubicBezTo>
                    <a:pt x="251" y="494"/>
                    <a:pt x="255" y="494"/>
                    <a:pt x="259" y="494"/>
                  </a:cubicBezTo>
                  <a:cubicBezTo>
                    <a:pt x="359" y="578"/>
                    <a:pt x="359" y="578"/>
                    <a:pt x="359" y="578"/>
                  </a:cubicBezTo>
                  <a:cubicBezTo>
                    <a:pt x="369" y="462"/>
                    <a:pt x="369" y="462"/>
                    <a:pt x="369" y="462"/>
                  </a:cubicBezTo>
                  <a:cubicBezTo>
                    <a:pt x="444" y="419"/>
                    <a:pt x="495" y="339"/>
                    <a:pt x="495" y="24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4" name="Freeform 100"/>
            <p:cNvSpPr>
              <a:spLocks noEditPoints="1"/>
            </p:cNvSpPr>
            <p:nvPr/>
          </p:nvSpPr>
          <p:spPr bwMode="auto">
            <a:xfrm>
              <a:off x="4149620" y="3238580"/>
              <a:ext cx="235639" cy="235639"/>
            </a:xfrm>
            <a:custGeom>
              <a:avLst/>
              <a:gdLst>
                <a:gd name="T0" fmla="*/ 148 w 148"/>
                <a:gd name="T1" fmla="*/ 145 h 148"/>
                <a:gd name="T2" fmla="*/ 145 w 148"/>
                <a:gd name="T3" fmla="*/ 148 h 148"/>
                <a:gd name="T4" fmla="*/ 3 w 148"/>
                <a:gd name="T5" fmla="*/ 148 h 148"/>
                <a:gd name="T6" fmla="*/ 0 w 148"/>
                <a:gd name="T7" fmla="*/ 145 h 148"/>
                <a:gd name="T8" fmla="*/ 0 w 148"/>
                <a:gd name="T9" fmla="*/ 3 h 148"/>
                <a:gd name="T10" fmla="*/ 3 w 148"/>
                <a:gd name="T11" fmla="*/ 0 h 148"/>
                <a:gd name="T12" fmla="*/ 145 w 148"/>
                <a:gd name="T13" fmla="*/ 0 h 148"/>
                <a:gd name="T14" fmla="*/ 148 w 148"/>
                <a:gd name="T15" fmla="*/ 3 h 148"/>
                <a:gd name="T16" fmla="*/ 148 w 148"/>
                <a:gd name="T17" fmla="*/ 145 h 148"/>
                <a:gd name="T18" fmla="*/ 4 w 148"/>
                <a:gd name="T19" fmla="*/ 140 h 148"/>
                <a:gd name="T20" fmla="*/ 144 w 148"/>
                <a:gd name="T21" fmla="*/ 140 h 148"/>
                <a:gd name="T22" fmla="*/ 144 w 148"/>
                <a:gd name="T23" fmla="*/ 8 h 148"/>
                <a:gd name="T24" fmla="*/ 4 w 148"/>
                <a:gd name="T25" fmla="*/ 8 h 148"/>
                <a:gd name="T26" fmla="*/ 4 w 148"/>
                <a:gd name="T27" fmla="*/ 140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48" h="148">
                  <a:moveTo>
                    <a:pt x="148" y="145"/>
                  </a:moveTo>
                  <a:cubicBezTo>
                    <a:pt x="148" y="147"/>
                    <a:pt x="147" y="148"/>
                    <a:pt x="145" y="148"/>
                  </a:cubicBezTo>
                  <a:cubicBezTo>
                    <a:pt x="3" y="148"/>
                    <a:pt x="3" y="148"/>
                    <a:pt x="3" y="148"/>
                  </a:cubicBezTo>
                  <a:cubicBezTo>
                    <a:pt x="1" y="148"/>
                    <a:pt x="0" y="147"/>
                    <a:pt x="0" y="145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45" y="0"/>
                    <a:pt x="145" y="0"/>
                    <a:pt x="145" y="0"/>
                  </a:cubicBezTo>
                  <a:cubicBezTo>
                    <a:pt x="147" y="0"/>
                    <a:pt x="148" y="1"/>
                    <a:pt x="148" y="3"/>
                  </a:cubicBezTo>
                  <a:lnTo>
                    <a:pt x="148" y="145"/>
                  </a:lnTo>
                  <a:close/>
                  <a:moveTo>
                    <a:pt x="4" y="140"/>
                  </a:moveTo>
                  <a:cubicBezTo>
                    <a:pt x="144" y="140"/>
                    <a:pt x="144" y="140"/>
                    <a:pt x="144" y="140"/>
                  </a:cubicBezTo>
                  <a:cubicBezTo>
                    <a:pt x="144" y="8"/>
                    <a:pt x="144" y="8"/>
                    <a:pt x="144" y="8"/>
                  </a:cubicBezTo>
                  <a:cubicBezTo>
                    <a:pt x="4" y="8"/>
                    <a:pt x="4" y="8"/>
                    <a:pt x="4" y="8"/>
                  </a:cubicBezTo>
                  <a:lnTo>
                    <a:pt x="4" y="14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5" name="Freeform 101"/>
            <p:cNvSpPr>
              <a:spLocks/>
            </p:cNvSpPr>
            <p:nvPr/>
          </p:nvSpPr>
          <p:spPr bwMode="auto">
            <a:xfrm>
              <a:off x="4152986" y="3154423"/>
              <a:ext cx="316430" cy="93582"/>
            </a:xfrm>
            <a:custGeom>
              <a:avLst/>
              <a:gdLst>
                <a:gd name="T0" fmla="*/ 144 w 199"/>
                <a:gd name="T1" fmla="*/ 59 h 59"/>
                <a:gd name="T2" fmla="*/ 142 w 199"/>
                <a:gd name="T3" fmla="*/ 59 h 59"/>
                <a:gd name="T4" fmla="*/ 142 w 199"/>
                <a:gd name="T5" fmla="*/ 55 h 59"/>
                <a:gd name="T6" fmla="*/ 190 w 199"/>
                <a:gd name="T7" fmla="*/ 5 h 59"/>
                <a:gd name="T8" fmla="*/ 55 w 199"/>
                <a:gd name="T9" fmla="*/ 5 h 59"/>
                <a:gd name="T10" fmla="*/ 5 w 199"/>
                <a:gd name="T11" fmla="*/ 58 h 59"/>
                <a:gd name="T12" fmla="*/ 1 w 199"/>
                <a:gd name="T13" fmla="*/ 58 h 59"/>
                <a:gd name="T14" fmla="*/ 1 w 199"/>
                <a:gd name="T15" fmla="*/ 54 h 59"/>
                <a:gd name="T16" fmla="*/ 52 w 199"/>
                <a:gd name="T17" fmla="*/ 1 h 59"/>
                <a:gd name="T18" fmla="*/ 54 w 199"/>
                <a:gd name="T19" fmla="*/ 1 h 59"/>
                <a:gd name="T20" fmla="*/ 196 w 199"/>
                <a:gd name="T21" fmla="*/ 1 h 59"/>
                <a:gd name="T22" fmla="*/ 199 w 199"/>
                <a:gd name="T23" fmla="*/ 2 h 59"/>
                <a:gd name="T24" fmla="*/ 198 w 199"/>
                <a:gd name="T25" fmla="*/ 4 h 59"/>
                <a:gd name="T26" fmla="*/ 146 w 199"/>
                <a:gd name="T27" fmla="*/ 59 h 59"/>
                <a:gd name="T28" fmla="*/ 144 w 199"/>
                <a:gd name="T29" fmla="*/ 59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99" h="59">
                  <a:moveTo>
                    <a:pt x="144" y="59"/>
                  </a:moveTo>
                  <a:cubicBezTo>
                    <a:pt x="144" y="59"/>
                    <a:pt x="143" y="59"/>
                    <a:pt x="142" y="59"/>
                  </a:cubicBezTo>
                  <a:cubicBezTo>
                    <a:pt x="141" y="58"/>
                    <a:pt x="141" y="56"/>
                    <a:pt x="142" y="55"/>
                  </a:cubicBezTo>
                  <a:cubicBezTo>
                    <a:pt x="190" y="5"/>
                    <a:pt x="190" y="5"/>
                    <a:pt x="190" y="5"/>
                  </a:cubicBezTo>
                  <a:cubicBezTo>
                    <a:pt x="55" y="5"/>
                    <a:pt x="55" y="5"/>
                    <a:pt x="55" y="5"/>
                  </a:cubicBezTo>
                  <a:cubicBezTo>
                    <a:pt x="5" y="58"/>
                    <a:pt x="5" y="58"/>
                    <a:pt x="5" y="58"/>
                  </a:cubicBezTo>
                  <a:cubicBezTo>
                    <a:pt x="4" y="59"/>
                    <a:pt x="2" y="59"/>
                    <a:pt x="1" y="58"/>
                  </a:cubicBezTo>
                  <a:cubicBezTo>
                    <a:pt x="0" y="57"/>
                    <a:pt x="0" y="55"/>
                    <a:pt x="1" y="54"/>
                  </a:cubicBezTo>
                  <a:cubicBezTo>
                    <a:pt x="52" y="1"/>
                    <a:pt x="52" y="1"/>
                    <a:pt x="52" y="1"/>
                  </a:cubicBezTo>
                  <a:cubicBezTo>
                    <a:pt x="52" y="0"/>
                    <a:pt x="53" y="1"/>
                    <a:pt x="54" y="1"/>
                  </a:cubicBezTo>
                  <a:cubicBezTo>
                    <a:pt x="196" y="1"/>
                    <a:pt x="196" y="1"/>
                    <a:pt x="196" y="1"/>
                  </a:cubicBezTo>
                  <a:cubicBezTo>
                    <a:pt x="197" y="1"/>
                    <a:pt x="198" y="1"/>
                    <a:pt x="199" y="2"/>
                  </a:cubicBezTo>
                  <a:cubicBezTo>
                    <a:pt x="199" y="3"/>
                    <a:pt x="199" y="3"/>
                    <a:pt x="198" y="4"/>
                  </a:cubicBezTo>
                  <a:cubicBezTo>
                    <a:pt x="146" y="59"/>
                    <a:pt x="146" y="59"/>
                    <a:pt x="146" y="59"/>
                  </a:cubicBezTo>
                  <a:cubicBezTo>
                    <a:pt x="146" y="59"/>
                    <a:pt x="145" y="59"/>
                    <a:pt x="144" y="59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6" name="Freeform 102"/>
            <p:cNvSpPr>
              <a:spLocks/>
            </p:cNvSpPr>
            <p:nvPr/>
          </p:nvSpPr>
          <p:spPr bwMode="auto">
            <a:xfrm>
              <a:off x="4379199" y="3155770"/>
              <a:ext cx="93582" cy="318450"/>
            </a:xfrm>
            <a:custGeom>
              <a:avLst/>
              <a:gdLst>
                <a:gd name="T0" fmla="*/ 3 w 59"/>
                <a:gd name="T1" fmla="*/ 200 h 200"/>
                <a:gd name="T2" fmla="*/ 1 w 59"/>
                <a:gd name="T3" fmla="*/ 199 h 200"/>
                <a:gd name="T4" fmla="*/ 1 w 59"/>
                <a:gd name="T5" fmla="*/ 195 h 200"/>
                <a:gd name="T6" fmla="*/ 53 w 59"/>
                <a:gd name="T7" fmla="*/ 138 h 200"/>
                <a:gd name="T8" fmla="*/ 52 w 59"/>
                <a:gd name="T9" fmla="*/ 2 h 200"/>
                <a:gd name="T10" fmla="*/ 54 w 59"/>
                <a:gd name="T11" fmla="*/ 0 h 200"/>
                <a:gd name="T12" fmla="*/ 57 w 59"/>
                <a:gd name="T13" fmla="*/ 2 h 200"/>
                <a:gd name="T14" fmla="*/ 59 w 59"/>
                <a:gd name="T15" fmla="*/ 139 h 200"/>
                <a:gd name="T16" fmla="*/ 58 w 59"/>
                <a:gd name="T17" fmla="*/ 141 h 200"/>
                <a:gd name="T18" fmla="*/ 5 w 59"/>
                <a:gd name="T19" fmla="*/ 199 h 200"/>
                <a:gd name="T20" fmla="*/ 3 w 59"/>
                <a:gd name="T21" fmla="*/ 200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9" h="200">
                  <a:moveTo>
                    <a:pt x="3" y="200"/>
                  </a:moveTo>
                  <a:cubicBezTo>
                    <a:pt x="2" y="200"/>
                    <a:pt x="2" y="199"/>
                    <a:pt x="1" y="199"/>
                  </a:cubicBezTo>
                  <a:cubicBezTo>
                    <a:pt x="0" y="198"/>
                    <a:pt x="0" y="196"/>
                    <a:pt x="1" y="195"/>
                  </a:cubicBezTo>
                  <a:cubicBezTo>
                    <a:pt x="53" y="138"/>
                    <a:pt x="53" y="138"/>
                    <a:pt x="53" y="138"/>
                  </a:cubicBezTo>
                  <a:cubicBezTo>
                    <a:pt x="52" y="2"/>
                    <a:pt x="52" y="2"/>
                    <a:pt x="52" y="2"/>
                  </a:cubicBezTo>
                  <a:cubicBezTo>
                    <a:pt x="52" y="1"/>
                    <a:pt x="53" y="0"/>
                    <a:pt x="54" y="0"/>
                  </a:cubicBezTo>
                  <a:cubicBezTo>
                    <a:pt x="56" y="0"/>
                    <a:pt x="57" y="1"/>
                    <a:pt x="57" y="2"/>
                  </a:cubicBezTo>
                  <a:cubicBezTo>
                    <a:pt x="59" y="139"/>
                    <a:pt x="59" y="139"/>
                    <a:pt x="59" y="139"/>
                  </a:cubicBezTo>
                  <a:cubicBezTo>
                    <a:pt x="59" y="140"/>
                    <a:pt x="59" y="140"/>
                    <a:pt x="58" y="141"/>
                  </a:cubicBezTo>
                  <a:cubicBezTo>
                    <a:pt x="5" y="199"/>
                    <a:pt x="5" y="199"/>
                    <a:pt x="5" y="199"/>
                  </a:cubicBezTo>
                  <a:cubicBezTo>
                    <a:pt x="4" y="199"/>
                    <a:pt x="4" y="200"/>
                    <a:pt x="3" y="20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7" name="Freeform 103"/>
            <p:cNvSpPr>
              <a:spLocks/>
            </p:cNvSpPr>
            <p:nvPr/>
          </p:nvSpPr>
          <p:spPr bwMode="auto">
            <a:xfrm>
              <a:off x="4235796" y="3154423"/>
              <a:ext cx="9426" cy="20198"/>
            </a:xfrm>
            <a:custGeom>
              <a:avLst/>
              <a:gdLst>
                <a:gd name="T0" fmla="*/ 3 w 6"/>
                <a:gd name="T1" fmla="*/ 13 h 13"/>
                <a:gd name="T2" fmla="*/ 0 w 6"/>
                <a:gd name="T3" fmla="*/ 9 h 13"/>
                <a:gd name="T4" fmla="*/ 0 w 6"/>
                <a:gd name="T5" fmla="*/ 4 h 13"/>
                <a:gd name="T6" fmla="*/ 3 w 6"/>
                <a:gd name="T7" fmla="*/ 1 h 13"/>
                <a:gd name="T8" fmla="*/ 6 w 6"/>
                <a:gd name="T9" fmla="*/ 3 h 13"/>
                <a:gd name="T10" fmla="*/ 6 w 6"/>
                <a:gd name="T11" fmla="*/ 9 h 13"/>
                <a:gd name="T12" fmla="*/ 3 w 6"/>
                <a:gd name="T13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13">
                  <a:moveTo>
                    <a:pt x="3" y="13"/>
                  </a:moveTo>
                  <a:cubicBezTo>
                    <a:pt x="1" y="13"/>
                    <a:pt x="0" y="11"/>
                    <a:pt x="0" y="9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1" y="1"/>
                    <a:pt x="3" y="1"/>
                  </a:cubicBezTo>
                  <a:cubicBezTo>
                    <a:pt x="4" y="0"/>
                    <a:pt x="6" y="2"/>
                    <a:pt x="6" y="3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6" y="11"/>
                    <a:pt x="4" y="13"/>
                    <a:pt x="3" y="1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8" name="Freeform 104"/>
            <p:cNvSpPr>
              <a:spLocks noEditPoints="1"/>
            </p:cNvSpPr>
            <p:nvPr/>
          </p:nvSpPr>
          <p:spPr bwMode="auto">
            <a:xfrm>
              <a:off x="4171837" y="3180007"/>
              <a:ext cx="74731" cy="273342"/>
            </a:xfrm>
            <a:custGeom>
              <a:avLst/>
              <a:gdLst>
                <a:gd name="T0" fmla="*/ 1 w 47"/>
                <a:gd name="T1" fmla="*/ 171 h 172"/>
                <a:gd name="T2" fmla="*/ 8 w 47"/>
                <a:gd name="T3" fmla="*/ 159 h 172"/>
                <a:gd name="T4" fmla="*/ 12 w 47"/>
                <a:gd name="T5" fmla="*/ 163 h 172"/>
                <a:gd name="T6" fmla="*/ 3 w 47"/>
                <a:gd name="T7" fmla="*/ 172 h 172"/>
                <a:gd name="T8" fmla="*/ 15 w 47"/>
                <a:gd name="T9" fmla="*/ 155 h 172"/>
                <a:gd name="T10" fmla="*/ 22 w 47"/>
                <a:gd name="T11" fmla="*/ 144 h 172"/>
                <a:gd name="T12" fmla="*/ 26 w 47"/>
                <a:gd name="T13" fmla="*/ 147 h 172"/>
                <a:gd name="T14" fmla="*/ 17 w 47"/>
                <a:gd name="T15" fmla="*/ 156 h 172"/>
                <a:gd name="T16" fmla="*/ 30 w 47"/>
                <a:gd name="T17" fmla="*/ 139 h 172"/>
                <a:gd name="T18" fmla="*/ 37 w 47"/>
                <a:gd name="T19" fmla="*/ 128 h 172"/>
                <a:gd name="T20" fmla="*/ 41 w 47"/>
                <a:gd name="T21" fmla="*/ 131 h 172"/>
                <a:gd name="T22" fmla="*/ 32 w 47"/>
                <a:gd name="T23" fmla="*/ 140 h 172"/>
                <a:gd name="T24" fmla="*/ 42 w 47"/>
                <a:gd name="T25" fmla="*/ 122 h 172"/>
                <a:gd name="T26" fmla="*/ 45 w 47"/>
                <a:gd name="T27" fmla="*/ 108 h 172"/>
                <a:gd name="T28" fmla="*/ 47 w 47"/>
                <a:gd name="T29" fmla="*/ 122 h 172"/>
                <a:gd name="T30" fmla="*/ 44 w 47"/>
                <a:gd name="T31" fmla="*/ 105 h 172"/>
                <a:gd name="T32" fmla="*/ 42 w 47"/>
                <a:gd name="T33" fmla="*/ 90 h 172"/>
                <a:gd name="T34" fmla="*/ 47 w 47"/>
                <a:gd name="T35" fmla="*/ 89 h 172"/>
                <a:gd name="T36" fmla="*/ 44 w 47"/>
                <a:gd name="T37" fmla="*/ 105 h 172"/>
                <a:gd name="T38" fmla="*/ 41 w 47"/>
                <a:gd name="T39" fmla="*/ 80 h 172"/>
                <a:gd name="T40" fmla="*/ 44 w 47"/>
                <a:gd name="T41" fmla="*/ 65 h 172"/>
                <a:gd name="T42" fmla="*/ 47 w 47"/>
                <a:gd name="T43" fmla="*/ 80 h 172"/>
                <a:gd name="T44" fmla="*/ 44 w 47"/>
                <a:gd name="T45" fmla="*/ 61 h 172"/>
                <a:gd name="T46" fmla="*/ 41 w 47"/>
                <a:gd name="T47" fmla="*/ 47 h 172"/>
                <a:gd name="T48" fmla="*/ 46 w 47"/>
                <a:gd name="T49" fmla="*/ 46 h 172"/>
                <a:gd name="T50" fmla="*/ 44 w 47"/>
                <a:gd name="T51" fmla="*/ 61 h 172"/>
                <a:gd name="T52" fmla="*/ 41 w 47"/>
                <a:gd name="T53" fmla="*/ 35 h 172"/>
                <a:gd name="T54" fmla="*/ 43 w 47"/>
                <a:gd name="T55" fmla="*/ 22 h 172"/>
                <a:gd name="T56" fmla="*/ 46 w 47"/>
                <a:gd name="T57" fmla="*/ 35 h 172"/>
                <a:gd name="T58" fmla="*/ 43 w 47"/>
                <a:gd name="T59" fmla="*/ 37 h 172"/>
                <a:gd name="T60" fmla="*/ 40 w 47"/>
                <a:gd name="T61" fmla="*/ 12 h 172"/>
                <a:gd name="T62" fmla="*/ 43 w 47"/>
                <a:gd name="T63" fmla="*/ 0 h 172"/>
                <a:gd name="T64" fmla="*/ 46 w 47"/>
                <a:gd name="T65" fmla="*/ 12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7" h="172">
                  <a:moveTo>
                    <a:pt x="3" y="172"/>
                  </a:moveTo>
                  <a:cubicBezTo>
                    <a:pt x="2" y="172"/>
                    <a:pt x="1" y="172"/>
                    <a:pt x="1" y="171"/>
                  </a:cubicBezTo>
                  <a:cubicBezTo>
                    <a:pt x="0" y="170"/>
                    <a:pt x="0" y="168"/>
                    <a:pt x="1" y="167"/>
                  </a:cubicBezTo>
                  <a:cubicBezTo>
                    <a:pt x="8" y="159"/>
                    <a:pt x="8" y="159"/>
                    <a:pt x="8" y="159"/>
                  </a:cubicBezTo>
                  <a:cubicBezTo>
                    <a:pt x="9" y="158"/>
                    <a:pt x="11" y="158"/>
                    <a:pt x="12" y="159"/>
                  </a:cubicBezTo>
                  <a:cubicBezTo>
                    <a:pt x="13" y="160"/>
                    <a:pt x="13" y="162"/>
                    <a:pt x="12" y="163"/>
                  </a:cubicBezTo>
                  <a:cubicBezTo>
                    <a:pt x="5" y="171"/>
                    <a:pt x="5" y="171"/>
                    <a:pt x="5" y="171"/>
                  </a:cubicBezTo>
                  <a:cubicBezTo>
                    <a:pt x="4" y="171"/>
                    <a:pt x="3" y="172"/>
                    <a:pt x="3" y="172"/>
                  </a:cubicBezTo>
                  <a:close/>
                  <a:moveTo>
                    <a:pt x="17" y="156"/>
                  </a:moveTo>
                  <a:cubicBezTo>
                    <a:pt x="16" y="156"/>
                    <a:pt x="16" y="156"/>
                    <a:pt x="15" y="155"/>
                  </a:cubicBezTo>
                  <a:cubicBezTo>
                    <a:pt x="14" y="154"/>
                    <a:pt x="14" y="153"/>
                    <a:pt x="15" y="151"/>
                  </a:cubicBezTo>
                  <a:cubicBezTo>
                    <a:pt x="22" y="144"/>
                    <a:pt x="22" y="144"/>
                    <a:pt x="22" y="144"/>
                  </a:cubicBezTo>
                  <a:cubicBezTo>
                    <a:pt x="23" y="142"/>
                    <a:pt x="25" y="142"/>
                    <a:pt x="26" y="143"/>
                  </a:cubicBezTo>
                  <a:cubicBezTo>
                    <a:pt x="27" y="144"/>
                    <a:pt x="27" y="146"/>
                    <a:pt x="26" y="147"/>
                  </a:cubicBezTo>
                  <a:cubicBezTo>
                    <a:pt x="19" y="155"/>
                    <a:pt x="19" y="155"/>
                    <a:pt x="19" y="155"/>
                  </a:cubicBezTo>
                  <a:cubicBezTo>
                    <a:pt x="19" y="156"/>
                    <a:pt x="18" y="156"/>
                    <a:pt x="17" y="156"/>
                  </a:cubicBezTo>
                  <a:close/>
                  <a:moveTo>
                    <a:pt x="32" y="140"/>
                  </a:moveTo>
                  <a:cubicBezTo>
                    <a:pt x="31" y="140"/>
                    <a:pt x="30" y="140"/>
                    <a:pt x="30" y="139"/>
                  </a:cubicBezTo>
                  <a:cubicBezTo>
                    <a:pt x="29" y="138"/>
                    <a:pt x="29" y="137"/>
                    <a:pt x="30" y="136"/>
                  </a:cubicBezTo>
                  <a:cubicBezTo>
                    <a:pt x="37" y="128"/>
                    <a:pt x="37" y="128"/>
                    <a:pt x="37" y="128"/>
                  </a:cubicBezTo>
                  <a:cubicBezTo>
                    <a:pt x="38" y="127"/>
                    <a:pt x="40" y="127"/>
                    <a:pt x="41" y="128"/>
                  </a:cubicBezTo>
                  <a:cubicBezTo>
                    <a:pt x="42" y="129"/>
                    <a:pt x="42" y="130"/>
                    <a:pt x="41" y="131"/>
                  </a:cubicBezTo>
                  <a:cubicBezTo>
                    <a:pt x="34" y="139"/>
                    <a:pt x="34" y="139"/>
                    <a:pt x="34" y="139"/>
                  </a:cubicBezTo>
                  <a:cubicBezTo>
                    <a:pt x="33" y="140"/>
                    <a:pt x="32" y="140"/>
                    <a:pt x="32" y="140"/>
                  </a:cubicBezTo>
                  <a:close/>
                  <a:moveTo>
                    <a:pt x="45" y="125"/>
                  </a:moveTo>
                  <a:cubicBezTo>
                    <a:pt x="43" y="125"/>
                    <a:pt x="42" y="123"/>
                    <a:pt x="42" y="122"/>
                  </a:cubicBezTo>
                  <a:cubicBezTo>
                    <a:pt x="42" y="111"/>
                    <a:pt x="42" y="111"/>
                    <a:pt x="42" y="111"/>
                  </a:cubicBezTo>
                  <a:cubicBezTo>
                    <a:pt x="42" y="109"/>
                    <a:pt x="43" y="108"/>
                    <a:pt x="45" y="108"/>
                  </a:cubicBezTo>
                  <a:cubicBezTo>
                    <a:pt x="46" y="108"/>
                    <a:pt x="47" y="109"/>
                    <a:pt x="47" y="110"/>
                  </a:cubicBezTo>
                  <a:cubicBezTo>
                    <a:pt x="47" y="122"/>
                    <a:pt x="47" y="122"/>
                    <a:pt x="47" y="122"/>
                  </a:cubicBezTo>
                  <a:cubicBezTo>
                    <a:pt x="47" y="123"/>
                    <a:pt x="46" y="125"/>
                    <a:pt x="45" y="125"/>
                  </a:cubicBezTo>
                  <a:close/>
                  <a:moveTo>
                    <a:pt x="44" y="105"/>
                  </a:moveTo>
                  <a:cubicBezTo>
                    <a:pt x="43" y="105"/>
                    <a:pt x="42" y="103"/>
                    <a:pt x="42" y="101"/>
                  </a:cubicBezTo>
                  <a:cubicBezTo>
                    <a:pt x="42" y="90"/>
                    <a:pt x="42" y="90"/>
                    <a:pt x="42" y="90"/>
                  </a:cubicBezTo>
                  <a:cubicBezTo>
                    <a:pt x="42" y="88"/>
                    <a:pt x="43" y="87"/>
                    <a:pt x="44" y="87"/>
                  </a:cubicBezTo>
                  <a:cubicBezTo>
                    <a:pt x="46" y="86"/>
                    <a:pt x="47" y="88"/>
                    <a:pt x="47" y="89"/>
                  </a:cubicBezTo>
                  <a:cubicBezTo>
                    <a:pt x="47" y="101"/>
                    <a:pt x="47" y="101"/>
                    <a:pt x="47" y="101"/>
                  </a:cubicBezTo>
                  <a:cubicBezTo>
                    <a:pt x="47" y="103"/>
                    <a:pt x="46" y="105"/>
                    <a:pt x="44" y="105"/>
                  </a:cubicBezTo>
                  <a:close/>
                  <a:moveTo>
                    <a:pt x="44" y="85"/>
                  </a:moveTo>
                  <a:cubicBezTo>
                    <a:pt x="43" y="85"/>
                    <a:pt x="41" y="82"/>
                    <a:pt x="41" y="80"/>
                  </a:cubicBezTo>
                  <a:cubicBezTo>
                    <a:pt x="41" y="69"/>
                    <a:pt x="41" y="69"/>
                    <a:pt x="41" y="69"/>
                  </a:cubicBezTo>
                  <a:cubicBezTo>
                    <a:pt x="41" y="67"/>
                    <a:pt x="42" y="65"/>
                    <a:pt x="44" y="65"/>
                  </a:cubicBezTo>
                  <a:cubicBezTo>
                    <a:pt x="45" y="65"/>
                    <a:pt x="47" y="66"/>
                    <a:pt x="47" y="68"/>
                  </a:cubicBezTo>
                  <a:cubicBezTo>
                    <a:pt x="47" y="80"/>
                    <a:pt x="47" y="80"/>
                    <a:pt x="47" y="80"/>
                  </a:cubicBezTo>
                  <a:cubicBezTo>
                    <a:pt x="47" y="82"/>
                    <a:pt x="46" y="85"/>
                    <a:pt x="44" y="85"/>
                  </a:cubicBezTo>
                  <a:close/>
                  <a:moveTo>
                    <a:pt x="44" y="61"/>
                  </a:moveTo>
                  <a:cubicBezTo>
                    <a:pt x="42" y="61"/>
                    <a:pt x="41" y="59"/>
                    <a:pt x="41" y="58"/>
                  </a:cubicBezTo>
                  <a:cubicBezTo>
                    <a:pt x="41" y="47"/>
                    <a:pt x="41" y="47"/>
                    <a:pt x="41" y="47"/>
                  </a:cubicBezTo>
                  <a:cubicBezTo>
                    <a:pt x="41" y="45"/>
                    <a:pt x="42" y="44"/>
                    <a:pt x="44" y="44"/>
                  </a:cubicBezTo>
                  <a:cubicBezTo>
                    <a:pt x="45" y="43"/>
                    <a:pt x="46" y="45"/>
                    <a:pt x="46" y="46"/>
                  </a:cubicBezTo>
                  <a:cubicBezTo>
                    <a:pt x="47" y="58"/>
                    <a:pt x="47" y="58"/>
                    <a:pt x="47" y="58"/>
                  </a:cubicBezTo>
                  <a:cubicBezTo>
                    <a:pt x="47" y="59"/>
                    <a:pt x="45" y="61"/>
                    <a:pt x="44" y="61"/>
                  </a:cubicBezTo>
                  <a:close/>
                  <a:moveTo>
                    <a:pt x="43" y="37"/>
                  </a:moveTo>
                  <a:cubicBezTo>
                    <a:pt x="42" y="37"/>
                    <a:pt x="41" y="36"/>
                    <a:pt x="41" y="35"/>
                  </a:cubicBezTo>
                  <a:cubicBezTo>
                    <a:pt x="41" y="24"/>
                    <a:pt x="41" y="24"/>
                    <a:pt x="41" y="24"/>
                  </a:cubicBezTo>
                  <a:cubicBezTo>
                    <a:pt x="41" y="23"/>
                    <a:pt x="42" y="22"/>
                    <a:pt x="43" y="22"/>
                  </a:cubicBezTo>
                  <a:cubicBezTo>
                    <a:pt x="45" y="22"/>
                    <a:pt x="46" y="23"/>
                    <a:pt x="46" y="25"/>
                  </a:cubicBezTo>
                  <a:cubicBezTo>
                    <a:pt x="46" y="35"/>
                    <a:pt x="46" y="35"/>
                    <a:pt x="46" y="35"/>
                  </a:cubicBezTo>
                  <a:cubicBezTo>
                    <a:pt x="46" y="36"/>
                    <a:pt x="45" y="37"/>
                    <a:pt x="44" y="37"/>
                  </a:cubicBezTo>
                  <a:lnTo>
                    <a:pt x="43" y="37"/>
                  </a:lnTo>
                  <a:close/>
                  <a:moveTo>
                    <a:pt x="43" y="13"/>
                  </a:moveTo>
                  <a:cubicBezTo>
                    <a:pt x="42" y="13"/>
                    <a:pt x="40" y="14"/>
                    <a:pt x="40" y="12"/>
                  </a:cubicBezTo>
                  <a:cubicBezTo>
                    <a:pt x="40" y="2"/>
                    <a:pt x="40" y="2"/>
                    <a:pt x="40" y="2"/>
                  </a:cubicBezTo>
                  <a:cubicBezTo>
                    <a:pt x="40" y="1"/>
                    <a:pt x="41" y="0"/>
                    <a:pt x="43" y="0"/>
                  </a:cubicBezTo>
                  <a:cubicBezTo>
                    <a:pt x="44" y="0"/>
                    <a:pt x="46" y="1"/>
                    <a:pt x="46" y="3"/>
                  </a:cubicBezTo>
                  <a:cubicBezTo>
                    <a:pt x="46" y="12"/>
                    <a:pt x="46" y="12"/>
                    <a:pt x="46" y="12"/>
                  </a:cubicBezTo>
                  <a:cubicBezTo>
                    <a:pt x="46" y="13"/>
                    <a:pt x="45" y="13"/>
                    <a:pt x="43" y="1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9" name="Freeform 105"/>
            <p:cNvSpPr>
              <a:spLocks/>
            </p:cNvSpPr>
            <p:nvPr/>
          </p:nvSpPr>
          <p:spPr bwMode="auto">
            <a:xfrm>
              <a:off x="4154332" y="3456715"/>
              <a:ext cx="14138" cy="16158"/>
            </a:xfrm>
            <a:custGeom>
              <a:avLst/>
              <a:gdLst>
                <a:gd name="T0" fmla="*/ 3 w 9"/>
                <a:gd name="T1" fmla="*/ 10 h 10"/>
                <a:gd name="T2" fmla="*/ 1 w 9"/>
                <a:gd name="T3" fmla="*/ 9 h 10"/>
                <a:gd name="T4" fmla="*/ 1 w 9"/>
                <a:gd name="T5" fmla="*/ 5 h 10"/>
                <a:gd name="T6" fmla="*/ 4 w 9"/>
                <a:gd name="T7" fmla="*/ 1 h 10"/>
                <a:gd name="T8" fmla="*/ 8 w 9"/>
                <a:gd name="T9" fmla="*/ 1 h 10"/>
                <a:gd name="T10" fmla="*/ 8 w 9"/>
                <a:gd name="T11" fmla="*/ 5 h 10"/>
                <a:gd name="T12" fmla="*/ 5 w 9"/>
                <a:gd name="T13" fmla="*/ 9 h 10"/>
                <a:gd name="T14" fmla="*/ 3 w 9"/>
                <a:gd name="T15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10">
                  <a:moveTo>
                    <a:pt x="3" y="10"/>
                  </a:moveTo>
                  <a:cubicBezTo>
                    <a:pt x="2" y="10"/>
                    <a:pt x="1" y="9"/>
                    <a:pt x="1" y="9"/>
                  </a:cubicBezTo>
                  <a:cubicBezTo>
                    <a:pt x="0" y="8"/>
                    <a:pt x="0" y="6"/>
                    <a:pt x="1" y="5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5" y="0"/>
                    <a:pt x="7" y="0"/>
                    <a:pt x="8" y="1"/>
                  </a:cubicBezTo>
                  <a:cubicBezTo>
                    <a:pt x="9" y="2"/>
                    <a:pt x="9" y="4"/>
                    <a:pt x="8" y="5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4" y="9"/>
                    <a:pt x="3" y="10"/>
                    <a:pt x="3" y="1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0" name="Freeform 106"/>
            <p:cNvSpPr>
              <a:spLocks/>
            </p:cNvSpPr>
            <p:nvPr/>
          </p:nvSpPr>
          <p:spPr bwMode="auto">
            <a:xfrm>
              <a:off x="4238489" y="3372558"/>
              <a:ext cx="17505" cy="6059"/>
            </a:xfrm>
            <a:custGeom>
              <a:avLst/>
              <a:gdLst>
                <a:gd name="T0" fmla="*/ 8 w 11"/>
                <a:gd name="T1" fmla="*/ 4 h 4"/>
                <a:gd name="T2" fmla="*/ 8 w 11"/>
                <a:gd name="T3" fmla="*/ 4 h 4"/>
                <a:gd name="T4" fmla="*/ 3 w 11"/>
                <a:gd name="T5" fmla="*/ 4 h 4"/>
                <a:gd name="T6" fmla="*/ 0 w 11"/>
                <a:gd name="T7" fmla="*/ 2 h 4"/>
                <a:gd name="T8" fmla="*/ 3 w 11"/>
                <a:gd name="T9" fmla="*/ 0 h 4"/>
                <a:gd name="T10" fmla="*/ 3 w 11"/>
                <a:gd name="T11" fmla="*/ 0 h 4"/>
                <a:gd name="T12" fmla="*/ 8 w 11"/>
                <a:gd name="T13" fmla="*/ 0 h 4"/>
                <a:gd name="T14" fmla="*/ 11 w 11"/>
                <a:gd name="T15" fmla="*/ 2 h 4"/>
                <a:gd name="T16" fmla="*/ 8 w 11"/>
                <a:gd name="T1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4">
                  <a:moveTo>
                    <a:pt x="8" y="4"/>
                  </a:moveTo>
                  <a:cubicBezTo>
                    <a:pt x="8" y="4"/>
                    <a:pt x="8" y="4"/>
                    <a:pt x="8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1" y="4"/>
                    <a:pt x="0" y="4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10" y="0"/>
                    <a:pt x="11" y="0"/>
                    <a:pt x="11" y="2"/>
                  </a:cubicBezTo>
                  <a:cubicBezTo>
                    <a:pt x="11" y="3"/>
                    <a:pt x="10" y="4"/>
                    <a:pt x="8" y="4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1" name="Freeform 107"/>
            <p:cNvSpPr>
              <a:spLocks noEditPoints="1"/>
            </p:cNvSpPr>
            <p:nvPr/>
          </p:nvSpPr>
          <p:spPr bwMode="auto">
            <a:xfrm>
              <a:off x="4266093" y="3365826"/>
              <a:ext cx="175046" cy="14138"/>
            </a:xfrm>
            <a:custGeom>
              <a:avLst/>
              <a:gdLst>
                <a:gd name="T0" fmla="*/ 108 w 110"/>
                <a:gd name="T1" fmla="*/ 8 h 9"/>
                <a:gd name="T2" fmla="*/ 107 w 110"/>
                <a:gd name="T3" fmla="*/ 8 h 9"/>
                <a:gd name="T4" fmla="*/ 96 w 110"/>
                <a:gd name="T5" fmla="*/ 9 h 9"/>
                <a:gd name="T6" fmla="*/ 93 w 110"/>
                <a:gd name="T7" fmla="*/ 6 h 9"/>
                <a:gd name="T8" fmla="*/ 96 w 110"/>
                <a:gd name="T9" fmla="*/ 4 h 9"/>
                <a:gd name="T10" fmla="*/ 108 w 110"/>
                <a:gd name="T11" fmla="*/ 4 h 9"/>
                <a:gd name="T12" fmla="*/ 110 w 110"/>
                <a:gd name="T13" fmla="*/ 6 h 9"/>
                <a:gd name="T14" fmla="*/ 108 w 110"/>
                <a:gd name="T15" fmla="*/ 8 h 9"/>
                <a:gd name="T16" fmla="*/ 84 w 110"/>
                <a:gd name="T17" fmla="*/ 8 h 9"/>
                <a:gd name="T18" fmla="*/ 84 w 110"/>
                <a:gd name="T19" fmla="*/ 8 h 9"/>
                <a:gd name="T20" fmla="*/ 73 w 110"/>
                <a:gd name="T21" fmla="*/ 9 h 9"/>
                <a:gd name="T22" fmla="*/ 70 w 110"/>
                <a:gd name="T23" fmla="*/ 4 h 9"/>
                <a:gd name="T24" fmla="*/ 73 w 110"/>
                <a:gd name="T25" fmla="*/ 0 h 9"/>
                <a:gd name="T26" fmla="*/ 73 w 110"/>
                <a:gd name="T27" fmla="*/ 0 h 9"/>
                <a:gd name="T28" fmla="*/ 84 w 110"/>
                <a:gd name="T29" fmla="*/ 2 h 9"/>
                <a:gd name="T30" fmla="*/ 87 w 110"/>
                <a:gd name="T31" fmla="*/ 5 h 9"/>
                <a:gd name="T32" fmla="*/ 84 w 110"/>
                <a:gd name="T33" fmla="*/ 8 h 9"/>
                <a:gd name="T34" fmla="*/ 61 w 110"/>
                <a:gd name="T35" fmla="*/ 8 h 9"/>
                <a:gd name="T36" fmla="*/ 61 w 110"/>
                <a:gd name="T37" fmla="*/ 8 h 9"/>
                <a:gd name="T38" fmla="*/ 49 w 110"/>
                <a:gd name="T39" fmla="*/ 9 h 9"/>
                <a:gd name="T40" fmla="*/ 47 w 110"/>
                <a:gd name="T41" fmla="*/ 4 h 9"/>
                <a:gd name="T42" fmla="*/ 49 w 110"/>
                <a:gd name="T43" fmla="*/ 0 h 9"/>
                <a:gd name="T44" fmla="*/ 49 w 110"/>
                <a:gd name="T45" fmla="*/ 0 h 9"/>
                <a:gd name="T46" fmla="*/ 61 w 110"/>
                <a:gd name="T47" fmla="*/ 2 h 9"/>
                <a:gd name="T48" fmla="*/ 64 w 110"/>
                <a:gd name="T49" fmla="*/ 5 h 9"/>
                <a:gd name="T50" fmla="*/ 61 w 110"/>
                <a:gd name="T51" fmla="*/ 8 h 9"/>
                <a:gd name="T52" fmla="*/ 38 w 110"/>
                <a:gd name="T53" fmla="*/ 8 h 9"/>
                <a:gd name="T54" fmla="*/ 38 w 110"/>
                <a:gd name="T55" fmla="*/ 8 h 9"/>
                <a:gd name="T56" fmla="*/ 26 w 110"/>
                <a:gd name="T57" fmla="*/ 8 h 9"/>
                <a:gd name="T58" fmla="*/ 23 w 110"/>
                <a:gd name="T59" fmla="*/ 4 h 9"/>
                <a:gd name="T60" fmla="*/ 26 w 110"/>
                <a:gd name="T61" fmla="*/ 0 h 9"/>
                <a:gd name="T62" fmla="*/ 26 w 110"/>
                <a:gd name="T63" fmla="*/ 0 h 9"/>
                <a:gd name="T64" fmla="*/ 38 w 110"/>
                <a:gd name="T65" fmla="*/ 2 h 9"/>
                <a:gd name="T66" fmla="*/ 40 w 110"/>
                <a:gd name="T67" fmla="*/ 5 h 9"/>
                <a:gd name="T68" fmla="*/ 38 w 110"/>
                <a:gd name="T69" fmla="*/ 8 h 9"/>
                <a:gd name="T70" fmla="*/ 14 w 110"/>
                <a:gd name="T71" fmla="*/ 8 h 9"/>
                <a:gd name="T72" fmla="*/ 14 w 110"/>
                <a:gd name="T73" fmla="*/ 8 h 9"/>
                <a:gd name="T74" fmla="*/ 3 w 110"/>
                <a:gd name="T75" fmla="*/ 8 h 9"/>
                <a:gd name="T76" fmla="*/ 0 w 110"/>
                <a:gd name="T77" fmla="*/ 4 h 9"/>
                <a:gd name="T78" fmla="*/ 3 w 110"/>
                <a:gd name="T79" fmla="*/ 0 h 9"/>
                <a:gd name="T80" fmla="*/ 3 w 110"/>
                <a:gd name="T81" fmla="*/ 0 h 9"/>
                <a:gd name="T82" fmla="*/ 15 w 110"/>
                <a:gd name="T83" fmla="*/ 2 h 9"/>
                <a:gd name="T84" fmla="*/ 17 w 110"/>
                <a:gd name="T85" fmla="*/ 5 h 9"/>
                <a:gd name="T86" fmla="*/ 14 w 110"/>
                <a:gd name="T87" fmla="*/ 8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10" h="9">
                  <a:moveTo>
                    <a:pt x="108" y="8"/>
                  </a:moveTo>
                  <a:cubicBezTo>
                    <a:pt x="107" y="8"/>
                    <a:pt x="107" y="8"/>
                    <a:pt x="107" y="8"/>
                  </a:cubicBezTo>
                  <a:cubicBezTo>
                    <a:pt x="96" y="9"/>
                    <a:pt x="96" y="9"/>
                    <a:pt x="96" y="9"/>
                  </a:cubicBezTo>
                  <a:cubicBezTo>
                    <a:pt x="94" y="9"/>
                    <a:pt x="93" y="8"/>
                    <a:pt x="93" y="6"/>
                  </a:cubicBezTo>
                  <a:cubicBezTo>
                    <a:pt x="93" y="5"/>
                    <a:pt x="94" y="4"/>
                    <a:pt x="96" y="4"/>
                  </a:cubicBezTo>
                  <a:cubicBezTo>
                    <a:pt x="108" y="4"/>
                    <a:pt x="108" y="4"/>
                    <a:pt x="108" y="4"/>
                  </a:cubicBezTo>
                  <a:cubicBezTo>
                    <a:pt x="109" y="4"/>
                    <a:pt x="110" y="4"/>
                    <a:pt x="110" y="6"/>
                  </a:cubicBezTo>
                  <a:cubicBezTo>
                    <a:pt x="110" y="8"/>
                    <a:pt x="109" y="8"/>
                    <a:pt x="108" y="8"/>
                  </a:cubicBezTo>
                  <a:close/>
                  <a:moveTo>
                    <a:pt x="84" y="8"/>
                  </a:moveTo>
                  <a:cubicBezTo>
                    <a:pt x="84" y="8"/>
                    <a:pt x="84" y="8"/>
                    <a:pt x="84" y="8"/>
                  </a:cubicBezTo>
                  <a:cubicBezTo>
                    <a:pt x="73" y="9"/>
                    <a:pt x="73" y="9"/>
                    <a:pt x="73" y="9"/>
                  </a:cubicBezTo>
                  <a:cubicBezTo>
                    <a:pt x="71" y="9"/>
                    <a:pt x="70" y="6"/>
                    <a:pt x="70" y="4"/>
                  </a:cubicBezTo>
                  <a:cubicBezTo>
                    <a:pt x="70" y="3"/>
                    <a:pt x="71" y="0"/>
                    <a:pt x="73" y="0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84" y="2"/>
                    <a:pt x="84" y="2"/>
                    <a:pt x="84" y="2"/>
                  </a:cubicBezTo>
                  <a:cubicBezTo>
                    <a:pt x="86" y="2"/>
                    <a:pt x="87" y="3"/>
                    <a:pt x="87" y="5"/>
                  </a:cubicBezTo>
                  <a:cubicBezTo>
                    <a:pt x="87" y="6"/>
                    <a:pt x="86" y="8"/>
                    <a:pt x="84" y="8"/>
                  </a:cubicBezTo>
                  <a:close/>
                  <a:moveTo>
                    <a:pt x="61" y="8"/>
                  </a:moveTo>
                  <a:cubicBezTo>
                    <a:pt x="61" y="8"/>
                    <a:pt x="61" y="8"/>
                    <a:pt x="61" y="8"/>
                  </a:cubicBezTo>
                  <a:cubicBezTo>
                    <a:pt x="49" y="9"/>
                    <a:pt x="49" y="9"/>
                    <a:pt x="49" y="9"/>
                  </a:cubicBezTo>
                  <a:cubicBezTo>
                    <a:pt x="48" y="9"/>
                    <a:pt x="47" y="6"/>
                    <a:pt x="47" y="4"/>
                  </a:cubicBezTo>
                  <a:cubicBezTo>
                    <a:pt x="47" y="3"/>
                    <a:pt x="48" y="0"/>
                    <a:pt x="49" y="0"/>
                  </a:cubicBezTo>
                  <a:cubicBezTo>
                    <a:pt x="49" y="0"/>
                    <a:pt x="49" y="0"/>
                    <a:pt x="49" y="0"/>
                  </a:cubicBezTo>
                  <a:cubicBezTo>
                    <a:pt x="61" y="2"/>
                    <a:pt x="61" y="2"/>
                    <a:pt x="61" y="2"/>
                  </a:cubicBezTo>
                  <a:cubicBezTo>
                    <a:pt x="63" y="2"/>
                    <a:pt x="64" y="3"/>
                    <a:pt x="64" y="5"/>
                  </a:cubicBezTo>
                  <a:cubicBezTo>
                    <a:pt x="64" y="6"/>
                    <a:pt x="63" y="8"/>
                    <a:pt x="61" y="8"/>
                  </a:cubicBezTo>
                  <a:close/>
                  <a:moveTo>
                    <a:pt x="38" y="8"/>
                  </a:moveTo>
                  <a:cubicBezTo>
                    <a:pt x="38" y="8"/>
                    <a:pt x="38" y="8"/>
                    <a:pt x="38" y="8"/>
                  </a:cubicBezTo>
                  <a:cubicBezTo>
                    <a:pt x="26" y="8"/>
                    <a:pt x="26" y="8"/>
                    <a:pt x="26" y="8"/>
                  </a:cubicBezTo>
                  <a:cubicBezTo>
                    <a:pt x="25" y="8"/>
                    <a:pt x="23" y="6"/>
                    <a:pt x="23" y="4"/>
                  </a:cubicBezTo>
                  <a:cubicBezTo>
                    <a:pt x="23" y="3"/>
                    <a:pt x="25" y="0"/>
                    <a:pt x="26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38" y="2"/>
                    <a:pt x="38" y="2"/>
                    <a:pt x="38" y="2"/>
                  </a:cubicBezTo>
                  <a:cubicBezTo>
                    <a:pt x="39" y="2"/>
                    <a:pt x="40" y="3"/>
                    <a:pt x="40" y="5"/>
                  </a:cubicBezTo>
                  <a:cubicBezTo>
                    <a:pt x="40" y="6"/>
                    <a:pt x="39" y="8"/>
                    <a:pt x="38" y="8"/>
                  </a:cubicBezTo>
                  <a:close/>
                  <a:moveTo>
                    <a:pt x="14" y="8"/>
                  </a:moveTo>
                  <a:cubicBezTo>
                    <a:pt x="14" y="8"/>
                    <a:pt x="14" y="8"/>
                    <a:pt x="14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1" y="8"/>
                    <a:pt x="0" y="6"/>
                    <a:pt x="0" y="4"/>
                  </a:cubicBezTo>
                  <a:cubicBezTo>
                    <a:pt x="0" y="3"/>
                    <a:pt x="1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16" y="2"/>
                    <a:pt x="17" y="3"/>
                    <a:pt x="17" y="5"/>
                  </a:cubicBezTo>
                  <a:cubicBezTo>
                    <a:pt x="17" y="6"/>
                    <a:pt x="16" y="8"/>
                    <a:pt x="14" y="8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2" name="Freeform 108"/>
            <p:cNvSpPr>
              <a:spLocks/>
            </p:cNvSpPr>
            <p:nvPr/>
          </p:nvSpPr>
          <p:spPr bwMode="auto">
            <a:xfrm>
              <a:off x="4450565" y="3372558"/>
              <a:ext cx="17505" cy="7406"/>
            </a:xfrm>
            <a:custGeom>
              <a:avLst/>
              <a:gdLst>
                <a:gd name="T0" fmla="*/ 9 w 11"/>
                <a:gd name="T1" fmla="*/ 4 h 5"/>
                <a:gd name="T2" fmla="*/ 9 w 11"/>
                <a:gd name="T3" fmla="*/ 4 h 5"/>
                <a:gd name="T4" fmla="*/ 3 w 11"/>
                <a:gd name="T5" fmla="*/ 5 h 5"/>
                <a:gd name="T6" fmla="*/ 0 w 11"/>
                <a:gd name="T7" fmla="*/ 2 h 5"/>
                <a:gd name="T8" fmla="*/ 3 w 11"/>
                <a:gd name="T9" fmla="*/ 0 h 5"/>
                <a:gd name="T10" fmla="*/ 3 w 11"/>
                <a:gd name="T11" fmla="*/ 0 h 5"/>
                <a:gd name="T12" fmla="*/ 9 w 11"/>
                <a:gd name="T13" fmla="*/ 0 h 5"/>
                <a:gd name="T14" fmla="*/ 11 w 11"/>
                <a:gd name="T15" fmla="*/ 2 h 5"/>
                <a:gd name="T16" fmla="*/ 9 w 11"/>
                <a:gd name="T17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5">
                  <a:moveTo>
                    <a:pt x="9" y="4"/>
                  </a:moveTo>
                  <a:cubicBezTo>
                    <a:pt x="9" y="4"/>
                    <a:pt x="9" y="4"/>
                    <a:pt x="9" y="4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2" y="5"/>
                    <a:pt x="0" y="4"/>
                    <a:pt x="0" y="2"/>
                  </a:cubicBezTo>
                  <a:cubicBezTo>
                    <a:pt x="0" y="1"/>
                    <a:pt x="2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10" y="0"/>
                    <a:pt x="11" y="0"/>
                    <a:pt x="11" y="2"/>
                  </a:cubicBezTo>
                  <a:cubicBezTo>
                    <a:pt x="11" y="3"/>
                    <a:pt x="10" y="4"/>
                    <a:pt x="9" y="4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3" name="Freeform 109"/>
            <p:cNvSpPr>
              <a:spLocks noEditPoints="1"/>
            </p:cNvSpPr>
            <p:nvPr/>
          </p:nvSpPr>
          <p:spPr bwMode="auto">
            <a:xfrm>
              <a:off x="4085660" y="3155770"/>
              <a:ext cx="65306" cy="53860"/>
            </a:xfrm>
            <a:custGeom>
              <a:avLst/>
              <a:gdLst>
                <a:gd name="T0" fmla="*/ 2 w 41"/>
                <a:gd name="T1" fmla="*/ 11 h 34"/>
                <a:gd name="T2" fmla="*/ 21 w 41"/>
                <a:gd name="T3" fmla="*/ 0 h 34"/>
                <a:gd name="T4" fmla="*/ 39 w 41"/>
                <a:gd name="T5" fmla="*/ 11 h 34"/>
                <a:gd name="T6" fmla="*/ 39 w 41"/>
                <a:gd name="T7" fmla="*/ 27 h 34"/>
                <a:gd name="T8" fmla="*/ 41 w 41"/>
                <a:gd name="T9" fmla="*/ 33 h 34"/>
                <a:gd name="T10" fmla="*/ 30 w 41"/>
                <a:gd name="T11" fmla="*/ 33 h 34"/>
                <a:gd name="T12" fmla="*/ 29 w 41"/>
                <a:gd name="T13" fmla="*/ 30 h 34"/>
                <a:gd name="T14" fmla="*/ 14 w 41"/>
                <a:gd name="T15" fmla="*/ 34 h 34"/>
                <a:gd name="T16" fmla="*/ 0 w 41"/>
                <a:gd name="T17" fmla="*/ 24 h 34"/>
                <a:gd name="T18" fmla="*/ 13 w 41"/>
                <a:gd name="T19" fmla="*/ 14 h 34"/>
                <a:gd name="T20" fmla="*/ 24 w 41"/>
                <a:gd name="T21" fmla="*/ 13 h 34"/>
                <a:gd name="T22" fmla="*/ 29 w 41"/>
                <a:gd name="T23" fmla="*/ 10 h 34"/>
                <a:gd name="T24" fmla="*/ 20 w 41"/>
                <a:gd name="T25" fmla="*/ 6 h 34"/>
                <a:gd name="T26" fmla="*/ 12 w 41"/>
                <a:gd name="T27" fmla="*/ 11 h 34"/>
                <a:gd name="T28" fmla="*/ 2 w 41"/>
                <a:gd name="T29" fmla="*/ 11 h 34"/>
                <a:gd name="T30" fmla="*/ 29 w 41"/>
                <a:gd name="T31" fmla="*/ 17 h 34"/>
                <a:gd name="T32" fmla="*/ 23 w 41"/>
                <a:gd name="T33" fmla="*/ 19 h 34"/>
                <a:gd name="T34" fmla="*/ 17 w 41"/>
                <a:gd name="T35" fmla="*/ 19 h 34"/>
                <a:gd name="T36" fmla="*/ 11 w 41"/>
                <a:gd name="T37" fmla="*/ 24 h 34"/>
                <a:gd name="T38" fmla="*/ 18 w 41"/>
                <a:gd name="T39" fmla="*/ 28 h 34"/>
                <a:gd name="T40" fmla="*/ 29 w 41"/>
                <a:gd name="T41" fmla="*/ 20 h 34"/>
                <a:gd name="T42" fmla="*/ 29 w 41"/>
                <a:gd name="T43" fmla="*/ 17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1" h="34">
                  <a:moveTo>
                    <a:pt x="2" y="11"/>
                  </a:moveTo>
                  <a:cubicBezTo>
                    <a:pt x="3" y="1"/>
                    <a:pt x="12" y="0"/>
                    <a:pt x="21" y="0"/>
                  </a:cubicBezTo>
                  <a:cubicBezTo>
                    <a:pt x="36" y="0"/>
                    <a:pt x="39" y="5"/>
                    <a:pt x="39" y="11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9"/>
                    <a:pt x="40" y="31"/>
                    <a:pt x="41" y="33"/>
                  </a:cubicBezTo>
                  <a:cubicBezTo>
                    <a:pt x="30" y="33"/>
                    <a:pt x="30" y="33"/>
                    <a:pt x="30" y="33"/>
                  </a:cubicBezTo>
                  <a:cubicBezTo>
                    <a:pt x="30" y="32"/>
                    <a:pt x="29" y="31"/>
                    <a:pt x="29" y="30"/>
                  </a:cubicBezTo>
                  <a:cubicBezTo>
                    <a:pt x="26" y="33"/>
                    <a:pt x="19" y="34"/>
                    <a:pt x="14" y="34"/>
                  </a:cubicBezTo>
                  <a:cubicBezTo>
                    <a:pt x="6" y="34"/>
                    <a:pt x="0" y="31"/>
                    <a:pt x="0" y="24"/>
                  </a:cubicBezTo>
                  <a:cubicBezTo>
                    <a:pt x="0" y="16"/>
                    <a:pt x="7" y="14"/>
                    <a:pt x="13" y="14"/>
                  </a:cubicBezTo>
                  <a:cubicBezTo>
                    <a:pt x="24" y="13"/>
                    <a:pt x="24" y="13"/>
                    <a:pt x="24" y="13"/>
                  </a:cubicBezTo>
                  <a:cubicBezTo>
                    <a:pt x="28" y="13"/>
                    <a:pt x="29" y="12"/>
                    <a:pt x="29" y="10"/>
                  </a:cubicBezTo>
                  <a:cubicBezTo>
                    <a:pt x="29" y="7"/>
                    <a:pt x="27" y="6"/>
                    <a:pt x="20" y="6"/>
                  </a:cubicBezTo>
                  <a:cubicBezTo>
                    <a:pt x="16" y="6"/>
                    <a:pt x="14" y="6"/>
                    <a:pt x="12" y="11"/>
                  </a:cubicBezTo>
                  <a:lnTo>
                    <a:pt x="2" y="11"/>
                  </a:lnTo>
                  <a:close/>
                  <a:moveTo>
                    <a:pt x="29" y="17"/>
                  </a:moveTo>
                  <a:cubicBezTo>
                    <a:pt x="27" y="18"/>
                    <a:pt x="25" y="19"/>
                    <a:pt x="23" y="19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13" y="20"/>
                    <a:pt x="11" y="21"/>
                    <a:pt x="11" y="24"/>
                  </a:cubicBezTo>
                  <a:cubicBezTo>
                    <a:pt x="11" y="26"/>
                    <a:pt x="14" y="28"/>
                    <a:pt x="18" y="28"/>
                  </a:cubicBezTo>
                  <a:cubicBezTo>
                    <a:pt x="23" y="28"/>
                    <a:pt x="29" y="25"/>
                    <a:pt x="29" y="20"/>
                  </a:cubicBezTo>
                  <a:lnTo>
                    <a:pt x="29" y="17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4" name="Freeform 110"/>
            <p:cNvSpPr>
              <a:spLocks noEditPoints="1"/>
            </p:cNvSpPr>
            <p:nvPr/>
          </p:nvSpPr>
          <p:spPr bwMode="auto">
            <a:xfrm>
              <a:off x="4219638" y="3041317"/>
              <a:ext cx="66652" cy="71365"/>
            </a:xfrm>
            <a:custGeom>
              <a:avLst/>
              <a:gdLst>
                <a:gd name="T0" fmla="*/ 0 w 42"/>
                <a:gd name="T1" fmla="*/ 0 h 45"/>
                <a:gd name="T2" fmla="*/ 11 w 42"/>
                <a:gd name="T3" fmla="*/ 0 h 45"/>
                <a:gd name="T4" fmla="*/ 11 w 42"/>
                <a:gd name="T5" fmla="*/ 15 h 45"/>
                <a:gd name="T6" fmla="*/ 11 w 42"/>
                <a:gd name="T7" fmla="*/ 15 h 45"/>
                <a:gd name="T8" fmla="*/ 24 w 42"/>
                <a:gd name="T9" fmla="*/ 11 h 45"/>
                <a:gd name="T10" fmla="*/ 42 w 42"/>
                <a:gd name="T11" fmla="*/ 28 h 45"/>
                <a:gd name="T12" fmla="*/ 23 w 42"/>
                <a:gd name="T13" fmla="*/ 45 h 45"/>
                <a:gd name="T14" fmla="*/ 11 w 42"/>
                <a:gd name="T15" fmla="*/ 40 h 45"/>
                <a:gd name="T16" fmla="*/ 11 w 42"/>
                <a:gd name="T17" fmla="*/ 40 h 45"/>
                <a:gd name="T18" fmla="*/ 11 w 42"/>
                <a:gd name="T19" fmla="*/ 44 h 45"/>
                <a:gd name="T20" fmla="*/ 0 w 42"/>
                <a:gd name="T21" fmla="*/ 44 h 45"/>
                <a:gd name="T22" fmla="*/ 0 w 42"/>
                <a:gd name="T23" fmla="*/ 0 h 45"/>
                <a:gd name="T24" fmla="*/ 21 w 42"/>
                <a:gd name="T25" fmla="*/ 37 h 45"/>
                <a:gd name="T26" fmla="*/ 31 w 42"/>
                <a:gd name="T27" fmla="*/ 28 h 45"/>
                <a:gd name="T28" fmla="*/ 21 w 42"/>
                <a:gd name="T29" fmla="*/ 18 h 45"/>
                <a:gd name="T30" fmla="*/ 11 w 42"/>
                <a:gd name="T31" fmla="*/ 28 h 45"/>
                <a:gd name="T32" fmla="*/ 21 w 42"/>
                <a:gd name="T33" fmla="*/ 37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2" h="45">
                  <a:moveTo>
                    <a:pt x="0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3" y="13"/>
                    <a:pt x="18" y="11"/>
                    <a:pt x="24" y="11"/>
                  </a:cubicBezTo>
                  <a:cubicBezTo>
                    <a:pt x="34" y="11"/>
                    <a:pt x="42" y="17"/>
                    <a:pt x="42" y="28"/>
                  </a:cubicBezTo>
                  <a:cubicBezTo>
                    <a:pt x="42" y="39"/>
                    <a:pt x="33" y="45"/>
                    <a:pt x="23" y="45"/>
                  </a:cubicBezTo>
                  <a:cubicBezTo>
                    <a:pt x="18" y="45"/>
                    <a:pt x="15" y="44"/>
                    <a:pt x="11" y="40"/>
                  </a:cubicBezTo>
                  <a:cubicBezTo>
                    <a:pt x="11" y="40"/>
                    <a:pt x="11" y="40"/>
                    <a:pt x="11" y="40"/>
                  </a:cubicBezTo>
                  <a:cubicBezTo>
                    <a:pt x="11" y="44"/>
                    <a:pt x="11" y="44"/>
                    <a:pt x="11" y="44"/>
                  </a:cubicBezTo>
                  <a:cubicBezTo>
                    <a:pt x="0" y="44"/>
                    <a:pt x="0" y="44"/>
                    <a:pt x="0" y="44"/>
                  </a:cubicBezTo>
                  <a:lnTo>
                    <a:pt x="0" y="0"/>
                  </a:lnTo>
                  <a:close/>
                  <a:moveTo>
                    <a:pt x="21" y="37"/>
                  </a:moveTo>
                  <a:cubicBezTo>
                    <a:pt x="26" y="37"/>
                    <a:pt x="31" y="34"/>
                    <a:pt x="31" y="28"/>
                  </a:cubicBezTo>
                  <a:cubicBezTo>
                    <a:pt x="31" y="22"/>
                    <a:pt x="26" y="18"/>
                    <a:pt x="21" y="18"/>
                  </a:cubicBezTo>
                  <a:cubicBezTo>
                    <a:pt x="15" y="18"/>
                    <a:pt x="11" y="22"/>
                    <a:pt x="11" y="28"/>
                  </a:cubicBezTo>
                  <a:cubicBezTo>
                    <a:pt x="11" y="34"/>
                    <a:pt x="15" y="37"/>
                    <a:pt x="21" y="37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5" name="Freeform 111"/>
            <p:cNvSpPr>
              <a:spLocks/>
            </p:cNvSpPr>
            <p:nvPr/>
          </p:nvSpPr>
          <p:spPr bwMode="auto">
            <a:xfrm>
              <a:off x="4469416" y="3076326"/>
              <a:ext cx="65306" cy="55880"/>
            </a:xfrm>
            <a:custGeom>
              <a:avLst/>
              <a:gdLst>
                <a:gd name="T0" fmla="*/ 30 w 41"/>
                <a:gd name="T1" fmla="*/ 13 h 35"/>
                <a:gd name="T2" fmla="*/ 21 w 41"/>
                <a:gd name="T3" fmla="*/ 8 h 35"/>
                <a:gd name="T4" fmla="*/ 11 w 41"/>
                <a:gd name="T5" fmla="*/ 17 h 35"/>
                <a:gd name="T6" fmla="*/ 21 w 41"/>
                <a:gd name="T7" fmla="*/ 27 h 35"/>
                <a:gd name="T8" fmla="*/ 30 w 41"/>
                <a:gd name="T9" fmla="*/ 21 h 35"/>
                <a:gd name="T10" fmla="*/ 41 w 41"/>
                <a:gd name="T11" fmla="*/ 21 h 35"/>
                <a:gd name="T12" fmla="*/ 20 w 41"/>
                <a:gd name="T13" fmla="*/ 35 h 35"/>
                <a:gd name="T14" fmla="*/ 0 w 41"/>
                <a:gd name="T15" fmla="*/ 17 h 35"/>
                <a:gd name="T16" fmla="*/ 21 w 41"/>
                <a:gd name="T17" fmla="*/ 0 h 35"/>
                <a:gd name="T18" fmla="*/ 41 w 41"/>
                <a:gd name="T19" fmla="*/ 13 h 35"/>
                <a:gd name="T20" fmla="*/ 30 w 41"/>
                <a:gd name="T21" fmla="*/ 13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1" h="35">
                  <a:moveTo>
                    <a:pt x="30" y="13"/>
                  </a:moveTo>
                  <a:cubicBezTo>
                    <a:pt x="29" y="9"/>
                    <a:pt x="25" y="8"/>
                    <a:pt x="21" y="8"/>
                  </a:cubicBezTo>
                  <a:cubicBezTo>
                    <a:pt x="14" y="8"/>
                    <a:pt x="11" y="11"/>
                    <a:pt x="11" y="17"/>
                  </a:cubicBezTo>
                  <a:cubicBezTo>
                    <a:pt x="11" y="24"/>
                    <a:pt x="14" y="27"/>
                    <a:pt x="21" y="27"/>
                  </a:cubicBezTo>
                  <a:cubicBezTo>
                    <a:pt x="26" y="27"/>
                    <a:pt x="29" y="25"/>
                    <a:pt x="30" y="21"/>
                  </a:cubicBezTo>
                  <a:cubicBezTo>
                    <a:pt x="41" y="21"/>
                    <a:pt x="41" y="21"/>
                    <a:pt x="41" y="21"/>
                  </a:cubicBezTo>
                  <a:cubicBezTo>
                    <a:pt x="39" y="32"/>
                    <a:pt x="31" y="35"/>
                    <a:pt x="20" y="35"/>
                  </a:cubicBezTo>
                  <a:cubicBezTo>
                    <a:pt x="8" y="35"/>
                    <a:pt x="0" y="30"/>
                    <a:pt x="0" y="17"/>
                  </a:cubicBezTo>
                  <a:cubicBezTo>
                    <a:pt x="0" y="5"/>
                    <a:pt x="8" y="0"/>
                    <a:pt x="21" y="0"/>
                  </a:cubicBezTo>
                  <a:cubicBezTo>
                    <a:pt x="29" y="0"/>
                    <a:pt x="39" y="2"/>
                    <a:pt x="41" y="13"/>
                  </a:cubicBezTo>
                  <a:lnTo>
                    <a:pt x="30" y="13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5001371" y="2202421"/>
            <a:ext cx="654196" cy="763331"/>
            <a:chOff x="4536741" y="1960742"/>
            <a:chExt cx="714324" cy="833490"/>
          </a:xfrm>
        </p:grpSpPr>
        <p:sp>
          <p:nvSpPr>
            <p:cNvPr id="235" name="Freeform 71"/>
            <p:cNvSpPr>
              <a:spLocks/>
            </p:cNvSpPr>
            <p:nvPr/>
          </p:nvSpPr>
          <p:spPr bwMode="auto">
            <a:xfrm>
              <a:off x="4536741" y="1960742"/>
              <a:ext cx="714324" cy="833490"/>
            </a:xfrm>
            <a:custGeom>
              <a:avLst/>
              <a:gdLst>
                <a:gd name="T0" fmla="*/ 449 w 449"/>
                <a:gd name="T1" fmla="*/ 224 h 524"/>
                <a:gd name="T2" fmla="*/ 225 w 449"/>
                <a:gd name="T3" fmla="*/ 0 h 524"/>
                <a:gd name="T4" fmla="*/ 0 w 449"/>
                <a:gd name="T5" fmla="*/ 224 h 524"/>
                <a:gd name="T6" fmla="*/ 225 w 449"/>
                <a:gd name="T7" fmla="*/ 448 h 524"/>
                <a:gd name="T8" fmla="*/ 235 w 449"/>
                <a:gd name="T9" fmla="*/ 448 h 524"/>
                <a:gd name="T10" fmla="*/ 325 w 449"/>
                <a:gd name="T11" fmla="*/ 524 h 524"/>
                <a:gd name="T12" fmla="*/ 335 w 449"/>
                <a:gd name="T13" fmla="*/ 419 h 524"/>
                <a:gd name="T14" fmla="*/ 449 w 449"/>
                <a:gd name="T15" fmla="*/ 224 h 5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49" h="524">
                  <a:moveTo>
                    <a:pt x="449" y="224"/>
                  </a:moveTo>
                  <a:cubicBezTo>
                    <a:pt x="449" y="100"/>
                    <a:pt x="348" y="0"/>
                    <a:pt x="225" y="0"/>
                  </a:cubicBezTo>
                  <a:cubicBezTo>
                    <a:pt x="101" y="0"/>
                    <a:pt x="0" y="100"/>
                    <a:pt x="0" y="224"/>
                  </a:cubicBezTo>
                  <a:cubicBezTo>
                    <a:pt x="0" y="348"/>
                    <a:pt x="101" y="448"/>
                    <a:pt x="225" y="448"/>
                  </a:cubicBezTo>
                  <a:cubicBezTo>
                    <a:pt x="228" y="448"/>
                    <a:pt x="231" y="448"/>
                    <a:pt x="235" y="448"/>
                  </a:cubicBezTo>
                  <a:cubicBezTo>
                    <a:pt x="325" y="524"/>
                    <a:pt x="325" y="524"/>
                    <a:pt x="325" y="524"/>
                  </a:cubicBezTo>
                  <a:cubicBezTo>
                    <a:pt x="335" y="419"/>
                    <a:pt x="335" y="419"/>
                    <a:pt x="335" y="419"/>
                  </a:cubicBezTo>
                  <a:cubicBezTo>
                    <a:pt x="403" y="380"/>
                    <a:pt x="449" y="307"/>
                    <a:pt x="449" y="224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6" name="Freeform 112"/>
            <p:cNvSpPr>
              <a:spLocks noEditPoints="1"/>
            </p:cNvSpPr>
            <p:nvPr/>
          </p:nvSpPr>
          <p:spPr bwMode="auto">
            <a:xfrm>
              <a:off x="4649848" y="2145214"/>
              <a:ext cx="508981" cy="379043"/>
            </a:xfrm>
            <a:custGeom>
              <a:avLst/>
              <a:gdLst>
                <a:gd name="T0" fmla="*/ 318 w 320"/>
                <a:gd name="T1" fmla="*/ 85 h 238"/>
                <a:gd name="T2" fmla="*/ 50 w 320"/>
                <a:gd name="T3" fmla="*/ 237 h 238"/>
                <a:gd name="T4" fmla="*/ 44 w 320"/>
                <a:gd name="T5" fmla="*/ 235 h 238"/>
                <a:gd name="T6" fmla="*/ 1 w 320"/>
                <a:gd name="T7" fmla="*/ 158 h 238"/>
                <a:gd name="T8" fmla="*/ 2 w 320"/>
                <a:gd name="T9" fmla="*/ 153 h 238"/>
                <a:gd name="T10" fmla="*/ 270 w 320"/>
                <a:gd name="T11" fmla="*/ 1 h 238"/>
                <a:gd name="T12" fmla="*/ 276 w 320"/>
                <a:gd name="T13" fmla="*/ 3 h 238"/>
                <a:gd name="T14" fmla="*/ 319 w 320"/>
                <a:gd name="T15" fmla="*/ 80 h 238"/>
                <a:gd name="T16" fmla="*/ 318 w 320"/>
                <a:gd name="T17" fmla="*/ 85 h 238"/>
                <a:gd name="T18" fmla="*/ 49 w 320"/>
                <a:gd name="T19" fmla="*/ 228 h 238"/>
                <a:gd name="T20" fmla="*/ 310 w 320"/>
                <a:gd name="T21" fmla="*/ 80 h 238"/>
                <a:gd name="T22" fmla="*/ 271 w 320"/>
                <a:gd name="T23" fmla="*/ 10 h 238"/>
                <a:gd name="T24" fmla="*/ 10 w 320"/>
                <a:gd name="T25" fmla="*/ 158 h 238"/>
                <a:gd name="T26" fmla="*/ 49 w 320"/>
                <a:gd name="T27" fmla="*/ 228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0" h="238">
                  <a:moveTo>
                    <a:pt x="318" y="85"/>
                  </a:moveTo>
                  <a:cubicBezTo>
                    <a:pt x="50" y="237"/>
                    <a:pt x="50" y="237"/>
                    <a:pt x="50" y="237"/>
                  </a:cubicBezTo>
                  <a:cubicBezTo>
                    <a:pt x="48" y="238"/>
                    <a:pt x="45" y="237"/>
                    <a:pt x="44" y="235"/>
                  </a:cubicBezTo>
                  <a:cubicBezTo>
                    <a:pt x="1" y="158"/>
                    <a:pt x="1" y="158"/>
                    <a:pt x="1" y="158"/>
                  </a:cubicBezTo>
                  <a:cubicBezTo>
                    <a:pt x="0" y="157"/>
                    <a:pt x="0" y="154"/>
                    <a:pt x="2" y="153"/>
                  </a:cubicBezTo>
                  <a:cubicBezTo>
                    <a:pt x="270" y="1"/>
                    <a:pt x="270" y="1"/>
                    <a:pt x="270" y="1"/>
                  </a:cubicBezTo>
                  <a:cubicBezTo>
                    <a:pt x="272" y="0"/>
                    <a:pt x="275" y="1"/>
                    <a:pt x="276" y="3"/>
                  </a:cubicBezTo>
                  <a:cubicBezTo>
                    <a:pt x="319" y="80"/>
                    <a:pt x="319" y="80"/>
                    <a:pt x="319" y="80"/>
                  </a:cubicBezTo>
                  <a:cubicBezTo>
                    <a:pt x="320" y="81"/>
                    <a:pt x="320" y="84"/>
                    <a:pt x="318" y="85"/>
                  </a:cubicBezTo>
                  <a:close/>
                  <a:moveTo>
                    <a:pt x="49" y="228"/>
                  </a:moveTo>
                  <a:cubicBezTo>
                    <a:pt x="310" y="80"/>
                    <a:pt x="310" y="80"/>
                    <a:pt x="310" y="80"/>
                  </a:cubicBezTo>
                  <a:cubicBezTo>
                    <a:pt x="271" y="10"/>
                    <a:pt x="271" y="10"/>
                    <a:pt x="271" y="10"/>
                  </a:cubicBezTo>
                  <a:cubicBezTo>
                    <a:pt x="10" y="158"/>
                    <a:pt x="10" y="158"/>
                    <a:pt x="10" y="158"/>
                  </a:cubicBezTo>
                  <a:lnTo>
                    <a:pt x="49" y="228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7" name="Freeform 113"/>
            <p:cNvSpPr>
              <a:spLocks/>
            </p:cNvSpPr>
            <p:nvPr/>
          </p:nvSpPr>
          <p:spPr bwMode="auto">
            <a:xfrm>
              <a:off x="4698996" y="2358636"/>
              <a:ext cx="45781" cy="70019"/>
            </a:xfrm>
            <a:custGeom>
              <a:avLst/>
              <a:gdLst>
                <a:gd name="T0" fmla="*/ 26 w 29"/>
                <a:gd name="T1" fmla="*/ 43 h 44"/>
                <a:gd name="T2" fmla="*/ 21 w 29"/>
                <a:gd name="T3" fmla="*/ 42 h 44"/>
                <a:gd name="T4" fmla="*/ 1 w 29"/>
                <a:gd name="T5" fmla="*/ 7 h 44"/>
                <a:gd name="T6" fmla="*/ 3 w 29"/>
                <a:gd name="T7" fmla="*/ 1 h 44"/>
                <a:gd name="T8" fmla="*/ 8 w 29"/>
                <a:gd name="T9" fmla="*/ 3 h 44"/>
                <a:gd name="T10" fmla="*/ 28 w 29"/>
                <a:gd name="T11" fmla="*/ 38 h 44"/>
                <a:gd name="T12" fmla="*/ 26 w 29"/>
                <a:gd name="T13" fmla="*/ 43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" h="44">
                  <a:moveTo>
                    <a:pt x="26" y="43"/>
                  </a:moveTo>
                  <a:cubicBezTo>
                    <a:pt x="24" y="44"/>
                    <a:pt x="22" y="43"/>
                    <a:pt x="21" y="42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5"/>
                    <a:pt x="1" y="2"/>
                    <a:pt x="3" y="1"/>
                  </a:cubicBezTo>
                  <a:cubicBezTo>
                    <a:pt x="5" y="0"/>
                    <a:pt x="7" y="1"/>
                    <a:pt x="8" y="3"/>
                  </a:cubicBezTo>
                  <a:cubicBezTo>
                    <a:pt x="28" y="38"/>
                    <a:pt x="28" y="38"/>
                    <a:pt x="28" y="38"/>
                  </a:cubicBezTo>
                  <a:cubicBezTo>
                    <a:pt x="29" y="40"/>
                    <a:pt x="28" y="42"/>
                    <a:pt x="26" y="4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8" name="Freeform 114"/>
            <p:cNvSpPr>
              <a:spLocks/>
            </p:cNvSpPr>
            <p:nvPr/>
          </p:nvSpPr>
          <p:spPr bwMode="auto">
            <a:xfrm>
              <a:off x="4765648" y="2321607"/>
              <a:ext cx="46455" cy="70019"/>
            </a:xfrm>
            <a:custGeom>
              <a:avLst/>
              <a:gdLst>
                <a:gd name="T0" fmla="*/ 26 w 29"/>
                <a:gd name="T1" fmla="*/ 42 h 44"/>
                <a:gd name="T2" fmla="*/ 21 w 29"/>
                <a:gd name="T3" fmla="*/ 41 h 44"/>
                <a:gd name="T4" fmla="*/ 1 w 29"/>
                <a:gd name="T5" fmla="*/ 6 h 44"/>
                <a:gd name="T6" fmla="*/ 2 w 29"/>
                <a:gd name="T7" fmla="*/ 1 h 44"/>
                <a:gd name="T8" fmla="*/ 8 w 29"/>
                <a:gd name="T9" fmla="*/ 2 h 44"/>
                <a:gd name="T10" fmla="*/ 28 w 29"/>
                <a:gd name="T11" fmla="*/ 37 h 44"/>
                <a:gd name="T12" fmla="*/ 26 w 29"/>
                <a:gd name="T13" fmla="*/ 42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" h="44">
                  <a:moveTo>
                    <a:pt x="26" y="42"/>
                  </a:moveTo>
                  <a:cubicBezTo>
                    <a:pt x="24" y="44"/>
                    <a:pt x="22" y="43"/>
                    <a:pt x="21" y="41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4"/>
                    <a:pt x="1" y="2"/>
                    <a:pt x="2" y="1"/>
                  </a:cubicBezTo>
                  <a:cubicBezTo>
                    <a:pt x="4" y="0"/>
                    <a:pt x="7" y="0"/>
                    <a:pt x="8" y="2"/>
                  </a:cubicBezTo>
                  <a:cubicBezTo>
                    <a:pt x="28" y="37"/>
                    <a:pt x="28" y="37"/>
                    <a:pt x="28" y="37"/>
                  </a:cubicBezTo>
                  <a:cubicBezTo>
                    <a:pt x="29" y="39"/>
                    <a:pt x="28" y="41"/>
                    <a:pt x="26" y="42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9" name="Freeform 115"/>
            <p:cNvSpPr>
              <a:spLocks/>
            </p:cNvSpPr>
            <p:nvPr/>
          </p:nvSpPr>
          <p:spPr bwMode="auto">
            <a:xfrm>
              <a:off x="4840379" y="2285251"/>
              <a:ext cx="46455" cy="70019"/>
            </a:xfrm>
            <a:custGeom>
              <a:avLst/>
              <a:gdLst>
                <a:gd name="T0" fmla="*/ 26 w 29"/>
                <a:gd name="T1" fmla="*/ 43 h 44"/>
                <a:gd name="T2" fmla="*/ 21 w 29"/>
                <a:gd name="T3" fmla="*/ 42 h 44"/>
                <a:gd name="T4" fmla="*/ 1 w 29"/>
                <a:gd name="T5" fmla="*/ 7 h 44"/>
                <a:gd name="T6" fmla="*/ 3 w 29"/>
                <a:gd name="T7" fmla="*/ 2 h 44"/>
                <a:gd name="T8" fmla="*/ 8 w 29"/>
                <a:gd name="T9" fmla="*/ 3 h 44"/>
                <a:gd name="T10" fmla="*/ 28 w 29"/>
                <a:gd name="T11" fmla="*/ 38 h 44"/>
                <a:gd name="T12" fmla="*/ 26 w 29"/>
                <a:gd name="T13" fmla="*/ 43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" h="44">
                  <a:moveTo>
                    <a:pt x="26" y="43"/>
                  </a:moveTo>
                  <a:cubicBezTo>
                    <a:pt x="24" y="44"/>
                    <a:pt x="22" y="44"/>
                    <a:pt x="21" y="42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5"/>
                    <a:pt x="1" y="3"/>
                    <a:pt x="3" y="2"/>
                  </a:cubicBezTo>
                  <a:cubicBezTo>
                    <a:pt x="5" y="0"/>
                    <a:pt x="7" y="1"/>
                    <a:pt x="8" y="3"/>
                  </a:cubicBezTo>
                  <a:cubicBezTo>
                    <a:pt x="28" y="38"/>
                    <a:pt x="28" y="38"/>
                    <a:pt x="28" y="38"/>
                  </a:cubicBezTo>
                  <a:cubicBezTo>
                    <a:pt x="29" y="40"/>
                    <a:pt x="28" y="42"/>
                    <a:pt x="26" y="4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0" name="Freeform 116"/>
            <p:cNvSpPr>
              <a:spLocks/>
            </p:cNvSpPr>
            <p:nvPr/>
          </p:nvSpPr>
          <p:spPr bwMode="auto">
            <a:xfrm>
              <a:off x="4732658" y="2339111"/>
              <a:ext cx="55207" cy="87523"/>
            </a:xfrm>
            <a:custGeom>
              <a:avLst/>
              <a:gdLst>
                <a:gd name="T0" fmla="*/ 32 w 35"/>
                <a:gd name="T1" fmla="*/ 54 h 55"/>
                <a:gd name="T2" fmla="*/ 27 w 35"/>
                <a:gd name="T3" fmla="*/ 52 h 55"/>
                <a:gd name="T4" fmla="*/ 1 w 35"/>
                <a:gd name="T5" fmla="*/ 7 h 55"/>
                <a:gd name="T6" fmla="*/ 3 w 35"/>
                <a:gd name="T7" fmla="*/ 1 h 55"/>
                <a:gd name="T8" fmla="*/ 8 w 35"/>
                <a:gd name="T9" fmla="*/ 3 h 55"/>
                <a:gd name="T10" fmla="*/ 34 w 35"/>
                <a:gd name="T11" fmla="*/ 48 h 55"/>
                <a:gd name="T12" fmla="*/ 32 w 35"/>
                <a:gd name="T13" fmla="*/ 54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55">
                  <a:moveTo>
                    <a:pt x="32" y="54"/>
                  </a:moveTo>
                  <a:cubicBezTo>
                    <a:pt x="30" y="55"/>
                    <a:pt x="28" y="54"/>
                    <a:pt x="27" y="52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5"/>
                    <a:pt x="1" y="3"/>
                    <a:pt x="3" y="1"/>
                  </a:cubicBezTo>
                  <a:cubicBezTo>
                    <a:pt x="4" y="0"/>
                    <a:pt x="7" y="1"/>
                    <a:pt x="8" y="3"/>
                  </a:cubicBezTo>
                  <a:cubicBezTo>
                    <a:pt x="34" y="48"/>
                    <a:pt x="34" y="48"/>
                    <a:pt x="34" y="48"/>
                  </a:cubicBezTo>
                  <a:cubicBezTo>
                    <a:pt x="35" y="50"/>
                    <a:pt x="34" y="53"/>
                    <a:pt x="32" y="54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1" name="Freeform 117"/>
            <p:cNvSpPr>
              <a:spLocks/>
            </p:cNvSpPr>
            <p:nvPr/>
          </p:nvSpPr>
          <p:spPr bwMode="auto">
            <a:xfrm>
              <a:off x="4802677" y="2307468"/>
              <a:ext cx="53860" cy="87523"/>
            </a:xfrm>
            <a:custGeom>
              <a:avLst/>
              <a:gdLst>
                <a:gd name="T0" fmla="*/ 32 w 34"/>
                <a:gd name="T1" fmla="*/ 54 h 55"/>
                <a:gd name="T2" fmla="*/ 26 w 34"/>
                <a:gd name="T3" fmla="*/ 52 h 55"/>
                <a:gd name="T4" fmla="*/ 1 w 34"/>
                <a:gd name="T5" fmla="*/ 7 h 55"/>
                <a:gd name="T6" fmla="*/ 2 w 34"/>
                <a:gd name="T7" fmla="*/ 1 h 55"/>
                <a:gd name="T8" fmla="*/ 8 w 34"/>
                <a:gd name="T9" fmla="*/ 3 h 55"/>
                <a:gd name="T10" fmla="*/ 33 w 34"/>
                <a:gd name="T11" fmla="*/ 48 h 55"/>
                <a:gd name="T12" fmla="*/ 32 w 34"/>
                <a:gd name="T13" fmla="*/ 54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" h="55">
                  <a:moveTo>
                    <a:pt x="32" y="54"/>
                  </a:moveTo>
                  <a:cubicBezTo>
                    <a:pt x="30" y="55"/>
                    <a:pt x="27" y="54"/>
                    <a:pt x="26" y="52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5"/>
                    <a:pt x="0" y="2"/>
                    <a:pt x="2" y="1"/>
                  </a:cubicBezTo>
                  <a:cubicBezTo>
                    <a:pt x="4" y="0"/>
                    <a:pt x="7" y="1"/>
                    <a:pt x="8" y="3"/>
                  </a:cubicBezTo>
                  <a:cubicBezTo>
                    <a:pt x="33" y="48"/>
                    <a:pt x="33" y="48"/>
                    <a:pt x="33" y="48"/>
                  </a:cubicBezTo>
                  <a:cubicBezTo>
                    <a:pt x="34" y="50"/>
                    <a:pt x="34" y="52"/>
                    <a:pt x="32" y="54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2" name="Freeform 118"/>
            <p:cNvSpPr>
              <a:spLocks/>
            </p:cNvSpPr>
            <p:nvPr/>
          </p:nvSpPr>
          <p:spPr bwMode="auto">
            <a:xfrm>
              <a:off x="4918477" y="2242163"/>
              <a:ext cx="46455" cy="70019"/>
            </a:xfrm>
            <a:custGeom>
              <a:avLst/>
              <a:gdLst>
                <a:gd name="T0" fmla="*/ 26 w 29"/>
                <a:gd name="T1" fmla="*/ 43 h 44"/>
                <a:gd name="T2" fmla="*/ 21 w 29"/>
                <a:gd name="T3" fmla="*/ 41 h 44"/>
                <a:gd name="T4" fmla="*/ 1 w 29"/>
                <a:gd name="T5" fmla="*/ 6 h 44"/>
                <a:gd name="T6" fmla="*/ 2 w 29"/>
                <a:gd name="T7" fmla="*/ 1 h 44"/>
                <a:gd name="T8" fmla="*/ 8 w 29"/>
                <a:gd name="T9" fmla="*/ 3 h 44"/>
                <a:gd name="T10" fmla="*/ 28 w 29"/>
                <a:gd name="T11" fmla="*/ 37 h 44"/>
                <a:gd name="T12" fmla="*/ 26 w 29"/>
                <a:gd name="T13" fmla="*/ 43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" h="44">
                  <a:moveTo>
                    <a:pt x="26" y="43"/>
                  </a:moveTo>
                  <a:cubicBezTo>
                    <a:pt x="24" y="44"/>
                    <a:pt x="22" y="43"/>
                    <a:pt x="21" y="41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5"/>
                    <a:pt x="1" y="2"/>
                    <a:pt x="2" y="1"/>
                  </a:cubicBezTo>
                  <a:cubicBezTo>
                    <a:pt x="4" y="0"/>
                    <a:pt x="7" y="1"/>
                    <a:pt x="8" y="3"/>
                  </a:cubicBezTo>
                  <a:cubicBezTo>
                    <a:pt x="28" y="37"/>
                    <a:pt x="28" y="37"/>
                    <a:pt x="28" y="37"/>
                  </a:cubicBezTo>
                  <a:cubicBezTo>
                    <a:pt x="29" y="39"/>
                    <a:pt x="28" y="42"/>
                    <a:pt x="26" y="4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3" name="Freeform 119"/>
            <p:cNvSpPr>
              <a:spLocks/>
            </p:cNvSpPr>
            <p:nvPr/>
          </p:nvSpPr>
          <p:spPr bwMode="auto">
            <a:xfrm>
              <a:off x="4878755" y="2264380"/>
              <a:ext cx="55880" cy="86177"/>
            </a:xfrm>
            <a:custGeom>
              <a:avLst/>
              <a:gdLst>
                <a:gd name="T0" fmla="*/ 33 w 35"/>
                <a:gd name="T1" fmla="*/ 53 h 54"/>
                <a:gd name="T2" fmla="*/ 27 w 35"/>
                <a:gd name="T3" fmla="*/ 51 h 54"/>
                <a:gd name="T4" fmla="*/ 2 w 35"/>
                <a:gd name="T5" fmla="*/ 6 h 54"/>
                <a:gd name="T6" fmla="*/ 3 w 35"/>
                <a:gd name="T7" fmla="*/ 1 h 54"/>
                <a:gd name="T8" fmla="*/ 9 w 35"/>
                <a:gd name="T9" fmla="*/ 2 h 54"/>
                <a:gd name="T10" fmla="*/ 34 w 35"/>
                <a:gd name="T11" fmla="*/ 48 h 54"/>
                <a:gd name="T12" fmla="*/ 33 w 35"/>
                <a:gd name="T13" fmla="*/ 53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54">
                  <a:moveTo>
                    <a:pt x="33" y="53"/>
                  </a:moveTo>
                  <a:cubicBezTo>
                    <a:pt x="31" y="54"/>
                    <a:pt x="28" y="53"/>
                    <a:pt x="27" y="51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0" y="4"/>
                    <a:pt x="1" y="2"/>
                    <a:pt x="3" y="1"/>
                  </a:cubicBezTo>
                  <a:cubicBezTo>
                    <a:pt x="5" y="0"/>
                    <a:pt x="7" y="0"/>
                    <a:pt x="9" y="2"/>
                  </a:cubicBezTo>
                  <a:cubicBezTo>
                    <a:pt x="34" y="48"/>
                    <a:pt x="34" y="48"/>
                    <a:pt x="34" y="48"/>
                  </a:cubicBezTo>
                  <a:cubicBezTo>
                    <a:pt x="35" y="49"/>
                    <a:pt x="35" y="52"/>
                    <a:pt x="33" y="5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4" name="Freeform 120"/>
            <p:cNvSpPr>
              <a:spLocks/>
            </p:cNvSpPr>
            <p:nvPr/>
          </p:nvSpPr>
          <p:spPr bwMode="auto">
            <a:xfrm>
              <a:off x="4996574" y="2197728"/>
              <a:ext cx="44435" cy="70019"/>
            </a:xfrm>
            <a:custGeom>
              <a:avLst/>
              <a:gdLst>
                <a:gd name="T0" fmla="*/ 26 w 28"/>
                <a:gd name="T1" fmla="*/ 43 h 44"/>
                <a:gd name="T2" fmla="*/ 20 w 28"/>
                <a:gd name="T3" fmla="*/ 42 h 44"/>
                <a:gd name="T4" fmla="*/ 1 w 28"/>
                <a:gd name="T5" fmla="*/ 7 h 44"/>
                <a:gd name="T6" fmla="*/ 2 w 28"/>
                <a:gd name="T7" fmla="*/ 1 h 44"/>
                <a:gd name="T8" fmla="*/ 8 w 28"/>
                <a:gd name="T9" fmla="*/ 3 h 44"/>
                <a:gd name="T10" fmla="*/ 27 w 28"/>
                <a:gd name="T11" fmla="*/ 38 h 44"/>
                <a:gd name="T12" fmla="*/ 26 w 28"/>
                <a:gd name="T13" fmla="*/ 43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44">
                  <a:moveTo>
                    <a:pt x="26" y="43"/>
                  </a:moveTo>
                  <a:cubicBezTo>
                    <a:pt x="24" y="44"/>
                    <a:pt x="21" y="44"/>
                    <a:pt x="20" y="42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5"/>
                    <a:pt x="0" y="3"/>
                    <a:pt x="2" y="1"/>
                  </a:cubicBezTo>
                  <a:cubicBezTo>
                    <a:pt x="4" y="0"/>
                    <a:pt x="7" y="1"/>
                    <a:pt x="8" y="3"/>
                  </a:cubicBezTo>
                  <a:cubicBezTo>
                    <a:pt x="27" y="38"/>
                    <a:pt x="27" y="38"/>
                    <a:pt x="27" y="38"/>
                  </a:cubicBezTo>
                  <a:cubicBezTo>
                    <a:pt x="28" y="40"/>
                    <a:pt x="28" y="42"/>
                    <a:pt x="26" y="4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5" name="Freeform 121"/>
            <p:cNvSpPr>
              <a:spLocks/>
            </p:cNvSpPr>
            <p:nvPr/>
          </p:nvSpPr>
          <p:spPr bwMode="auto">
            <a:xfrm>
              <a:off x="4956852" y="2219945"/>
              <a:ext cx="55880" cy="87523"/>
            </a:xfrm>
            <a:custGeom>
              <a:avLst/>
              <a:gdLst>
                <a:gd name="T0" fmla="*/ 32 w 35"/>
                <a:gd name="T1" fmla="*/ 53 h 55"/>
                <a:gd name="T2" fmla="*/ 27 w 35"/>
                <a:gd name="T3" fmla="*/ 52 h 55"/>
                <a:gd name="T4" fmla="*/ 1 w 35"/>
                <a:gd name="T5" fmla="*/ 7 h 55"/>
                <a:gd name="T6" fmla="*/ 3 w 35"/>
                <a:gd name="T7" fmla="*/ 1 h 55"/>
                <a:gd name="T8" fmla="*/ 8 w 35"/>
                <a:gd name="T9" fmla="*/ 3 h 55"/>
                <a:gd name="T10" fmla="*/ 34 w 35"/>
                <a:gd name="T11" fmla="*/ 48 h 55"/>
                <a:gd name="T12" fmla="*/ 32 w 35"/>
                <a:gd name="T13" fmla="*/ 53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55">
                  <a:moveTo>
                    <a:pt x="32" y="53"/>
                  </a:moveTo>
                  <a:cubicBezTo>
                    <a:pt x="30" y="55"/>
                    <a:pt x="28" y="54"/>
                    <a:pt x="27" y="52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5"/>
                    <a:pt x="1" y="2"/>
                    <a:pt x="3" y="1"/>
                  </a:cubicBezTo>
                  <a:cubicBezTo>
                    <a:pt x="5" y="0"/>
                    <a:pt x="7" y="1"/>
                    <a:pt x="8" y="3"/>
                  </a:cubicBezTo>
                  <a:cubicBezTo>
                    <a:pt x="34" y="48"/>
                    <a:pt x="34" y="48"/>
                    <a:pt x="34" y="48"/>
                  </a:cubicBezTo>
                  <a:cubicBezTo>
                    <a:pt x="35" y="50"/>
                    <a:pt x="34" y="52"/>
                    <a:pt x="32" y="5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6" name="Freeform 122"/>
            <p:cNvSpPr>
              <a:spLocks/>
            </p:cNvSpPr>
            <p:nvPr/>
          </p:nvSpPr>
          <p:spPr bwMode="auto">
            <a:xfrm>
              <a:off x="5034950" y="2176857"/>
              <a:ext cx="55880" cy="86177"/>
            </a:xfrm>
            <a:custGeom>
              <a:avLst/>
              <a:gdLst>
                <a:gd name="T0" fmla="*/ 32 w 35"/>
                <a:gd name="T1" fmla="*/ 53 h 54"/>
                <a:gd name="T2" fmla="*/ 27 w 35"/>
                <a:gd name="T3" fmla="*/ 51 h 54"/>
                <a:gd name="T4" fmla="*/ 1 w 35"/>
                <a:gd name="T5" fmla="*/ 6 h 54"/>
                <a:gd name="T6" fmla="*/ 3 w 35"/>
                <a:gd name="T7" fmla="*/ 1 h 54"/>
                <a:gd name="T8" fmla="*/ 8 w 35"/>
                <a:gd name="T9" fmla="*/ 2 h 54"/>
                <a:gd name="T10" fmla="*/ 34 w 35"/>
                <a:gd name="T11" fmla="*/ 47 h 54"/>
                <a:gd name="T12" fmla="*/ 32 w 35"/>
                <a:gd name="T13" fmla="*/ 53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54">
                  <a:moveTo>
                    <a:pt x="32" y="53"/>
                  </a:moveTo>
                  <a:cubicBezTo>
                    <a:pt x="30" y="54"/>
                    <a:pt x="28" y="53"/>
                    <a:pt x="27" y="51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4"/>
                    <a:pt x="1" y="2"/>
                    <a:pt x="3" y="1"/>
                  </a:cubicBezTo>
                  <a:cubicBezTo>
                    <a:pt x="4" y="0"/>
                    <a:pt x="7" y="0"/>
                    <a:pt x="8" y="2"/>
                  </a:cubicBezTo>
                  <a:cubicBezTo>
                    <a:pt x="34" y="47"/>
                    <a:pt x="34" y="47"/>
                    <a:pt x="34" y="47"/>
                  </a:cubicBezTo>
                  <a:cubicBezTo>
                    <a:pt x="35" y="49"/>
                    <a:pt x="34" y="52"/>
                    <a:pt x="32" y="5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8609655" y="2455132"/>
            <a:ext cx="2183543" cy="695451"/>
            <a:chOff x="8854418" y="2347395"/>
            <a:chExt cx="2384237" cy="759371"/>
          </a:xfrm>
        </p:grpSpPr>
        <p:sp>
          <p:nvSpPr>
            <p:cNvPr id="287" name="TextBox 286"/>
            <p:cNvSpPr txBox="1"/>
            <p:nvPr/>
          </p:nvSpPr>
          <p:spPr>
            <a:xfrm>
              <a:off x="9360407" y="2347395"/>
              <a:ext cx="1372265" cy="28229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8" name="Rectangle 287"/>
            <p:cNvSpPr/>
            <p:nvPr/>
          </p:nvSpPr>
          <p:spPr>
            <a:xfrm>
              <a:off x="8854418" y="2637675"/>
              <a:ext cx="2384237" cy="469091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89" name="Group 288"/>
          <p:cNvGrpSpPr/>
          <p:nvPr/>
        </p:nvGrpSpPr>
        <p:grpSpPr>
          <a:xfrm>
            <a:off x="9574287" y="2054325"/>
            <a:ext cx="254276" cy="253518"/>
            <a:chOff x="2138511" y="2464802"/>
            <a:chExt cx="354012" cy="352956"/>
          </a:xfrm>
          <a:solidFill>
            <a:schemeClr val="accent4"/>
          </a:solidFill>
        </p:grpSpPr>
        <p:sp>
          <p:nvSpPr>
            <p:cNvPr id="290" name="Oval 289"/>
            <p:cNvSpPr>
              <a:spLocks noChangeArrowheads="1"/>
            </p:cNvSpPr>
            <p:nvPr/>
          </p:nvSpPr>
          <p:spPr bwMode="auto">
            <a:xfrm>
              <a:off x="2229830" y="2555417"/>
              <a:ext cx="171376" cy="17172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1" name="Freeform 290"/>
            <p:cNvSpPr>
              <a:spLocks noEditPoints="1"/>
            </p:cNvSpPr>
            <p:nvPr/>
          </p:nvSpPr>
          <p:spPr bwMode="auto">
            <a:xfrm>
              <a:off x="2138511" y="2464802"/>
              <a:ext cx="354012" cy="352956"/>
            </a:xfrm>
            <a:custGeom>
              <a:avLst/>
              <a:gdLst>
                <a:gd name="T0" fmla="*/ 212 w 423"/>
                <a:gd name="T1" fmla="*/ 0 h 424"/>
                <a:gd name="T2" fmla="*/ 0 w 423"/>
                <a:gd name="T3" fmla="*/ 212 h 424"/>
                <a:gd name="T4" fmla="*/ 212 w 423"/>
                <a:gd name="T5" fmla="*/ 424 h 424"/>
                <a:gd name="T6" fmla="*/ 423 w 423"/>
                <a:gd name="T7" fmla="*/ 212 h 424"/>
                <a:gd name="T8" fmla="*/ 212 w 423"/>
                <a:gd name="T9" fmla="*/ 0 h 424"/>
                <a:gd name="T10" fmla="*/ 212 w 423"/>
                <a:gd name="T11" fmla="*/ 386 h 424"/>
                <a:gd name="T12" fmla="*/ 38 w 423"/>
                <a:gd name="T13" fmla="*/ 212 h 424"/>
                <a:gd name="T14" fmla="*/ 212 w 423"/>
                <a:gd name="T15" fmla="*/ 38 h 424"/>
                <a:gd name="T16" fmla="*/ 386 w 423"/>
                <a:gd name="T17" fmla="*/ 212 h 424"/>
                <a:gd name="T18" fmla="*/ 212 w 423"/>
                <a:gd name="T19" fmla="*/ 386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3" h="424">
                  <a:moveTo>
                    <a:pt x="212" y="0"/>
                  </a:moveTo>
                  <a:cubicBezTo>
                    <a:pt x="95" y="0"/>
                    <a:pt x="0" y="95"/>
                    <a:pt x="0" y="212"/>
                  </a:cubicBezTo>
                  <a:cubicBezTo>
                    <a:pt x="0" y="329"/>
                    <a:pt x="95" y="424"/>
                    <a:pt x="212" y="424"/>
                  </a:cubicBezTo>
                  <a:cubicBezTo>
                    <a:pt x="329" y="424"/>
                    <a:pt x="423" y="329"/>
                    <a:pt x="423" y="212"/>
                  </a:cubicBezTo>
                  <a:cubicBezTo>
                    <a:pt x="423" y="95"/>
                    <a:pt x="329" y="0"/>
                    <a:pt x="212" y="0"/>
                  </a:cubicBezTo>
                  <a:close/>
                  <a:moveTo>
                    <a:pt x="212" y="386"/>
                  </a:moveTo>
                  <a:cubicBezTo>
                    <a:pt x="116" y="386"/>
                    <a:pt x="38" y="308"/>
                    <a:pt x="38" y="212"/>
                  </a:cubicBezTo>
                  <a:cubicBezTo>
                    <a:pt x="38" y="116"/>
                    <a:pt x="116" y="38"/>
                    <a:pt x="212" y="38"/>
                  </a:cubicBezTo>
                  <a:cubicBezTo>
                    <a:pt x="308" y="38"/>
                    <a:pt x="386" y="116"/>
                    <a:pt x="386" y="212"/>
                  </a:cubicBezTo>
                  <a:cubicBezTo>
                    <a:pt x="386" y="308"/>
                    <a:pt x="308" y="386"/>
                    <a:pt x="212" y="3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8609655" y="3839220"/>
            <a:ext cx="2183543" cy="725430"/>
            <a:chOff x="8854418" y="3858698"/>
            <a:chExt cx="2384237" cy="792106"/>
          </a:xfrm>
        </p:grpSpPr>
        <p:sp>
          <p:nvSpPr>
            <p:cNvPr id="292" name="TextBox 291"/>
            <p:cNvSpPr txBox="1"/>
            <p:nvPr/>
          </p:nvSpPr>
          <p:spPr>
            <a:xfrm>
              <a:off x="9360407" y="3858698"/>
              <a:ext cx="1372265" cy="28229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3" name="Rectangle 292"/>
            <p:cNvSpPr/>
            <p:nvPr/>
          </p:nvSpPr>
          <p:spPr>
            <a:xfrm>
              <a:off x="8854418" y="4181713"/>
              <a:ext cx="2384237" cy="469091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94" name="Group 293"/>
          <p:cNvGrpSpPr/>
          <p:nvPr/>
        </p:nvGrpSpPr>
        <p:grpSpPr>
          <a:xfrm>
            <a:off x="9574287" y="3468393"/>
            <a:ext cx="254276" cy="253518"/>
            <a:chOff x="2138511" y="2464802"/>
            <a:chExt cx="354012" cy="352956"/>
          </a:xfrm>
          <a:solidFill>
            <a:schemeClr val="accent1"/>
          </a:solidFill>
        </p:grpSpPr>
        <p:sp>
          <p:nvSpPr>
            <p:cNvPr id="295" name="Oval 294"/>
            <p:cNvSpPr>
              <a:spLocks noChangeArrowheads="1"/>
            </p:cNvSpPr>
            <p:nvPr/>
          </p:nvSpPr>
          <p:spPr bwMode="auto">
            <a:xfrm>
              <a:off x="2229830" y="2555417"/>
              <a:ext cx="171376" cy="17172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6" name="Freeform 295"/>
            <p:cNvSpPr>
              <a:spLocks noEditPoints="1"/>
            </p:cNvSpPr>
            <p:nvPr/>
          </p:nvSpPr>
          <p:spPr bwMode="auto">
            <a:xfrm>
              <a:off x="2138511" y="2464802"/>
              <a:ext cx="354012" cy="352956"/>
            </a:xfrm>
            <a:custGeom>
              <a:avLst/>
              <a:gdLst>
                <a:gd name="T0" fmla="*/ 212 w 423"/>
                <a:gd name="T1" fmla="*/ 0 h 424"/>
                <a:gd name="T2" fmla="*/ 0 w 423"/>
                <a:gd name="T3" fmla="*/ 212 h 424"/>
                <a:gd name="T4" fmla="*/ 212 w 423"/>
                <a:gd name="T5" fmla="*/ 424 h 424"/>
                <a:gd name="T6" fmla="*/ 423 w 423"/>
                <a:gd name="T7" fmla="*/ 212 h 424"/>
                <a:gd name="T8" fmla="*/ 212 w 423"/>
                <a:gd name="T9" fmla="*/ 0 h 424"/>
                <a:gd name="T10" fmla="*/ 212 w 423"/>
                <a:gd name="T11" fmla="*/ 386 h 424"/>
                <a:gd name="T12" fmla="*/ 38 w 423"/>
                <a:gd name="T13" fmla="*/ 212 h 424"/>
                <a:gd name="T14" fmla="*/ 212 w 423"/>
                <a:gd name="T15" fmla="*/ 38 h 424"/>
                <a:gd name="T16" fmla="*/ 386 w 423"/>
                <a:gd name="T17" fmla="*/ 212 h 424"/>
                <a:gd name="T18" fmla="*/ 212 w 423"/>
                <a:gd name="T19" fmla="*/ 386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3" h="424">
                  <a:moveTo>
                    <a:pt x="212" y="0"/>
                  </a:moveTo>
                  <a:cubicBezTo>
                    <a:pt x="95" y="0"/>
                    <a:pt x="0" y="95"/>
                    <a:pt x="0" y="212"/>
                  </a:cubicBezTo>
                  <a:cubicBezTo>
                    <a:pt x="0" y="329"/>
                    <a:pt x="95" y="424"/>
                    <a:pt x="212" y="424"/>
                  </a:cubicBezTo>
                  <a:cubicBezTo>
                    <a:pt x="329" y="424"/>
                    <a:pt x="423" y="329"/>
                    <a:pt x="423" y="212"/>
                  </a:cubicBezTo>
                  <a:cubicBezTo>
                    <a:pt x="423" y="95"/>
                    <a:pt x="329" y="0"/>
                    <a:pt x="212" y="0"/>
                  </a:cubicBezTo>
                  <a:close/>
                  <a:moveTo>
                    <a:pt x="212" y="386"/>
                  </a:moveTo>
                  <a:cubicBezTo>
                    <a:pt x="116" y="386"/>
                    <a:pt x="38" y="308"/>
                    <a:pt x="38" y="212"/>
                  </a:cubicBezTo>
                  <a:cubicBezTo>
                    <a:pt x="38" y="116"/>
                    <a:pt x="116" y="38"/>
                    <a:pt x="212" y="38"/>
                  </a:cubicBezTo>
                  <a:cubicBezTo>
                    <a:pt x="308" y="38"/>
                    <a:pt x="386" y="116"/>
                    <a:pt x="386" y="212"/>
                  </a:cubicBezTo>
                  <a:cubicBezTo>
                    <a:pt x="386" y="308"/>
                    <a:pt x="308" y="386"/>
                    <a:pt x="212" y="3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50" name="Content Placeholder 2"/>
          <p:cNvSpPr txBox="1">
            <a:spLocks/>
          </p:cNvSpPr>
          <p:nvPr/>
        </p:nvSpPr>
        <p:spPr>
          <a:xfrm>
            <a:off x="4896644" y="269591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51" name="Content Placeholder 2"/>
          <p:cNvSpPr txBox="1">
            <a:spLocks/>
          </p:cNvSpPr>
          <p:nvPr/>
        </p:nvSpPr>
        <p:spPr>
          <a:xfrm>
            <a:off x="5269063" y="584201"/>
            <a:ext cx="2322215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4466607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7000"/>
                            </p:stCondLst>
                            <p:childTnLst>
                              <p:par>
                                <p:cTn id="6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7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7500"/>
                            </p:stCondLst>
                            <p:childTnLst>
                              <p:par>
                                <p:cTn id="7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8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8000"/>
                            </p:stCondLst>
                            <p:childTnLst>
                              <p:par>
                                <p:cTn id="8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2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2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2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9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8500"/>
                            </p:stCondLst>
                            <p:childTnLst>
                              <p:par>
                                <p:cTn id="9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2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2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2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4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0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9"/>
          <p:cNvGrpSpPr/>
          <p:nvPr/>
        </p:nvGrpSpPr>
        <p:grpSpPr>
          <a:xfrm>
            <a:off x="4629175" y="2812450"/>
            <a:ext cx="939840" cy="590685"/>
            <a:chOff x="686838" y="2184398"/>
            <a:chExt cx="1192213" cy="749301"/>
          </a:xfrm>
          <a:solidFill>
            <a:schemeClr val="accent1"/>
          </a:solidFill>
        </p:grpSpPr>
        <p:sp>
          <p:nvSpPr>
            <p:cNvPr id="155" name="Freeform 7"/>
            <p:cNvSpPr>
              <a:spLocks noEditPoints="1"/>
            </p:cNvSpPr>
            <p:nvPr/>
          </p:nvSpPr>
          <p:spPr bwMode="auto">
            <a:xfrm>
              <a:off x="686838" y="2198686"/>
              <a:ext cx="609600" cy="735013"/>
            </a:xfrm>
            <a:custGeom>
              <a:avLst/>
              <a:gdLst/>
              <a:ahLst/>
              <a:cxnLst>
                <a:cxn ang="0">
                  <a:pos x="128" y="28"/>
                </a:cxn>
                <a:cxn ang="0">
                  <a:pos x="94" y="16"/>
                </a:cxn>
                <a:cxn ang="0">
                  <a:pos x="39" y="70"/>
                </a:cxn>
                <a:cxn ang="0">
                  <a:pos x="40" y="80"/>
                </a:cxn>
                <a:cxn ang="0">
                  <a:pos x="0" y="136"/>
                </a:cxn>
                <a:cxn ang="0">
                  <a:pos x="59" y="195"/>
                </a:cxn>
                <a:cxn ang="0">
                  <a:pos x="67" y="194"/>
                </a:cxn>
                <a:cxn ang="0">
                  <a:pos x="162" y="194"/>
                </a:cxn>
                <a:cxn ang="0">
                  <a:pos x="162" y="0"/>
                </a:cxn>
                <a:cxn ang="0">
                  <a:pos x="128" y="28"/>
                </a:cxn>
                <a:cxn ang="0">
                  <a:pos x="134" y="107"/>
                </a:cxn>
                <a:cxn ang="0">
                  <a:pos x="134" y="106"/>
                </a:cxn>
                <a:cxn ang="0">
                  <a:pos x="134" y="107"/>
                </a:cxn>
              </a:cxnLst>
              <a:rect l="0" t="0" r="r" b="b"/>
              <a:pathLst>
                <a:path w="162" h="195">
                  <a:moveTo>
                    <a:pt x="128" y="28"/>
                  </a:moveTo>
                  <a:cubicBezTo>
                    <a:pt x="119" y="20"/>
                    <a:pt x="107" y="16"/>
                    <a:pt x="94" y="16"/>
                  </a:cubicBezTo>
                  <a:cubicBezTo>
                    <a:pt x="64" y="16"/>
                    <a:pt x="39" y="40"/>
                    <a:pt x="39" y="70"/>
                  </a:cubicBezTo>
                  <a:cubicBezTo>
                    <a:pt x="39" y="73"/>
                    <a:pt x="40" y="77"/>
                    <a:pt x="40" y="80"/>
                  </a:cubicBezTo>
                  <a:cubicBezTo>
                    <a:pt x="17" y="88"/>
                    <a:pt x="0" y="110"/>
                    <a:pt x="0" y="136"/>
                  </a:cubicBezTo>
                  <a:cubicBezTo>
                    <a:pt x="0" y="169"/>
                    <a:pt x="26" y="195"/>
                    <a:pt x="59" y="195"/>
                  </a:cubicBezTo>
                  <a:cubicBezTo>
                    <a:pt x="61" y="195"/>
                    <a:pt x="64" y="195"/>
                    <a:pt x="67" y="194"/>
                  </a:cubicBezTo>
                  <a:cubicBezTo>
                    <a:pt x="162" y="194"/>
                    <a:pt x="162" y="194"/>
                    <a:pt x="162" y="194"/>
                  </a:cubicBezTo>
                  <a:cubicBezTo>
                    <a:pt x="162" y="0"/>
                    <a:pt x="162" y="0"/>
                    <a:pt x="162" y="0"/>
                  </a:cubicBezTo>
                  <a:cubicBezTo>
                    <a:pt x="148" y="5"/>
                    <a:pt x="136" y="15"/>
                    <a:pt x="128" y="28"/>
                  </a:cubicBezTo>
                  <a:close/>
                  <a:moveTo>
                    <a:pt x="134" y="107"/>
                  </a:moveTo>
                  <a:cubicBezTo>
                    <a:pt x="134" y="107"/>
                    <a:pt x="134" y="107"/>
                    <a:pt x="134" y="106"/>
                  </a:cubicBezTo>
                  <a:cubicBezTo>
                    <a:pt x="134" y="107"/>
                    <a:pt x="134" y="107"/>
                    <a:pt x="134" y="10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6" name="Freeform 8"/>
            <p:cNvSpPr>
              <a:spLocks/>
            </p:cNvSpPr>
            <p:nvPr/>
          </p:nvSpPr>
          <p:spPr bwMode="auto">
            <a:xfrm>
              <a:off x="1296438" y="2184398"/>
              <a:ext cx="582613" cy="749300"/>
            </a:xfrm>
            <a:custGeom>
              <a:avLst/>
              <a:gdLst/>
              <a:ahLst/>
              <a:cxnLst>
                <a:cxn ang="0">
                  <a:pos x="90" y="65"/>
                </a:cxn>
                <a:cxn ang="0">
                  <a:pos x="23" y="0"/>
                </a:cxn>
                <a:cxn ang="0">
                  <a:pos x="1" y="4"/>
                </a:cxn>
                <a:cxn ang="0">
                  <a:pos x="0" y="4"/>
                </a:cxn>
                <a:cxn ang="0">
                  <a:pos x="0" y="198"/>
                </a:cxn>
                <a:cxn ang="0">
                  <a:pos x="1" y="198"/>
                </a:cxn>
                <a:cxn ang="0">
                  <a:pos x="81" y="198"/>
                </a:cxn>
                <a:cxn ang="0">
                  <a:pos x="88" y="199"/>
                </a:cxn>
                <a:cxn ang="0">
                  <a:pos x="155" y="132"/>
                </a:cxn>
                <a:cxn ang="0">
                  <a:pos x="90" y="65"/>
                </a:cxn>
              </a:cxnLst>
              <a:rect l="0" t="0" r="r" b="b"/>
              <a:pathLst>
                <a:path w="155" h="199">
                  <a:moveTo>
                    <a:pt x="90" y="65"/>
                  </a:moveTo>
                  <a:cubicBezTo>
                    <a:pt x="89" y="29"/>
                    <a:pt x="60" y="0"/>
                    <a:pt x="23" y="0"/>
                  </a:cubicBezTo>
                  <a:cubicBezTo>
                    <a:pt x="15" y="0"/>
                    <a:pt x="8" y="1"/>
                    <a:pt x="1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198"/>
                    <a:pt x="0" y="198"/>
                    <a:pt x="0" y="198"/>
                  </a:cubicBezTo>
                  <a:cubicBezTo>
                    <a:pt x="1" y="198"/>
                    <a:pt x="1" y="198"/>
                    <a:pt x="1" y="198"/>
                  </a:cubicBezTo>
                  <a:cubicBezTo>
                    <a:pt x="81" y="198"/>
                    <a:pt x="81" y="198"/>
                    <a:pt x="81" y="198"/>
                  </a:cubicBezTo>
                  <a:cubicBezTo>
                    <a:pt x="83" y="199"/>
                    <a:pt x="85" y="199"/>
                    <a:pt x="88" y="199"/>
                  </a:cubicBezTo>
                  <a:cubicBezTo>
                    <a:pt x="125" y="199"/>
                    <a:pt x="155" y="169"/>
                    <a:pt x="155" y="132"/>
                  </a:cubicBezTo>
                  <a:cubicBezTo>
                    <a:pt x="155" y="95"/>
                    <a:pt x="126" y="66"/>
                    <a:pt x="90" y="6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" name="Group 148"/>
          <p:cNvGrpSpPr/>
          <p:nvPr/>
        </p:nvGrpSpPr>
        <p:grpSpPr>
          <a:xfrm>
            <a:off x="3593429" y="1559935"/>
            <a:ext cx="721033" cy="1779143"/>
            <a:chOff x="2000250" y="1211262"/>
            <a:chExt cx="512763" cy="1265238"/>
          </a:xfrm>
        </p:grpSpPr>
        <p:grpSp>
          <p:nvGrpSpPr>
            <p:cNvPr id="4" name="Group 145"/>
            <p:cNvGrpSpPr/>
            <p:nvPr/>
          </p:nvGrpSpPr>
          <p:grpSpPr>
            <a:xfrm>
              <a:off x="2000250" y="1279525"/>
              <a:ext cx="512763" cy="1196975"/>
              <a:chOff x="2000250" y="982663"/>
              <a:chExt cx="512763" cy="1196975"/>
            </a:xfrm>
            <a:solidFill>
              <a:schemeClr val="tx1">
                <a:lumMod val="50000"/>
                <a:lumOff val="50000"/>
              </a:schemeClr>
            </a:solidFill>
          </p:grpSpPr>
          <p:sp>
            <p:nvSpPr>
              <p:cNvPr id="1031" name="Oval 7"/>
              <p:cNvSpPr>
                <a:spLocks noChangeArrowheads="1"/>
              </p:cNvSpPr>
              <p:nvPr/>
            </p:nvSpPr>
            <p:spPr bwMode="auto">
              <a:xfrm>
                <a:off x="2192338" y="1081088"/>
                <a:ext cx="23813" cy="254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33" name="Freeform 9"/>
              <p:cNvSpPr>
                <a:spLocks/>
              </p:cNvSpPr>
              <p:nvPr/>
            </p:nvSpPr>
            <p:spPr bwMode="auto">
              <a:xfrm>
                <a:off x="2201863" y="1497013"/>
                <a:ext cx="58738" cy="6191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7" y="5"/>
                  </a:cxn>
                  <a:cxn ang="0">
                    <a:pos x="32" y="25"/>
                  </a:cxn>
                  <a:cxn ang="0">
                    <a:pos x="10" y="36"/>
                  </a:cxn>
                  <a:cxn ang="0">
                    <a:pos x="0" y="34"/>
                  </a:cxn>
                  <a:cxn ang="0">
                    <a:pos x="0" y="0"/>
                  </a:cxn>
                </a:cxnLst>
                <a:rect l="0" t="0" r="r" b="b"/>
                <a:pathLst>
                  <a:path w="36" h="38">
                    <a:moveTo>
                      <a:pt x="0" y="0"/>
                    </a:moveTo>
                    <a:cubicBezTo>
                      <a:pt x="17" y="5"/>
                      <a:pt x="17" y="5"/>
                      <a:pt x="17" y="5"/>
                    </a:cubicBezTo>
                    <a:cubicBezTo>
                      <a:pt x="27" y="8"/>
                      <a:pt x="36" y="12"/>
                      <a:pt x="32" y="25"/>
                    </a:cubicBezTo>
                    <a:cubicBezTo>
                      <a:pt x="30" y="33"/>
                      <a:pt x="20" y="38"/>
                      <a:pt x="10" y="36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34" name="Freeform 10"/>
              <p:cNvSpPr>
                <a:spLocks/>
              </p:cNvSpPr>
              <p:nvPr/>
            </p:nvSpPr>
            <p:spPr bwMode="auto">
              <a:xfrm>
                <a:off x="2197100" y="1490663"/>
                <a:ext cx="33338" cy="14287"/>
              </a:xfrm>
              <a:custGeom>
                <a:avLst/>
                <a:gdLst/>
                <a:ahLst/>
                <a:cxnLst>
                  <a:cxn ang="0">
                    <a:pos x="0" y="4"/>
                  </a:cxn>
                  <a:cxn ang="0">
                    <a:pos x="4" y="8"/>
                  </a:cxn>
                  <a:cxn ang="0">
                    <a:pos x="16" y="8"/>
                  </a:cxn>
                  <a:cxn ang="0">
                    <a:pos x="20" y="4"/>
                  </a:cxn>
                  <a:cxn ang="0">
                    <a:pos x="16" y="0"/>
                  </a:cxn>
                  <a:cxn ang="0">
                    <a:pos x="4" y="0"/>
                  </a:cxn>
                  <a:cxn ang="0">
                    <a:pos x="0" y="4"/>
                  </a:cxn>
                </a:cxnLst>
                <a:rect l="0" t="0" r="r" b="b"/>
                <a:pathLst>
                  <a:path w="20" h="8">
                    <a:moveTo>
                      <a:pt x="0" y="4"/>
                    </a:moveTo>
                    <a:cubicBezTo>
                      <a:pt x="0" y="6"/>
                      <a:pt x="2" y="8"/>
                      <a:pt x="4" y="8"/>
                    </a:cubicBezTo>
                    <a:cubicBezTo>
                      <a:pt x="16" y="8"/>
                      <a:pt x="16" y="8"/>
                      <a:pt x="16" y="8"/>
                    </a:cubicBezTo>
                    <a:cubicBezTo>
                      <a:pt x="18" y="8"/>
                      <a:pt x="20" y="6"/>
                      <a:pt x="20" y="4"/>
                    </a:cubicBezTo>
                    <a:cubicBezTo>
                      <a:pt x="20" y="2"/>
                      <a:pt x="18" y="0"/>
                      <a:pt x="16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2"/>
                      <a:pt x="0" y="4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40" name="Freeform 16"/>
              <p:cNvSpPr>
                <a:spLocks/>
              </p:cNvSpPr>
              <p:nvPr/>
            </p:nvSpPr>
            <p:spPr bwMode="auto">
              <a:xfrm>
                <a:off x="2197100" y="1490663"/>
                <a:ext cx="33338" cy="14287"/>
              </a:xfrm>
              <a:custGeom>
                <a:avLst/>
                <a:gdLst/>
                <a:ahLst/>
                <a:cxnLst>
                  <a:cxn ang="0">
                    <a:pos x="16" y="0"/>
                  </a:cxn>
                  <a:cxn ang="0">
                    <a:pos x="4" y="0"/>
                  </a:cxn>
                  <a:cxn ang="0">
                    <a:pos x="0" y="4"/>
                  </a:cxn>
                  <a:cxn ang="0">
                    <a:pos x="3" y="8"/>
                  </a:cxn>
                  <a:cxn ang="0">
                    <a:pos x="4" y="8"/>
                  </a:cxn>
                  <a:cxn ang="0">
                    <a:pos x="16" y="8"/>
                  </a:cxn>
                  <a:cxn ang="0">
                    <a:pos x="17" y="8"/>
                  </a:cxn>
                  <a:cxn ang="0">
                    <a:pos x="20" y="4"/>
                  </a:cxn>
                  <a:cxn ang="0">
                    <a:pos x="16" y="0"/>
                  </a:cxn>
                </a:cxnLst>
                <a:rect l="0" t="0" r="r" b="b"/>
                <a:pathLst>
                  <a:path w="20" h="8">
                    <a:moveTo>
                      <a:pt x="16" y="0"/>
                    </a:move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2"/>
                      <a:pt x="0" y="4"/>
                    </a:cubicBezTo>
                    <a:cubicBezTo>
                      <a:pt x="0" y="6"/>
                      <a:pt x="1" y="7"/>
                      <a:pt x="3" y="8"/>
                    </a:cubicBezTo>
                    <a:cubicBezTo>
                      <a:pt x="3" y="8"/>
                      <a:pt x="4" y="8"/>
                      <a:pt x="4" y="8"/>
                    </a:cubicBezTo>
                    <a:cubicBezTo>
                      <a:pt x="16" y="8"/>
                      <a:pt x="16" y="8"/>
                      <a:pt x="16" y="8"/>
                    </a:cubicBezTo>
                    <a:cubicBezTo>
                      <a:pt x="16" y="8"/>
                      <a:pt x="17" y="8"/>
                      <a:pt x="17" y="8"/>
                    </a:cubicBezTo>
                    <a:cubicBezTo>
                      <a:pt x="19" y="7"/>
                      <a:pt x="20" y="6"/>
                      <a:pt x="20" y="4"/>
                    </a:cubicBezTo>
                    <a:cubicBezTo>
                      <a:pt x="20" y="2"/>
                      <a:pt x="18" y="0"/>
                      <a:pt x="16" y="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42" name="Freeform 18"/>
              <p:cNvSpPr>
                <a:spLocks/>
              </p:cNvSpPr>
              <p:nvPr/>
            </p:nvSpPr>
            <p:spPr bwMode="auto">
              <a:xfrm>
                <a:off x="2195513" y="1081088"/>
                <a:ext cx="19050" cy="6350"/>
              </a:xfrm>
              <a:custGeom>
                <a:avLst/>
                <a:gdLst/>
                <a:ahLst/>
                <a:cxnLst>
                  <a:cxn ang="0">
                    <a:pos x="6" y="0"/>
                  </a:cxn>
                  <a:cxn ang="0">
                    <a:pos x="0" y="4"/>
                  </a:cxn>
                  <a:cxn ang="0">
                    <a:pos x="12" y="4"/>
                  </a:cxn>
                  <a:cxn ang="0">
                    <a:pos x="6" y="0"/>
                  </a:cxn>
                </a:cxnLst>
                <a:rect l="0" t="0" r="r" b="b"/>
                <a:pathLst>
                  <a:path w="12" h="4">
                    <a:moveTo>
                      <a:pt x="6" y="0"/>
                    </a:moveTo>
                    <a:cubicBezTo>
                      <a:pt x="4" y="0"/>
                      <a:pt x="2" y="1"/>
                      <a:pt x="0" y="4"/>
                    </a:cubicBezTo>
                    <a:cubicBezTo>
                      <a:pt x="12" y="4"/>
                      <a:pt x="12" y="4"/>
                      <a:pt x="12" y="4"/>
                    </a:cubicBezTo>
                    <a:cubicBezTo>
                      <a:pt x="11" y="1"/>
                      <a:pt x="8" y="0"/>
                      <a:pt x="6" y="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43" name="Freeform 19"/>
              <p:cNvSpPr>
                <a:spLocks/>
              </p:cNvSpPr>
              <p:nvPr/>
            </p:nvSpPr>
            <p:spPr bwMode="auto">
              <a:xfrm>
                <a:off x="2201863" y="1504950"/>
                <a:ext cx="42863" cy="6350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13" y="0"/>
                  </a:cxn>
                  <a:cxn ang="0">
                    <a:pos x="1" y="0"/>
                  </a:cxn>
                  <a:cxn ang="0">
                    <a:pos x="0" y="0"/>
                  </a:cxn>
                  <a:cxn ang="0">
                    <a:pos x="0" y="4"/>
                  </a:cxn>
                  <a:cxn ang="0">
                    <a:pos x="26" y="4"/>
                  </a:cxn>
                  <a:cxn ang="0">
                    <a:pos x="17" y="0"/>
                  </a:cxn>
                  <a:cxn ang="0">
                    <a:pos x="14" y="0"/>
                  </a:cxn>
                </a:cxnLst>
                <a:rect l="0" t="0" r="r" b="b"/>
                <a:pathLst>
                  <a:path w="26" h="4">
                    <a:moveTo>
                      <a:pt x="14" y="0"/>
                    </a:moveTo>
                    <a:cubicBezTo>
                      <a:pt x="14" y="0"/>
                      <a:pt x="13" y="0"/>
                      <a:pt x="13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0" y="0"/>
                      <a:pt x="0" y="0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26" y="4"/>
                      <a:pt x="26" y="4"/>
                      <a:pt x="26" y="4"/>
                    </a:cubicBezTo>
                    <a:cubicBezTo>
                      <a:pt x="24" y="2"/>
                      <a:pt x="20" y="1"/>
                      <a:pt x="17" y="0"/>
                    </a:cubicBezTo>
                    <a:cubicBezTo>
                      <a:pt x="14" y="0"/>
                      <a:pt x="14" y="0"/>
                      <a:pt x="14" y="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45" name="Freeform 21"/>
              <p:cNvSpPr>
                <a:spLocks/>
              </p:cNvSpPr>
              <p:nvPr/>
            </p:nvSpPr>
            <p:spPr bwMode="auto">
              <a:xfrm>
                <a:off x="2192338" y="1087438"/>
                <a:ext cx="23813" cy="19050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1" y="0"/>
                  </a:cxn>
                  <a:cxn ang="0">
                    <a:pos x="0" y="4"/>
                  </a:cxn>
                  <a:cxn ang="0">
                    <a:pos x="7" y="12"/>
                  </a:cxn>
                  <a:cxn ang="0">
                    <a:pos x="14" y="4"/>
                  </a:cxn>
                  <a:cxn ang="0">
                    <a:pos x="13" y="0"/>
                  </a:cxn>
                </a:cxnLst>
                <a:rect l="0" t="0" r="r" b="b"/>
                <a:pathLst>
                  <a:path w="14" h="12">
                    <a:moveTo>
                      <a:pt x="13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1"/>
                      <a:pt x="0" y="2"/>
                      <a:pt x="0" y="4"/>
                    </a:cubicBezTo>
                    <a:cubicBezTo>
                      <a:pt x="0" y="8"/>
                      <a:pt x="3" y="12"/>
                      <a:pt x="7" y="12"/>
                    </a:cubicBezTo>
                    <a:cubicBezTo>
                      <a:pt x="11" y="12"/>
                      <a:pt x="14" y="8"/>
                      <a:pt x="14" y="4"/>
                    </a:cubicBezTo>
                    <a:cubicBezTo>
                      <a:pt x="14" y="2"/>
                      <a:pt x="13" y="1"/>
                      <a:pt x="13" y="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60" name="Freeform 36"/>
              <p:cNvSpPr>
                <a:spLocks/>
              </p:cNvSpPr>
              <p:nvPr/>
            </p:nvSpPr>
            <p:spPr bwMode="auto">
              <a:xfrm>
                <a:off x="2149475" y="1600200"/>
                <a:ext cx="363538" cy="531812"/>
              </a:xfrm>
              <a:custGeom>
                <a:avLst/>
                <a:gdLst/>
                <a:ahLst/>
                <a:cxnLst>
                  <a:cxn ang="0">
                    <a:pos x="128" y="222"/>
                  </a:cxn>
                  <a:cxn ang="0">
                    <a:pos x="126" y="256"/>
                  </a:cxn>
                  <a:cxn ang="0">
                    <a:pos x="218" y="256"/>
                  </a:cxn>
                  <a:cxn ang="0">
                    <a:pos x="181" y="224"/>
                  </a:cxn>
                  <a:cxn ang="0">
                    <a:pos x="208" y="110"/>
                  </a:cxn>
                  <a:cxn ang="0">
                    <a:pos x="143" y="4"/>
                  </a:cxn>
                  <a:cxn ang="0">
                    <a:pos x="39" y="7"/>
                  </a:cxn>
                  <a:cxn ang="0">
                    <a:pos x="0" y="0"/>
                  </a:cxn>
                  <a:cxn ang="0">
                    <a:pos x="9" y="38"/>
                  </a:cxn>
                  <a:cxn ang="0">
                    <a:pos x="35" y="180"/>
                  </a:cxn>
                  <a:cxn ang="0">
                    <a:pos x="37" y="320"/>
                  </a:cxn>
                  <a:cxn ang="0">
                    <a:pos x="84" y="320"/>
                  </a:cxn>
                  <a:cxn ang="0">
                    <a:pos x="93" y="188"/>
                  </a:cxn>
                  <a:cxn ang="0">
                    <a:pos x="87" y="64"/>
                  </a:cxn>
                  <a:cxn ang="0">
                    <a:pos x="145" y="110"/>
                  </a:cxn>
                  <a:cxn ang="0">
                    <a:pos x="129" y="222"/>
                  </a:cxn>
                  <a:cxn ang="0">
                    <a:pos x="128" y="222"/>
                  </a:cxn>
                </a:cxnLst>
                <a:rect l="0" t="0" r="r" b="b"/>
                <a:pathLst>
                  <a:path w="218" h="320">
                    <a:moveTo>
                      <a:pt x="128" y="222"/>
                    </a:moveTo>
                    <a:cubicBezTo>
                      <a:pt x="126" y="256"/>
                      <a:pt x="126" y="256"/>
                      <a:pt x="126" y="256"/>
                    </a:cubicBezTo>
                    <a:cubicBezTo>
                      <a:pt x="218" y="256"/>
                      <a:pt x="218" y="256"/>
                      <a:pt x="218" y="256"/>
                    </a:cubicBezTo>
                    <a:cubicBezTo>
                      <a:pt x="218" y="256"/>
                      <a:pt x="210" y="230"/>
                      <a:pt x="181" y="224"/>
                    </a:cubicBezTo>
                    <a:cubicBezTo>
                      <a:pt x="208" y="110"/>
                      <a:pt x="208" y="110"/>
                      <a:pt x="208" y="110"/>
                    </a:cubicBezTo>
                    <a:cubicBezTo>
                      <a:pt x="190" y="59"/>
                      <a:pt x="143" y="4"/>
                      <a:pt x="143" y="4"/>
                    </a:cubicBezTo>
                    <a:cubicBezTo>
                      <a:pt x="39" y="7"/>
                      <a:pt x="39" y="7"/>
                      <a:pt x="39" y="7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8" y="34"/>
                      <a:pt x="9" y="38"/>
                    </a:cubicBezTo>
                    <a:cubicBezTo>
                      <a:pt x="18" y="76"/>
                      <a:pt x="30" y="137"/>
                      <a:pt x="35" y="180"/>
                    </a:cubicBezTo>
                    <a:cubicBezTo>
                      <a:pt x="40" y="214"/>
                      <a:pt x="37" y="320"/>
                      <a:pt x="37" y="320"/>
                    </a:cubicBezTo>
                    <a:cubicBezTo>
                      <a:pt x="84" y="320"/>
                      <a:pt x="84" y="320"/>
                      <a:pt x="84" y="320"/>
                    </a:cubicBezTo>
                    <a:cubicBezTo>
                      <a:pt x="84" y="320"/>
                      <a:pt x="93" y="225"/>
                      <a:pt x="93" y="188"/>
                    </a:cubicBezTo>
                    <a:cubicBezTo>
                      <a:pt x="93" y="168"/>
                      <a:pt x="90" y="108"/>
                      <a:pt x="87" y="64"/>
                    </a:cubicBezTo>
                    <a:cubicBezTo>
                      <a:pt x="145" y="110"/>
                      <a:pt x="145" y="110"/>
                      <a:pt x="145" y="110"/>
                    </a:cubicBezTo>
                    <a:cubicBezTo>
                      <a:pt x="145" y="151"/>
                      <a:pt x="131" y="212"/>
                      <a:pt x="129" y="222"/>
                    </a:cubicBezTo>
                    <a:lnTo>
                      <a:pt x="128" y="222"/>
                    </a:ln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61" name="Freeform 37"/>
              <p:cNvSpPr>
                <a:spLocks/>
              </p:cNvSpPr>
              <p:nvPr/>
            </p:nvSpPr>
            <p:spPr bwMode="auto">
              <a:xfrm>
                <a:off x="2208213" y="2132013"/>
                <a:ext cx="149225" cy="47625"/>
              </a:xfrm>
              <a:custGeom>
                <a:avLst/>
                <a:gdLst/>
                <a:ahLst/>
                <a:cxnLst>
                  <a:cxn ang="0">
                    <a:pos x="53" y="0"/>
                  </a:cxn>
                  <a:cxn ang="0">
                    <a:pos x="0" y="0"/>
                  </a:cxn>
                  <a:cxn ang="0">
                    <a:pos x="0" y="29"/>
                  </a:cxn>
                  <a:cxn ang="0">
                    <a:pos x="83" y="29"/>
                  </a:cxn>
                  <a:cxn ang="0">
                    <a:pos x="53" y="0"/>
                  </a:cxn>
                </a:cxnLst>
                <a:rect l="0" t="0" r="r" b="b"/>
                <a:pathLst>
                  <a:path w="90" h="29">
                    <a:moveTo>
                      <a:pt x="53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29"/>
                      <a:pt x="0" y="29"/>
                      <a:pt x="0" y="29"/>
                    </a:cubicBezTo>
                    <a:cubicBezTo>
                      <a:pt x="83" y="29"/>
                      <a:pt x="83" y="29"/>
                      <a:pt x="83" y="29"/>
                    </a:cubicBezTo>
                    <a:cubicBezTo>
                      <a:pt x="83" y="29"/>
                      <a:pt x="90" y="8"/>
                      <a:pt x="53" y="0"/>
                    </a:cubicBez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62" name="Freeform 38"/>
              <p:cNvSpPr>
                <a:spLocks/>
              </p:cNvSpPr>
              <p:nvPr/>
            </p:nvSpPr>
            <p:spPr bwMode="auto">
              <a:xfrm>
                <a:off x="2000250" y="982663"/>
                <a:ext cx="449263" cy="635000"/>
              </a:xfrm>
              <a:custGeom>
                <a:avLst/>
                <a:gdLst/>
                <a:ahLst/>
                <a:cxnLst>
                  <a:cxn ang="0">
                    <a:pos x="68" y="63"/>
                  </a:cxn>
                  <a:cxn ang="0">
                    <a:pos x="98" y="111"/>
                  </a:cxn>
                  <a:cxn ang="0">
                    <a:pos x="98" y="121"/>
                  </a:cxn>
                  <a:cxn ang="0">
                    <a:pos x="98" y="135"/>
                  </a:cxn>
                  <a:cxn ang="0">
                    <a:pos x="50" y="160"/>
                  </a:cxn>
                  <a:cxn ang="0">
                    <a:pos x="5" y="281"/>
                  </a:cxn>
                  <a:cxn ang="0">
                    <a:pos x="73" y="326"/>
                  </a:cxn>
                  <a:cxn ang="0">
                    <a:pos x="75" y="382"/>
                  </a:cxn>
                  <a:cxn ang="0">
                    <a:pos x="252" y="375"/>
                  </a:cxn>
                  <a:cxn ang="0">
                    <a:pos x="221" y="255"/>
                  </a:cxn>
                  <a:cxn ang="0">
                    <a:pos x="199" y="167"/>
                  </a:cxn>
                  <a:cxn ang="0">
                    <a:pos x="200" y="168"/>
                  </a:cxn>
                  <a:cxn ang="0">
                    <a:pos x="265" y="148"/>
                  </a:cxn>
                  <a:cxn ang="0">
                    <a:pos x="251" y="8"/>
                  </a:cxn>
                  <a:cxn ang="0">
                    <a:pos x="221" y="15"/>
                  </a:cxn>
                  <a:cxn ang="0">
                    <a:pos x="229" y="117"/>
                  </a:cxn>
                  <a:cxn ang="0">
                    <a:pos x="189" y="126"/>
                  </a:cxn>
                  <a:cxn ang="0">
                    <a:pos x="189" y="125"/>
                  </a:cxn>
                  <a:cxn ang="0">
                    <a:pos x="149" y="108"/>
                  </a:cxn>
                  <a:cxn ang="0">
                    <a:pos x="149" y="104"/>
                  </a:cxn>
                  <a:cxn ang="0">
                    <a:pos x="165" y="94"/>
                  </a:cxn>
                  <a:cxn ang="0">
                    <a:pos x="159" y="62"/>
                  </a:cxn>
                  <a:cxn ang="0">
                    <a:pos x="166" y="57"/>
                  </a:cxn>
                  <a:cxn ang="0">
                    <a:pos x="154" y="45"/>
                  </a:cxn>
                  <a:cxn ang="0">
                    <a:pos x="147" y="24"/>
                  </a:cxn>
                  <a:cxn ang="0">
                    <a:pos x="152" y="15"/>
                  </a:cxn>
                  <a:cxn ang="0">
                    <a:pos x="156" y="0"/>
                  </a:cxn>
                  <a:cxn ang="0">
                    <a:pos x="123" y="4"/>
                  </a:cxn>
                  <a:cxn ang="0">
                    <a:pos x="85" y="8"/>
                  </a:cxn>
                  <a:cxn ang="0">
                    <a:pos x="71" y="24"/>
                  </a:cxn>
                  <a:cxn ang="0">
                    <a:pos x="68" y="63"/>
                  </a:cxn>
                </a:cxnLst>
                <a:rect l="0" t="0" r="r" b="b"/>
                <a:pathLst>
                  <a:path w="270" h="382">
                    <a:moveTo>
                      <a:pt x="68" y="63"/>
                    </a:moveTo>
                    <a:cubicBezTo>
                      <a:pt x="73" y="87"/>
                      <a:pt x="98" y="111"/>
                      <a:pt x="98" y="111"/>
                    </a:cubicBezTo>
                    <a:cubicBezTo>
                      <a:pt x="98" y="121"/>
                      <a:pt x="98" y="121"/>
                      <a:pt x="98" y="121"/>
                    </a:cubicBezTo>
                    <a:cubicBezTo>
                      <a:pt x="98" y="135"/>
                      <a:pt x="98" y="135"/>
                      <a:pt x="98" y="135"/>
                    </a:cubicBezTo>
                    <a:cubicBezTo>
                      <a:pt x="98" y="135"/>
                      <a:pt x="54" y="156"/>
                      <a:pt x="50" y="160"/>
                    </a:cubicBezTo>
                    <a:cubicBezTo>
                      <a:pt x="36" y="174"/>
                      <a:pt x="12" y="253"/>
                      <a:pt x="5" y="281"/>
                    </a:cubicBezTo>
                    <a:cubicBezTo>
                      <a:pt x="0" y="299"/>
                      <a:pt x="39" y="315"/>
                      <a:pt x="73" y="326"/>
                    </a:cubicBezTo>
                    <a:cubicBezTo>
                      <a:pt x="75" y="382"/>
                      <a:pt x="75" y="382"/>
                      <a:pt x="75" y="382"/>
                    </a:cubicBezTo>
                    <a:cubicBezTo>
                      <a:pt x="252" y="375"/>
                      <a:pt x="252" y="375"/>
                      <a:pt x="252" y="375"/>
                    </a:cubicBezTo>
                    <a:cubicBezTo>
                      <a:pt x="252" y="375"/>
                      <a:pt x="233" y="304"/>
                      <a:pt x="221" y="255"/>
                    </a:cubicBezTo>
                    <a:cubicBezTo>
                      <a:pt x="212" y="216"/>
                      <a:pt x="204" y="188"/>
                      <a:pt x="199" y="167"/>
                    </a:cubicBezTo>
                    <a:cubicBezTo>
                      <a:pt x="200" y="168"/>
                      <a:pt x="200" y="168"/>
                      <a:pt x="200" y="168"/>
                    </a:cubicBezTo>
                    <a:cubicBezTo>
                      <a:pt x="200" y="168"/>
                      <a:pt x="261" y="157"/>
                      <a:pt x="265" y="148"/>
                    </a:cubicBezTo>
                    <a:cubicBezTo>
                      <a:pt x="270" y="135"/>
                      <a:pt x="251" y="8"/>
                      <a:pt x="251" y="8"/>
                    </a:cubicBezTo>
                    <a:cubicBezTo>
                      <a:pt x="221" y="15"/>
                      <a:pt x="221" y="15"/>
                      <a:pt x="221" y="15"/>
                    </a:cubicBezTo>
                    <a:cubicBezTo>
                      <a:pt x="221" y="15"/>
                      <a:pt x="229" y="109"/>
                      <a:pt x="229" y="117"/>
                    </a:cubicBezTo>
                    <a:cubicBezTo>
                      <a:pt x="229" y="120"/>
                      <a:pt x="204" y="124"/>
                      <a:pt x="189" y="126"/>
                    </a:cubicBezTo>
                    <a:cubicBezTo>
                      <a:pt x="189" y="125"/>
                      <a:pt x="189" y="125"/>
                      <a:pt x="189" y="125"/>
                    </a:cubicBezTo>
                    <a:cubicBezTo>
                      <a:pt x="149" y="131"/>
                      <a:pt x="149" y="110"/>
                      <a:pt x="149" y="108"/>
                    </a:cubicBezTo>
                    <a:cubicBezTo>
                      <a:pt x="149" y="106"/>
                      <a:pt x="149" y="104"/>
                      <a:pt x="149" y="104"/>
                    </a:cubicBezTo>
                    <a:cubicBezTo>
                      <a:pt x="149" y="104"/>
                      <a:pt x="161" y="103"/>
                      <a:pt x="165" y="94"/>
                    </a:cubicBezTo>
                    <a:cubicBezTo>
                      <a:pt x="167" y="91"/>
                      <a:pt x="163" y="77"/>
                      <a:pt x="159" y="62"/>
                    </a:cubicBezTo>
                    <a:cubicBezTo>
                      <a:pt x="166" y="57"/>
                      <a:pt x="166" y="57"/>
                      <a:pt x="166" y="57"/>
                    </a:cubicBezTo>
                    <a:cubicBezTo>
                      <a:pt x="154" y="45"/>
                      <a:pt x="154" y="45"/>
                      <a:pt x="154" y="45"/>
                    </a:cubicBezTo>
                    <a:cubicBezTo>
                      <a:pt x="152" y="40"/>
                      <a:pt x="148" y="27"/>
                      <a:pt x="147" y="24"/>
                    </a:cubicBezTo>
                    <a:cubicBezTo>
                      <a:pt x="147" y="24"/>
                      <a:pt x="149" y="21"/>
                      <a:pt x="152" y="15"/>
                    </a:cubicBezTo>
                    <a:cubicBezTo>
                      <a:pt x="155" y="8"/>
                      <a:pt x="156" y="0"/>
                      <a:pt x="156" y="0"/>
                    </a:cubicBezTo>
                    <a:cubicBezTo>
                      <a:pt x="156" y="0"/>
                      <a:pt x="140" y="6"/>
                      <a:pt x="123" y="4"/>
                    </a:cubicBezTo>
                    <a:cubicBezTo>
                      <a:pt x="114" y="2"/>
                      <a:pt x="91" y="4"/>
                      <a:pt x="85" y="8"/>
                    </a:cubicBezTo>
                    <a:cubicBezTo>
                      <a:pt x="80" y="11"/>
                      <a:pt x="74" y="16"/>
                      <a:pt x="71" y="24"/>
                    </a:cubicBezTo>
                    <a:cubicBezTo>
                      <a:pt x="68" y="33"/>
                      <a:pt x="64" y="46"/>
                      <a:pt x="68" y="63"/>
                    </a:cubicBez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63" name="Freeform 39"/>
              <p:cNvSpPr>
                <a:spLocks/>
              </p:cNvSpPr>
              <p:nvPr/>
            </p:nvSpPr>
            <p:spPr bwMode="auto">
              <a:xfrm>
                <a:off x="2082800" y="1374775"/>
                <a:ext cx="34925" cy="93662"/>
              </a:xfrm>
              <a:custGeom>
                <a:avLst/>
                <a:gdLst/>
                <a:ahLst/>
                <a:cxnLst>
                  <a:cxn ang="0">
                    <a:pos x="3" y="33"/>
                  </a:cxn>
                  <a:cxn ang="0">
                    <a:pos x="19" y="0"/>
                  </a:cxn>
                  <a:cxn ang="0">
                    <a:pos x="21" y="56"/>
                  </a:cxn>
                  <a:cxn ang="0">
                    <a:pos x="3" y="33"/>
                  </a:cxn>
                </a:cxnLst>
                <a:rect l="0" t="0" r="r" b="b"/>
                <a:pathLst>
                  <a:path w="21" h="56">
                    <a:moveTo>
                      <a:pt x="3" y="33"/>
                    </a:moveTo>
                    <a:cubicBezTo>
                      <a:pt x="4" y="27"/>
                      <a:pt x="10" y="12"/>
                      <a:pt x="19" y="0"/>
                    </a:cubicBezTo>
                    <a:cubicBezTo>
                      <a:pt x="20" y="22"/>
                      <a:pt x="20" y="41"/>
                      <a:pt x="21" y="56"/>
                    </a:cubicBezTo>
                    <a:cubicBezTo>
                      <a:pt x="9" y="51"/>
                      <a:pt x="0" y="43"/>
                      <a:pt x="3" y="33"/>
                    </a:cubicBezTo>
                    <a:close/>
                  </a:path>
                </a:pathLst>
              </a:custGeom>
              <a:solidFill>
                <a:schemeClr val="tx1">
                  <a:lumMod val="25000"/>
                  <a:lumOff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64" name="Freeform 40"/>
              <p:cNvSpPr>
                <a:spLocks/>
              </p:cNvSpPr>
              <p:nvPr/>
            </p:nvSpPr>
            <p:spPr bwMode="auto">
              <a:xfrm>
                <a:off x="2200275" y="1155700"/>
                <a:ext cx="1588" cy="1587"/>
              </a:xfrm>
              <a:custGeom>
                <a:avLst/>
                <a:gdLst/>
                <a:ahLst/>
                <a:cxnLst>
                  <a:cxn ang="0">
                    <a:pos x="0" y="1"/>
                  </a:cxn>
                  <a:cxn ang="0">
                    <a:pos x="0" y="0"/>
                  </a:cxn>
                  <a:cxn ang="0">
                    <a:pos x="0" y="1"/>
                  </a:cxn>
                  <a:cxn ang="0">
                    <a:pos x="0" y="1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7" name="Group 143"/>
            <p:cNvGrpSpPr/>
            <p:nvPr/>
          </p:nvGrpSpPr>
          <p:grpSpPr>
            <a:xfrm>
              <a:off x="2265363" y="1211262"/>
              <a:ext cx="246062" cy="158750"/>
              <a:chOff x="2265363" y="914400"/>
              <a:chExt cx="246062" cy="158750"/>
            </a:xfrm>
          </p:grpSpPr>
          <p:sp>
            <p:nvSpPr>
              <p:cNvPr id="1032" name="Freeform 8"/>
              <p:cNvSpPr>
                <a:spLocks/>
              </p:cNvSpPr>
              <p:nvPr/>
            </p:nvSpPr>
            <p:spPr bwMode="auto">
              <a:xfrm>
                <a:off x="2446338" y="1003300"/>
                <a:ext cx="46038" cy="12700"/>
              </a:xfrm>
              <a:custGeom>
                <a:avLst/>
                <a:gdLst/>
                <a:ahLst/>
                <a:cxnLst>
                  <a:cxn ang="0">
                    <a:pos x="21" y="0"/>
                  </a:cxn>
                  <a:cxn ang="0">
                    <a:pos x="1" y="3"/>
                  </a:cxn>
                  <a:cxn ang="0">
                    <a:pos x="0" y="7"/>
                  </a:cxn>
                  <a:cxn ang="0">
                    <a:pos x="28" y="1"/>
                  </a:cxn>
                  <a:cxn ang="0">
                    <a:pos x="21" y="0"/>
                  </a:cxn>
                </a:cxnLst>
                <a:rect l="0" t="0" r="r" b="b"/>
                <a:pathLst>
                  <a:path w="28" h="7">
                    <a:moveTo>
                      <a:pt x="21" y="0"/>
                    </a:moveTo>
                    <a:cubicBezTo>
                      <a:pt x="1" y="3"/>
                      <a:pt x="1" y="3"/>
                      <a:pt x="1" y="3"/>
                    </a:cubicBezTo>
                    <a:cubicBezTo>
                      <a:pt x="1" y="3"/>
                      <a:pt x="1" y="3"/>
                      <a:pt x="0" y="7"/>
                    </a:cubicBezTo>
                    <a:cubicBezTo>
                      <a:pt x="28" y="1"/>
                      <a:pt x="28" y="1"/>
                      <a:pt x="28" y="1"/>
                    </a:cubicBezTo>
                    <a:cubicBezTo>
                      <a:pt x="28" y="1"/>
                      <a:pt x="23" y="1"/>
                      <a:pt x="21" y="0"/>
                    </a:cubicBezTo>
                  </a:path>
                </a:pathLst>
              </a:custGeom>
              <a:solidFill>
                <a:srgbClr val="B7342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39" name="Freeform 15"/>
              <p:cNvSpPr>
                <a:spLocks/>
              </p:cNvSpPr>
              <p:nvPr/>
            </p:nvSpPr>
            <p:spPr bwMode="auto">
              <a:xfrm>
                <a:off x="2446338" y="1003300"/>
                <a:ext cx="46038" cy="12700"/>
              </a:xfrm>
              <a:custGeom>
                <a:avLst/>
                <a:gdLst/>
                <a:ahLst/>
                <a:cxnLst>
                  <a:cxn ang="0">
                    <a:pos x="21" y="0"/>
                  </a:cxn>
                  <a:cxn ang="0">
                    <a:pos x="1" y="3"/>
                  </a:cxn>
                  <a:cxn ang="0">
                    <a:pos x="0" y="7"/>
                  </a:cxn>
                  <a:cxn ang="0">
                    <a:pos x="28" y="1"/>
                  </a:cxn>
                  <a:cxn ang="0">
                    <a:pos x="21" y="0"/>
                  </a:cxn>
                </a:cxnLst>
                <a:rect l="0" t="0" r="r" b="b"/>
                <a:pathLst>
                  <a:path w="28" h="7">
                    <a:moveTo>
                      <a:pt x="21" y="0"/>
                    </a:moveTo>
                    <a:cubicBezTo>
                      <a:pt x="1" y="3"/>
                      <a:pt x="1" y="3"/>
                      <a:pt x="1" y="3"/>
                    </a:cubicBezTo>
                    <a:cubicBezTo>
                      <a:pt x="1" y="3"/>
                      <a:pt x="1" y="3"/>
                      <a:pt x="0" y="7"/>
                    </a:cubicBezTo>
                    <a:cubicBezTo>
                      <a:pt x="28" y="1"/>
                      <a:pt x="28" y="1"/>
                      <a:pt x="28" y="1"/>
                    </a:cubicBezTo>
                    <a:cubicBezTo>
                      <a:pt x="28" y="1"/>
                      <a:pt x="23" y="1"/>
                      <a:pt x="21" y="0"/>
                    </a:cubicBezTo>
                  </a:path>
                </a:pathLst>
              </a:custGeom>
              <a:solidFill>
                <a:srgbClr val="ECDFDE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00" name="Freeform 76"/>
              <p:cNvSpPr>
                <a:spLocks/>
              </p:cNvSpPr>
              <p:nvPr/>
            </p:nvSpPr>
            <p:spPr bwMode="auto">
              <a:xfrm>
                <a:off x="2395538" y="919163"/>
                <a:ext cx="100013" cy="103187"/>
              </a:xfrm>
              <a:custGeom>
                <a:avLst/>
                <a:gdLst/>
                <a:ahLst/>
                <a:cxnLst>
                  <a:cxn ang="0">
                    <a:pos x="42" y="0"/>
                  </a:cxn>
                  <a:cxn ang="0">
                    <a:pos x="0" y="34"/>
                  </a:cxn>
                  <a:cxn ang="0">
                    <a:pos x="15" y="65"/>
                  </a:cxn>
                  <a:cxn ang="0">
                    <a:pos x="63" y="54"/>
                  </a:cxn>
                  <a:cxn ang="0">
                    <a:pos x="42" y="0"/>
                  </a:cxn>
                </a:cxnLst>
                <a:rect l="0" t="0" r="r" b="b"/>
                <a:pathLst>
                  <a:path w="63" h="65">
                    <a:moveTo>
                      <a:pt x="42" y="0"/>
                    </a:moveTo>
                    <a:lnTo>
                      <a:pt x="0" y="34"/>
                    </a:lnTo>
                    <a:lnTo>
                      <a:pt x="15" y="65"/>
                    </a:lnTo>
                    <a:lnTo>
                      <a:pt x="63" y="54"/>
                    </a:lnTo>
                    <a:lnTo>
                      <a:pt x="42" y="0"/>
                    </a:lnTo>
                    <a:close/>
                  </a:path>
                </a:pathLst>
              </a:custGeom>
              <a:solidFill>
                <a:srgbClr val="D6412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01" name="Freeform 77"/>
              <p:cNvSpPr>
                <a:spLocks/>
              </p:cNvSpPr>
              <p:nvPr/>
            </p:nvSpPr>
            <p:spPr bwMode="auto">
              <a:xfrm>
                <a:off x="2395538" y="919163"/>
                <a:ext cx="100013" cy="103187"/>
              </a:xfrm>
              <a:custGeom>
                <a:avLst/>
                <a:gdLst/>
                <a:ahLst/>
                <a:cxnLst>
                  <a:cxn ang="0">
                    <a:pos x="42" y="0"/>
                  </a:cxn>
                  <a:cxn ang="0">
                    <a:pos x="0" y="34"/>
                  </a:cxn>
                  <a:cxn ang="0">
                    <a:pos x="15" y="65"/>
                  </a:cxn>
                  <a:cxn ang="0">
                    <a:pos x="63" y="54"/>
                  </a:cxn>
                </a:cxnLst>
                <a:rect l="0" t="0" r="r" b="b"/>
                <a:pathLst>
                  <a:path w="63" h="65">
                    <a:moveTo>
                      <a:pt x="42" y="0"/>
                    </a:moveTo>
                    <a:lnTo>
                      <a:pt x="0" y="34"/>
                    </a:lnTo>
                    <a:lnTo>
                      <a:pt x="15" y="65"/>
                    </a:lnTo>
                    <a:lnTo>
                      <a:pt x="63" y="54"/>
                    </a:lnTo>
                  </a:path>
                </a:pathLst>
              </a:custGeom>
              <a:solidFill>
                <a:schemeClr val="accent4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02" name="Freeform 78"/>
              <p:cNvSpPr>
                <a:spLocks/>
              </p:cNvSpPr>
              <p:nvPr/>
            </p:nvSpPr>
            <p:spPr bwMode="auto">
              <a:xfrm>
                <a:off x="2447925" y="914400"/>
                <a:ext cx="63500" cy="96837"/>
              </a:xfrm>
              <a:custGeom>
                <a:avLst/>
                <a:gdLst/>
                <a:ahLst/>
                <a:cxnLst>
                  <a:cxn ang="0">
                    <a:pos x="5" y="34"/>
                  </a:cxn>
                  <a:cxn ang="0">
                    <a:pos x="29" y="55"/>
                  </a:cxn>
                  <a:cxn ang="0">
                    <a:pos x="32" y="24"/>
                  </a:cxn>
                  <a:cxn ang="0">
                    <a:pos x="9" y="3"/>
                  </a:cxn>
                  <a:cxn ang="0">
                    <a:pos x="5" y="34"/>
                  </a:cxn>
                </a:cxnLst>
                <a:rect l="0" t="0" r="r" b="b"/>
                <a:pathLst>
                  <a:path w="38" h="58">
                    <a:moveTo>
                      <a:pt x="5" y="34"/>
                    </a:moveTo>
                    <a:cubicBezTo>
                      <a:pt x="11" y="49"/>
                      <a:pt x="21" y="58"/>
                      <a:pt x="29" y="55"/>
                    </a:cubicBezTo>
                    <a:cubicBezTo>
                      <a:pt x="37" y="52"/>
                      <a:pt x="38" y="38"/>
                      <a:pt x="32" y="24"/>
                    </a:cubicBezTo>
                    <a:cubicBezTo>
                      <a:pt x="27" y="9"/>
                      <a:pt x="16" y="0"/>
                      <a:pt x="9" y="3"/>
                    </a:cubicBezTo>
                    <a:cubicBezTo>
                      <a:pt x="1" y="6"/>
                      <a:pt x="0" y="20"/>
                      <a:pt x="5" y="34"/>
                    </a:cubicBezTo>
                    <a:close/>
                  </a:path>
                </a:pathLst>
              </a:custGeom>
              <a:solidFill>
                <a:srgbClr val="AFE2E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03" name="Freeform 79"/>
              <p:cNvSpPr>
                <a:spLocks/>
              </p:cNvSpPr>
              <p:nvPr/>
            </p:nvSpPr>
            <p:spPr bwMode="auto">
              <a:xfrm>
                <a:off x="2284413" y="946150"/>
                <a:ext cx="150813" cy="123825"/>
              </a:xfrm>
              <a:custGeom>
                <a:avLst/>
                <a:gdLst/>
                <a:ahLst/>
                <a:cxnLst>
                  <a:cxn ang="0">
                    <a:pos x="91" y="52"/>
                  </a:cxn>
                  <a:cxn ang="0">
                    <a:pos x="18" y="75"/>
                  </a:cxn>
                  <a:cxn ang="0">
                    <a:pos x="4" y="40"/>
                  </a:cxn>
                  <a:cxn ang="0">
                    <a:pos x="71" y="0"/>
                  </a:cxn>
                </a:cxnLst>
                <a:rect l="0" t="0" r="r" b="b"/>
                <a:pathLst>
                  <a:path w="91" h="75">
                    <a:moveTo>
                      <a:pt x="91" y="52"/>
                    </a:moveTo>
                    <a:cubicBezTo>
                      <a:pt x="18" y="75"/>
                      <a:pt x="18" y="75"/>
                      <a:pt x="18" y="75"/>
                    </a:cubicBezTo>
                    <a:cubicBezTo>
                      <a:pt x="18" y="75"/>
                      <a:pt x="0" y="67"/>
                      <a:pt x="4" y="40"/>
                    </a:cubicBezTo>
                    <a:cubicBezTo>
                      <a:pt x="71" y="0"/>
                      <a:pt x="71" y="0"/>
                      <a:pt x="71" y="0"/>
                    </a:cubicBezTo>
                  </a:path>
                </a:pathLst>
              </a:custGeom>
              <a:solidFill>
                <a:schemeClr val="accent4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04" name="Freeform 80"/>
              <p:cNvSpPr>
                <a:spLocks/>
              </p:cNvSpPr>
              <p:nvPr/>
            </p:nvSpPr>
            <p:spPr bwMode="auto">
              <a:xfrm>
                <a:off x="2387600" y="939800"/>
                <a:ext cx="63500" cy="96837"/>
              </a:xfrm>
              <a:custGeom>
                <a:avLst/>
                <a:gdLst/>
                <a:ahLst/>
                <a:cxnLst>
                  <a:cxn ang="0">
                    <a:pos x="5" y="34"/>
                  </a:cxn>
                  <a:cxn ang="0">
                    <a:pos x="29" y="55"/>
                  </a:cxn>
                  <a:cxn ang="0">
                    <a:pos x="33" y="24"/>
                  </a:cxn>
                  <a:cxn ang="0">
                    <a:pos x="9" y="3"/>
                  </a:cxn>
                  <a:cxn ang="0">
                    <a:pos x="5" y="34"/>
                  </a:cxn>
                </a:cxnLst>
                <a:rect l="0" t="0" r="r" b="b"/>
                <a:pathLst>
                  <a:path w="38" h="58">
                    <a:moveTo>
                      <a:pt x="5" y="34"/>
                    </a:moveTo>
                    <a:cubicBezTo>
                      <a:pt x="11" y="48"/>
                      <a:pt x="22" y="58"/>
                      <a:pt x="29" y="55"/>
                    </a:cubicBezTo>
                    <a:cubicBezTo>
                      <a:pt x="37" y="52"/>
                      <a:pt x="38" y="38"/>
                      <a:pt x="33" y="24"/>
                    </a:cubicBezTo>
                    <a:cubicBezTo>
                      <a:pt x="27" y="9"/>
                      <a:pt x="16" y="0"/>
                      <a:pt x="9" y="3"/>
                    </a:cubicBezTo>
                    <a:cubicBezTo>
                      <a:pt x="1" y="6"/>
                      <a:pt x="0" y="20"/>
                      <a:pt x="5" y="34"/>
                    </a:cubicBezTo>
                    <a:close/>
                  </a:path>
                </a:pathLst>
              </a:custGeom>
              <a:solidFill>
                <a:srgbClr val="AFE2E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06" name="Freeform 82"/>
              <p:cNvSpPr>
                <a:spLocks/>
              </p:cNvSpPr>
              <p:nvPr/>
            </p:nvSpPr>
            <p:spPr bwMode="auto">
              <a:xfrm>
                <a:off x="2282825" y="1030288"/>
                <a:ext cx="25400" cy="30162"/>
              </a:xfrm>
              <a:custGeom>
                <a:avLst/>
                <a:gdLst/>
                <a:ahLst/>
                <a:cxnLst>
                  <a:cxn ang="0">
                    <a:pos x="16" y="16"/>
                  </a:cxn>
                  <a:cxn ang="0">
                    <a:pos x="5" y="19"/>
                  </a:cxn>
                  <a:cxn ang="0">
                    <a:pos x="0" y="4"/>
                  </a:cxn>
                  <a:cxn ang="0">
                    <a:pos x="8" y="0"/>
                  </a:cxn>
                </a:cxnLst>
                <a:rect l="0" t="0" r="r" b="b"/>
                <a:pathLst>
                  <a:path w="16" h="19">
                    <a:moveTo>
                      <a:pt x="16" y="16"/>
                    </a:moveTo>
                    <a:lnTo>
                      <a:pt x="5" y="19"/>
                    </a:lnTo>
                    <a:lnTo>
                      <a:pt x="0" y="4"/>
                    </a:lnTo>
                    <a:lnTo>
                      <a:pt x="8" y="0"/>
                    </a:lnTo>
                  </a:path>
                </a:pathLst>
              </a:custGeom>
              <a:no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07" name="Freeform 83"/>
              <p:cNvSpPr>
                <a:spLocks/>
              </p:cNvSpPr>
              <p:nvPr/>
            </p:nvSpPr>
            <p:spPr bwMode="auto">
              <a:xfrm>
                <a:off x="2265363" y="1033463"/>
                <a:ext cx="25400" cy="39687"/>
              </a:xfrm>
              <a:custGeom>
                <a:avLst/>
                <a:gdLst/>
                <a:ahLst/>
                <a:cxnLst>
                  <a:cxn ang="0">
                    <a:pos x="11" y="2"/>
                  </a:cxn>
                  <a:cxn ang="0">
                    <a:pos x="2" y="0"/>
                  </a:cxn>
                  <a:cxn ang="0">
                    <a:pos x="11" y="24"/>
                  </a:cxn>
                  <a:cxn ang="0">
                    <a:pos x="16" y="16"/>
                  </a:cxn>
                </a:cxnLst>
                <a:rect l="0" t="0" r="r" b="b"/>
                <a:pathLst>
                  <a:path w="16" h="24">
                    <a:moveTo>
                      <a:pt x="11" y="2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0" y="13"/>
                      <a:pt x="11" y="24"/>
                      <a:pt x="11" y="24"/>
                    </a:cubicBezTo>
                    <a:cubicBezTo>
                      <a:pt x="16" y="16"/>
                      <a:pt x="16" y="16"/>
                      <a:pt x="16" y="16"/>
                    </a:cubicBezTo>
                  </a:path>
                </a:pathLst>
              </a:custGeom>
              <a:solidFill>
                <a:schemeClr val="accent4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08" name="Freeform 84"/>
              <p:cNvSpPr>
                <a:spLocks/>
              </p:cNvSpPr>
              <p:nvPr/>
            </p:nvSpPr>
            <p:spPr bwMode="auto">
              <a:xfrm>
                <a:off x="2289175" y="1012825"/>
                <a:ext cx="25400" cy="57150"/>
              </a:xfrm>
              <a:custGeom>
                <a:avLst/>
                <a:gdLst/>
                <a:ahLst/>
                <a:cxnLst>
                  <a:cxn ang="0">
                    <a:pos x="15" y="35"/>
                  </a:cxn>
                  <a:cxn ang="0">
                    <a:pos x="14" y="34"/>
                  </a:cxn>
                  <a:cxn ang="0">
                    <a:pos x="12" y="33"/>
                  </a:cxn>
                  <a:cxn ang="0">
                    <a:pos x="10" y="31"/>
                  </a:cxn>
                  <a:cxn ang="0">
                    <a:pos x="8" y="29"/>
                  </a:cxn>
                  <a:cxn ang="0">
                    <a:pos x="6" y="26"/>
                  </a:cxn>
                  <a:cxn ang="0">
                    <a:pos x="4" y="23"/>
                  </a:cxn>
                  <a:cxn ang="0">
                    <a:pos x="2" y="20"/>
                  </a:cxn>
                  <a:cxn ang="0">
                    <a:pos x="1" y="13"/>
                  </a:cxn>
                  <a:cxn ang="0">
                    <a:pos x="0" y="6"/>
                  </a:cxn>
                  <a:cxn ang="0">
                    <a:pos x="1" y="0"/>
                  </a:cxn>
                  <a:cxn ang="0">
                    <a:pos x="1" y="6"/>
                  </a:cxn>
                  <a:cxn ang="0">
                    <a:pos x="3" y="19"/>
                  </a:cxn>
                  <a:cxn ang="0">
                    <a:pos x="5" y="23"/>
                  </a:cxn>
                  <a:cxn ang="0">
                    <a:pos x="7" y="26"/>
                  </a:cxn>
                  <a:cxn ang="0">
                    <a:pos x="8" y="29"/>
                  </a:cxn>
                  <a:cxn ang="0">
                    <a:pos x="10" y="31"/>
                  </a:cxn>
                  <a:cxn ang="0">
                    <a:pos x="12" y="33"/>
                  </a:cxn>
                  <a:cxn ang="0">
                    <a:pos x="14" y="34"/>
                  </a:cxn>
                  <a:cxn ang="0">
                    <a:pos x="15" y="35"/>
                  </a:cxn>
                </a:cxnLst>
                <a:rect l="0" t="0" r="r" b="b"/>
                <a:pathLst>
                  <a:path w="15" h="35">
                    <a:moveTo>
                      <a:pt x="15" y="35"/>
                    </a:moveTo>
                    <a:cubicBezTo>
                      <a:pt x="15" y="35"/>
                      <a:pt x="15" y="34"/>
                      <a:pt x="14" y="34"/>
                    </a:cubicBezTo>
                    <a:cubicBezTo>
                      <a:pt x="13" y="34"/>
                      <a:pt x="13" y="33"/>
                      <a:pt x="12" y="33"/>
                    </a:cubicBezTo>
                    <a:cubicBezTo>
                      <a:pt x="11" y="32"/>
                      <a:pt x="11" y="32"/>
                      <a:pt x="10" y="31"/>
                    </a:cubicBezTo>
                    <a:cubicBezTo>
                      <a:pt x="9" y="31"/>
                      <a:pt x="9" y="30"/>
                      <a:pt x="8" y="29"/>
                    </a:cubicBezTo>
                    <a:cubicBezTo>
                      <a:pt x="7" y="28"/>
                      <a:pt x="6" y="27"/>
                      <a:pt x="6" y="26"/>
                    </a:cubicBezTo>
                    <a:cubicBezTo>
                      <a:pt x="5" y="25"/>
                      <a:pt x="5" y="24"/>
                      <a:pt x="4" y="23"/>
                    </a:cubicBezTo>
                    <a:cubicBezTo>
                      <a:pt x="3" y="22"/>
                      <a:pt x="3" y="21"/>
                      <a:pt x="2" y="20"/>
                    </a:cubicBezTo>
                    <a:cubicBezTo>
                      <a:pt x="2" y="17"/>
                      <a:pt x="1" y="15"/>
                      <a:pt x="1" y="13"/>
                    </a:cubicBezTo>
                    <a:cubicBezTo>
                      <a:pt x="0" y="10"/>
                      <a:pt x="0" y="8"/>
                      <a:pt x="0" y="6"/>
                    </a:cubicBezTo>
                    <a:cubicBezTo>
                      <a:pt x="1" y="2"/>
                      <a:pt x="1" y="0"/>
                      <a:pt x="1" y="0"/>
                    </a:cubicBezTo>
                    <a:cubicBezTo>
                      <a:pt x="1" y="0"/>
                      <a:pt x="1" y="2"/>
                      <a:pt x="1" y="6"/>
                    </a:cubicBezTo>
                    <a:cubicBezTo>
                      <a:pt x="1" y="10"/>
                      <a:pt x="2" y="15"/>
                      <a:pt x="3" y="19"/>
                    </a:cubicBezTo>
                    <a:cubicBezTo>
                      <a:pt x="4" y="21"/>
                      <a:pt x="4" y="22"/>
                      <a:pt x="5" y="23"/>
                    </a:cubicBezTo>
                    <a:cubicBezTo>
                      <a:pt x="5" y="24"/>
                      <a:pt x="6" y="25"/>
                      <a:pt x="7" y="26"/>
                    </a:cubicBezTo>
                    <a:cubicBezTo>
                      <a:pt x="7" y="27"/>
                      <a:pt x="8" y="28"/>
                      <a:pt x="8" y="29"/>
                    </a:cubicBezTo>
                    <a:cubicBezTo>
                      <a:pt x="9" y="29"/>
                      <a:pt x="10" y="30"/>
                      <a:pt x="10" y="31"/>
                    </a:cubicBezTo>
                    <a:cubicBezTo>
                      <a:pt x="11" y="31"/>
                      <a:pt x="12" y="32"/>
                      <a:pt x="12" y="33"/>
                    </a:cubicBezTo>
                    <a:cubicBezTo>
                      <a:pt x="13" y="33"/>
                      <a:pt x="13" y="33"/>
                      <a:pt x="14" y="34"/>
                    </a:cubicBezTo>
                    <a:cubicBezTo>
                      <a:pt x="15" y="34"/>
                      <a:pt x="15" y="35"/>
                      <a:pt x="15" y="35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10" name="Freeform 86"/>
              <p:cNvSpPr>
                <a:spLocks/>
              </p:cNvSpPr>
              <p:nvPr/>
            </p:nvSpPr>
            <p:spPr bwMode="auto">
              <a:xfrm>
                <a:off x="2282825" y="1036638"/>
                <a:ext cx="7938" cy="23812"/>
              </a:xfrm>
              <a:custGeom>
                <a:avLst/>
                <a:gdLst/>
                <a:ahLst/>
                <a:cxnLst>
                  <a:cxn ang="0">
                    <a:pos x="5" y="14"/>
                  </a:cxn>
                  <a:cxn ang="0">
                    <a:pos x="3" y="12"/>
                  </a:cxn>
                  <a:cxn ang="0">
                    <a:pos x="2" y="10"/>
                  </a:cxn>
                  <a:cxn ang="0">
                    <a:pos x="1" y="7"/>
                  </a:cxn>
                  <a:cxn ang="0">
                    <a:pos x="0" y="2"/>
                  </a:cxn>
                  <a:cxn ang="0">
                    <a:pos x="0" y="0"/>
                  </a:cxn>
                  <a:cxn ang="0">
                    <a:pos x="0" y="2"/>
                  </a:cxn>
                  <a:cxn ang="0">
                    <a:pos x="1" y="4"/>
                  </a:cxn>
                  <a:cxn ang="0">
                    <a:pos x="2" y="7"/>
                  </a:cxn>
                  <a:cxn ang="0">
                    <a:pos x="4" y="12"/>
                  </a:cxn>
                  <a:cxn ang="0">
                    <a:pos x="5" y="14"/>
                  </a:cxn>
                </a:cxnLst>
                <a:rect l="0" t="0" r="r" b="b"/>
                <a:pathLst>
                  <a:path w="5" h="14">
                    <a:moveTo>
                      <a:pt x="5" y="14"/>
                    </a:moveTo>
                    <a:cubicBezTo>
                      <a:pt x="5" y="14"/>
                      <a:pt x="4" y="13"/>
                      <a:pt x="3" y="12"/>
                    </a:cubicBezTo>
                    <a:cubicBezTo>
                      <a:pt x="3" y="11"/>
                      <a:pt x="2" y="11"/>
                      <a:pt x="2" y="10"/>
                    </a:cubicBezTo>
                    <a:cubicBezTo>
                      <a:pt x="2" y="9"/>
                      <a:pt x="1" y="8"/>
                      <a:pt x="1" y="7"/>
                    </a:cubicBezTo>
                    <a:cubicBezTo>
                      <a:pt x="0" y="5"/>
                      <a:pt x="0" y="4"/>
                      <a:pt x="0" y="2"/>
                    </a:cubicBezTo>
                    <a:cubicBezTo>
                      <a:pt x="0" y="1"/>
                      <a:pt x="0" y="0"/>
                      <a:pt x="0" y="0"/>
                    </a:cubicBezTo>
                    <a:cubicBezTo>
                      <a:pt x="0" y="0"/>
                      <a:pt x="0" y="1"/>
                      <a:pt x="0" y="2"/>
                    </a:cubicBezTo>
                    <a:cubicBezTo>
                      <a:pt x="0" y="3"/>
                      <a:pt x="1" y="4"/>
                      <a:pt x="1" y="4"/>
                    </a:cubicBezTo>
                    <a:cubicBezTo>
                      <a:pt x="1" y="5"/>
                      <a:pt x="1" y="6"/>
                      <a:pt x="2" y="7"/>
                    </a:cubicBezTo>
                    <a:cubicBezTo>
                      <a:pt x="2" y="9"/>
                      <a:pt x="3" y="10"/>
                      <a:pt x="4" y="12"/>
                    </a:cubicBezTo>
                    <a:cubicBezTo>
                      <a:pt x="4" y="13"/>
                      <a:pt x="5" y="14"/>
                      <a:pt x="5" y="14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9" name="Group 144"/>
          <p:cNvGrpSpPr/>
          <p:nvPr/>
        </p:nvGrpSpPr>
        <p:grpSpPr>
          <a:xfrm>
            <a:off x="3834518" y="2144799"/>
            <a:ext cx="553610" cy="4435578"/>
            <a:chOff x="2171701" y="1331914"/>
            <a:chExt cx="393700" cy="3154362"/>
          </a:xfrm>
          <a:solidFill>
            <a:schemeClr val="accent1"/>
          </a:solidFill>
        </p:grpSpPr>
        <p:sp>
          <p:nvSpPr>
            <p:cNvPr id="1078" name="Freeform 54"/>
            <p:cNvSpPr>
              <a:spLocks/>
            </p:cNvSpPr>
            <p:nvPr/>
          </p:nvSpPr>
          <p:spPr bwMode="auto">
            <a:xfrm>
              <a:off x="2492376" y="1331914"/>
              <a:ext cx="73025" cy="3154362"/>
            </a:xfrm>
            <a:custGeom>
              <a:avLst/>
              <a:gdLst/>
              <a:ahLst/>
              <a:cxnLst>
                <a:cxn ang="0">
                  <a:pos x="0" y="2063"/>
                </a:cxn>
                <a:cxn ang="0">
                  <a:pos x="12" y="2073"/>
                </a:cxn>
                <a:cxn ang="0">
                  <a:pos x="24" y="2063"/>
                </a:cxn>
                <a:cxn ang="0">
                  <a:pos x="24" y="10"/>
                </a:cxn>
                <a:cxn ang="0">
                  <a:pos x="12" y="0"/>
                </a:cxn>
                <a:cxn ang="0">
                  <a:pos x="0" y="10"/>
                </a:cxn>
                <a:cxn ang="0">
                  <a:pos x="0" y="2063"/>
                </a:cxn>
              </a:cxnLst>
              <a:rect l="0" t="0" r="r" b="b"/>
              <a:pathLst>
                <a:path w="24" h="2073">
                  <a:moveTo>
                    <a:pt x="0" y="2063"/>
                  </a:moveTo>
                  <a:cubicBezTo>
                    <a:pt x="0" y="2069"/>
                    <a:pt x="6" y="2073"/>
                    <a:pt x="12" y="2073"/>
                  </a:cubicBezTo>
                  <a:cubicBezTo>
                    <a:pt x="19" y="2073"/>
                    <a:pt x="24" y="2069"/>
                    <a:pt x="24" y="2063"/>
                  </a:cubicBezTo>
                  <a:cubicBezTo>
                    <a:pt x="24" y="10"/>
                    <a:pt x="24" y="10"/>
                    <a:pt x="24" y="10"/>
                  </a:cubicBezTo>
                  <a:cubicBezTo>
                    <a:pt x="24" y="5"/>
                    <a:pt x="19" y="0"/>
                    <a:pt x="12" y="0"/>
                  </a:cubicBezTo>
                  <a:cubicBezTo>
                    <a:pt x="6" y="0"/>
                    <a:pt x="0" y="5"/>
                    <a:pt x="0" y="10"/>
                  </a:cubicBezTo>
                  <a:lnTo>
                    <a:pt x="0" y="206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79" name="Rectangle 55"/>
            <p:cNvSpPr>
              <a:spLocks noChangeArrowheads="1"/>
            </p:cNvSpPr>
            <p:nvPr/>
          </p:nvSpPr>
          <p:spPr bwMode="auto">
            <a:xfrm>
              <a:off x="2225675" y="2030413"/>
              <a:ext cx="320675" cy="3175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0" name="Rectangle 56"/>
            <p:cNvSpPr>
              <a:spLocks noChangeArrowheads="1"/>
            </p:cNvSpPr>
            <p:nvPr/>
          </p:nvSpPr>
          <p:spPr bwMode="auto">
            <a:xfrm>
              <a:off x="2225675" y="2179638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1" name="Rectangle 57"/>
            <p:cNvSpPr>
              <a:spLocks noChangeArrowheads="1"/>
            </p:cNvSpPr>
            <p:nvPr/>
          </p:nvSpPr>
          <p:spPr bwMode="auto">
            <a:xfrm>
              <a:off x="2225675" y="1662113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2" name="Rectangle 58"/>
            <p:cNvSpPr>
              <a:spLocks noChangeArrowheads="1"/>
            </p:cNvSpPr>
            <p:nvPr/>
          </p:nvSpPr>
          <p:spPr bwMode="auto">
            <a:xfrm>
              <a:off x="2225675" y="1497013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3" name="Rectangle 59"/>
            <p:cNvSpPr>
              <a:spLocks noChangeArrowheads="1"/>
            </p:cNvSpPr>
            <p:nvPr/>
          </p:nvSpPr>
          <p:spPr bwMode="auto">
            <a:xfrm>
              <a:off x="2225675" y="1814513"/>
              <a:ext cx="320675" cy="3175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4" name="Rectangle 60"/>
            <p:cNvSpPr>
              <a:spLocks noChangeArrowheads="1"/>
            </p:cNvSpPr>
            <p:nvPr/>
          </p:nvSpPr>
          <p:spPr bwMode="auto">
            <a:xfrm>
              <a:off x="2225675" y="2344738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5" name="Rectangle 61"/>
            <p:cNvSpPr>
              <a:spLocks noChangeArrowheads="1"/>
            </p:cNvSpPr>
            <p:nvPr/>
          </p:nvSpPr>
          <p:spPr bwMode="auto">
            <a:xfrm>
              <a:off x="2225675" y="2497138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6" name="Rectangle 62"/>
            <p:cNvSpPr>
              <a:spLocks noChangeArrowheads="1"/>
            </p:cNvSpPr>
            <p:nvPr/>
          </p:nvSpPr>
          <p:spPr bwMode="auto">
            <a:xfrm>
              <a:off x="2225675" y="2660650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7" name="Rectangle 63"/>
            <p:cNvSpPr>
              <a:spLocks noChangeArrowheads="1"/>
            </p:cNvSpPr>
            <p:nvPr/>
          </p:nvSpPr>
          <p:spPr bwMode="auto">
            <a:xfrm>
              <a:off x="2225675" y="2813050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8" name="Rectangle 64"/>
            <p:cNvSpPr>
              <a:spLocks noChangeArrowheads="1"/>
            </p:cNvSpPr>
            <p:nvPr/>
          </p:nvSpPr>
          <p:spPr bwMode="auto">
            <a:xfrm>
              <a:off x="2225675" y="2978150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9" name="Rectangle 65"/>
            <p:cNvSpPr>
              <a:spLocks noChangeArrowheads="1"/>
            </p:cNvSpPr>
            <p:nvPr/>
          </p:nvSpPr>
          <p:spPr bwMode="auto">
            <a:xfrm>
              <a:off x="2225675" y="3127375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90" name="Rectangle 66"/>
            <p:cNvSpPr>
              <a:spLocks noChangeArrowheads="1"/>
            </p:cNvSpPr>
            <p:nvPr/>
          </p:nvSpPr>
          <p:spPr bwMode="auto">
            <a:xfrm>
              <a:off x="2225675" y="3294063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91" name="Rectangle 67"/>
            <p:cNvSpPr>
              <a:spLocks noChangeArrowheads="1"/>
            </p:cNvSpPr>
            <p:nvPr/>
          </p:nvSpPr>
          <p:spPr bwMode="auto">
            <a:xfrm>
              <a:off x="2225675" y="3443288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92" name="Rectangle 68"/>
            <p:cNvSpPr>
              <a:spLocks noChangeArrowheads="1"/>
            </p:cNvSpPr>
            <p:nvPr/>
          </p:nvSpPr>
          <p:spPr bwMode="auto">
            <a:xfrm>
              <a:off x="2225675" y="3609975"/>
              <a:ext cx="320675" cy="3175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93" name="Rectangle 69"/>
            <p:cNvSpPr>
              <a:spLocks noChangeArrowheads="1"/>
            </p:cNvSpPr>
            <p:nvPr/>
          </p:nvSpPr>
          <p:spPr bwMode="auto">
            <a:xfrm>
              <a:off x="2225675" y="3759200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94" name="Rectangle 70"/>
            <p:cNvSpPr>
              <a:spLocks noChangeArrowheads="1"/>
            </p:cNvSpPr>
            <p:nvPr/>
          </p:nvSpPr>
          <p:spPr bwMode="auto">
            <a:xfrm>
              <a:off x="2225675" y="3924300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95" name="Rectangle 71"/>
            <p:cNvSpPr>
              <a:spLocks noChangeArrowheads="1"/>
            </p:cNvSpPr>
            <p:nvPr/>
          </p:nvSpPr>
          <p:spPr bwMode="auto">
            <a:xfrm>
              <a:off x="2225675" y="4076700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96" name="Rectangle 72"/>
            <p:cNvSpPr>
              <a:spLocks noChangeArrowheads="1"/>
            </p:cNvSpPr>
            <p:nvPr/>
          </p:nvSpPr>
          <p:spPr bwMode="auto">
            <a:xfrm>
              <a:off x="2225675" y="4240213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99" name="Freeform 75"/>
            <p:cNvSpPr>
              <a:spLocks/>
            </p:cNvSpPr>
            <p:nvPr/>
          </p:nvSpPr>
          <p:spPr bwMode="auto">
            <a:xfrm>
              <a:off x="2171701" y="1331914"/>
              <a:ext cx="73025" cy="3154362"/>
            </a:xfrm>
            <a:custGeom>
              <a:avLst/>
              <a:gdLst/>
              <a:ahLst/>
              <a:cxnLst>
                <a:cxn ang="0">
                  <a:pos x="0" y="2063"/>
                </a:cxn>
                <a:cxn ang="0">
                  <a:pos x="12" y="2073"/>
                </a:cxn>
                <a:cxn ang="0">
                  <a:pos x="24" y="2063"/>
                </a:cxn>
                <a:cxn ang="0">
                  <a:pos x="24" y="10"/>
                </a:cxn>
                <a:cxn ang="0">
                  <a:pos x="12" y="0"/>
                </a:cxn>
                <a:cxn ang="0">
                  <a:pos x="0" y="10"/>
                </a:cxn>
                <a:cxn ang="0">
                  <a:pos x="0" y="2063"/>
                </a:cxn>
              </a:cxnLst>
              <a:rect l="0" t="0" r="r" b="b"/>
              <a:pathLst>
                <a:path w="24" h="2073">
                  <a:moveTo>
                    <a:pt x="0" y="2063"/>
                  </a:moveTo>
                  <a:cubicBezTo>
                    <a:pt x="0" y="2069"/>
                    <a:pt x="5" y="2073"/>
                    <a:pt x="12" y="2073"/>
                  </a:cubicBezTo>
                  <a:cubicBezTo>
                    <a:pt x="18" y="2073"/>
                    <a:pt x="24" y="2069"/>
                    <a:pt x="24" y="2063"/>
                  </a:cubicBezTo>
                  <a:cubicBezTo>
                    <a:pt x="24" y="10"/>
                    <a:pt x="24" y="10"/>
                    <a:pt x="24" y="10"/>
                  </a:cubicBezTo>
                  <a:cubicBezTo>
                    <a:pt x="24" y="5"/>
                    <a:pt x="18" y="0"/>
                    <a:pt x="12" y="0"/>
                  </a:cubicBezTo>
                  <a:cubicBezTo>
                    <a:pt x="5" y="0"/>
                    <a:pt x="0" y="5"/>
                    <a:pt x="0" y="10"/>
                  </a:cubicBezTo>
                  <a:lnTo>
                    <a:pt x="0" y="206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" name="Group 149"/>
          <p:cNvGrpSpPr/>
          <p:nvPr/>
        </p:nvGrpSpPr>
        <p:grpSpPr>
          <a:xfrm>
            <a:off x="4961829" y="4803467"/>
            <a:ext cx="817022" cy="1756819"/>
            <a:chOff x="2973388" y="3517900"/>
            <a:chExt cx="581025" cy="1249362"/>
          </a:xfrm>
        </p:grpSpPr>
        <p:sp>
          <p:nvSpPr>
            <p:cNvPr id="1066" name="Rectangle 42"/>
            <p:cNvSpPr>
              <a:spLocks noChangeArrowheads="1"/>
            </p:cNvSpPr>
            <p:nvPr/>
          </p:nvSpPr>
          <p:spPr bwMode="auto">
            <a:xfrm>
              <a:off x="3184525" y="4241800"/>
              <a:ext cx="369888" cy="244475"/>
            </a:xfrm>
            <a:prstGeom prst="rect">
              <a:avLst/>
            </a:prstGeom>
            <a:solidFill>
              <a:schemeClr val="tx1">
                <a:lumMod val="25000"/>
                <a:lumOff val="7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67" name="Freeform 43"/>
            <p:cNvSpPr>
              <a:spLocks/>
            </p:cNvSpPr>
            <p:nvPr/>
          </p:nvSpPr>
          <p:spPr bwMode="auto">
            <a:xfrm>
              <a:off x="3332163" y="4202113"/>
              <a:ext cx="85725" cy="39687"/>
            </a:xfrm>
            <a:custGeom>
              <a:avLst/>
              <a:gdLst/>
              <a:ahLst/>
              <a:cxnLst>
                <a:cxn ang="0">
                  <a:pos x="51" y="24"/>
                </a:cxn>
                <a:cxn ang="0">
                  <a:pos x="44" y="7"/>
                </a:cxn>
                <a:cxn ang="0">
                  <a:pos x="26" y="0"/>
                </a:cxn>
                <a:cxn ang="0">
                  <a:pos x="24" y="0"/>
                </a:cxn>
                <a:cxn ang="0">
                  <a:pos x="7" y="7"/>
                </a:cxn>
                <a:cxn ang="0">
                  <a:pos x="0" y="24"/>
                </a:cxn>
                <a:cxn ang="0">
                  <a:pos x="8" y="24"/>
                </a:cxn>
                <a:cxn ang="0">
                  <a:pos x="12" y="13"/>
                </a:cxn>
                <a:cxn ang="0">
                  <a:pos x="24" y="8"/>
                </a:cxn>
                <a:cxn ang="0">
                  <a:pos x="26" y="8"/>
                </a:cxn>
                <a:cxn ang="0">
                  <a:pos x="39" y="13"/>
                </a:cxn>
                <a:cxn ang="0">
                  <a:pos x="43" y="24"/>
                </a:cxn>
                <a:cxn ang="0">
                  <a:pos x="51" y="24"/>
                </a:cxn>
              </a:cxnLst>
              <a:rect l="0" t="0" r="r" b="b"/>
              <a:pathLst>
                <a:path w="51" h="24">
                  <a:moveTo>
                    <a:pt x="51" y="24"/>
                  </a:moveTo>
                  <a:cubicBezTo>
                    <a:pt x="51" y="17"/>
                    <a:pt x="49" y="11"/>
                    <a:pt x="44" y="7"/>
                  </a:cubicBezTo>
                  <a:cubicBezTo>
                    <a:pt x="39" y="3"/>
                    <a:pt x="33" y="0"/>
                    <a:pt x="26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18" y="0"/>
                    <a:pt x="11" y="3"/>
                    <a:pt x="7" y="7"/>
                  </a:cubicBezTo>
                  <a:cubicBezTo>
                    <a:pt x="2" y="11"/>
                    <a:pt x="0" y="17"/>
                    <a:pt x="0" y="24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8" y="20"/>
                    <a:pt x="9" y="16"/>
                    <a:pt x="12" y="13"/>
                  </a:cubicBezTo>
                  <a:cubicBezTo>
                    <a:pt x="16" y="10"/>
                    <a:pt x="20" y="8"/>
                    <a:pt x="24" y="8"/>
                  </a:cubicBezTo>
                  <a:cubicBezTo>
                    <a:pt x="26" y="8"/>
                    <a:pt x="26" y="8"/>
                    <a:pt x="26" y="8"/>
                  </a:cubicBezTo>
                  <a:cubicBezTo>
                    <a:pt x="31" y="8"/>
                    <a:pt x="35" y="10"/>
                    <a:pt x="39" y="13"/>
                  </a:cubicBezTo>
                  <a:cubicBezTo>
                    <a:pt x="42" y="16"/>
                    <a:pt x="43" y="20"/>
                    <a:pt x="43" y="24"/>
                  </a:cubicBezTo>
                  <a:lnTo>
                    <a:pt x="51" y="24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68" name="Rectangle 44"/>
            <p:cNvSpPr>
              <a:spLocks noChangeArrowheads="1"/>
            </p:cNvSpPr>
            <p:nvPr/>
          </p:nvSpPr>
          <p:spPr bwMode="auto">
            <a:xfrm>
              <a:off x="3263900" y="4316413"/>
              <a:ext cx="290513" cy="6350"/>
            </a:xfrm>
            <a:prstGeom prst="rect">
              <a:avLst/>
            </a:prstGeom>
            <a:solidFill>
              <a:srgbClr val="1A1A1A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69" name="Freeform 45"/>
            <p:cNvSpPr>
              <a:spLocks/>
            </p:cNvSpPr>
            <p:nvPr/>
          </p:nvSpPr>
          <p:spPr bwMode="auto">
            <a:xfrm>
              <a:off x="3263900" y="4316413"/>
              <a:ext cx="290513" cy="6350"/>
            </a:xfrm>
            <a:custGeom>
              <a:avLst/>
              <a:gdLst/>
              <a:ahLst/>
              <a:cxnLst>
                <a:cxn ang="0">
                  <a:pos x="0" y="4"/>
                </a:cxn>
                <a:cxn ang="0">
                  <a:pos x="183" y="4"/>
                </a:cxn>
                <a:cxn ang="0">
                  <a:pos x="183" y="0"/>
                </a:cxn>
                <a:cxn ang="0">
                  <a:pos x="0" y="0"/>
                </a:cxn>
              </a:cxnLst>
              <a:rect l="0" t="0" r="r" b="b"/>
              <a:pathLst>
                <a:path w="183" h="4">
                  <a:moveTo>
                    <a:pt x="0" y="4"/>
                  </a:moveTo>
                  <a:lnTo>
                    <a:pt x="183" y="4"/>
                  </a:lnTo>
                  <a:lnTo>
                    <a:pt x="183" y="0"/>
                  </a:lnTo>
                  <a:lnTo>
                    <a:pt x="0" y="0"/>
                  </a:lnTo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70" name="Freeform 46"/>
            <p:cNvSpPr>
              <a:spLocks/>
            </p:cNvSpPr>
            <p:nvPr/>
          </p:nvSpPr>
          <p:spPr bwMode="auto">
            <a:xfrm>
              <a:off x="3348038" y="4295775"/>
              <a:ext cx="53975" cy="46037"/>
            </a:xfrm>
            <a:custGeom>
              <a:avLst/>
              <a:gdLst/>
              <a:ahLst/>
              <a:cxnLst>
                <a:cxn ang="0">
                  <a:pos x="8" y="29"/>
                </a:cxn>
                <a:cxn ang="0">
                  <a:pos x="0" y="15"/>
                </a:cxn>
                <a:cxn ang="0">
                  <a:pos x="8" y="0"/>
                </a:cxn>
                <a:cxn ang="0">
                  <a:pos x="25" y="0"/>
                </a:cxn>
                <a:cxn ang="0">
                  <a:pos x="34" y="15"/>
                </a:cxn>
                <a:cxn ang="0">
                  <a:pos x="25" y="29"/>
                </a:cxn>
                <a:cxn ang="0">
                  <a:pos x="8" y="29"/>
                </a:cxn>
              </a:cxnLst>
              <a:rect l="0" t="0" r="r" b="b"/>
              <a:pathLst>
                <a:path w="34" h="29">
                  <a:moveTo>
                    <a:pt x="8" y="29"/>
                  </a:moveTo>
                  <a:lnTo>
                    <a:pt x="0" y="15"/>
                  </a:lnTo>
                  <a:lnTo>
                    <a:pt x="8" y="0"/>
                  </a:lnTo>
                  <a:lnTo>
                    <a:pt x="25" y="0"/>
                  </a:lnTo>
                  <a:lnTo>
                    <a:pt x="34" y="15"/>
                  </a:lnTo>
                  <a:lnTo>
                    <a:pt x="25" y="29"/>
                  </a:lnTo>
                  <a:lnTo>
                    <a:pt x="8" y="29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1" name="Group 147"/>
            <p:cNvGrpSpPr/>
            <p:nvPr/>
          </p:nvGrpSpPr>
          <p:grpSpPr>
            <a:xfrm>
              <a:off x="2973388" y="3517900"/>
              <a:ext cx="431800" cy="1249362"/>
              <a:chOff x="2973388" y="3517900"/>
              <a:chExt cx="431800" cy="1249362"/>
            </a:xfrm>
            <a:solidFill>
              <a:schemeClr val="tx1">
                <a:lumMod val="50000"/>
                <a:lumOff val="50000"/>
              </a:schemeClr>
            </a:solidFill>
          </p:grpSpPr>
          <p:grpSp>
            <p:nvGrpSpPr>
              <p:cNvPr id="12" name="Group 146"/>
              <p:cNvGrpSpPr/>
              <p:nvPr/>
            </p:nvGrpSpPr>
            <p:grpSpPr>
              <a:xfrm>
                <a:off x="2973388" y="3541713"/>
                <a:ext cx="431800" cy="1225549"/>
                <a:chOff x="2973388" y="3541713"/>
                <a:chExt cx="431800" cy="1225549"/>
              </a:xfrm>
              <a:grpFill/>
            </p:grpSpPr>
            <p:sp>
              <p:nvSpPr>
                <p:cNvPr id="1029" name="Oval 5"/>
                <p:cNvSpPr>
                  <a:spLocks noChangeArrowheads="1"/>
                </p:cNvSpPr>
                <p:nvPr/>
              </p:nvSpPr>
              <p:spPr bwMode="auto">
                <a:xfrm>
                  <a:off x="3224213" y="3619500"/>
                  <a:ext cx="22225" cy="26987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030" name="Freeform 6"/>
                <p:cNvSpPr>
                  <a:spLocks/>
                </p:cNvSpPr>
                <p:nvPr/>
              </p:nvSpPr>
              <p:spPr bwMode="auto">
                <a:xfrm>
                  <a:off x="3146425" y="3694113"/>
                  <a:ext cx="71438" cy="58737"/>
                </a:xfrm>
                <a:custGeom>
                  <a:avLst/>
                  <a:gdLst/>
                  <a:ahLst/>
                  <a:cxnLst>
                    <a:cxn ang="0">
                      <a:pos x="28" y="0"/>
                    </a:cxn>
                    <a:cxn ang="0">
                      <a:pos x="0" y="19"/>
                    </a:cxn>
                    <a:cxn ang="0">
                      <a:pos x="7" y="35"/>
                    </a:cxn>
                    <a:cxn ang="0">
                      <a:pos x="41" y="28"/>
                    </a:cxn>
                    <a:cxn ang="0">
                      <a:pos x="43" y="7"/>
                    </a:cxn>
                  </a:cxnLst>
                  <a:rect l="0" t="0" r="r" b="b"/>
                  <a:pathLst>
                    <a:path w="43" h="35">
                      <a:moveTo>
                        <a:pt x="28" y="0"/>
                      </a:moveTo>
                      <a:cubicBezTo>
                        <a:pt x="28" y="0"/>
                        <a:pt x="30" y="29"/>
                        <a:pt x="0" y="19"/>
                      </a:cubicBezTo>
                      <a:cubicBezTo>
                        <a:pt x="7" y="35"/>
                        <a:pt x="7" y="35"/>
                        <a:pt x="7" y="35"/>
                      </a:cubicBezTo>
                      <a:cubicBezTo>
                        <a:pt x="41" y="28"/>
                        <a:pt x="41" y="28"/>
                        <a:pt x="41" y="28"/>
                      </a:cubicBezTo>
                      <a:cubicBezTo>
                        <a:pt x="43" y="7"/>
                        <a:pt x="43" y="7"/>
                        <a:pt x="43" y="7"/>
                      </a:cubicBezTo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071" name="Freeform 47"/>
                <p:cNvSpPr>
                  <a:spLocks/>
                </p:cNvSpPr>
                <p:nvPr/>
              </p:nvSpPr>
              <p:spPr bwMode="auto">
                <a:xfrm>
                  <a:off x="3152775" y="4138613"/>
                  <a:ext cx="150813" cy="581025"/>
                </a:xfrm>
                <a:custGeom>
                  <a:avLst/>
                  <a:gdLst/>
                  <a:ahLst/>
                  <a:cxnLst>
                    <a:cxn ang="0">
                      <a:pos x="90" y="320"/>
                    </a:cxn>
                    <a:cxn ang="0">
                      <a:pos x="68" y="209"/>
                    </a:cxn>
                    <a:cxn ang="0">
                      <a:pos x="71" y="19"/>
                    </a:cxn>
                    <a:cxn ang="0">
                      <a:pos x="71" y="0"/>
                    </a:cxn>
                    <a:cxn ang="0">
                      <a:pos x="7" y="11"/>
                    </a:cxn>
                    <a:cxn ang="0">
                      <a:pos x="18" y="215"/>
                    </a:cxn>
                    <a:cxn ang="0">
                      <a:pos x="37" y="320"/>
                    </a:cxn>
                    <a:cxn ang="0">
                      <a:pos x="8" y="349"/>
                    </a:cxn>
                    <a:cxn ang="0">
                      <a:pos x="90" y="349"/>
                    </a:cxn>
                    <a:cxn ang="0">
                      <a:pos x="90" y="320"/>
                    </a:cxn>
                  </a:cxnLst>
                  <a:rect l="0" t="0" r="r" b="b"/>
                  <a:pathLst>
                    <a:path w="90" h="349">
                      <a:moveTo>
                        <a:pt x="90" y="320"/>
                      </a:moveTo>
                      <a:cubicBezTo>
                        <a:pt x="90" y="320"/>
                        <a:pt x="72" y="243"/>
                        <a:pt x="68" y="209"/>
                      </a:cubicBezTo>
                      <a:cubicBezTo>
                        <a:pt x="64" y="166"/>
                        <a:pt x="69" y="50"/>
                        <a:pt x="71" y="19"/>
                      </a:cubicBezTo>
                      <a:cubicBezTo>
                        <a:pt x="71" y="14"/>
                        <a:pt x="71" y="0"/>
                        <a:pt x="71" y="0"/>
                      </a:cubicBezTo>
                      <a:cubicBezTo>
                        <a:pt x="7" y="11"/>
                        <a:pt x="7" y="11"/>
                        <a:pt x="7" y="11"/>
                      </a:cubicBezTo>
                      <a:cubicBezTo>
                        <a:pt x="7" y="11"/>
                        <a:pt x="14" y="182"/>
                        <a:pt x="18" y="215"/>
                      </a:cubicBezTo>
                      <a:cubicBezTo>
                        <a:pt x="22" y="247"/>
                        <a:pt x="37" y="320"/>
                        <a:pt x="37" y="320"/>
                      </a:cubicBezTo>
                      <a:cubicBezTo>
                        <a:pt x="0" y="329"/>
                        <a:pt x="8" y="349"/>
                        <a:pt x="8" y="349"/>
                      </a:cubicBezTo>
                      <a:cubicBezTo>
                        <a:pt x="90" y="349"/>
                        <a:pt x="90" y="349"/>
                        <a:pt x="90" y="349"/>
                      </a:cubicBezTo>
                      <a:lnTo>
                        <a:pt x="90" y="32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072" name="Freeform 48"/>
                <p:cNvSpPr>
                  <a:spLocks/>
                </p:cNvSpPr>
                <p:nvPr/>
              </p:nvSpPr>
              <p:spPr bwMode="auto">
                <a:xfrm>
                  <a:off x="2973388" y="4146550"/>
                  <a:ext cx="273050" cy="620712"/>
                </a:xfrm>
                <a:custGeom>
                  <a:avLst/>
                  <a:gdLst/>
                  <a:ahLst/>
                  <a:cxnLst>
                    <a:cxn ang="0">
                      <a:pos x="112" y="115"/>
                    </a:cxn>
                    <a:cxn ang="0">
                      <a:pos x="164" y="7"/>
                    </a:cxn>
                    <a:cxn ang="0">
                      <a:pos x="48" y="0"/>
                    </a:cxn>
                    <a:cxn ang="0">
                      <a:pos x="40" y="194"/>
                    </a:cxn>
                    <a:cxn ang="0">
                      <a:pos x="53" y="340"/>
                    </a:cxn>
                    <a:cxn ang="0">
                      <a:pos x="0" y="373"/>
                    </a:cxn>
                    <a:cxn ang="0">
                      <a:pos x="96" y="373"/>
                    </a:cxn>
                    <a:cxn ang="0">
                      <a:pos x="97" y="345"/>
                    </a:cxn>
                    <a:cxn ang="0">
                      <a:pos x="95" y="193"/>
                    </a:cxn>
                    <a:cxn ang="0">
                      <a:pos x="112" y="115"/>
                    </a:cxn>
                  </a:cxnLst>
                  <a:rect l="0" t="0" r="r" b="b"/>
                  <a:pathLst>
                    <a:path w="164" h="373">
                      <a:moveTo>
                        <a:pt x="112" y="115"/>
                      </a:moveTo>
                      <a:cubicBezTo>
                        <a:pt x="164" y="7"/>
                        <a:pt x="164" y="7"/>
                        <a:pt x="164" y="7"/>
                      </a:cubicBezTo>
                      <a:cubicBezTo>
                        <a:pt x="48" y="0"/>
                        <a:pt x="48" y="0"/>
                        <a:pt x="48" y="0"/>
                      </a:cubicBezTo>
                      <a:cubicBezTo>
                        <a:pt x="48" y="0"/>
                        <a:pt x="45" y="132"/>
                        <a:pt x="40" y="194"/>
                      </a:cubicBezTo>
                      <a:cubicBezTo>
                        <a:pt x="38" y="218"/>
                        <a:pt x="50" y="316"/>
                        <a:pt x="53" y="340"/>
                      </a:cubicBezTo>
                      <a:cubicBezTo>
                        <a:pt x="11" y="340"/>
                        <a:pt x="0" y="373"/>
                        <a:pt x="0" y="373"/>
                      </a:cubicBezTo>
                      <a:cubicBezTo>
                        <a:pt x="96" y="373"/>
                        <a:pt x="96" y="373"/>
                        <a:pt x="96" y="373"/>
                      </a:cubicBezTo>
                      <a:cubicBezTo>
                        <a:pt x="97" y="345"/>
                        <a:pt x="97" y="345"/>
                        <a:pt x="97" y="345"/>
                      </a:cubicBezTo>
                      <a:cubicBezTo>
                        <a:pt x="97" y="345"/>
                        <a:pt x="91" y="274"/>
                        <a:pt x="95" y="193"/>
                      </a:cubicBezTo>
                      <a:cubicBezTo>
                        <a:pt x="96" y="174"/>
                        <a:pt x="112" y="115"/>
                        <a:pt x="112" y="115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073" name="Freeform 49"/>
                <p:cNvSpPr>
                  <a:spLocks noEditPoints="1"/>
                </p:cNvSpPr>
                <p:nvPr/>
              </p:nvSpPr>
              <p:spPr bwMode="auto">
                <a:xfrm>
                  <a:off x="2976563" y="3541713"/>
                  <a:ext cx="428625" cy="685800"/>
                </a:xfrm>
                <a:custGeom>
                  <a:avLst/>
                  <a:gdLst/>
                  <a:ahLst/>
                  <a:cxnLst>
                    <a:cxn ang="0">
                      <a:pos x="252" y="390"/>
                    </a:cxn>
                    <a:cxn ang="0">
                      <a:pos x="258" y="390"/>
                    </a:cxn>
                    <a:cxn ang="0">
                      <a:pos x="251" y="252"/>
                    </a:cxn>
                    <a:cxn ang="0">
                      <a:pos x="227" y="144"/>
                    </a:cxn>
                    <a:cxn ang="0">
                      <a:pos x="173" y="115"/>
                    </a:cxn>
                    <a:cxn ang="0">
                      <a:pos x="173" y="109"/>
                    </a:cxn>
                    <a:cxn ang="0">
                      <a:pos x="173" y="109"/>
                    </a:cxn>
                    <a:cxn ang="0">
                      <a:pos x="173" y="99"/>
                    </a:cxn>
                    <a:cxn ang="0">
                      <a:pos x="159" y="93"/>
                    </a:cxn>
                    <a:cxn ang="0">
                      <a:pos x="152" y="25"/>
                    </a:cxn>
                    <a:cxn ang="0">
                      <a:pos x="132" y="13"/>
                    </a:cxn>
                    <a:cxn ang="0">
                      <a:pos x="132" y="13"/>
                    </a:cxn>
                    <a:cxn ang="0">
                      <a:pos x="112" y="4"/>
                    </a:cxn>
                    <a:cxn ang="0">
                      <a:pos x="100" y="0"/>
                    </a:cxn>
                    <a:cxn ang="0">
                      <a:pos x="33" y="19"/>
                    </a:cxn>
                    <a:cxn ang="0">
                      <a:pos x="3" y="39"/>
                    </a:cxn>
                    <a:cxn ang="0">
                      <a:pos x="82" y="152"/>
                    </a:cxn>
                    <a:cxn ang="0">
                      <a:pos x="80" y="159"/>
                    </a:cxn>
                    <a:cxn ang="0">
                      <a:pos x="57" y="244"/>
                    </a:cxn>
                    <a:cxn ang="0">
                      <a:pos x="30" y="370"/>
                    </a:cxn>
                    <a:cxn ang="0">
                      <a:pos x="197" y="370"/>
                    </a:cxn>
                    <a:cxn ang="0">
                      <a:pos x="209" y="231"/>
                    </a:cxn>
                    <a:cxn ang="0">
                      <a:pos x="215" y="262"/>
                    </a:cxn>
                    <a:cxn ang="0">
                      <a:pos x="223" y="390"/>
                    </a:cxn>
                    <a:cxn ang="0">
                      <a:pos x="227" y="390"/>
                    </a:cxn>
                    <a:cxn ang="0">
                      <a:pos x="227" y="395"/>
                    </a:cxn>
                    <a:cxn ang="0">
                      <a:pos x="227" y="396"/>
                    </a:cxn>
                    <a:cxn ang="0">
                      <a:pos x="241" y="411"/>
                    </a:cxn>
                    <a:cxn ang="0">
                      <a:pos x="252" y="394"/>
                    </a:cxn>
                    <a:cxn ang="0">
                      <a:pos x="252" y="393"/>
                    </a:cxn>
                    <a:cxn ang="0">
                      <a:pos x="252" y="390"/>
                    </a:cxn>
                    <a:cxn ang="0">
                      <a:pos x="130" y="103"/>
                    </a:cxn>
                    <a:cxn ang="0">
                      <a:pos x="121" y="112"/>
                    </a:cxn>
                    <a:cxn ang="0">
                      <a:pos x="107" y="113"/>
                    </a:cxn>
                    <a:cxn ang="0">
                      <a:pos x="37" y="45"/>
                    </a:cxn>
                    <a:cxn ang="0">
                      <a:pos x="102" y="27"/>
                    </a:cxn>
                    <a:cxn ang="0">
                      <a:pos x="101" y="21"/>
                    </a:cxn>
                    <a:cxn ang="0">
                      <a:pos x="105" y="22"/>
                    </a:cxn>
                    <a:cxn ang="0">
                      <a:pos x="124" y="25"/>
                    </a:cxn>
                    <a:cxn ang="0">
                      <a:pos x="120" y="32"/>
                    </a:cxn>
                    <a:cxn ang="0">
                      <a:pos x="106" y="38"/>
                    </a:cxn>
                    <a:cxn ang="0">
                      <a:pos x="111" y="47"/>
                    </a:cxn>
                    <a:cxn ang="0">
                      <a:pos x="111" y="47"/>
                    </a:cxn>
                    <a:cxn ang="0">
                      <a:pos x="102" y="72"/>
                    </a:cxn>
                    <a:cxn ang="0">
                      <a:pos x="130" y="92"/>
                    </a:cxn>
                    <a:cxn ang="0">
                      <a:pos x="130" y="103"/>
                    </a:cxn>
                  </a:cxnLst>
                  <a:rect l="0" t="0" r="r" b="b"/>
                  <a:pathLst>
                    <a:path w="258" h="412">
                      <a:moveTo>
                        <a:pt x="252" y="390"/>
                      </a:moveTo>
                      <a:cubicBezTo>
                        <a:pt x="258" y="390"/>
                        <a:pt x="258" y="390"/>
                        <a:pt x="258" y="390"/>
                      </a:cubicBezTo>
                      <a:cubicBezTo>
                        <a:pt x="258" y="390"/>
                        <a:pt x="254" y="283"/>
                        <a:pt x="251" y="252"/>
                      </a:cubicBezTo>
                      <a:cubicBezTo>
                        <a:pt x="243" y="191"/>
                        <a:pt x="231" y="152"/>
                        <a:pt x="227" y="144"/>
                      </a:cubicBezTo>
                      <a:cubicBezTo>
                        <a:pt x="221" y="135"/>
                        <a:pt x="173" y="115"/>
                        <a:pt x="173" y="115"/>
                      </a:cubicBezTo>
                      <a:cubicBezTo>
                        <a:pt x="173" y="109"/>
                        <a:pt x="173" y="109"/>
                        <a:pt x="173" y="109"/>
                      </a:cubicBezTo>
                      <a:cubicBezTo>
                        <a:pt x="173" y="109"/>
                        <a:pt x="173" y="109"/>
                        <a:pt x="173" y="109"/>
                      </a:cubicBezTo>
                      <a:cubicBezTo>
                        <a:pt x="173" y="99"/>
                        <a:pt x="173" y="99"/>
                        <a:pt x="173" y="99"/>
                      </a:cubicBezTo>
                      <a:cubicBezTo>
                        <a:pt x="159" y="93"/>
                        <a:pt x="159" y="93"/>
                        <a:pt x="159" y="93"/>
                      </a:cubicBezTo>
                      <a:cubicBezTo>
                        <a:pt x="159" y="93"/>
                        <a:pt x="156" y="30"/>
                        <a:pt x="152" y="25"/>
                      </a:cubicBezTo>
                      <a:cubicBezTo>
                        <a:pt x="140" y="8"/>
                        <a:pt x="132" y="13"/>
                        <a:pt x="132" y="13"/>
                      </a:cubicBezTo>
                      <a:cubicBezTo>
                        <a:pt x="132" y="13"/>
                        <a:pt x="132" y="13"/>
                        <a:pt x="132" y="13"/>
                      </a:cubicBezTo>
                      <a:cubicBezTo>
                        <a:pt x="126" y="9"/>
                        <a:pt x="116" y="6"/>
                        <a:pt x="112" y="4"/>
                      </a:cubicBezTo>
                      <a:cubicBezTo>
                        <a:pt x="103" y="1"/>
                        <a:pt x="100" y="0"/>
                        <a:pt x="100" y="0"/>
                      </a:cubicBezTo>
                      <a:cubicBezTo>
                        <a:pt x="33" y="19"/>
                        <a:pt x="33" y="19"/>
                        <a:pt x="33" y="19"/>
                      </a:cubicBezTo>
                      <a:cubicBezTo>
                        <a:pt x="33" y="19"/>
                        <a:pt x="4" y="28"/>
                        <a:pt x="3" y="39"/>
                      </a:cubicBezTo>
                      <a:cubicBezTo>
                        <a:pt x="0" y="65"/>
                        <a:pt x="61" y="130"/>
                        <a:pt x="82" y="152"/>
                      </a:cubicBezTo>
                      <a:cubicBezTo>
                        <a:pt x="82" y="154"/>
                        <a:pt x="81" y="156"/>
                        <a:pt x="80" y="159"/>
                      </a:cubicBezTo>
                      <a:cubicBezTo>
                        <a:pt x="74" y="180"/>
                        <a:pt x="66" y="208"/>
                        <a:pt x="57" y="244"/>
                      </a:cubicBezTo>
                      <a:cubicBezTo>
                        <a:pt x="45" y="293"/>
                        <a:pt x="30" y="370"/>
                        <a:pt x="30" y="370"/>
                      </a:cubicBezTo>
                      <a:cubicBezTo>
                        <a:pt x="197" y="370"/>
                        <a:pt x="197" y="370"/>
                        <a:pt x="197" y="370"/>
                      </a:cubicBezTo>
                      <a:cubicBezTo>
                        <a:pt x="197" y="370"/>
                        <a:pt x="199" y="295"/>
                        <a:pt x="209" y="231"/>
                      </a:cubicBezTo>
                      <a:cubicBezTo>
                        <a:pt x="211" y="240"/>
                        <a:pt x="214" y="250"/>
                        <a:pt x="215" y="262"/>
                      </a:cubicBezTo>
                      <a:cubicBezTo>
                        <a:pt x="219" y="290"/>
                        <a:pt x="223" y="390"/>
                        <a:pt x="223" y="390"/>
                      </a:cubicBezTo>
                      <a:cubicBezTo>
                        <a:pt x="227" y="390"/>
                        <a:pt x="227" y="390"/>
                        <a:pt x="227" y="390"/>
                      </a:cubicBezTo>
                      <a:cubicBezTo>
                        <a:pt x="227" y="391"/>
                        <a:pt x="227" y="393"/>
                        <a:pt x="227" y="395"/>
                      </a:cubicBezTo>
                      <a:cubicBezTo>
                        <a:pt x="227" y="396"/>
                        <a:pt x="227" y="396"/>
                        <a:pt x="227" y="396"/>
                      </a:cubicBezTo>
                      <a:cubicBezTo>
                        <a:pt x="228" y="405"/>
                        <a:pt x="234" y="412"/>
                        <a:pt x="241" y="411"/>
                      </a:cubicBezTo>
                      <a:cubicBezTo>
                        <a:pt x="248" y="410"/>
                        <a:pt x="253" y="403"/>
                        <a:pt x="252" y="394"/>
                      </a:cubicBezTo>
                      <a:cubicBezTo>
                        <a:pt x="252" y="393"/>
                        <a:pt x="252" y="393"/>
                        <a:pt x="252" y="393"/>
                      </a:cubicBezTo>
                      <a:cubicBezTo>
                        <a:pt x="252" y="392"/>
                        <a:pt x="252" y="391"/>
                        <a:pt x="252" y="390"/>
                      </a:cubicBezTo>
                      <a:close/>
                      <a:moveTo>
                        <a:pt x="130" y="103"/>
                      </a:moveTo>
                      <a:cubicBezTo>
                        <a:pt x="128" y="108"/>
                        <a:pt x="122" y="112"/>
                        <a:pt x="121" y="112"/>
                      </a:cubicBezTo>
                      <a:cubicBezTo>
                        <a:pt x="115" y="113"/>
                        <a:pt x="111" y="114"/>
                        <a:pt x="107" y="113"/>
                      </a:cubicBezTo>
                      <a:cubicBezTo>
                        <a:pt x="92" y="104"/>
                        <a:pt x="37" y="49"/>
                        <a:pt x="37" y="45"/>
                      </a:cubicBezTo>
                      <a:cubicBezTo>
                        <a:pt x="36" y="42"/>
                        <a:pt x="102" y="27"/>
                        <a:pt x="102" y="27"/>
                      </a:cubicBezTo>
                      <a:cubicBezTo>
                        <a:pt x="101" y="21"/>
                        <a:pt x="101" y="21"/>
                        <a:pt x="101" y="21"/>
                      </a:cubicBezTo>
                      <a:cubicBezTo>
                        <a:pt x="102" y="21"/>
                        <a:pt x="103" y="21"/>
                        <a:pt x="105" y="22"/>
                      </a:cubicBezTo>
                      <a:cubicBezTo>
                        <a:pt x="109" y="23"/>
                        <a:pt x="117" y="25"/>
                        <a:pt x="124" y="25"/>
                      </a:cubicBezTo>
                      <a:cubicBezTo>
                        <a:pt x="123" y="27"/>
                        <a:pt x="121" y="29"/>
                        <a:pt x="120" y="32"/>
                      </a:cubicBezTo>
                      <a:cubicBezTo>
                        <a:pt x="106" y="38"/>
                        <a:pt x="106" y="38"/>
                        <a:pt x="106" y="38"/>
                      </a:cubicBezTo>
                      <a:cubicBezTo>
                        <a:pt x="111" y="47"/>
                        <a:pt x="111" y="47"/>
                        <a:pt x="111" y="47"/>
                      </a:cubicBezTo>
                      <a:cubicBezTo>
                        <a:pt x="111" y="47"/>
                        <a:pt x="111" y="47"/>
                        <a:pt x="111" y="47"/>
                      </a:cubicBezTo>
                      <a:cubicBezTo>
                        <a:pt x="105" y="58"/>
                        <a:pt x="100" y="69"/>
                        <a:pt x="102" y="72"/>
                      </a:cubicBezTo>
                      <a:cubicBezTo>
                        <a:pt x="106" y="80"/>
                        <a:pt x="130" y="92"/>
                        <a:pt x="130" y="92"/>
                      </a:cubicBezTo>
                      <a:cubicBezTo>
                        <a:pt x="130" y="92"/>
                        <a:pt x="131" y="101"/>
                        <a:pt x="130" y="103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1111" name="Freeform 87"/>
              <p:cNvSpPr>
                <a:spLocks/>
              </p:cNvSpPr>
              <p:nvPr/>
            </p:nvSpPr>
            <p:spPr bwMode="auto">
              <a:xfrm>
                <a:off x="3182938" y="3517900"/>
                <a:ext cx="146050" cy="207962"/>
              </a:xfrm>
              <a:custGeom>
                <a:avLst/>
                <a:gdLst/>
                <a:ahLst/>
                <a:cxnLst>
                  <a:cxn ang="0">
                    <a:pos x="6" y="30"/>
                  </a:cxn>
                  <a:cxn ang="0">
                    <a:pos x="6" y="3"/>
                  </a:cxn>
                  <a:cxn ang="0">
                    <a:pos x="44" y="9"/>
                  </a:cxn>
                  <a:cxn ang="0">
                    <a:pos x="67" y="14"/>
                  </a:cxn>
                  <a:cxn ang="0">
                    <a:pos x="88" y="56"/>
                  </a:cxn>
                  <a:cxn ang="0">
                    <a:pos x="51" y="112"/>
                  </a:cxn>
                  <a:cxn ang="0">
                    <a:pos x="39" y="125"/>
                  </a:cxn>
                </a:cxnLst>
                <a:rect l="0" t="0" r="r" b="b"/>
                <a:pathLst>
                  <a:path w="88" h="125">
                    <a:moveTo>
                      <a:pt x="6" y="30"/>
                    </a:moveTo>
                    <a:cubicBezTo>
                      <a:pt x="6" y="30"/>
                      <a:pt x="0" y="0"/>
                      <a:pt x="6" y="3"/>
                    </a:cubicBezTo>
                    <a:cubicBezTo>
                      <a:pt x="25" y="11"/>
                      <a:pt x="34" y="7"/>
                      <a:pt x="44" y="9"/>
                    </a:cubicBezTo>
                    <a:cubicBezTo>
                      <a:pt x="55" y="10"/>
                      <a:pt x="58" y="9"/>
                      <a:pt x="67" y="14"/>
                    </a:cubicBezTo>
                    <a:cubicBezTo>
                      <a:pt x="88" y="27"/>
                      <a:pt x="88" y="36"/>
                      <a:pt x="88" y="56"/>
                    </a:cubicBezTo>
                    <a:cubicBezTo>
                      <a:pt x="88" y="94"/>
                      <a:pt x="69" y="95"/>
                      <a:pt x="51" y="112"/>
                    </a:cubicBezTo>
                    <a:cubicBezTo>
                      <a:pt x="39" y="125"/>
                      <a:pt x="39" y="125"/>
                      <a:pt x="39" y="125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3" name="Group 20"/>
          <p:cNvGrpSpPr/>
          <p:nvPr/>
        </p:nvGrpSpPr>
        <p:grpSpPr>
          <a:xfrm>
            <a:off x="4611357" y="1366167"/>
            <a:ext cx="1629579" cy="1024183"/>
            <a:chOff x="686838" y="2184398"/>
            <a:chExt cx="1192213" cy="749301"/>
          </a:xfrm>
          <a:solidFill>
            <a:schemeClr val="accent2"/>
          </a:solidFill>
        </p:grpSpPr>
        <p:sp>
          <p:nvSpPr>
            <p:cNvPr id="152" name="Freeform 7"/>
            <p:cNvSpPr>
              <a:spLocks noEditPoints="1"/>
            </p:cNvSpPr>
            <p:nvPr/>
          </p:nvSpPr>
          <p:spPr bwMode="auto">
            <a:xfrm>
              <a:off x="686838" y="2198686"/>
              <a:ext cx="609600" cy="735013"/>
            </a:xfrm>
            <a:custGeom>
              <a:avLst/>
              <a:gdLst/>
              <a:ahLst/>
              <a:cxnLst>
                <a:cxn ang="0">
                  <a:pos x="128" y="28"/>
                </a:cxn>
                <a:cxn ang="0">
                  <a:pos x="94" y="16"/>
                </a:cxn>
                <a:cxn ang="0">
                  <a:pos x="39" y="70"/>
                </a:cxn>
                <a:cxn ang="0">
                  <a:pos x="40" y="80"/>
                </a:cxn>
                <a:cxn ang="0">
                  <a:pos x="0" y="136"/>
                </a:cxn>
                <a:cxn ang="0">
                  <a:pos x="59" y="195"/>
                </a:cxn>
                <a:cxn ang="0">
                  <a:pos x="67" y="194"/>
                </a:cxn>
                <a:cxn ang="0">
                  <a:pos x="162" y="194"/>
                </a:cxn>
                <a:cxn ang="0">
                  <a:pos x="162" y="0"/>
                </a:cxn>
                <a:cxn ang="0">
                  <a:pos x="128" y="28"/>
                </a:cxn>
                <a:cxn ang="0">
                  <a:pos x="134" y="107"/>
                </a:cxn>
                <a:cxn ang="0">
                  <a:pos x="134" y="106"/>
                </a:cxn>
                <a:cxn ang="0">
                  <a:pos x="134" y="107"/>
                </a:cxn>
              </a:cxnLst>
              <a:rect l="0" t="0" r="r" b="b"/>
              <a:pathLst>
                <a:path w="162" h="195">
                  <a:moveTo>
                    <a:pt x="128" y="28"/>
                  </a:moveTo>
                  <a:cubicBezTo>
                    <a:pt x="119" y="20"/>
                    <a:pt x="107" y="16"/>
                    <a:pt x="94" y="16"/>
                  </a:cubicBezTo>
                  <a:cubicBezTo>
                    <a:pt x="64" y="16"/>
                    <a:pt x="39" y="40"/>
                    <a:pt x="39" y="70"/>
                  </a:cubicBezTo>
                  <a:cubicBezTo>
                    <a:pt x="39" y="73"/>
                    <a:pt x="40" y="77"/>
                    <a:pt x="40" y="80"/>
                  </a:cubicBezTo>
                  <a:cubicBezTo>
                    <a:pt x="17" y="88"/>
                    <a:pt x="0" y="110"/>
                    <a:pt x="0" y="136"/>
                  </a:cubicBezTo>
                  <a:cubicBezTo>
                    <a:pt x="0" y="169"/>
                    <a:pt x="26" y="195"/>
                    <a:pt x="59" y="195"/>
                  </a:cubicBezTo>
                  <a:cubicBezTo>
                    <a:pt x="61" y="195"/>
                    <a:pt x="64" y="195"/>
                    <a:pt x="67" y="194"/>
                  </a:cubicBezTo>
                  <a:cubicBezTo>
                    <a:pt x="162" y="194"/>
                    <a:pt x="162" y="194"/>
                    <a:pt x="162" y="194"/>
                  </a:cubicBezTo>
                  <a:cubicBezTo>
                    <a:pt x="162" y="0"/>
                    <a:pt x="162" y="0"/>
                    <a:pt x="162" y="0"/>
                  </a:cubicBezTo>
                  <a:cubicBezTo>
                    <a:pt x="148" y="5"/>
                    <a:pt x="136" y="15"/>
                    <a:pt x="128" y="28"/>
                  </a:cubicBezTo>
                  <a:close/>
                  <a:moveTo>
                    <a:pt x="134" y="107"/>
                  </a:moveTo>
                  <a:cubicBezTo>
                    <a:pt x="134" y="107"/>
                    <a:pt x="134" y="107"/>
                    <a:pt x="134" y="106"/>
                  </a:cubicBezTo>
                  <a:cubicBezTo>
                    <a:pt x="134" y="107"/>
                    <a:pt x="134" y="107"/>
                    <a:pt x="134" y="10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3" name="Freeform 8"/>
            <p:cNvSpPr>
              <a:spLocks/>
            </p:cNvSpPr>
            <p:nvPr/>
          </p:nvSpPr>
          <p:spPr bwMode="auto">
            <a:xfrm>
              <a:off x="1296438" y="2184398"/>
              <a:ext cx="582613" cy="749300"/>
            </a:xfrm>
            <a:custGeom>
              <a:avLst/>
              <a:gdLst/>
              <a:ahLst/>
              <a:cxnLst>
                <a:cxn ang="0">
                  <a:pos x="90" y="65"/>
                </a:cxn>
                <a:cxn ang="0">
                  <a:pos x="23" y="0"/>
                </a:cxn>
                <a:cxn ang="0">
                  <a:pos x="1" y="4"/>
                </a:cxn>
                <a:cxn ang="0">
                  <a:pos x="0" y="4"/>
                </a:cxn>
                <a:cxn ang="0">
                  <a:pos x="0" y="198"/>
                </a:cxn>
                <a:cxn ang="0">
                  <a:pos x="1" y="198"/>
                </a:cxn>
                <a:cxn ang="0">
                  <a:pos x="81" y="198"/>
                </a:cxn>
                <a:cxn ang="0">
                  <a:pos x="88" y="199"/>
                </a:cxn>
                <a:cxn ang="0">
                  <a:pos x="155" y="132"/>
                </a:cxn>
                <a:cxn ang="0">
                  <a:pos x="90" y="65"/>
                </a:cxn>
              </a:cxnLst>
              <a:rect l="0" t="0" r="r" b="b"/>
              <a:pathLst>
                <a:path w="155" h="199">
                  <a:moveTo>
                    <a:pt x="90" y="65"/>
                  </a:moveTo>
                  <a:cubicBezTo>
                    <a:pt x="89" y="29"/>
                    <a:pt x="60" y="0"/>
                    <a:pt x="23" y="0"/>
                  </a:cubicBezTo>
                  <a:cubicBezTo>
                    <a:pt x="15" y="0"/>
                    <a:pt x="8" y="1"/>
                    <a:pt x="1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198"/>
                    <a:pt x="0" y="198"/>
                    <a:pt x="0" y="198"/>
                  </a:cubicBezTo>
                  <a:cubicBezTo>
                    <a:pt x="1" y="198"/>
                    <a:pt x="1" y="198"/>
                    <a:pt x="1" y="198"/>
                  </a:cubicBezTo>
                  <a:cubicBezTo>
                    <a:pt x="81" y="198"/>
                    <a:pt x="81" y="198"/>
                    <a:pt x="81" y="198"/>
                  </a:cubicBezTo>
                  <a:cubicBezTo>
                    <a:pt x="83" y="199"/>
                    <a:pt x="85" y="199"/>
                    <a:pt x="88" y="199"/>
                  </a:cubicBezTo>
                  <a:cubicBezTo>
                    <a:pt x="125" y="199"/>
                    <a:pt x="155" y="169"/>
                    <a:pt x="155" y="132"/>
                  </a:cubicBezTo>
                  <a:cubicBezTo>
                    <a:pt x="155" y="95"/>
                    <a:pt x="126" y="66"/>
                    <a:pt x="90" y="6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" name="Group 23"/>
          <p:cNvGrpSpPr/>
          <p:nvPr/>
        </p:nvGrpSpPr>
        <p:grpSpPr>
          <a:xfrm>
            <a:off x="2267671" y="2569902"/>
            <a:ext cx="1325758" cy="833233"/>
            <a:chOff x="686838" y="2184398"/>
            <a:chExt cx="1192213" cy="749301"/>
          </a:xfrm>
          <a:solidFill>
            <a:schemeClr val="accent3"/>
          </a:solidFill>
        </p:grpSpPr>
        <p:sp>
          <p:nvSpPr>
            <p:cNvPr id="158" name="Freeform 7"/>
            <p:cNvSpPr>
              <a:spLocks noEditPoints="1"/>
            </p:cNvSpPr>
            <p:nvPr/>
          </p:nvSpPr>
          <p:spPr bwMode="auto">
            <a:xfrm>
              <a:off x="686838" y="2198686"/>
              <a:ext cx="609600" cy="735013"/>
            </a:xfrm>
            <a:custGeom>
              <a:avLst/>
              <a:gdLst/>
              <a:ahLst/>
              <a:cxnLst>
                <a:cxn ang="0">
                  <a:pos x="128" y="28"/>
                </a:cxn>
                <a:cxn ang="0">
                  <a:pos x="94" y="16"/>
                </a:cxn>
                <a:cxn ang="0">
                  <a:pos x="39" y="70"/>
                </a:cxn>
                <a:cxn ang="0">
                  <a:pos x="40" y="80"/>
                </a:cxn>
                <a:cxn ang="0">
                  <a:pos x="0" y="136"/>
                </a:cxn>
                <a:cxn ang="0">
                  <a:pos x="59" y="195"/>
                </a:cxn>
                <a:cxn ang="0">
                  <a:pos x="67" y="194"/>
                </a:cxn>
                <a:cxn ang="0">
                  <a:pos x="162" y="194"/>
                </a:cxn>
                <a:cxn ang="0">
                  <a:pos x="162" y="0"/>
                </a:cxn>
                <a:cxn ang="0">
                  <a:pos x="128" y="28"/>
                </a:cxn>
                <a:cxn ang="0">
                  <a:pos x="134" y="107"/>
                </a:cxn>
                <a:cxn ang="0">
                  <a:pos x="134" y="106"/>
                </a:cxn>
                <a:cxn ang="0">
                  <a:pos x="134" y="107"/>
                </a:cxn>
              </a:cxnLst>
              <a:rect l="0" t="0" r="r" b="b"/>
              <a:pathLst>
                <a:path w="162" h="195">
                  <a:moveTo>
                    <a:pt x="128" y="28"/>
                  </a:moveTo>
                  <a:cubicBezTo>
                    <a:pt x="119" y="20"/>
                    <a:pt x="107" y="16"/>
                    <a:pt x="94" y="16"/>
                  </a:cubicBezTo>
                  <a:cubicBezTo>
                    <a:pt x="64" y="16"/>
                    <a:pt x="39" y="40"/>
                    <a:pt x="39" y="70"/>
                  </a:cubicBezTo>
                  <a:cubicBezTo>
                    <a:pt x="39" y="73"/>
                    <a:pt x="40" y="77"/>
                    <a:pt x="40" y="80"/>
                  </a:cubicBezTo>
                  <a:cubicBezTo>
                    <a:pt x="17" y="88"/>
                    <a:pt x="0" y="110"/>
                    <a:pt x="0" y="136"/>
                  </a:cubicBezTo>
                  <a:cubicBezTo>
                    <a:pt x="0" y="169"/>
                    <a:pt x="26" y="195"/>
                    <a:pt x="59" y="195"/>
                  </a:cubicBezTo>
                  <a:cubicBezTo>
                    <a:pt x="61" y="195"/>
                    <a:pt x="64" y="195"/>
                    <a:pt x="67" y="194"/>
                  </a:cubicBezTo>
                  <a:cubicBezTo>
                    <a:pt x="162" y="194"/>
                    <a:pt x="162" y="194"/>
                    <a:pt x="162" y="194"/>
                  </a:cubicBezTo>
                  <a:cubicBezTo>
                    <a:pt x="162" y="0"/>
                    <a:pt x="162" y="0"/>
                    <a:pt x="162" y="0"/>
                  </a:cubicBezTo>
                  <a:cubicBezTo>
                    <a:pt x="148" y="5"/>
                    <a:pt x="136" y="15"/>
                    <a:pt x="128" y="28"/>
                  </a:cubicBezTo>
                  <a:close/>
                  <a:moveTo>
                    <a:pt x="134" y="107"/>
                  </a:moveTo>
                  <a:cubicBezTo>
                    <a:pt x="134" y="107"/>
                    <a:pt x="134" y="107"/>
                    <a:pt x="134" y="106"/>
                  </a:cubicBezTo>
                  <a:cubicBezTo>
                    <a:pt x="134" y="107"/>
                    <a:pt x="134" y="107"/>
                    <a:pt x="134" y="10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9" name="Freeform 8"/>
            <p:cNvSpPr>
              <a:spLocks/>
            </p:cNvSpPr>
            <p:nvPr/>
          </p:nvSpPr>
          <p:spPr bwMode="auto">
            <a:xfrm>
              <a:off x="1296438" y="2184398"/>
              <a:ext cx="582613" cy="749300"/>
            </a:xfrm>
            <a:custGeom>
              <a:avLst/>
              <a:gdLst/>
              <a:ahLst/>
              <a:cxnLst>
                <a:cxn ang="0">
                  <a:pos x="90" y="65"/>
                </a:cxn>
                <a:cxn ang="0">
                  <a:pos x="23" y="0"/>
                </a:cxn>
                <a:cxn ang="0">
                  <a:pos x="1" y="4"/>
                </a:cxn>
                <a:cxn ang="0">
                  <a:pos x="0" y="4"/>
                </a:cxn>
                <a:cxn ang="0">
                  <a:pos x="0" y="198"/>
                </a:cxn>
                <a:cxn ang="0">
                  <a:pos x="1" y="198"/>
                </a:cxn>
                <a:cxn ang="0">
                  <a:pos x="81" y="198"/>
                </a:cxn>
                <a:cxn ang="0">
                  <a:pos x="88" y="199"/>
                </a:cxn>
                <a:cxn ang="0">
                  <a:pos x="155" y="132"/>
                </a:cxn>
                <a:cxn ang="0">
                  <a:pos x="90" y="65"/>
                </a:cxn>
              </a:cxnLst>
              <a:rect l="0" t="0" r="r" b="b"/>
              <a:pathLst>
                <a:path w="155" h="199">
                  <a:moveTo>
                    <a:pt x="90" y="65"/>
                  </a:moveTo>
                  <a:cubicBezTo>
                    <a:pt x="89" y="29"/>
                    <a:pt x="60" y="0"/>
                    <a:pt x="23" y="0"/>
                  </a:cubicBezTo>
                  <a:cubicBezTo>
                    <a:pt x="15" y="0"/>
                    <a:pt x="8" y="1"/>
                    <a:pt x="1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198"/>
                    <a:pt x="0" y="198"/>
                    <a:pt x="0" y="198"/>
                  </a:cubicBezTo>
                  <a:cubicBezTo>
                    <a:pt x="1" y="198"/>
                    <a:pt x="1" y="198"/>
                    <a:pt x="1" y="198"/>
                  </a:cubicBezTo>
                  <a:cubicBezTo>
                    <a:pt x="81" y="198"/>
                    <a:pt x="81" y="198"/>
                    <a:pt x="81" y="198"/>
                  </a:cubicBezTo>
                  <a:cubicBezTo>
                    <a:pt x="83" y="199"/>
                    <a:pt x="85" y="199"/>
                    <a:pt x="88" y="199"/>
                  </a:cubicBezTo>
                  <a:cubicBezTo>
                    <a:pt x="125" y="199"/>
                    <a:pt x="155" y="169"/>
                    <a:pt x="155" y="132"/>
                  </a:cubicBezTo>
                  <a:cubicBezTo>
                    <a:pt x="155" y="95"/>
                    <a:pt x="126" y="66"/>
                    <a:pt x="90" y="6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32"/>
          <p:cNvGrpSpPr/>
          <p:nvPr/>
        </p:nvGrpSpPr>
        <p:grpSpPr>
          <a:xfrm>
            <a:off x="2670610" y="3901060"/>
            <a:ext cx="1038899" cy="652944"/>
            <a:chOff x="686838" y="2184398"/>
            <a:chExt cx="1192213" cy="749301"/>
          </a:xfrm>
          <a:solidFill>
            <a:schemeClr val="accent4"/>
          </a:solidFill>
        </p:grpSpPr>
        <p:sp>
          <p:nvSpPr>
            <p:cNvPr id="161" name="Freeform 7"/>
            <p:cNvSpPr>
              <a:spLocks noEditPoints="1"/>
            </p:cNvSpPr>
            <p:nvPr/>
          </p:nvSpPr>
          <p:spPr bwMode="auto">
            <a:xfrm>
              <a:off x="686838" y="2198686"/>
              <a:ext cx="609600" cy="735013"/>
            </a:xfrm>
            <a:custGeom>
              <a:avLst/>
              <a:gdLst/>
              <a:ahLst/>
              <a:cxnLst>
                <a:cxn ang="0">
                  <a:pos x="128" y="28"/>
                </a:cxn>
                <a:cxn ang="0">
                  <a:pos x="94" y="16"/>
                </a:cxn>
                <a:cxn ang="0">
                  <a:pos x="39" y="70"/>
                </a:cxn>
                <a:cxn ang="0">
                  <a:pos x="40" y="80"/>
                </a:cxn>
                <a:cxn ang="0">
                  <a:pos x="0" y="136"/>
                </a:cxn>
                <a:cxn ang="0">
                  <a:pos x="59" y="195"/>
                </a:cxn>
                <a:cxn ang="0">
                  <a:pos x="67" y="194"/>
                </a:cxn>
                <a:cxn ang="0">
                  <a:pos x="162" y="194"/>
                </a:cxn>
                <a:cxn ang="0">
                  <a:pos x="162" y="0"/>
                </a:cxn>
                <a:cxn ang="0">
                  <a:pos x="128" y="28"/>
                </a:cxn>
                <a:cxn ang="0">
                  <a:pos x="134" y="107"/>
                </a:cxn>
                <a:cxn ang="0">
                  <a:pos x="134" y="106"/>
                </a:cxn>
                <a:cxn ang="0">
                  <a:pos x="134" y="107"/>
                </a:cxn>
              </a:cxnLst>
              <a:rect l="0" t="0" r="r" b="b"/>
              <a:pathLst>
                <a:path w="162" h="195">
                  <a:moveTo>
                    <a:pt x="128" y="28"/>
                  </a:moveTo>
                  <a:cubicBezTo>
                    <a:pt x="119" y="20"/>
                    <a:pt x="107" y="16"/>
                    <a:pt x="94" y="16"/>
                  </a:cubicBezTo>
                  <a:cubicBezTo>
                    <a:pt x="64" y="16"/>
                    <a:pt x="39" y="40"/>
                    <a:pt x="39" y="70"/>
                  </a:cubicBezTo>
                  <a:cubicBezTo>
                    <a:pt x="39" y="73"/>
                    <a:pt x="40" y="77"/>
                    <a:pt x="40" y="80"/>
                  </a:cubicBezTo>
                  <a:cubicBezTo>
                    <a:pt x="17" y="88"/>
                    <a:pt x="0" y="110"/>
                    <a:pt x="0" y="136"/>
                  </a:cubicBezTo>
                  <a:cubicBezTo>
                    <a:pt x="0" y="169"/>
                    <a:pt x="26" y="195"/>
                    <a:pt x="59" y="195"/>
                  </a:cubicBezTo>
                  <a:cubicBezTo>
                    <a:pt x="61" y="195"/>
                    <a:pt x="64" y="195"/>
                    <a:pt x="67" y="194"/>
                  </a:cubicBezTo>
                  <a:cubicBezTo>
                    <a:pt x="162" y="194"/>
                    <a:pt x="162" y="194"/>
                    <a:pt x="162" y="194"/>
                  </a:cubicBezTo>
                  <a:cubicBezTo>
                    <a:pt x="162" y="0"/>
                    <a:pt x="162" y="0"/>
                    <a:pt x="162" y="0"/>
                  </a:cubicBezTo>
                  <a:cubicBezTo>
                    <a:pt x="148" y="5"/>
                    <a:pt x="136" y="15"/>
                    <a:pt x="128" y="28"/>
                  </a:cubicBezTo>
                  <a:close/>
                  <a:moveTo>
                    <a:pt x="134" y="107"/>
                  </a:moveTo>
                  <a:cubicBezTo>
                    <a:pt x="134" y="107"/>
                    <a:pt x="134" y="107"/>
                    <a:pt x="134" y="106"/>
                  </a:cubicBezTo>
                  <a:cubicBezTo>
                    <a:pt x="134" y="107"/>
                    <a:pt x="134" y="107"/>
                    <a:pt x="134" y="10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2" name="Freeform 8"/>
            <p:cNvSpPr>
              <a:spLocks/>
            </p:cNvSpPr>
            <p:nvPr/>
          </p:nvSpPr>
          <p:spPr bwMode="auto">
            <a:xfrm>
              <a:off x="1296438" y="2184398"/>
              <a:ext cx="582613" cy="749300"/>
            </a:xfrm>
            <a:custGeom>
              <a:avLst/>
              <a:gdLst/>
              <a:ahLst/>
              <a:cxnLst>
                <a:cxn ang="0">
                  <a:pos x="90" y="65"/>
                </a:cxn>
                <a:cxn ang="0">
                  <a:pos x="23" y="0"/>
                </a:cxn>
                <a:cxn ang="0">
                  <a:pos x="1" y="4"/>
                </a:cxn>
                <a:cxn ang="0">
                  <a:pos x="0" y="4"/>
                </a:cxn>
                <a:cxn ang="0">
                  <a:pos x="0" y="198"/>
                </a:cxn>
                <a:cxn ang="0">
                  <a:pos x="1" y="198"/>
                </a:cxn>
                <a:cxn ang="0">
                  <a:pos x="81" y="198"/>
                </a:cxn>
                <a:cxn ang="0">
                  <a:pos x="88" y="199"/>
                </a:cxn>
                <a:cxn ang="0">
                  <a:pos x="155" y="132"/>
                </a:cxn>
                <a:cxn ang="0">
                  <a:pos x="90" y="65"/>
                </a:cxn>
              </a:cxnLst>
              <a:rect l="0" t="0" r="r" b="b"/>
              <a:pathLst>
                <a:path w="155" h="199">
                  <a:moveTo>
                    <a:pt x="90" y="65"/>
                  </a:moveTo>
                  <a:cubicBezTo>
                    <a:pt x="89" y="29"/>
                    <a:pt x="60" y="0"/>
                    <a:pt x="23" y="0"/>
                  </a:cubicBezTo>
                  <a:cubicBezTo>
                    <a:pt x="15" y="0"/>
                    <a:pt x="8" y="1"/>
                    <a:pt x="1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198"/>
                    <a:pt x="0" y="198"/>
                    <a:pt x="0" y="198"/>
                  </a:cubicBezTo>
                  <a:cubicBezTo>
                    <a:pt x="1" y="198"/>
                    <a:pt x="1" y="198"/>
                    <a:pt x="1" y="198"/>
                  </a:cubicBezTo>
                  <a:cubicBezTo>
                    <a:pt x="81" y="198"/>
                    <a:pt x="81" y="198"/>
                    <a:pt x="81" y="198"/>
                  </a:cubicBezTo>
                  <a:cubicBezTo>
                    <a:pt x="83" y="199"/>
                    <a:pt x="85" y="199"/>
                    <a:pt x="88" y="199"/>
                  </a:cubicBezTo>
                  <a:cubicBezTo>
                    <a:pt x="125" y="199"/>
                    <a:pt x="155" y="169"/>
                    <a:pt x="155" y="132"/>
                  </a:cubicBezTo>
                  <a:cubicBezTo>
                    <a:pt x="155" y="95"/>
                    <a:pt x="126" y="66"/>
                    <a:pt x="90" y="6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63" name="Freeform 46"/>
          <p:cNvSpPr>
            <a:spLocks noEditPoints="1"/>
          </p:cNvSpPr>
          <p:nvPr/>
        </p:nvSpPr>
        <p:spPr bwMode="auto">
          <a:xfrm>
            <a:off x="6446794" y="2556118"/>
            <a:ext cx="698709" cy="698709"/>
          </a:xfrm>
          <a:custGeom>
            <a:avLst/>
            <a:gdLst/>
            <a:ahLst/>
            <a:cxnLst>
              <a:cxn ang="0">
                <a:pos x="55" y="44"/>
              </a:cxn>
              <a:cxn ang="0">
                <a:pos x="44" y="55"/>
              </a:cxn>
              <a:cxn ang="0">
                <a:pos x="10" y="55"/>
              </a:cxn>
              <a:cxn ang="0">
                <a:pos x="0" y="44"/>
              </a:cxn>
              <a:cxn ang="0">
                <a:pos x="0" y="10"/>
              </a:cxn>
              <a:cxn ang="0">
                <a:pos x="10" y="0"/>
              </a:cxn>
              <a:cxn ang="0">
                <a:pos x="44" y="0"/>
              </a:cxn>
              <a:cxn ang="0">
                <a:pos x="55" y="10"/>
              </a:cxn>
              <a:cxn ang="0">
                <a:pos x="55" y="44"/>
              </a:cxn>
              <a:cxn ang="0">
                <a:pos x="46" y="20"/>
              </a:cxn>
              <a:cxn ang="0">
                <a:pos x="46" y="17"/>
              </a:cxn>
              <a:cxn ang="0">
                <a:pos x="42" y="13"/>
              </a:cxn>
              <a:cxn ang="0">
                <a:pos x="39" y="13"/>
              </a:cxn>
              <a:cxn ang="0">
                <a:pos x="23" y="30"/>
              </a:cxn>
              <a:cxn ang="0">
                <a:pos x="15" y="22"/>
              </a:cxn>
              <a:cxn ang="0">
                <a:pos x="12" y="22"/>
              </a:cxn>
              <a:cxn ang="0">
                <a:pos x="8" y="26"/>
              </a:cxn>
              <a:cxn ang="0">
                <a:pos x="8" y="29"/>
              </a:cxn>
              <a:cxn ang="0">
                <a:pos x="21" y="42"/>
              </a:cxn>
              <a:cxn ang="0">
                <a:pos x="24" y="42"/>
              </a:cxn>
              <a:cxn ang="0">
                <a:pos x="46" y="20"/>
              </a:cxn>
            </a:cxnLst>
            <a:rect l="0" t="0" r="r" b="b"/>
            <a:pathLst>
              <a:path w="55" h="55">
                <a:moveTo>
                  <a:pt x="55" y="44"/>
                </a:moveTo>
                <a:cubicBezTo>
                  <a:pt x="55" y="50"/>
                  <a:pt x="50" y="55"/>
                  <a:pt x="44" y="55"/>
                </a:cubicBezTo>
                <a:cubicBezTo>
                  <a:pt x="10" y="55"/>
                  <a:pt x="10" y="55"/>
                  <a:pt x="10" y="55"/>
                </a:cubicBezTo>
                <a:cubicBezTo>
                  <a:pt x="4" y="55"/>
                  <a:pt x="0" y="50"/>
                  <a:pt x="0" y="44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5"/>
                  <a:pt x="4" y="0"/>
                  <a:pt x="10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50" y="0"/>
                  <a:pt x="55" y="5"/>
                  <a:pt x="55" y="10"/>
                </a:cubicBezTo>
                <a:lnTo>
                  <a:pt x="55" y="44"/>
                </a:lnTo>
                <a:close/>
                <a:moveTo>
                  <a:pt x="46" y="20"/>
                </a:moveTo>
                <a:cubicBezTo>
                  <a:pt x="47" y="19"/>
                  <a:pt x="47" y="17"/>
                  <a:pt x="46" y="17"/>
                </a:cubicBezTo>
                <a:cubicBezTo>
                  <a:pt x="42" y="13"/>
                  <a:pt x="42" y="13"/>
                  <a:pt x="42" y="13"/>
                </a:cubicBezTo>
                <a:cubicBezTo>
                  <a:pt x="42" y="12"/>
                  <a:pt x="40" y="12"/>
                  <a:pt x="39" y="13"/>
                </a:cubicBezTo>
                <a:cubicBezTo>
                  <a:pt x="23" y="30"/>
                  <a:pt x="23" y="30"/>
                  <a:pt x="23" y="30"/>
                </a:cubicBezTo>
                <a:cubicBezTo>
                  <a:pt x="15" y="22"/>
                  <a:pt x="15" y="22"/>
                  <a:pt x="15" y="22"/>
                </a:cubicBezTo>
                <a:cubicBezTo>
                  <a:pt x="14" y="21"/>
                  <a:pt x="13" y="21"/>
                  <a:pt x="12" y="22"/>
                </a:cubicBezTo>
                <a:cubicBezTo>
                  <a:pt x="8" y="26"/>
                  <a:pt x="8" y="26"/>
                  <a:pt x="8" y="26"/>
                </a:cubicBezTo>
                <a:cubicBezTo>
                  <a:pt x="7" y="27"/>
                  <a:pt x="7" y="28"/>
                  <a:pt x="8" y="29"/>
                </a:cubicBezTo>
                <a:cubicBezTo>
                  <a:pt x="21" y="42"/>
                  <a:pt x="21" y="42"/>
                  <a:pt x="21" y="42"/>
                </a:cubicBezTo>
                <a:cubicBezTo>
                  <a:pt x="22" y="43"/>
                  <a:pt x="23" y="43"/>
                  <a:pt x="24" y="42"/>
                </a:cubicBezTo>
                <a:lnTo>
                  <a:pt x="46" y="20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4" name="Freeform 46"/>
          <p:cNvSpPr>
            <a:spLocks noEditPoints="1"/>
          </p:cNvSpPr>
          <p:nvPr/>
        </p:nvSpPr>
        <p:spPr bwMode="auto">
          <a:xfrm>
            <a:off x="6446794" y="3587427"/>
            <a:ext cx="698709" cy="698709"/>
          </a:xfrm>
          <a:custGeom>
            <a:avLst/>
            <a:gdLst/>
            <a:ahLst/>
            <a:cxnLst>
              <a:cxn ang="0">
                <a:pos x="55" y="44"/>
              </a:cxn>
              <a:cxn ang="0">
                <a:pos x="44" y="55"/>
              </a:cxn>
              <a:cxn ang="0">
                <a:pos x="10" y="55"/>
              </a:cxn>
              <a:cxn ang="0">
                <a:pos x="0" y="44"/>
              </a:cxn>
              <a:cxn ang="0">
                <a:pos x="0" y="10"/>
              </a:cxn>
              <a:cxn ang="0">
                <a:pos x="10" y="0"/>
              </a:cxn>
              <a:cxn ang="0">
                <a:pos x="44" y="0"/>
              </a:cxn>
              <a:cxn ang="0">
                <a:pos x="55" y="10"/>
              </a:cxn>
              <a:cxn ang="0">
                <a:pos x="55" y="44"/>
              </a:cxn>
              <a:cxn ang="0">
                <a:pos x="46" y="20"/>
              </a:cxn>
              <a:cxn ang="0">
                <a:pos x="46" y="17"/>
              </a:cxn>
              <a:cxn ang="0">
                <a:pos x="42" y="13"/>
              </a:cxn>
              <a:cxn ang="0">
                <a:pos x="39" y="13"/>
              </a:cxn>
              <a:cxn ang="0">
                <a:pos x="23" y="30"/>
              </a:cxn>
              <a:cxn ang="0">
                <a:pos x="15" y="22"/>
              </a:cxn>
              <a:cxn ang="0">
                <a:pos x="12" y="22"/>
              </a:cxn>
              <a:cxn ang="0">
                <a:pos x="8" y="26"/>
              </a:cxn>
              <a:cxn ang="0">
                <a:pos x="8" y="29"/>
              </a:cxn>
              <a:cxn ang="0">
                <a:pos x="21" y="42"/>
              </a:cxn>
              <a:cxn ang="0">
                <a:pos x="24" y="42"/>
              </a:cxn>
              <a:cxn ang="0">
                <a:pos x="46" y="20"/>
              </a:cxn>
            </a:cxnLst>
            <a:rect l="0" t="0" r="r" b="b"/>
            <a:pathLst>
              <a:path w="55" h="55">
                <a:moveTo>
                  <a:pt x="55" y="44"/>
                </a:moveTo>
                <a:cubicBezTo>
                  <a:pt x="55" y="50"/>
                  <a:pt x="50" y="55"/>
                  <a:pt x="44" y="55"/>
                </a:cubicBezTo>
                <a:cubicBezTo>
                  <a:pt x="10" y="55"/>
                  <a:pt x="10" y="55"/>
                  <a:pt x="10" y="55"/>
                </a:cubicBezTo>
                <a:cubicBezTo>
                  <a:pt x="4" y="55"/>
                  <a:pt x="0" y="50"/>
                  <a:pt x="0" y="44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5"/>
                  <a:pt x="4" y="0"/>
                  <a:pt x="10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50" y="0"/>
                  <a:pt x="55" y="5"/>
                  <a:pt x="55" y="10"/>
                </a:cubicBezTo>
                <a:lnTo>
                  <a:pt x="55" y="44"/>
                </a:lnTo>
                <a:close/>
                <a:moveTo>
                  <a:pt x="46" y="20"/>
                </a:moveTo>
                <a:cubicBezTo>
                  <a:pt x="47" y="19"/>
                  <a:pt x="47" y="17"/>
                  <a:pt x="46" y="17"/>
                </a:cubicBezTo>
                <a:cubicBezTo>
                  <a:pt x="42" y="13"/>
                  <a:pt x="42" y="13"/>
                  <a:pt x="42" y="13"/>
                </a:cubicBezTo>
                <a:cubicBezTo>
                  <a:pt x="42" y="12"/>
                  <a:pt x="40" y="12"/>
                  <a:pt x="39" y="13"/>
                </a:cubicBezTo>
                <a:cubicBezTo>
                  <a:pt x="23" y="30"/>
                  <a:pt x="23" y="30"/>
                  <a:pt x="23" y="30"/>
                </a:cubicBezTo>
                <a:cubicBezTo>
                  <a:pt x="15" y="22"/>
                  <a:pt x="15" y="22"/>
                  <a:pt x="15" y="22"/>
                </a:cubicBezTo>
                <a:cubicBezTo>
                  <a:pt x="14" y="21"/>
                  <a:pt x="13" y="21"/>
                  <a:pt x="12" y="22"/>
                </a:cubicBezTo>
                <a:cubicBezTo>
                  <a:pt x="8" y="26"/>
                  <a:pt x="8" y="26"/>
                  <a:pt x="8" y="26"/>
                </a:cubicBezTo>
                <a:cubicBezTo>
                  <a:pt x="7" y="27"/>
                  <a:pt x="7" y="28"/>
                  <a:pt x="8" y="29"/>
                </a:cubicBezTo>
                <a:cubicBezTo>
                  <a:pt x="21" y="42"/>
                  <a:pt x="21" y="42"/>
                  <a:pt x="21" y="42"/>
                </a:cubicBezTo>
                <a:cubicBezTo>
                  <a:pt x="22" y="43"/>
                  <a:pt x="23" y="43"/>
                  <a:pt x="24" y="42"/>
                </a:cubicBezTo>
                <a:lnTo>
                  <a:pt x="46" y="20"/>
                </a:ln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5" name="Freeform 46"/>
          <p:cNvSpPr>
            <a:spLocks noEditPoints="1"/>
          </p:cNvSpPr>
          <p:nvPr/>
        </p:nvSpPr>
        <p:spPr bwMode="auto">
          <a:xfrm>
            <a:off x="6446794" y="4605477"/>
            <a:ext cx="698709" cy="698709"/>
          </a:xfrm>
          <a:custGeom>
            <a:avLst/>
            <a:gdLst/>
            <a:ahLst/>
            <a:cxnLst>
              <a:cxn ang="0">
                <a:pos x="55" y="44"/>
              </a:cxn>
              <a:cxn ang="0">
                <a:pos x="44" y="55"/>
              </a:cxn>
              <a:cxn ang="0">
                <a:pos x="10" y="55"/>
              </a:cxn>
              <a:cxn ang="0">
                <a:pos x="0" y="44"/>
              </a:cxn>
              <a:cxn ang="0">
                <a:pos x="0" y="10"/>
              </a:cxn>
              <a:cxn ang="0">
                <a:pos x="10" y="0"/>
              </a:cxn>
              <a:cxn ang="0">
                <a:pos x="44" y="0"/>
              </a:cxn>
              <a:cxn ang="0">
                <a:pos x="55" y="10"/>
              </a:cxn>
              <a:cxn ang="0">
                <a:pos x="55" y="44"/>
              </a:cxn>
              <a:cxn ang="0">
                <a:pos x="46" y="20"/>
              </a:cxn>
              <a:cxn ang="0">
                <a:pos x="46" y="17"/>
              </a:cxn>
              <a:cxn ang="0">
                <a:pos x="42" y="13"/>
              </a:cxn>
              <a:cxn ang="0">
                <a:pos x="39" y="13"/>
              </a:cxn>
              <a:cxn ang="0">
                <a:pos x="23" y="30"/>
              </a:cxn>
              <a:cxn ang="0">
                <a:pos x="15" y="22"/>
              </a:cxn>
              <a:cxn ang="0">
                <a:pos x="12" y="22"/>
              </a:cxn>
              <a:cxn ang="0">
                <a:pos x="8" y="26"/>
              </a:cxn>
              <a:cxn ang="0">
                <a:pos x="8" y="29"/>
              </a:cxn>
              <a:cxn ang="0">
                <a:pos x="21" y="42"/>
              </a:cxn>
              <a:cxn ang="0">
                <a:pos x="24" y="42"/>
              </a:cxn>
              <a:cxn ang="0">
                <a:pos x="46" y="20"/>
              </a:cxn>
            </a:cxnLst>
            <a:rect l="0" t="0" r="r" b="b"/>
            <a:pathLst>
              <a:path w="55" h="55">
                <a:moveTo>
                  <a:pt x="55" y="44"/>
                </a:moveTo>
                <a:cubicBezTo>
                  <a:pt x="55" y="50"/>
                  <a:pt x="50" y="55"/>
                  <a:pt x="44" y="55"/>
                </a:cubicBezTo>
                <a:cubicBezTo>
                  <a:pt x="10" y="55"/>
                  <a:pt x="10" y="55"/>
                  <a:pt x="10" y="55"/>
                </a:cubicBezTo>
                <a:cubicBezTo>
                  <a:pt x="4" y="55"/>
                  <a:pt x="0" y="50"/>
                  <a:pt x="0" y="44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5"/>
                  <a:pt x="4" y="0"/>
                  <a:pt x="10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50" y="0"/>
                  <a:pt x="55" y="5"/>
                  <a:pt x="55" y="10"/>
                </a:cubicBezTo>
                <a:lnTo>
                  <a:pt x="55" y="44"/>
                </a:lnTo>
                <a:close/>
                <a:moveTo>
                  <a:pt x="46" y="20"/>
                </a:moveTo>
                <a:cubicBezTo>
                  <a:pt x="47" y="19"/>
                  <a:pt x="47" y="17"/>
                  <a:pt x="46" y="17"/>
                </a:cubicBezTo>
                <a:cubicBezTo>
                  <a:pt x="42" y="13"/>
                  <a:pt x="42" y="13"/>
                  <a:pt x="42" y="13"/>
                </a:cubicBezTo>
                <a:cubicBezTo>
                  <a:pt x="42" y="12"/>
                  <a:pt x="40" y="12"/>
                  <a:pt x="39" y="13"/>
                </a:cubicBezTo>
                <a:cubicBezTo>
                  <a:pt x="23" y="30"/>
                  <a:pt x="23" y="30"/>
                  <a:pt x="23" y="30"/>
                </a:cubicBezTo>
                <a:cubicBezTo>
                  <a:pt x="15" y="22"/>
                  <a:pt x="15" y="22"/>
                  <a:pt x="15" y="22"/>
                </a:cubicBezTo>
                <a:cubicBezTo>
                  <a:pt x="14" y="21"/>
                  <a:pt x="13" y="21"/>
                  <a:pt x="12" y="22"/>
                </a:cubicBezTo>
                <a:cubicBezTo>
                  <a:pt x="8" y="26"/>
                  <a:pt x="8" y="26"/>
                  <a:pt x="8" y="26"/>
                </a:cubicBezTo>
                <a:cubicBezTo>
                  <a:pt x="7" y="27"/>
                  <a:pt x="7" y="28"/>
                  <a:pt x="8" y="29"/>
                </a:cubicBezTo>
                <a:cubicBezTo>
                  <a:pt x="21" y="42"/>
                  <a:pt x="21" y="42"/>
                  <a:pt x="21" y="42"/>
                </a:cubicBezTo>
                <a:cubicBezTo>
                  <a:pt x="22" y="43"/>
                  <a:pt x="23" y="43"/>
                  <a:pt x="24" y="42"/>
                </a:cubicBezTo>
                <a:lnTo>
                  <a:pt x="46" y="20"/>
                </a:lnTo>
                <a:close/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6" name="Freeform 46"/>
          <p:cNvSpPr>
            <a:spLocks noEditPoints="1"/>
          </p:cNvSpPr>
          <p:nvPr/>
        </p:nvSpPr>
        <p:spPr bwMode="auto">
          <a:xfrm>
            <a:off x="6446794" y="5623528"/>
            <a:ext cx="698709" cy="698709"/>
          </a:xfrm>
          <a:custGeom>
            <a:avLst/>
            <a:gdLst/>
            <a:ahLst/>
            <a:cxnLst>
              <a:cxn ang="0">
                <a:pos x="55" y="44"/>
              </a:cxn>
              <a:cxn ang="0">
                <a:pos x="44" y="55"/>
              </a:cxn>
              <a:cxn ang="0">
                <a:pos x="10" y="55"/>
              </a:cxn>
              <a:cxn ang="0">
                <a:pos x="0" y="44"/>
              </a:cxn>
              <a:cxn ang="0">
                <a:pos x="0" y="10"/>
              </a:cxn>
              <a:cxn ang="0">
                <a:pos x="10" y="0"/>
              </a:cxn>
              <a:cxn ang="0">
                <a:pos x="44" y="0"/>
              </a:cxn>
              <a:cxn ang="0">
                <a:pos x="55" y="10"/>
              </a:cxn>
              <a:cxn ang="0">
                <a:pos x="55" y="44"/>
              </a:cxn>
              <a:cxn ang="0">
                <a:pos x="46" y="20"/>
              </a:cxn>
              <a:cxn ang="0">
                <a:pos x="46" y="17"/>
              </a:cxn>
              <a:cxn ang="0">
                <a:pos x="42" y="13"/>
              </a:cxn>
              <a:cxn ang="0">
                <a:pos x="39" y="13"/>
              </a:cxn>
              <a:cxn ang="0">
                <a:pos x="23" y="30"/>
              </a:cxn>
              <a:cxn ang="0">
                <a:pos x="15" y="22"/>
              </a:cxn>
              <a:cxn ang="0">
                <a:pos x="12" y="22"/>
              </a:cxn>
              <a:cxn ang="0">
                <a:pos x="8" y="26"/>
              </a:cxn>
              <a:cxn ang="0">
                <a:pos x="8" y="29"/>
              </a:cxn>
              <a:cxn ang="0">
                <a:pos x="21" y="42"/>
              </a:cxn>
              <a:cxn ang="0">
                <a:pos x="24" y="42"/>
              </a:cxn>
              <a:cxn ang="0">
                <a:pos x="46" y="20"/>
              </a:cxn>
            </a:cxnLst>
            <a:rect l="0" t="0" r="r" b="b"/>
            <a:pathLst>
              <a:path w="55" h="55">
                <a:moveTo>
                  <a:pt x="55" y="44"/>
                </a:moveTo>
                <a:cubicBezTo>
                  <a:pt x="55" y="50"/>
                  <a:pt x="50" y="55"/>
                  <a:pt x="44" y="55"/>
                </a:cubicBezTo>
                <a:cubicBezTo>
                  <a:pt x="10" y="55"/>
                  <a:pt x="10" y="55"/>
                  <a:pt x="10" y="55"/>
                </a:cubicBezTo>
                <a:cubicBezTo>
                  <a:pt x="4" y="55"/>
                  <a:pt x="0" y="50"/>
                  <a:pt x="0" y="44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5"/>
                  <a:pt x="4" y="0"/>
                  <a:pt x="10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50" y="0"/>
                  <a:pt x="55" y="5"/>
                  <a:pt x="55" y="10"/>
                </a:cubicBezTo>
                <a:lnTo>
                  <a:pt x="55" y="44"/>
                </a:lnTo>
                <a:close/>
                <a:moveTo>
                  <a:pt x="46" y="20"/>
                </a:moveTo>
                <a:cubicBezTo>
                  <a:pt x="47" y="19"/>
                  <a:pt x="47" y="17"/>
                  <a:pt x="46" y="17"/>
                </a:cubicBezTo>
                <a:cubicBezTo>
                  <a:pt x="42" y="13"/>
                  <a:pt x="42" y="13"/>
                  <a:pt x="42" y="13"/>
                </a:cubicBezTo>
                <a:cubicBezTo>
                  <a:pt x="42" y="12"/>
                  <a:pt x="40" y="12"/>
                  <a:pt x="39" y="13"/>
                </a:cubicBezTo>
                <a:cubicBezTo>
                  <a:pt x="23" y="30"/>
                  <a:pt x="23" y="30"/>
                  <a:pt x="23" y="30"/>
                </a:cubicBezTo>
                <a:cubicBezTo>
                  <a:pt x="15" y="22"/>
                  <a:pt x="15" y="22"/>
                  <a:pt x="15" y="22"/>
                </a:cubicBezTo>
                <a:cubicBezTo>
                  <a:pt x="14" y="21"/>
                  <a:pt x="13" y="21"/>
                  <a:pt x="12" y="22"/>
                </a:cubicBezTo>
                <a:cubicBezTo>
                  <a:pt x="8" y="26"/>
                  <a:pt x="8" y="26"/>
                  <a:pt x="8" y="26"/>
                </a:cubicBezTo>
                <a:cubicBezTo>
                  <a:pt x="7" y="27"/>
                  <a:pt x="7" y="28"/>
                  <a:pt x="8" y="29"/>
                </a:cubicBezTo>
                <a:cubicBezTo>
                  <a:pt x="21" y="42"/>
                  <a:pt x="21" y="42"/>
                  <a:pt x="21" y="42"/>
                </a:cubicBezTo>
                <a:cubicBezTo>
                  <a:pt x="22" y="43"/>
                  <a:pt x="23" y="43"/>
                  <a:pt x="24" y="42"/>
                </a:cubicBezTo>
                <a:lnTo>
                  <a:pt x="46" y="20"/>
                </a:ln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6" name="Group 30"/>
          <p:cNvGrpSpPr/>
          <p:nvPr/>
        </p:nvGrpSpPr>
        <p:grpSpPr>
          <a:xfrm>
            <a:off x="7188533" y="2544820"/>
            <a:ext cx="2699107" cy="691063"/>
            <a:chOff x="1224678" y="1233504"/>
            <a:chExt cx="2407799" cy="491450"/>
          </a:xfrm>
        </p:grpSpPr>
        <p:sp>
          <p:nvSpPr>
            <p:cNvPr id="168" name="Text Placeholder 3"/>
            <p:cNvSpPr txBox="1">
              <a:spLocks/>
            </p:cNvSpPr>
            <p:nvPr/>
          </p:nvSpPr>
          <p:spPr>
            <a:xfrm>
              <a:off x="1224678" y="1233504"/>
              <a:ext cx="1121116" cy="167987"/>
            </a:xfrm>
            <a:prstGeom prst="rect">
              <a:avLst/>
            </a:prstGeom>
          </p:spPr>
          <p:txBody>
            <a:bodyPr wrap="none" lIns="0" tIns="0" rIns="0" bIns="0" anchor="t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>
                <a:lnSpc>
                  <a:spcPct val="120000"/>
                </a:lnSpc>
              </a:pPr>
              <a:r>
                <a:rPr lang="zh-CN" altLang="en-US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9" name="Text Placeholder 3"/>
            <p:cNvSpPr txBox="1">
              <a:spLocks/>
            </p:cNvSpPr>
            <p:nvPr/>
          </p:nvSpPr>
          <p:spPr>
            <a:xfrm>
              <a:off x="1270277" y="1418802"/>
              <a:ext cx="2362200" cy="306152"/>
            </a:xfrm>
            <a:prstGeom prst="rect">
              <a:avLst/>
            </a:prstGeom>
          </p:spPr>
          <p:txBody>
            <a:bodyPr wrap="square" lIns="0" tIns="0" rIns="0" bIns="0" anchor="t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70" name="Text Placeholder 3"/>
          <p:cNvSpPr txBox="1">
            <a:spLocks/>
          </p:cNvSpPr>
          <p:nvPr/>
        </p:nvSpPr>
        <p:spPr>
          <a:xfrm>
            <a:off x="10024630" y="2796461"/>
            <a:ext cx="987450" cy="301878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285829" fontAlgn="auto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18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459,769K</a:t>
            </a:r>
          </a:p>
        </p:txBody>
      </p:sp>
      <p:grpSp>
        <p:nvGrpSpPr>
          <p:cNvPr id="17" name="Group 30"/>
          <p:cNvGrpSpPr/>
          <p:nvPr/>
        </p:nvGrpSpPr>
        <p:grpSpPr>
          <a:xfrm>
            <a:off x="7252653" y="3576130"/>
            <a:ext cx="2647991" cy="691062"/>
            <a:chOff x="1270277" y="1233504"/>
            <a:chExt cx="2362200" cy="491449"/>
          </a:xfrm>
        </p:grpSpPr>
        <p:sp>
          <p:nvSpPr>
            <p:cNvPr id="172" name="Text Placeholder 3"/>
            <p:cNvSpPr txBox="1">
              <a:spLocks/>
            </p:cNvSpPr>
            <p:nvPr/>
          </p:nvSpPr>
          <p:spPr>
            <a:xfrm>
              <a:off x="1270277" y="1233504"/>
              <a:ext cx="1121116" cy="167987"/>
            </a:xfrm>
            <a:prstGeom prst="rect">
              <a:avLst/>
            </a:prstGeom>
          </p:spPr>
          <p:txBody>
            <a:bodyPr wrap="none" lIns="0" tIns="0" rIns="0" bIns="0" anchor="t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>
                <a:lnSpc>
                  <a:spcPct val="120000"/>
                </a:lnSpc>
              </a:pPr>
              <a:r>
                <a:rPr lang="zh-CN" altLang="en-US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3" name="Text Placeholder 3"/>
            <p:cNvSpPr txBox="1">
              <a:spLocks/>
            </p:cNvSpPr>
            <p:nvPr/>
          </p:nvSpPr>
          <p:spPr>
            <a:xfrm>
              <a:off x="1270277" y="1418801"/>
              <a:ext cx="2362200" cy="306152"/>
            </a:xfrm>
            <a:prstGeom prst="rect">
              <a:avLst/>
            </a:prstGeom>
          </p:spPr>
          <p:txBody>
            <a:bodyPr wrap="square" lIns="0" tIns="0" rIns="0" bIns="0" anchor="t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8" name="Group 30"/>
          <p:cNvGrpSpPr/>
          <p:nvPr/>
        </p:nvGrpSpPr>
        <p:grpSpPr>
          <a:xfrm>
            <a:off x="7252653" y="4594180"/>
            <a:ext cx="2647991" cy="542431"/>
            <a:chOff x="1270277" y="1233504"/>
            <a:chExt cx="2362200" cy="385750"/>
          </a:xfrm>
        </p:grpSpPr>
        <p:sp>
          <p:nvSpPr>
            <p:cNvPr id="175" name="Text Placeholder 3"/>
            <p:cNvSpPr txBox="1">
              <a:spLocks/>
            </p:cNvSpPr>
            <p:nvPr/>
          </p:nvSpPr>
          <p:spPr>
            <a:xfrm>
              <a:off x="1270277" y="1233504"/>
              <a:ext cx="1121116" cy="167987"/>
            </a:xfrm>
            <a:prstGeom prst="rect">
              <a:avLst/>
            </a:prstGeom>
          </p:spPr>
          <p:txBody>
            <a:bodyPr wrap="none" lIns="0" tIns="0" rIns="0" bIns="0" anchor="t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>
                <a:lnSpc>
                  <a:spcPct val="120000"/>
                </a:lnSpc>
              </a:pPr>
              <a:r>
                <a:rPr lang="zh-CN" altLang="en-US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6" name="Text Placeholder 3"/>
            <p:cNvSpPr txBox="1">
              <a:spLocks/>
            </p:cNvSpPr>
            <p:nvPr/>
          </p:nvSpPr>
          <p:spPr>
            <a:xfrm>
              <a:off x="1270277" y="1418801"/>
              <a:ext cx="2362200" cy="200453"/>
            </a:xfrm>
            <a:prstGeom prst="rect">
              <a:avLst/>
            </a:prstGeom>
          </p:spPr>
          <p:txBody>
            <a:bodyPr wrap="square" lIns="0" tIns="0" rIns="0" bIns="0" anchor="t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9" name="Group 30"/>
          <p:cNvGrpSpPr/>
          <p:nvPr/>
        </p:nvGrpSpPr>
        <p:grpSpPr>
          <a:xfrm>
            <a:off x="7252653" y="5612231"/>
            <a:ext cx="2647991" cy="691062"/>
            <a:chOff x="1270277" y="1233504"/>
            <a:chExt cx="2362200" cy="491449"/>
          </a:xfrm>
        </p:grpSpPr>
        <p:sp>
          <p:nvSpPr>
            <p:cNvPr id="178" name="Text Placeholder 3"/>
            <p:cNvSpPr txBox="1">
              <a:spLocks/>
            </p:cNvSpPr>
            <p:nvPr/>
          </p:nvSpPr>
          <p:spPr>
            <a:xfrm>
              <a:off x="1270277" y="1233504"/>
              <a:ext cx="1121116" cy="167987"/>
            </a:xfrm>
            <a:prstGeom prst="rect">
              <a:avLst/>
            </a:prstGeom>
          </p:spPr>
          <p:txBody>
            <a:bodyPr wrap="none" lIns="0" tIns="0" rIns="0" bIns="0" anchor="t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>
                <a:lnSpc>
                  <a:spcPct val="120000"/>
                </a:lnSpc>
              </a:pPr>
              <a:r>
                <a:rPr lang="zh-CN" altLang="en-US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9" name="Text Placeholder 3"/>
            <p:cNvSpPr txBox="1">
              <a:spLocks/>
            </p:cNvSpPr>
            <p:nvPr/>
          </p:nvSpPr>
          <p:spPr>
            <a:xfrm>
              <a:off x="1270277" y="1418801"/>
              <a:ext cx="2362200" cy="306152"/>
            </a:xfrm>
            <a:prstGeom prst="rect">
              <a:avLst/>
            </a:prstGeom>
          </p:spPr>
          <p:txBody>
            <a:bodyPr wrap="square" lIns="0" tIns="0" rIns="0" bIns="0" anchor="t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80" name="Text Placeholder 3"/>
          <p:cNvSpPr txBox="1">
            <a:spLocks/>
          </p:cNvSpPr>
          <p:nvPr/>
        </p:nvSpPr>
        <p:spPr>
          <a:xfrm>
            <a:off x="10024628" y="3813794"/>
            <a:ext cx="987450" cy="301878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285829" fontAlgn="auto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18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559,700K</a:t>
            </a:r>
          </a:p>
        </p:txBody>
      </p:sp>
      <p:sp>
        <p:nvSpPr>
          <p:cNvPr id="181" name="Text Placeholder 3"/>
          <p:cNvSpPr txBox="1">
            <a:spLocks/>
          </p:cNvSpPr>
          <p:nvPr/>
        </p:nvSpPr>
        <p:spPr>
          <a:xfrm>
            <a:off x="10024628" y="4817868"/>
            <a:ext cx="987450" cy="301878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285829" fontAlgn="auto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1800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400,809K</a:t>
            </a:r>
          </a:p>
        </p:txBody>
      </p:sp>
      <p:sp>
        <p:nvSpPr>
          <p:cNvPr id="182" name="Text Placeholder 3"/>
          <p:cNvSpPr txBox="1">
            <a:spLocks/>
          </p:cNvSpPr>
          <p:nvPr/>
        </p:nvSpPr>
        <p:spPr>
          <a:xfrm>
            <a:off x="10024630" y="5849895"/>
            <a:ext cx="987450" cy="301878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285829" fontAlgn="auto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18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909,369K</a:t>
            </a:r>
          </a:p>
        </p:txBody>
      </p:sp>
      <p:sp>
        <p:nvSpPr>
          <p:cNvPr id="95" name="Content Placeholder 2"/>
          <p:cNvSpPr txBox="1">
            <a:spLocks/>
          </p:cNvSpPr>
          <p:nvPr/>
        </p:nvSpPr>
        <p:spPr>
          <a:xfrm>
            <a:off x="4896644" y="269591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96" name="Content Placeholder 2"/>
          <p:cNvSpPr txBox="1">
            <a:spLocks/>
          </p:cNvSpPr>
          <p:nvPr/>
        </p:nvSpPr>
        <p:spPr>
          <a:xfrm>
            <a:off x="5269063" y="584201"/>
            <a:ext cx="2322215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5052084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00"/>
                            </p:stCondLst>
                            <p:childTnLst>
                              <p:par>
                                <p:cTn id="4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000"/>
                            </p:stCondLst>
                            <p:childTnLst>
                              <p:par>
                                <p:cTn id="4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500"/>
                            </p:stCondLst>
                            <p:childTnLst>
                              <p:par>
                                <p:cTn id="5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0"/>
                            </p:stCondLst>
                            <p:childTnLst>
                              <p:par>
                                <p:cTn id="5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500"/>
                            </p:stCondLst>
                            <p:childTnLst>
                              <p:par>
                                <p:cTn id="6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6000"/>
                            </p:stCondLst>
                            <p:childTnLst>
                              <p:par>
                                <p:cTn id="6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6500"/>
                            </p:stCondLst>
                            <p:childTnLst>
                              <p:par>
                                <p:cTn id="7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7000"/>
                            </p:stCondLst>
                            <p:childTnLst>
                              <p:par>
                                <p:cTn id="7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7500"/>
                            </p:stCondLst>
                            <p:childTnLst>
                              <p:par>
                                <p:cTn id="8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1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1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8000"/>
                            </p:stCondLst>
                            <p:childTnLst>
                              <p:par>
                                <p:cTn id="8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8500"/>
                            </p:stCondLst>
                            <p:childTnLst>
                              <p:par>
                                <p:cTn id="9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9000"/>
                            </p:stCondLst>
                            <p:childTnLst>
                              <p:par>
                                <p:cTn id="9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" grpId="0" animBg="1"/>
      <p:bldP spid="164" grpId="0" animBg="1"/>
      <p:bldP spid="165" grpId="0" animBg="1"/>
      <p:bldP spid="166" grpId="0" animBg="1"/>
      <p:bldP spid="170" grpId="0"/>
      <p:bldP spid="180" grpId="0"/>
      <p:bldP spid="181" grpId="0"/>
      <p:bldP spid="18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Chart 12"/>
          <p:cNvGraphicFramePr/>
          <p:nvPr>
            <p:extLst>
              <p:ext uri="{D42A27DB-BD31-4B8C-83A1-F6EECF244321}">
                <p14:modId xmlns:p14="http://schemas.microsoft.com/office/powerpoint/2010/main" val="2251184931"/>
              </p:ext>
            </p:extLst>
          </p:nvPr>
        </p:nvGraphicFramePr>
        <p:xfrm>
          <a:off x="1141458" y="2405487"/>
          <a:ext cx="5447574" cy="36614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4" name="Oval 13"/>
          <p:cNvSpPr/>
          <p:nvPr/>
        </p:nvSpPr>
        <p:spPr>
          <a:xfrm>
            <a:off x="6949469" y="2793361"/>
            <a:ext cx="571172" cy="57444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Text Box 10"/>
          <p:cNvSpPr txBox="1">
            <a:spLocks noChangeArrowheads="1"/>
          </p:cNvSpPr>
          <p:nvPr/>
        </p:nvSpPr>
        <p:spPr bwMode="auto">
          <a:xfrm>
            <a:off x="7652227" y="2840989"/>
            <a:ext cx="3450035" cy="3441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8218" tIns="24109" rIns="48218" bIns="24109">
            <a:spAutoFit/>
          </a:bodyPr>
          <a:lstStyle/>
          <a:p>
            <a:pPr algn="just" defTabSz="1147649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Oval 15"/>
          <p:cNvSpPr/>
          <p:nvPr/>
        </p:nvSpPr>
        <p:spPr>
          <a:xfrm>
            <a:off x="6949469" y="3593378"/>
            <a:ext cx="571172" cy="57444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Text Box 10"/>
          <p:cNvSpPr txBox="1">
            <a:spLocks noChangeArrowheads="1"/>
          </p:cNvSpPr>
          <p:nvPr/>
        </p:nvSpPr>
        <p:spPr bwMode="auto">
          <a:xfrm>
            <a:off x="7652227" y="3637025"/>
            <a:ext cx="3450035" cy="3441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8218" tIns="24109" rIns="48218" bIns="24109">
            <a:spAutoFit/>
          </a:bodyPr>
          <a:lstStyle/>
          <a:p>
            <a:pPr algn="just" defTabSz="1147649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Oval 17"/>
          <p:cNvSpPr/>
          <p:nvPr/>
        </p:nvSpPr>
        <p:spPr>
          <a:xfrm>
            <a:off x="6949469" y="4388708"/>
            <a:ext cx="571172" cy="5744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Text Box 10"/>
          <p:cNvSpPr txBox="1">
            <a:spLocks noChangeArrowheads="1"/>
          </p:cNvSpPr>
          <p:nvPr/>
        </p:nvSpPr>
        <p:spPr bwMode="auto">
          <a:xfrm>
            <a:off x="7699090" y="4433061"/>
            <a:ext cx="3450035" cy="3441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8218" tIns="24109" rIns="48218" bIns="24109">
            <a:spAutoFit/>
          </a:bodyPr>
          <a:lstStyle/>
          <a:p>
            <a:pPr algn="just" defTabSz="1147649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Oval 19"/>
          <p:cNvSpPr/>
          <p:nvPr/>
        </p:nvSpPr>
        <p:spPr>
          <a:xfrm>
            <a:off x="6949469" y="5148493"/>
            <a:ext cx="571172" cy="5744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Text Box 10"/>
          <p:cNvSpPr txBox="1">
            <a:spLocks noChangeArrowheads="1"/>
          </p:cNvSpPr>
          <p:nvPr/>
        </p:nvSpPr>
        <p:spPr bwMode="auto">
          <a:xfrm>
            <a:off x="7699090" y="5229097"/>
            <a:ext cx="3403172" cy="3441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8218" tIns="24109" rIns="48218" bIns="24109">
            <a:spAutoFit/>
          </a:bodyPr>
          <a:lstStyle/>
          <a:p>
            <a:pPr algn="just" defTabSz="1147649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Freeform 35"/>
          <p:cNvSpPr>
            <a:spLocks noEditPoints="1"/>
          </p:cNvSpPr>
          <p:nvPr/>
        </p:nvSpPr>
        <p:spPr bwMode="auto">
          <a:xfrm>
            <a:off x="7025791" y="2939407"/>
            <a:ext cx="418529" cy="282357"/>
          </a:xfrm>
          <a:custGeom>
            <a:avLst/>
            <a:gdLst>
              <a:gd name="T0" fmla="*/ 135 w 157"/>
              <a:gd name="T1" fmla="*/ 46 h 106"/>
              <a:gd name="T2" fmla="*/ 136 w 157"/>
              <a:gd name="T3" fmla="*/ 37 h 106"/>
              <a:gd name="T4" fmla="*/ 99 w 157"/>
              <a:gd name="T5" fmla="*/ 0 h 106"/>
              <a:gd name="T6" fmla="*/ 73 w 157"/>
              <a:gd name="T7" fmla="*/ 18 h 106"/>
              <a:gd name="T8" fmla="*/ 45 w 157"/>
              <a:gd name="T9" fmla="*/ 8 h 106"/>
              <a:gd name="T10" fmla="*/ 19 w 157"/>
              <a:gd name="T11" fmla="*/ 39 h 106"/>
              <a:gd name="T12" fmla="*/ 20 w 157"/>
              <a:gd name="T13" fmla="*/ 47 h 106"/>
              <a:gd name="T14" fmla="*/ 0 w 157"/>
              <a:gd name="T15" fmla="*/ 75 h 106"/>
              <a:gd name="T16" fmla="*/ 31 w 157"/>
              <a:gd name="T17" fmla="*/ 106 h 106"/>
              <a:gd name="T18" fmla="*/ 126 w 157"/>
              <a:gd name="T19" fmla="*/ 106 h 106"/>
              <a:gd name="T20" fmla="*/ 157 w 157"/>
              <a:gd name="T21" fmla="*/ 75 h 106"/>
              <a:gd name="T22" fmla="*/ 135 w 157"/>
              <a:gd name="T23" fmla="*/ 46 h 106"/>
              <a:gd name="T24" fmla="*/ 120 w 157"/>
              <a:gd name="T25" fmla="*/ 100 h 106"/>
              <a:gd name="T26" fmla="*/ 79 w 157"/>
              <a:gd name="T27" fmla="*/ 100 h 106"/>
              <a:gd name="T28" fmla="*/ 103 w 157"/>
              <a:gd name="T29" fmla="*/ 75 h 106"/>
              <a:gd name="T30" fmla="*/ 102 w 157"/>
              <a:gd name="T31" fmla="*/ 72 h 106"/>
              <a:gd name="T32" fmla="*/ 92 w 157"/>
              <a:gd name="T33" fmla="*/ 72 h 106"/>
              <a:gd name="T34" fmla="*/ 92 w 157"/>
              <a:gd name="T35" fmla="*/ 68 h 106"/>
              <a:gd name="T36" fmla="*/ 92 w 157"/>
              <a:gd name="T37" fmla="*/ 37 h 106"/>
              <a:gd name="T38" fmla="*/ 90 w 157"/>
              <a:gd name="T39" fmla="*/ 35 h 106"/>
              <a:gd name="T40" fmla="*/ 64 w 157"/>
              <a:gd name="T41" fmla="*/ 35 h 106"/>
              <a:gd name="T42" fmla="*/ 62 w 157"/>
              <a:gd name="T43" fmla="*/ 37 h 106"/>
              <a:gd name="T44" fmla="*/ 62 w 157"/>
              <a:gd name="T45" fmla="*/ 68 h 106"/>
              <a:gd name="T46" fmla="*/ 62 w 157"/>
              <a:gd name="T47" fmla="*/ 73 h 106"/>
              <a:gd name="T48" fmla="*/ 51 w 157"/>
              <a:gd name="T49" fmla="*/ 73 h 106"/>
              <a:gd name="T50" fmla="*/ 50 w 157"/>
              <a:gd name="T51" fmla="*/ 76 h 106"/>
              <a:gd name="T52" fmla="*/ 75 w 157"/>
              <a:gd name="T53" fmla="*/ 100 h 106"/>
              <a:gd name="T54" fmla="*/ 38 w 157"/>
              <a:gd name="T55" fmla="*/ 100 h 106"/>
              <a:gd name="T56" fmla="*/ 11 w 157"/>
              <a:gd name="T57" fmla="*/ 74 h 106"/>
              <a:gd name="T58" fmla="*/ 29 w 157"/>
              <a:gd name="T59" fmla="*/ 50 h 106"/>
              <a:gd name="T60" fmla="*/ 28 w 157"/>
              <a:gd name="T61" fmla="*/ 44 h 106"/>
              <a:gd name="T62" fmla="*/ 50 w 157"/>
              <a:gd name="T63" fmla="*/ 17 h 106"/>
              <a:gd name="T64" fmla="*/ 74 w 157"/>
              <a:gd name="T65" fmla="*/ 29 h 106"/>
              <a:gd name="T66" fmla="*/ 97 w 157"/>
              <a:gd name="T67" fmla="*/ 10 h 106"/>
              <a:gd name="T68" fmla="*/ 128 w 157"/>
              <a:gd name="T69" fmla="*/ 42 h 106"/>
              <a:gd name="T70" fmla="*/ 127 w 157"/>
              <a:gd name="T71" fmla="*/ 49 h 106"/>
              <a:gd name="T72" fmla="*/ 147 w 157"/>
              <a:gd name="T73" fmla="*/ 74 h 106"/>
              <a:gd name="T74" fmla="*/ 120 w 157"/>
              <a:gd name="T75" fmla="*/ 100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57" h="106">
                <a:moveTo>
                  <a:pt x="135" y="46"/>
                </a:moveTo>
                <a:cubicBezTo>
                  <a:pt x="136" y="43"/>
                  <a:pt x="136" y="40"/>
                  <a:pt x="136" y="37"/>
                </a:cubicBezTo>
                <a:cubicBezTo>
                  <a:pt x="136" y="16"/>
                  <a:pt x="120" y="0"/>
                  <a:pt x="99" y="0"/>
                </a:cubicBezTo>
                <a:cubicBezTo>
                  <a:pt x="76" y="0"/>
                  <a:pt x="73" y="18"/>
                  <a:pt x="73" y="18"/>
                </a:cubicBezTo>
                <a:cubicBezTo>
                  <a:pt x="73" y="18"/>
                  <a:pt x="63" y="6"/>
                  <a:pt x="45" y="8"/>
                </a:cubicBezTo>
                <a:cubicBezTo>
                  <a:pt x="30" y="11"/>
                  <a:pt x="19" y="25"/>
                  <a:pt x="19" y="39"/>
                </a:cubicBezTo>
                <a:cubicBezTo>
                  <a:pt x="19" y="42"/>
                  <a:pt x="20" y="44"/>
                  <a:pt x="20" y="47"/>
                </a:cubicBezTo>
                <a:cubicBezTo>
                  <a:pt x="9" y="51"/>
                  <a:pt x="0" y="62"/>
                  <a:pt x="0" y="75"/>
                </a:cubicBezTo>
                <a:cubicBezTo>
                  <a:pt x="0" y="92"/>
                  <a:pt x="14" y="106"/>
                  <a:pt x="31" y="106"/>
                </a:cubicBezTo>
                <a:cubicBezTo>
                  <a:pt x="126" y="106"/>
                  <a:pt x="126" y="106"/>
                  <a:pt x="126" y="106"/>
                </a:cubicBezTo>
                <a:cubicBezTo>
                  <a:pt x="143" y="106"/>
                  <a:pt x="157" y="92"/>
                  <a:pt x="157" y="75"/>
                </a:cubicBezTo>
                <a:cubicBezTo>
                  <a:pt x="157" y="62"/>
                  <a:pt x="148" y="50"/>
                  <a:pt x="135" y="46"/>
                </a:cubicBezTo>
                <a:close/>
                <a:moveTo>
                  <a:pt x="120" y="100"/>
                </a:moveTo>
                <a:cubicBezTo>
                  <a:pt x="79" y="100"/>
                  <a:pt x="79" y="100"/>
                  <a:pt x="79" y="100"/>
                </a:cubicBezTo>
                <a:cubicBezTo>
                  <a:pt x="82" y="97"/>
                  <a:pt x="103" y="75"/>
                  <a:pt x="103" y="75"/>
                </a:cubicBezTo>
                <a:cubicBezTo>
                  <a:pt x="103" y="75"/>
                  <a:pt x="106" y="72"/>
                  <a:pt x="102" y="72"/>
                </a:cubicBezTo>
                <a:cubicBezTo>
                  <a:pt x="98" y="72"/>
                  <a:pt x="92" y="72"/>
                  <a:pt x="92" y="72"/>
                </a:cubicBezTo>
                <a:cubicBezTo>
                  <a:pt x="92" y="72"/>
                  <a:pt x="92" y="70"/>
                  <a:pt x="92" y="68"/>
                </a:cubicBezTo>
                <a:cubicBezTo>
                  <a:pt x="92" y="59"/>
                  <a:pt x="92" y="43"/>
                  <a:pt x="92" y="37"/>
                </a:cubicBezTo>
                <a:cubicBezTo>
                  <a:pt x="92" y="37"/>
                  <a:pt x="92" y="35"/>
                  <a:pt x="90" y="35"/>
                </a:cubicBezTo>
                <a:cubicBezTo>
                  <a:pt x="88" y="35"/>
                  <a:pt x="67" y="35"/>
                  <a:pt x="64" y="35"/>
                </a:cubicBezTo>
                <a:cubicBezTo>
                  <a:pt x="61" y="35"/>
                  <a:pt x="62" y="37"/>
                  <a:pt x="62" y="37"/>
                </a:cubicBezTo>
                <a:cubicBezTo>
                  <a:pt x="62" y="44"/>
                  <a:pt x="62" y="59"/>
                  <a:pt x="62" y="68"/>
                </a:cubicBezTo>
                <a:cubicBezTo>
                  <a:pt x="62" y="71"/>
                  <a:pt x="62" y="73"/>
                  <a:pt x="62" y="73"/>
                </a:cubicBezTo>
                <a:cubicBezTo>
                  <a:pt x="62" y="73"/>
                  <a:pt x="54" y="73"/>
                  <a:pt x="51" y="73"/>
                </a:cubicBezTo>
                <a:cubicBezTo>
                  <a:pt x="47" y="73"/>
                  <a:pt x="50" y="76"/>
                  <a:pt x="50" y="76"/>
                </a:cubicBezTo>
                <a:cubicBezTo>
                  <a:pt x="75" y="100"/>
                  <a:pt x="75" y="100"/>
                  <a:pt x="75" y="100"/>
                </a:cubicBezTo>
                <a:cubicBezTo>
                  <a:pt x="38" y="100"/>
                  <a:pt x="38" y="100"/>
                  <a:pt x="38" y="100"/>
                </a:cubicBezTo>
                <a:cubicBezTo>
                  <a:pt x="23" y="100"/>
                  <a:pt x="11" y="88"/>
                  <a:pt x="11" y="74"/>
                </a:cubicBezTo>
                <a:cubicBezTo>
                  <a:pt x="11" y="63"/>
                  <a:pt x="18" y="53"/>
                  <a:pt x="29" y="50"/>
                </a:cubicBezTo>
                <a:cubicBezTo>
                  <a:pt x="28" y="48"/>
                  <a:pt x="28" y="46"/>
                  <a:pt x="28" y="44"/>
                </a:cubicBezTo>
                <a:cubicBezTo>
                  <a:pt x="28" y="31"/>
                  <a:pt x="37" y="19"/>
                  <a:pt x="50" y="17"/>
                </a:cubicBezTo>
                <a:cubicBezTo>
                  <a:pt x="65" y="15"/>
                  <a:pt x="74" y="29"/>
                  <a:pt x="74" y="29"/>
                </a:cubicBezTo>
                <a:cubicBezTo>
                  <a:pt x="74" y="29"/>
                  <a:pt x="77" y="10"/>
                  <a:pt x="97" y="10"/>
                </a:cubicBezTo>
                <a:cubicBezTo>
                  <a:pt x="115" y="10"/>
                  <a:pt x="128" y="24"/>
                  <a:pt x="128" y="42"/>
                </a:cubicBezTo>
                <a:cubicBezTo>
                  <a:pt x="128" y="44"/>
                  <a:pt x="127" y="47"/>
                  <a:pt x="127" y="49"/>
                </a:cubicBezTo>
                <a:cubicBezTo>
                  <a:pt x="138" y="53"/>
                  <a:pt x="147" y="62"/>
                  <a:pt x="147" y="74"/>
                </a:cubicBezTo>
                <a:cubicBezTo>
                  <a:pt x="147" y="88"/>
                  <a:pt x="135" y="100"/>
                  <a:pt x="120" y="10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6435" tIns="48218" rIns="96435" bIns="48218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Freeform 106"/>
          <p:cNvSpPr>
            <a:spLocks noEditPoints="1"/>
          </p:cNvSpPr>
          <p:nvPr/>
        </p:nvSpPr>
        <p:spPr bwMode="auto">
          <a:xfrm>
            <a:off x="7127919" y="4515087"/>
            <a:ext cx="214271" cy="288364"/>
          </a:xfrm>
          <a:custGeom>
            <a:avLst/>
            <a:gdLst>
              <a:gd name="T0" fmla="*/ 0 w 107"/>
              <a:gd name="T1" fmla="*/ 0 h 144"/>
              <a:gd name="T2" fmla="*/ 0 w 107"/>
              <a:gd name="T3" fmla="*/ 144 h 144"/>
              <a:gd name="T4" fmla="*/ 80 w 107"/>
              <a:gd name="T5" fmla="*/ 144 h 144"/>
              <a:gd name="T6" fmla="*/ 107 w 107"/>
              <a:gd name="T7" fmla="*/ 113 h 144"/>
              <a:gd name="T8" fmla="*/ 107 w 107"/>
              <a:gd name="T9" fmla="*/ 0 h 144"/>
              <a:gd name="T10" fmla="*/ 0 w 107"/>
              <a:gd name="T11" fmla="*/ 0 h 144"/>
              <a:gd name="T12" fmla="*/ 9 w 107"/>
              <a:gd name="T13" fmla="*/ 134 h 144"/>
              <a:gd name="T14" fmla="*/ 9 w 107"/>
              <a:gd name="T15" fmla="*/ 9 h 144"/>
              <a:gd name="T16" fmla="*/ 99 w 107"/>
              <a:gd name="T17" fmla="*/ 9 h 144"/>
              <a:gd name="T18" fmla="*/ 99 w 107"/>
              <a:gd name="T19" fmla="*/ 102 h 144"/>
              <a:gd name="T20" fmla="*/ 72 w 107"/>
              <a:gd name="T21" fmla="*/ 102 h 144"/>
              <a:gd name="T22" fmla="*/ 72 w 107"/>
              <a:gd name="T23" fmla="*/ 134 h 144"/>
              <a:gd name="T24" fmla="*/ 9 w 107"/>
              <a:gd name="T25" fmla="*/ 134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7" h="144">
                <a:moveTo>
                  <a:pt x="0" y="0"/>
                </a:moveTo>
                <a:lnTo>
                  <a:pt x="0" y="144"/>
                </a:lnTo>
                <a:lnTo>
                  <a:pt x="80" y="144"/>
                </a:lnTo>
                <a:lnTo>
                  <a:pt x="107" y="113"/>
                </a:lnTo>
                <a:lnTo>
                  <a:pt x="107" y="0"/>
                </a:lnTo>
                <a:lnTo>
                  <a:pt x="0" y="0"/>
                </a:lnTo>
                <a:close/>
                <a:moveTo>
                  <a:pt x="9" y="134"/>
                </a:moveTo>
                <a:lnTo>
                  <a:pt x="9" y="9"/>
                </a:lnTo>
                <a:lnTo>
                  <a:pt x="99" y="9"/>
                </a:lnTo>
                <a:lnTo>
                  <a:pt x="99" y="102"/>
                </a:lnTo>
                <a:lnTo>
                  <a:pt x="72" y="102"/>
                </a:lnTo>
                <a:lnTo>
                  <a:pt x="72" y="134"/>
                </a:lnTo>
                <a:lnTo>
                  <a:pt x="9" y="1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6435" tIns="48218" rIns="96435" bIns="48218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4" name="Group 23"/>
          <p:cNvGrpSpPr/>
          <p:nvPr/>
        </p:nvGrpSpPr>
        <p:grpSpPr>
          <a:xfrm>
            <a:off x="7122914" y="3713390"/>
            <a:ext cx="224283" cy="334423"/>
            <a:chOff x="4669866" y="3800264"/>
            <a:chExt cx="279527" cy="416797"/>
          </a:xfrm>
          <a:solidFill>
            <a:schemeClr val="bg1"/>
          </a:solidFill>
        </p:grpSpPr>
        <p:sp>
          <p:nvSpPr>
            <p:cNvPr id="25" name="Freeform 141"/>
            <p:cNvSpPr>
              <a:spLocks noEditPoints="1"/>
            </p:cNvSpPr>
            <p:nvPr/>
          </p:nvSpPr>
          <p:spPr bwMode="auto">
            <a:xfrm>
              <a:off x="4669866" y="3800264"/>
              <a:ext cx="279527" cy="316965"/>
            </a:xfrm>
            <a:custGeom>
              <a:avLst/>
              <a:gdLst>
                <a:gd name="T0" fmla="*/ 84 w 84"/>
                <a:gd name="T1" fmla="*/ 42 h 95"/>
                <a:gd name="T2" fmla="*/ 42 w 84"/>
                <a:gd name="T3" fmla="*/ 0 h 95"/>
                <a:gd name="T4" fmla="*/ 0 w 84"/>
                <a:gd name="T5" fmla="*/ 42 h 95"/>
                <a:gd name="T6" fmla="*/ 28 w 84"/>
                <a:gd name="T7" fmla="*/ 81 h 95"/>
                <a:gd name="T8" fmla="*/ 25 w 84"/>
                <a:gd name="T9" fmla="*/ 81 h 95"/>
                <a:gd name="T10" fmla="*/ 25 w 84"/>
                <a:gd name="T11" fmla="*/ 95 h 95"/>
                <a:gd name="T12" fmla="*/ 60 w 84"/>
                <a:gd name="T13" fmla="*/ 95 h 95"/>
                <a:gd name="T14" fmla="*/ 60 w 84"/>
                <a:gd name="T15" fmla="*/ 81 h 95"/>
                <a:gd name="T16" fmla="*/ 57 w 84"/>
                <a:gd name="T17" fmla="*/ 81 h 95"/>
                <a:gd name="T18" fmla="*/ 84 w 84"/>
                <a:gd name="T19" fmla="*/ 42 h 95"/>
                <a:gd name="T20" fmla="*/ 42 w 84"/>
                <a:gd name="T21" fmla="*/ 77 h 95"/>
                <a:gd name="T22" fmla="*/ 7 w 84"/>
                <a:gd name="T23" fmla="*/ 42 h 95"/>
                <a:gd name="T24" fmla="*/ 42 w 84"/>
                <a:gd name="T25" fmla="*/ 7 h 95"/>
                <a:gd name="T26" fmla="*/ 77 w 84"/>
                <a:gd name="T27" fmla="*/ 42 h 95"/>
                <a:gd name="T28" fmla="*/ 42 w 84"/>
                <a:gd name="T29" fmla="*/ 77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84" h="95">
                  <a:moveTo>
                    <a:pt x="84" y="42"/>
                  </a:moveTo>
                  <a:cubicBezTo>
                    <a:pt x="84" y="19"/>
                    <a:pt x="65" y="0"/>
                    <a:pt x="42" y="0"/>
                  </a:cubicBezTo>
                  <a:cubicBezTo>
                    <a:pt x="19" y="0"/>
                    <a:pt x="0" y="19"/>
                    <a:pt x="0" y="42"/>
                  </a:cubicBezTo>
                  <a:cubicBezTo>
                    <a:pt x="0" y="60"/>
                    <a:pt x="12" y="75"/>
                    <a:pt x="28" y="81"/>
                  </a:cubicBezTo>
                  <a:cubicBezTo>
                    <a:pt x="25" y="81"/>
                    <a:pt x="25" y="81"/>
                    <a:pt x="25" y="81"/>
                  </a:cubicBezTo>
                  <a:cubicBezTo>
                    <a:pt x="25" y="95"/>
                    <a:pt x="25" y="95"/>
                    <a:pt x="25" y="95"/>
                  </a:cubicBezTo>
                  <a:cubicBezTo>
                    <a:pt x="60" y="95"/>
                    <a:pt x="60" y="95"/>
                    <a:pt x="60" y="95"/>
                  </a:cubicBezTo>
                  <a:cubicBezTo>
                    <a:pt x="60" y="81"/>
                    <a:pt x="60" y="81"/>
                    <a:pt x="60" y="81"/>
                  </a:cubicBezTo>
                  <a:cubicBezTo>
                    <a:pt x="57" y="81"/>
                    <a:pt x="57" y="81"/>
                    <a:pt x="57" y="81"/>
                  </a:cubicBezTo>
                  <a:cubicBezTo>
                    <a:pt x="73" y="75"/>
                    <a:pt x="84" y="60"/>
                    <a:pt x="84" y="42"/>
                  </a:cubicBezTo>
                  <a:close/>
                  <a:moveTo>
                    <a:pt x="42" y="77"/>
                  </a:moveTo>
                  <a:cubicBezTo>
                    <a:pt x="23" y="77"/>
                    <a:pt x="7" y="61"/>
                    <a:pt x="7" y="42"/>
                  </a:cubicBezTo>
                  <a:cubicBezTo>
                    <a:pt x="7" y="23"/>
                    <a:pt x="23" y="7"/>
                    <a:pt x="42" y="7"/>
                  </a:cubicBezTo>
                  <a:cubicBezTo>
                    <a:pt x="62" y="7"/>
                    <a:pt x="77" y="23"/>
                    <a:pt x="77" y="42"/>
                  </a:cubicBezTo>
                  <a:cubicBezTo>
                    <a:pt x="77" y="61"/>
                    <a:pt x="62" y="77"/>
                    <a:pt x="42" y="7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Rectangle 142"/>
            <p:cNvSpPr>
              <a:spLocks noChangeArrowheads="1"/>
            </p:cNvSpPr>
            <p:nvPr/>
          </p:nvSpPr>
          <p:spPr bwMode="auto">
            <a:xfrm>
              <a:off x="4752226" y="4127210"/>
              <a:ext cx="117302" cy="4242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Freeform 143"/>
            <p:cNvSpPr>
              <a:spLocks/>
            </p:cNvSpPr>
            <p:nvPr/>
          </p:nvSpPr>
          <p:spPr bwMode="auto">
            <a:xfrm>
              <a:off x="4752226" y="4179623"/>
              <a:ext cx="117302" cy="37438"/>
            </a:xfrm>
            <a:custGeom>
              <a:avLst/>
              <a:gdLst>
                <a:gd name="T0" fmla="*/ 0 w 47"/>
                <a:gd name="T1" fmla="*/ 9 h 15"/>
                <a:gd name="T2" fmla="*/ 16 w 47"/>
                <a:gd name="T3" fmla="*/ 9 h 15"/>
                <a:gd name="T4" fmla="*/ 16 w 47"/>
                <a:gd name="T5" fmla="*/ 15 h 15"/>
                <a:gd name="T6" fmla="*/ 31 w 47"/>
                <a:gd name="T7" fmla="*/ 15 h 15"/>
                <a:gd name="T8" fmla="*/ 31 w 47"/>
                <a:gd name="T9" fmla="*/ 9 h 15"/>
                <a:gd name="T10" fmla="*/ 47 w 47"/>
                <a:gd name="T11" fmla="*/ 9 h 15"/>
                <a:gd name="T12" fmla="*/ 47 w 47"/>
                <a:gd name="T13" fmla="*/ 0 h 15"/>
                <a:gd name="T14" fmla="*/ 0 w 47"/>
                <a:gd name="T15" fmla="*/ 0 h 15"/>
                <a:gd name="T16" fmla="*/ 0 w 47"/>
                <a:gd name="T17" fmla="*/ 9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7" h="15">
                  <a:moveTo>
                    <a:pt x="0" y="9"/>
                  </a:moveTo>
                  <a:lnTo>
                    <a:pt x="16" y="9"/>
                  </a:lnTo>
                  <a:lnTo>
                    <a:pt x="16" y="15"/>
                  </a:lnTo>
                  <a:lnTo>
                    <a:pt x="31" y="15"/>
                  </a:lnTo>
                  <a:lnTo>
                    <a:pt x="31" y="9"/>
                  </a:lnTo>
                  <a:lnTo>
                    <a:pt x="47" y="9"/>
                  </a:lnTo>
                  <a:lnTo>
                    <a:pt x="47" y="0"/>
                  </a:lnTo>
                  <a:lnTo>
                    <a:pt x="0" y="0"/>
                  </a:lnTo>
                  <a:lnTo>
                    <a:pt x="0" y="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Freeform 144"/>
            <p:cNvSpPr>
              <a:spLocks noEditPoints="1"/>
            </p:cNvSpPr>
            <p:nvPr/>
          </p:nvSpPr>
          <p:spPr bwMode="auto">
            <a:xfrm>
              <a:off x="4769697" y="3890112"/>
              <a:ext cx="82362" cy="162227"/>
            </a:xfrm>
            <a:custGeom>
              <a:avLst/>
              <a:gdLst>
                <a:gd name="T0" fmla="*/ 32 w 33"/>
                <a:gd name="T1" fmla="*/ 3 h 65"/>
                <a:gd name="T2" fmla="*/ 28 w 33"/>
                <a:gd name="T3" fmla="*/ 0 h 65"/>
                <a:gd name="T4" fmla="*/ 16 w 33"/>
                <a:gd name="T5" fmla="*/ 5 h 65"/>
                <a:gd name="T6" fmla="*/ 4 w 33"/>
                <a:gd name="T7" fmla="*/ 0 h 65"/>
                <a:gd name="T8" fmla="*/ 0 w 33"/>
                <a:gd name="T9" fmla="*/ 3 h 65"/>
                <a:gd name="T10" fmla="*/ 0 w 33"/>
                <a:gd name="T11" fmla="*/ 3 h 65"/>
                <a:gd name="T12" fmla="*/ 0 w 33"/>
                <a:gd name="T13" fmla="*/ 3 h 65"/>
                <a:gd name="T14" fmla="*/ 15 w 33"/>
                <a:gd name="T15" fmla="*/ 65 h 65"/>
                <a:gd name="T16" fmla="*/ 19 w 33"/>
                <a:gd name="T17" fmla="*/ 65 h 65"/>
                <a:gd name="T18" fmla="*/ 33 w 33"/>
                <a:gd name="T19" fmla="*/ 3 h 65"/>
                <a:gd name="T20" fmla="*/ 33 w 33"/>
                <a:gd name="T21" fmla="*/ 3 h 65"/>
                <a:gd name="T22" fmla="*/ 33 w 33"/>
                <a:gd name="T23" fmla="*/ 3 h 65"/>
                <a:gd name="T24" fmla="*/ 33 w 33"/>
                <a:gd name="T25" fmla="*/ 3 h 65"/>
                <a:gd name="T26" fmla="*/ 32 w 33"/>
                <a:gd name="T27" fmla="*/ 3 h 65"/>
                <a:gd name="T28" fmla="*/ 16 w 33"/>
                <a:gd name="T29" fmla="*/ 57 h 65"/>
                <a:gd name="T30" fmla="*/ 4 w 33"/>
                <a:gd name="T31" fmla="*/ 4 h 65"/>
                <a:gd name="T32" fmla="*/ 16 w 33"/>
                <a:gd name="T33" fmla="*/ 8 h 65"/>
                <a:gd name="T34" fmla="*/ 29 w 33"/>
                <a:gd name="T35" fmla="*/ 4 h 65"/>
                <a:gd name="T36" fmla="*/ 16 w 33"/>
                <a:gd name="T37" fmla="*/ 57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3" h="65">
                  <a:moveTo>
                    <a:pt x="32" y="3"/>
                  </a:moveTo>
                  <a:lnTo>
                    <a:pt x="28" y="0"/>
                  </a:lnTo>
                  <a:lnTo>
                    <a:pt x="16" y="5"/>
                  </a:lnTo>
                  <a:lnTo>
                    <a:pt x="4" y="0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15" y="65"/>
                  </a:lnTo>
                  <a:lnTo>
                    <a:pt x="19" y="65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2" y="3"/>
                  </a:lnTo>
                  <a:close/>
                  <a:moveTo>
                    <a:pt x="16" y="57"/>
                  </a:moveTo>
                  <a:lnTo>
                    <a:pt x="4" y="4"/>
                  </a:lnTo>
                  <a:lnTo>
                    <a:pt x="16" y="8"/>
                  </a:lnTo>
                  <a:lnTo>
                    <a:pt x="29" y="4"/>
                  </a:lnTo>
                  <a:lnTo>
                    <a:pt x="16" y="5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7114902" y="5279520"/>
            <a:ext cx="240304" cy="312395"/>
            <a:chOff x="6421904" y="4798576"/>
            <a:chExt cx="299494" cy="389342"/>
          </a:xfrm>
          <a:solidFill>
            <a:schemeClr val="bg1"/>
          </a:solidFill>
        </p:grpSpPr>
        <p:sp>
          <p:nvSpPr>
            <p:cNvPr id="30" name="Freeform 170"/>
            <p:cNvSpPr>
              <a:spLocks/>
            </p:cNvSpPr>
            <p:nvPr/>
          </p:nvSpPr>
          <p:spPr bwMode="auto">
            <a:xfrm>
              <a:off x="6421904" y="4910886"/>
              <a:ext cx="299494" cy="277032"/>
            </a:xfrm>
            <a:custGeom>
              <a:avLst/>
              <a:gdLst>
                <a:gd name="T0" fmla="*/ 45 w 90"/>
                <a:gd name="T1" fmla="*/ 83 h 83"/>
                <a:gd name="T2" fmla="*/ 90 w 90"/>
                <a:gd name="T3" fmla="*/ 0 h 83"/>
                <a:gd name="T4" fmla="*/ 0 w 90"/>
                <a:gd name="T5" fmla="*/ 0 h 83"/>
                <a:gd name="T6" fmla="*/ 45 w 90"/>
                <a:gd name="T7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0" h="83">
                  <a:moveTo>
                    <a:pt x="45" y="83"/>
                  </a:moveTo>
                  <a:cubicBezTo>
                    <a:pt x="90" y="59"/>
                    <a:pt x="90" y="0"/>
                    <a:pt x="9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59"/>
                    <a:pt x="45" y="8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Freeform 171"/>
            <p:cNvSpPr>
              <a:spLocks/>
            </p:cNvSpPr>
            <p:nvPr/>
          </p:nvSpPr>
          <p:spPr bwMode="auto">
            <a:xfrm>
              <a:off x="6421904" y="4798576"/>
              <a:ext cx="299494" cy="94840"/>
            </a:xfrm>
            <a:custGeom>
              <a:avLst/>
              <a:gdLst>
                <a:gd name="T0" fmla="*/ 84 w 90"/>
                <a:gd name="T1" fmla="*/ 0 h 29"/>
                <a:gd name="T2" fmla="*/ 68 w 90"/>
                <a:gd name="T3" fmla="*/ 16 h 29"/>
                <a:gd name="T4" fmla="*/ 52 w 90"/>
                <a:gd name="T5" fmla="*/ 0 h 29"/>
                <a:gd name="T6" fmla="*/ 39 w 90"/>
                <a:gd name="T7" fmla="*/ 0 h 29"/>
                <a:gd name="T8" fmla="*/ 23 w 90"/>
                <a:gd name="T9" fmla="*/ 16 h 29"/>
                <a:gd name="T10" fmla="*/ 7 w 90"/>
                <a:gd name="T11" fmla="*/ 0 h 29"/>
                <a:gd name="T12" fmla="*/ 0 w 90"/>
                <a:gd name="T13" fmla="*/ 0 h 29"/>
                <a:gd name="T14" fmla="*/ 0 w 90"/>
                <a:gd name="T15" fmla="*/ 29 h 29"/>
                <a:gd name="T16" fmla="*/ 90 w 90"/>
                <a:gd name="T17" fmla="*/ 29 h 29"/>
                <a:gd name="T18" fmla="*/ 90 w 90"/>
                <a:gd name="T19" fmla="*/ 0 h 29"/>
                <a:gd name="T20" fmla="*/ 84 w 90"/>
                <a:gd name="T21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0" h="29">
                  <a:moveTo>
                    <a:pt x="84" y="0"/>
                  </a:moveTo>
                  <a:cubicBezTo>
                    <a:pt x="84" y="9"/>
                    <a:pt x="77" y="16"/>
                    <a:pt x="68" y="16"/>
                  </a:cubicBezTo>
                  <a:cubicBezTo>
                    <a:pt x="59" y="16"/>
                    <a:pt x="52" y="9"/>
                    <a:pt x="52" y="0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39" y="9"/>
                    <a:pt x="32" y="16"/>
                    <a:pt x="23" y="16"/>
                  </a:cubicBezTo>
                  <a:cubicBezTo>
                    <a:pt x="14" y="16"/>
                    <a:pt x="7" y="9"/>
                    <a:pt x="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90" y="29"/>
                    <a:pt x="90" y="29"/>
                    <a:pt x="90" y="29"/>
                  </a:cubicBezTo>
                  <a:cubicBezTo>
                    <a:pt x="90" y="0"/>
                    <a:pt x="90" y="0"/>
                    <a:pt x="90" y="0"/>
                  </a:cubicBezTo>
                  <a:lnTo>
                    <a:pt x="8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2" name="Content Placeholder 2"/>
          <p:cNvSpPr txBox="1">
            <a:spLocks/>
          </p:cNvSpPr>
          <p:nvPr/>
        </p:nvSpPr>
        <p:spPr>
          <a:xfrm>
            <a:off x="4896644" y="269591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3" name="Content Placeholder 2"/>
          <p:cNvSpPr txBox="1">
            <a:spLocks/>
          </p:cNvSpPr>
          <p:nvPr/>
        </p:nvSpPr>
        <p:spPr>
          <a:xfrm>
            <a:off x="5269063" y="584201"/>
            <a:ext cx="2322215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7545899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250"/>
                            </p:stCondLst>
                            <p:childTnLst>
                              <p:par>
                                <p:cTn id="1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750"/>
                            </p:stCondLst>
                            <p:childTnLst>
                              <p:par>
                                <p:cTn id="2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250"/>
                            </p:stCondLst>
                            <p:childTnLst>
                              <p:par>
                                <p:cTn id="3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500"/>
                            </p:stCondLst>
                            <p:childTnLst>
                              <p:par>
                                <p:cTn id="3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750"/>
                            </p:stCondLst>
                            <p:childTnLst>
                              <p:par>
                                <p:cTn id="4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000"/>
                            </p:stCondLst>
                            <p:childTnLst>
                              <p:par>
                                <p:cTn id="4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3250"/>
                            </p:stCondLst>
                            <p:childTnLst>
                              <p:par>
                                <p:cTn id="5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3500"/>
                            </p:stCondLst>
                            <p:childTnLst>
                              <p:par>
                                <p:cTn id="5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3750"/>
                            </p:stCondLst>
                            <p:childTnLst>
                              <p:par>
                                <p:cTn id="6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3" grpId="0">
        <p:bldAsOne/>
      </p:bldGraphic>
      <p:bldP spid="14" grpId="0" animBg="1"/>
      <p:bldP spid="15" grpId="0"/>
      <p:bldP spid="16" grpId="0" animBg="1"/>
      <p:bldP spid="17" grpId="0"/>
      <p:bldP spid="18" grpId="0" animBg="1"/>
      <p:bldP spid="19" grpId="0"/>
      <p:bldP spid="20" grpId="0" animBg="1"/>
      <p:bldP spid="21" grpId="0"/>
      <p:bldP spid="22" grpId="0" animBg="1"/>
      <p:bldP spid="23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783858" y="5672467"/>
            <a:ext cx="646331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10%</a:t>
            </a:r>
            <a:endParaRPr lang="en-GB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106336" y="5667330"/>
            <a:ext cx="646331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20%</a:t>
            </a:r>
            <a:endParaRPr lang="en-GB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428814" y="5672467"/>
            <a:ext cx="646331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30%</a:t>
            </a:r>
            <a:endParaRPr lang="en-GB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751292" y="5671262"/>
            <a:ext cx="646331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40%</a:t>
            </a:r>
            <a:endParaRPr lang="en-GB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073770" y="5672467"/>
            <a:ext cx="646331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50%</a:t>
            </a:r>
            <a:endParaRPr lang="en-GB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396248" y="5667330"/>
            <a:ext cx="646331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60%</a:t>
            </a:r>
            <a:endParaRPr lang="en-GB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8718726" y="5667330"/>
            <a:ext cx="646331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70%</a:t>
            </a:r>
            <a:endParaRPr lang="en-GB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0041204" y="5667330"/>
            <a:ext cx="646331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80%</a:t>
            </a:r>
            <a:endParaRPr lang="en-GB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1363686" y="5667330"/>
            <a:ext cx="646331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90%</a:t>
            </a:r>
            <a:endParaRPr lang="en-GB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984787" y="4993808"/>
            <a:ext cx="2225309" cy="57858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20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2013</a:t>
            </a:r>
            <a:endParaRPr lang="en-GB" sz="20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3210095" y="4993808"/>
            <a:ext cx="3619836" cy="57858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20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2014</a:t>
            </a:r>
            <a:endParaRPr lang="en-GB" sz="20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6829932" y="4993808"/>
            <a:ext cx="5044032" cy="578581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20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2015</a:t>
            </a:r>
            <a:endParaRPr lang="en-GB" sz="20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Freeform 22"/>
          <p:cNvSpPr>
            <a:spLocks noEditPoints="1"/>
          </p:cNvSpPr>
          <p:nvPr/>
        </p:nvSpPr>
        <p:spPr bwMode="auto">
          <a:xfrm>
            <a:off x="9786124" y="2591918"/>
            <a:ext cx="565710" cy="601066"/>
          </a:xfrm>
          <a:custGeom>
            <a:avLst/>
            <a:gdLst>
              <a:gd name="T0" fmla="*/ 75 w 89"/>
              <a:gd name="T1" fmla="*/ 22 h 95"/>
              <a:gd name="T2" fmla="*/ 89 w 89"/>
              <a:gd name="T3" fmla="*/ 53 h 95"/>
              <a:gd name="T4" fmla="*/ 78 w 89"/>
              <a:gd name="T5" fmla="*/ 80 h 95"/>
              <a:gd name="T6" fmla="*/ 47 w 89"/>
              <a:gd name="T7" fmla="*/ 53 h 95"/>
              <a:gd name="T8" fmla="*/ 75 w 89"/>
              <a:gd name="T9" fmla="*/ 22 h 95"/>
              <a:gd name="T10" fmla="*/ 76 w 89"/>
              <a:gd name="T11" fmla="*/ 83 h 95"/>
              <a:gd name="T12" fmla="*/ 69 w 89"/>
              <a:gd name="T13" fmla="*/ 88 h 95"/>
              <a:gd name="T14" fmla="*/ 74 w 89"/>
              <a:gd name="T15" fmla="*/ 81 h 95"/>
              <a:gd name="T16" fmla="*/ 76 w 89"/>
              <a:gd name="T17" fmla="*/ 83 h 95"/>
              <a:gd name="T18" fmla="*/ 64 w 89"/>
              <a:gd name="T19" fmla="*/ 92 h 95"/>
              <a:gd name="T20" fmla="*/ 72 w 89"/>
              <a:gd name="T21" fmla="*/ 79 h 95"/>
              <a:gd name="T22" fmla="*/ 70 w 89"/>
              <a:gd name="T23" fmla="*/ 77 h 95"/>
              <a:gd name="T24" fmla="*/ 60 w 89"/>
              <a:gd name="T25" fmla="*/ 94 h 95"/>
              <a:gd name="T26" fmla="*/ 64 w 89"/>
              <a:gd name="T27" fmla="*/ 92 h 95"/>
              <a:gd name="T28" fmla="*/ 58 w 89"/>
              <a:gd name="T29" fmla="*/ 91 h 95"/>
              <a:gd name="T30" fmla="*/ 67 w 89"/>
              <a:gd name="T31" fmla="*/ 75 h 95"/>
              <a:gd name="T32" fmla="*/ 65 w 89"/>
              <a:gd name="T33" fmla="*/ 74 h 95"/>
              <a:gd name="T34" fmla="*/ 57 w 89"/>
              <a:gd name="T35" fmla="*/ 88 h 95"/>
              <a:gd name="T36" fmla="*/ 58 w 89"/>
              <a:gd name="T37" fmla="*/ 91 h 95"/>
              <a:gd name="T38" fmla="*/ 56 w 89"/>
              <a:gd name="T39" fmla="*/ 84 h 95"/>
              <a:gd name="T40" fmla="*/ 63 w 89"/>
              <a:gd name="T41" fmla="*/ 72 h 95"/>
              <a:gd name="T42" fmla="*/ 61 w 89"/>
              <a:gd name="T43" fmla="*/ 70 h 95"/>
              <a:gd name="T44" fmla="*/ 55 w 89"/>
              <a:gd name="T45" fmla="*/ 81 h 95"/>
              <a:gd name="T46" fmla="*/ 56 w 89"/>
              <a:gd name="T47" fmla="*/ 84 h 95"/>
              <a:gd name="T48" fmla="*/ 53 w 89"/>
              <a:gd name="T49" fmla="*/ 78 h 95"/>
              <a:gd name="T50" fmla="*/ 59 w 89"/>
              <a:gd name="T51" fmla="*/ 68 h 95"/>
              <a:gd name="T52" fmla="*/ 57 w 89"/>
              <a:gd name="T53" fmla="*/ 66 h 95"/>
              <a:gd name="T54" fmla="*/ 52 w 89"/>
              <a:gd name="T55" fmla="*/ 75 h 95"/>
              <a:gd name="T56" fmla="*/ 53 w 89"/>
              <a:gd name="T57" fmla="*/ 78 h 95"/>
              <a:gd name="T58" fmla="*/ 51 w 89"/>
              <a:gd name="T59" fmla="*/ 71 h 95"/>
              <a:gd name="T60" fmla="*/ 55 w 89"/>
              <a:gd name="T61" fmla="*/ 64 h 95"/>
              <a:gd name="T62" fmla="*/ 53 w 89"/>
              <a:gd name="T63" fmla="*/ 62 h 95"/>
              <a:gd name="T64" fmla="*/ 50 w 89"/>
              <a:gd name="T65" fmla="*/ 68 h 95"/>
              <a:gd name="T66" fmla="*/ 51 w 89"/>
              <a:gd name="T67" fmla="*/ 71 h 95"/>
              <a:gd name="T68" fmla="*/ 48 w 89"/>
              <a:gd name="T69" fmla="*/ 65 h 95"/>
              <a:gd name="T70" fmla="*/ 51 w 89"/>
              <a:gd name="T71" fmla="*/ 61 h 95"/>
              <a:gd name="T72" fmla="*/ 49 w 89"/>
              <a:gd name="T73" fmla="*/ 59 h 95"/>
              <a:gd name="T74" fmla="*/ 47 w 89"/>
              <a:gd name="T75" fmla="*/ 61 h 95"/>
              <a:gd name="T76" fmla="*/ 48 w 89"/>
              <a:gd name="T77" fmla="*/ 65 h 95"/>
              <a:gd name="T78" fmla="*/ 46 w 89"/>
              <a:gd name="T79" fmla="*/ 58 h 95"/>
              <a:gd name="T80" fmla="*/ 45 w 89"/>
              <a:gd name="T81" fmla="*/ 55 h 95"/>
              <a:gd name="T82" fmla="*/ 47 w 89"/>
              <a:gd name="T83" fmla="*/ 57 h 95"/>
              <a:gd name="T84" fmla="*/ 46 w 89"/>
              <a:gd name="T85" fmla="*/ 58 h 95"/>
              <a:gd name="T86" fmla="*/ 59 w 89"/>
              <a:gd name="T87" fmla="*/ 17 h 95"/>
              <a:gd name="T88" fmla="*/ 41 w 89"/>
              <a:gd name="T89" fmla="*/ 54 h 95"/>
              <a:gd name="T90" fmla="*/ 36 w 89"/>
              <a:gd name="T91" fmla="*/ 13 h 95"/>
              <a:gd name="T92" fmla="*/ 0 w 89"/>
              <a:gd name="T93" fmla="*/ 54 h 95"/>
              <a:gd name="T94" fmla="*/ 41 w 89"/>
              <a:gd name="T95" fmla="*/ 95 h 95"/>
              <a:gd name="T96" fmla="*/ 55 w 89"/>
              <a:gd name="T97" fmla="*/ 93 h 95"/>
              <a:gd name="T98" fmla="*/ 41 w 89"/>
              <a:gd name="T99" fmla="*/ 54 h 95"/>
              <a:gd name="T100" fmla="*/ 68 w 89"/>
              <a:gd name="T101" fmla="*/ 23 h 95"/>
              <a:gd name="T102" fmla="*/ 59 w 89"/>
              <a:gd name="T103" fmla="*/ 17 h 95"/>
              <a:gd name="T104" fmla="*/ 43 w 89"/>
              <a:gd name="T105" fmla="*/ 0 h 95"/>
              <a:gd name="T106" fmla="*/ 38 w 89"/>
              <a:gd name="T107" fmla="*/ 0 h 95"/>
              <a:gd name="T108" fmla="*/ 43 w 89"/>
              <a:gd name="T109" fmla="*/ 41 h 95"/>
              <a:gd name="T110" fmla="*/ 61 w 89"/>
              <a:gd name="T111" fmla="*/ 4 h 95"/>
              <a:gd name="T112" fmla="*/ 43 w 89"/>
              <a:gd name="T113" fmla="*/ 0 h 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89" h="95">
                <a:moveTo>
                  <a:pt x="75" y="22"/>
                </a:moveTo>
                <a:cubicBezTo>
                  <a:pt x="83" y="29"/>
                  <a:pt x="89" y="40"/>
                  <a:pt x="89" y="53"/>
                </a:cubicBezTo>
                <a:cubicBezTo>
                  <a:pt x="89" y="63"/>
                  <a:pt x="85" y="73"/>
                  <a:pt x="78" y="80"/>
                </a:cubicBezTo>
                <a:cubicBezTo>
                  <a:pt x="47" y="53"/>
                  <a:pt x="47" y="53"/>
                  <a:pt x="47" y="53"/>
                </a:cubicBezTo>
                <a:cubicBezTo>
                  <a:pt x="75" y="22"/>
                  <a:pt x="75" y="22"/>
                  <a:pt x="75" y="22"/>
                </a:cubicBezTo>
                <a:close/>
                <a:moveTo>
                  <a:pt x="76" y="83"/>
                </a:moveTo>
                <a:cubicBezTo>
                  <a:pt x="74" y="85"/>
                  <a:pt x="72" y="87"/>
                  <a:pt x="69" y="88"/>
                </a:cubicBezTo>
                <a:cubicBezTo>
                  <a:pt x="74" y="81"/>
                  <a:pt x="74" y="81"/>
                  <a:pt x="74" y="81"/>
                </a:cubicBezTo>
                <a:cubicBezTo>
                  <a:pt x="76" y="83"/>
                  <a:pt x="76" y="83"/>
                  <a:pt x="76" y="83"/>
                </a:cubicBezTo>
                <a:close/>
                <a:moveTo>
                  <a:pt x="64" y="92"/>
                </a:moveTo>
                <a:cubicBezTo>
                  <a:pt x="72" y="79"/>
                  <a:pt x="72" y="79"/>
                  <a:pt x="72" y="79"/>
                </a:cubicBezTo>
                <a:cubicBezTo>
                  <a:pt x="70" y="77"/>
                  <a:pt x="70" y="77"/>
                  <a:pt x="70" y="77"/>
                </a:cubicBezTo>
                <a:cubicBezTo>
                  <a:pt x="60" y="94"/>
                  <a:pt x="60" y="94"/>
                  <a:pt x="60" y="94"/>
                </a:cubicBezTo>
                <a:cubicBezTo>
                  <a:pt x="61" y="93"/>
                  <a:pt x="63" y="92"/>
                  <a:pt x="64" y="92"/>
                </a:cubicBezTo>
                <a:close/>
                <a:moveTo>
                  <a:pt x="58" y="91"/>
                </a:moveTo>
                <a:cubicBezTo>
                  <a:pt x="67" y="75"/>
                  <a:pt x="67" y="75"/>
                  <a:pt x="67" y="75"/>
                </a:cubicBezTo>
                <a:cubicBezTo>
                  <a:pt x="65" y="74"/>
                  <a:pt x="65" y="74"/>
                  <a:pt x="65" y="74"/>
                </a:cubicBezTo>
                <a:cubicBezTo>
                  <a:pt x="57" y="88"/>
                  <a:pt x="57" y="88"/>
                  <a:pt x="57" y="88"/>
                </a:cubicBezTo>
                <a:cubicBezTo>
                  <a:pt x="58" y="91"/>
                  <a:pt x="58" y="91"/>
                  <a:pt x="58" y="91"/>
                </a:cubicBezTo>
                <a:close/>
                <a:moveTo>
                  <a:pt x="56" y="84"/>
                </a:moveTo>
                <a:cubicBezTo>
                  <a:pt x="63" y="72"/>
                  <a:pt x="63" y="72"/>
                  <a:pt x="63" y="72"/>
                </a:cubicBezTo>
                <a:cubicBezTo>
                  <a:pt x="61" y="70"/>
                  <a:pt x="61" y="70"/>
                  <a:pt x="61" y="70"/>
                </a:cubicBezTo>
                <a:cubicBezTo>
                  <a:pt x="55" y="81"/>
                  <a:pt x="55" y="81"/>
                  <a:pt x="55" y="81"/>
                </a:cubicBezTo>
                <a:cubicBezTo>
                  <a:pt x="56" y="84"/>
                  <a:pt x="56" y="84"/>
                  <a:pt x="56" y="84"/>
                </a:cubicBezTo>
                <a:close/>
                <a:moveTo>
                  <a:pt x="53" y="78"/>
                </a:moveTo>
                <a:cubicBezTo>
                  <a:pt x="59" y="68"/>
                  <a:pt x="59" y="68"/>
                  <a:pt x="59" y="68"/>
                </a:cubicBezTo>
                <a:cubicBezTo>
                  <a:pt x="57" y="66"/>
                  <a:pt x="57" y="66"/>
                  <a:pt x="57" y="66"/>
                </a:cubicBezTo>
                <a:cubicBezTo>
                  <a:pt x="52" y="75"/>
                  <a:pt x="52" y="75"/>
                  <a:pt x="52" y="75"/>
                </a:cubicBezTo>
                <a:cubicBezTo>
                  <a:pt x="53" y="78"/>
                  <a:pt x="53" y="78"/>
                  <a:pt x="53" y="78"/>
                </a:cubicBezTo>
                <a:close/>
                <a:moveTo>
                  <a:pt x="51" y="71"/>
                </a:moveTo>
                <a:cubicBezTo>
                  <a:pt x="55" y="64"/>
                  <a:pt x="55" y="64"/>
                  <a:pt x="55" y="64"/>
                </a:cubicBezTo>
                <a:cubicBezTo>
                  <a:pt x="53" y="62"/>
                  <a:pt x="53" y="62"/>
                  <a:pt x="53" y="62"/>
                </a:cubicBezTo>
                <a:cubicBezTo>
                  <a:pt x="50" y="68"/>
                  <a:pt x="50" y="68"/>
                  <a:pt x="50" y="68"/>
                </a:cubicBezTo>
                <a:cubicBezTo>
                  <a:pt x="51" y="71"/>
                  <a:pt x="51" y="71"/>
                  <a:pt x="51" y="71"/>
                </a:cubicBezTo>
                <a:close/>
                <a:moveTo>
                  <a:pt x="48" y="65"/>
                </a:moveTo>
                <a:cubicBezTo>
                  <a:pt x="51" y="61"/>
                  <a:pt x="51" y="61"/>
                  <a:pt x="51" y="61"/>
                </a:cubicBezTo>
                <a:cubicBezTo>
                  <a:pt x="49" y="59"/>
                  <a:pt x="49" y="59"/>
                  <a:pt x="49" y="59"/>
                </a:cubicBezTo>
                <a:cubicBezTo>
                  <a:pt x="47" y="61"/>
                  <a:pt x="47" y="61"/>
                  <a:pt x="47" y="61"/>
                </a:cubicBezTo>
                <a:cubicBezTo>
                  <a:pt x="48" y="65"/>
                  <a:pt x="48" y="65"/>
                  <a:pt x="48" y="65"/>
                </a:cubicBezTo>
                <a:close/>
                <a:moveTo>
                  <a:pt x="46" y="58"/>
                </a:moveTo>
                <a:cubicBezTo>
                  <a:pt x="45" y="55"/>
                  <a:pt x="45" y="55"/>
                  <a:pt x="45" y="55"/>
                </a:cubicBezTo>
                <a:cubicBezTo>
                  <a:pt x="47" y="57"/>
                  <a:pt x="47" y="57"/>
                  <a:pt x="47" y="57"/>
                </a:cubicBezTo>
                <a:cubicBezTo>
                  <a:pt x="46" y="58"/>
                  <a:pt x="46" y="58"/>
                  <a:pt x="46" y="58"/>
                </a:cubicBezTo>
                <a:close/>
                <a:moveTo>
                  <a:pt x="59" y="17"/>
                </a:moveTo>
                <a:cubicBezTo>
                  <a:pt x="41" y="54"/>
                  <a:pt x="41" y="54"/>
                  <a:pt x="41" y="54"/>
                </a:cubicBezTo>
                <a:cubicBezTo>
                  <a:pt x="41" y="54"/>
                  <a:pt x="38" y="28"/>
                  <a:pt x="36" y="13"/>
                </a:cubicBezTo>
                <a:cubicBezTo>
                  <a:pt x="16" y="15"/>
                  <a:pt x="0" y="33"/>
                  <a:pt x="0" y="54"/>
                </a:cubicBezTo>
                <a:cubicBezTo>
                  <a:pt x="0" y="77"/>
                  <a:pt x="18" y="95"/>
                  <a:pt x="41" y="95"/>
                </a:cubicBezTo>
                <a:cubicBezTo>
                  <a:pt x="46" y="95"/>
                  <a:pt x="51" y="94"/>
                  <a:pt x="55" y="93"/>
                </a:cubicBezTo>
                <a:cubicBezTo>
                  <a:pt x="41" y="54"/>
                  <a:pt x="41" y="54"/>
                  <a:pt x="41" y="54"/>
                </a:cubicBezTo>
                <a:cubicBezTo>
                  <a:pt x="68" y="23"/>
                  <a:pt x="68" y="23"/>
                  <a:pt x="68" y="23"/>
                </a:cubicBezTo>
                <a:cubicBezTo>
                  <a:pt x="66" y="20"/>
                  <a:pt x="63" y="18"/>
                  <a:pt x="59" y="17"/>
                </a:cubicBezTo>
                <a:close/>
                <a:moveTo>
                  <a:pt x="43" y="0"/>
                </a:moveTo>
                <a:cubicBezTo>
                  <a:pt x="41" y="0"/>
                  <a:pt x="40" y="0"/>
                  <a:pt x="38" y="0"/>
                </a:cubicBezTo>
                <a:cubicBezTo>
                  <a:pt x="40" y="15"/>
                  <a:pt x="43" y="41"/>
                  <a:pt x="43" y="41"/>
                </a:cubicBezTo>
                <a:cubicBezTo>
                  <a:pt x="61" y="4"/>
                  <a:pt x="61" y="4"/>
                  <a:pt x="61" y="4"/>
                </a:cubicBezTo>
                <a:cubicBezTo>
                  <a:pt x="56" y="1"/>
                  <a:pt x="49" y="0"/>
                  <a:pt x="43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Freeform 23"/>
          <p:cNvSpPr>
            <a:spLocks noEditPoints="1"/>
          </p:cNvSpPr>
          <p:nvPr/>
        </p:nvSpPr>
        <p:spPr bwMode="auto">
          <a:xfrm>
            <a:off x="6083173" y="2612543"/>
            <a:ext cx="692404" cy="559817"/>
          </a:xfrm>
          <a:custGeom>
            <a:avLst/>
            <a:gdLst>
              <a:gd name="T0" fmla="*/ 86 w 109"/>
              <a:gd name="T1" fmla="*/ 88 h 88"/>
              <a:gd name="T2" fmla="*/ 84 w 109"/>
              <a:gd name="T3" fmla="*/ 44 h 88"/>
              <a:gd name="T4" fmla="*/ 80 w 109"/>
              <a:gd name="T5" fmla="*/ 71 h 88"/>
              <a:gd name="T6" fmla="*/ 109 w 109"/>
              <a:gd name="T7" fmla="*/ 0 h 88"/>
              <a:gd name="T8" fmla="*/ 92 w 109"/>
              <a:gd name="T9" fmla="*/ 33 h 88"/>
              <a:gd name="T10" fmla="*/ 80 w 109"/>
              <a:gd name="T11" fmla="*/ 25 h 88"/>
              <a:gd name="T12" fmla="*/ 67 w 109"/>
              <a:gd name="T13" fmla="*/ 68 h 88"/>
              <a:gd name="T14" fmla="*/ 37 w 109"/>
              <a:gd name="T15" fmla="*/ 73 h 88"/>
              <a:gd name="T16" fmla="*/ 19 w 109"/>
              <a:gd name="T17" fmla="*/ 63 h 88"/>
              <a:gd name="T18" fmla="*/ 0 w 109"/>
              <a:gd name="T19" fmla="*/ 56 h 88"/>
              <a:gd name="T20" fmla="*/ 25 w 109"/>
              <a:gd name="T21" fmla="*/ 48 h 88"/>
              <a:gd name="T22" fmla="*/ 30 w 109"/>
              <a:gd name="T23" fmla="*/ 57 h 88"/>
              <a:gd name="T24" fmla="*/ 44 w 109"/>
              <a:gd name="T25" fmla="*/ 29 h 88"/>
              <a:gd name="T26" fmla="*/ 66 w 109"/>
              <a:gd name="T27" fmla="*/ 50 h 88"/>
              <a:gd name="T28" fmla="*/ 68 w 109"/>
              <a:gd name="T29" fmla="*/ 18 h 88"/>
              <a:gd name="T30" fmla="*/ 78 w 109"/>
              <a:gd name="T31" fmla="*/ 12 h 88"/>
              <a:gd name="T32" fmla="*/ 90 w 109"/>
              <a:gd name="T33" fmla="*/ 1 h 88"/>
              <a:gd name="T34" fmla="*/ 22 w 109"/>
              <a:gd name="T35" fmla="*/ 88 h 88"/>
              <a:gd name="T36" fmla="*/ 29 w 109"/>
              <a:gd name="T37" fmla="*/ 80 h 88"/>
              <a:gd name="T38" fmla="*/ 22 w 109"/>
              <a:gd name="T39" fmla="*/ 79 h 88"/>
              <a:gd name="T40" fmla="*/ 11 w 109"/>
              <a:gd name="T41" fmla="*/ 88 h 88"/>
              <a:gd name="T42" fmla="*/ 17 w 109"/>
              <a:gd name="T43" fmla="*/ 71 h 88"/>
              <a:gd name="T44" fmla="*/ 11 w 109"/>
              <a:gd name="T45" fmla="*/ 73 h 88"/>
              <a:gd name="T46" fmla="*/ 34 w 109"/>
              <a:gd name="T47" fmla="*/ 88 h 88"/>
              <a:gd name="T48" fmla="*/ 40 w 109"/>
              <a:gd name="T49" fmla="*/ 79 h 88"/>
              <a:gd name="T50" fmla="*/ 34 w 109"/>
              <a:gd name="T51" fmla="*/ 80 h 88"/>
              <a:gd name="T52" fmla="*/ 45 w 109"/>
              <a:gd name="T53" fmla="*/ 88 h 88"/>
              <a:gd name="T54" fmla="*/ 52 w 109"/>
              <a:gd name="T55" fmla="*/ 63 h 88"/>
              <a:gd name="T56" fmla="*/ 45 w 109"/>
              <a:gd name="T57" fmla="*/ 69 h 88"/>
              <a:gd name="T58" fmla="*/ 57 w 109"/>
              <a:gd name="T59" fmla="*/ 88 h 88"/>
              <a:gd name="T60" fmla="*/ 63 w 109"/>
              <a:gd name="T61" fmla="*/ 73 h 88"/>
              <a:gd name="T62" fmla="*/ 57 w 109"/>
              <a:gd name="T63" fmla="*/ 88 h 88"/>
              <a:gd name="T64" fmla="*/ 75 w 109"/>
              <a:gd name="T65" fmla="*/ 88 h 88"/>
              <a:gd name="T66" fmla="*/ 68 w 109"/>
              <a:gd name="T67" fmla="*/ 75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09" h="88">
                <a:moveTo>
                  <a:pt x="80" y="88"/>
                </a:moveTo>
                <a:cubicBezTo>
                  <a:pt x="86" y="88"/>
                  <a:pt x="86" y="88"/>
                  <a:pt x="86" y="88"/>
                </a:cubicBezTo>
                <a:cubicBezTo>
                  <a:pt x="86" y="44"/>
                  <a:pt x="86" y="44"/>
                  <a:pt x="86" y="44"/>
                </a:cubicBezTo>
                <a:cubicBezTo>
                  <a:pt x="84" y="44"/>
                  <a:pt x="84" y="44"/>
                  <a:pt x="84" y="44"/>
                </a:cubicBezTo>
                <a:cubicBezTo>
                  <a:pt x="82" y="70"/>
                  <a:pt x="82" y="70"/>
                  <a:pt x="82" y="70"/>
                </a:cubicBezTo>
                <a:cubicBezTo>
                  <a:pt x="80" y="71"/>
                  <a:pt x="80" y="71"/>
                  <a:pt x="80" y="71"/>
                </a:cubicBezTo>
                <a:cubicBezTo>
                  <a:pt x="80" y="88"/>
                  <a:pt x="80" y="88"/>
                  <a:pt x="80" y="88"/>
                </a:cubicBezTo>
                <a:close/>
                <a:moveTo>
                  <a:pt x="109" y="0"/>
                </a:moveTo>
                <a:cubicBezTo>
                  <a:pt x="100" y="17"/>
                  <a:pt x="100" y="17"/>
                  <a:pt x="100" y="17"/>
                </a:cubicBezTo>
                <a:cubicBezTo>
                  <a:pt x="92" y="33"/>
                  <a:pt x="92" y="33"/>
                  <a:pt x="92" y="33"/>
                </a:cubicBezTo>
                <a:cubicBezTo>
                  <a:pt x="84" y="22"/>
                  <a:pt x="84" y="22"/>
                  <a:pt x="84" y="22"/>
                </a:cubicBezTo>
                <a:cubicBezTo>
                  <a:pt x="80" y="25"/>
                  <a:pt x="80" y="25"/>
                  <a:pt x="80" y="25"/>
                </a:cubicBezTo>
                <a:cubicBezTo>
                  <a:pt x="77" y="64"/>
                  <a:pt x="77" y="64"/>
                  <a:pt x="77" y="64"/>
                </a:cubicBezTo>
                <a:cubicBezTo>
                  <a:pt x="67" y="68"/>
                  <a:pt x="67" y="68"/>
                  <a:pt x="67" y="68"/>
                </a:cubicBezTo>
                <a:cubicBezTo>
                  <a:pt x="48" y="50"/>
                  <a:pt x="48" y="50"/>
                  <a:pt x="48" y="50"/>
                </a:cubicBezTo>
                <a:cubicBezTo>
                  <a:pt x="37" y="73"/>
                  <a:pt x="37" y="73"/>
                  <a:pt x="37" y="73"/>
                </a:cubicBezTo>
                <a:cubicBezTo>
                  <a:pt x="26" y="73"/>
                  <a:pt x="26" y="73"/>
                  <a:pt x="26" y="73"/>
                </a:cubicBezTo>
                <a:cubicBezTo>
                  <a:pt x="19" y="63"/>
                  <a:pt x="19" y="63"/>
                  <a:pt x="19" y="63"/>
                </a:cubicBezTo>
                <a:cubicBezTo>
                  <a:pt x="4" y="67"/>
                  <a:pt x="4" y="67"/>
                  <a:pt x="4" y="67"/>
                </a:cubicBezTo>
                <a:cubicBezTo>
                  <a:pt x="0" y="56"/>
                  <a:pt x="0" y="56"/>
                  <a:pt x="0" y="56"/>
                </a:cubicBezTo>
                <a:cubicBezTo>
                  <a:pt x="20" y="50"/>
                  <a:pt x="20" y="50"/>
                  <a:pt x="20" y="50"/>
                </a:cubicBezTo>
                <a:cubicBezTo>
                  <a:pt x="25" y="48"/>
                  <a:pt x="25" y="48"/>
                  <a:pt x="25" y="48"/>
                </a:cubicBezTo>
                <a:cubicBezTo>
                  <a:pt x="27" y="52"/>
                  <a:pt x="27" y="52"/>
                  <a:pt x="27" y="52"/>
                </a:cubicBezTo>
                <a:cubicBezTo>
                  <a:pt x="30" y="57"/>
                  <a:pt x="30" y="57"/>
                  <a:pt x="30" y="57"/>
                </a:cubicBezTo>
                <a:cubicBezTo>
                  <a:pt x="40" y="37"/>
                  <a:pt x="40" y="37"/>
                  <a:pt x="40" y="37"/>
                </a:cubicBezTo>
                <a:cubicBezTo>
                  <a:pt x="44" y="29"/>
                  <a:pt x="44" y="29"/>
                  <a:pt x="44" y="29"/>
                </a:cubicBezTo>
                <a:cubicBezTo>
                  <a:pt x="50" y="35"/>
                  <a:pt x="50" y="35"/>
                  <a:pt x="50" y="35"/>
                </a:cubicBezTo>
                <a:cubicBezTo>
                  <a:pt x="66" y="50"/>
                  <a:pt x="66" y="50"/>
                  <a:pt x="66" y="50"/>
                </a:cubicBezTo>
                <a:cubicBezTo>
                  <a:pt x="68" y="21"/>
                  <a:pt x="68" y="21"/>
                  <a:pt x="68" y="21"/>
                </a:cubicBezTo>
                <a:cubicBezTo>
                  <a:pt x="68" y="18"/>
                  <a:pt x="68" y="18"/>
                  <a:pt x="68" y="18"/>
                </a:cubicBezTo>
                <a:cubicBezTo>
                  <a:pt x="71" y="16"/>
                  <a:pt x="71" y="16"/>
                  <a:pt x="71" y="16"/>
                </a:cubicBezTo>
                <a:cubicBezTo>
                  <a:pt x="78" y="12"/>
                  <a:pt x="78" y="12"/>
                  <a:pt x="78" y="12"/>
                </a:cubicBezTo>
                <a:cubicBezTo>
                  <a:pt x="72" y="2"/>
                  <a:pt x="72" y="2"/>
                  <a:pt x="72" y="2"/>
                </a:cubicBezTo>
                <a:cubicBezTo>
                  <a:pt x="90" y="1"/>
                  <a:pt x="90" y="1"/>
                  <a:pt x="90" y="1"/>
                </a:cubicBezTo>
                <a:cubicBezTo>
                  <a:pt x="109" y="0"/>
                  <a:pt x="109" y="0"/>
                  <a:pt x="109" y="0"/>
                </a:cubicBezTo>
                <a:close/>
                <a:moveTo>
                  <a:pt x="22" y="88"/>
                </a:moveTo>
                <a:cubicBezTo>
                  <a:pt x="24" y="88"/>
                  <a:pt x="27" y="88"/>
                  <a:pt x="29" y="88"/>
                </a:cubicBezTo>
                <a:cubicBezTo>
                  <a:pt x="29" y="80"/>
                  <a:pt x="29" y="80"/>
                  <a:pt x="29" y="80"/>
                </a:cubicBezTo>
                <a:cubicBezTo>
                  <a:pt x="23" y="81"/>
                  <a:pt x="23" y="81"/>
                  <a:pt x="23" y="81"/>
                </a:cubicBezTo>
                <a:cubicBezTo>
                  <a:pt x="22" y="79"/>
                  <a:pt x="22" y="79"/>
                  <a:pt x="22" y="79"/>
                </a:cubicBezTo>
                <a:cubicBezTo>
                  <a:pt x="22" y="88"/>
                  <a:pt x="22" y="88"/>
                  <a:pt x="22" y="88"/>
                </a:cubicBezTo>
                <a:close/>
                <a:moveTo>
                  <a:pt x="11" y="88"/>
                </a:moveTo>
                <a:cubicBezTo>
                  <a:pt x="17" y="88"/>
                  <a:pt x="17" y="88"/>
                  <a:pt x="17" y="88"/>
                </a:cubicBezTo>
                <a:cubicBezTo>
                  <a:pt x="17" y="71"/>
                  <a:pt x="17" y="71"/>
                  <a:pt x="17" y="71"/>
                </a:cubicBezTo>
                <a:cubicBezTo>
                  <a:pt x="17" y="71"/>
                  <a:pt x="17" y="71"/>
                  <a:pt x="17" y="71"/>
                </a:cubicBezTo>
                <a:cubicBezTo>
                  <a:pt x="11" y="73"/>
                  <a:pt x="11" y="73"/>
                  <a:pt x="11" y="73"/>
                </a:cubicBezTo>
                <a:cubicBezTo>
                  <a:pt x="11" y="88"/>
                  <a:pt x="11" y="88"/>
                  <a:pt x="11" y="88"/>
                </a:cubicBezTo>
                <a:close/>
                <a:moveTo>
                  <a:pt x="34" y="88"/>
                </a:moveTo>
                <a:cubicBezTo>
                  <a:pt x="36" y="88"/>
                  <a:pt x="38" y="88"/>
                  <a:pt x="40" y="88"/>
                </a:cubicBezTo>
                <a:cubicBezTo>
                  <a:pt x="40" y="79"/>
                  <a:pt x="40" y="79"/>
                  <a:pt x="40" y="79"/>
                </a:cubicBezTo>
                <a:cubicBezTo>
                  <a:pt x="40" y="80"/>
                  <a:pt x="40" y="80"/>
                  <a:pt x="40" y="80"/>
                </a:cubicBezTo>
                <a:cubicBezTo>
                  <a:pt x="34" y="80"/>
                  <a:pt x="34" y="80"/>
                  <a:pt x="34" y="80"/>
                </a:cubicBezTo>
                <a:cubicBezTo>
                  <a:pt x="34" y="88"/>
                  <a:pt x="34" y="88"/>
                  <a:pt x="34" y="88"/>
                </a:cubicBezTo>
                <a:close/>
                <a:moveTo>
                  <a:pt x="45" y="88"/>
                </a:moveTo>
                <a:cubicBezTo>
                  <a:pt x="47" y="88"/>
                  <a:pt x="50" y="88"/>
                  <a:pt x="52" y="88"/>
                </a:cubicBezTo>
                <a:cubicBezTo>
                  <a:pt x="52" y="63"/>
                  <a:pt x="52" y="63"/>
                  <a:pt x="52" y="63"/>
                </a:cubicBezTo>
                <a:cubicBezTo>
                  <a:pt x="49" y="60"/>
                  <a:pt x="49" y="60"/>
                  <a:pt x="49" y="60"/>
                </a:cubicBezTo>
                <a:cubicBezTo>
                  <a:pt x="45" y="69"/>
                  <a:pt x="45" y="69"/>
                  <a:pt x="45" y="69"/>
                </a:cubicBezTo>
                <a:cubicBezTo>
                  <a:pt x="45" y="88"/>
                  <a:pt x="45" y="88"/>
                  <a:pt x="45" y="88"/>
                </a:cubicBezTo>
                <a:close/>
                <a:moveTo>
                  <a:pt x="57" y="88"/>
                </a:moveTo>
                <a:cubicBezTo>
                  <a:pt x="59" y="88"/>
                  <a:pt x="61" y="88"/>
                  <a:pt x="63" y="88"/>
                </a:cubicBezTo>
                <a:cubicBezTo>
                  <a:pt x="63" y="73"/>
                  <a:pt x="63" y="73"/>
                  <a:pt x="63" y="73"/>
                </a:cubicBezTo>
                <a:cubicBezTo>
                  <a:pt x="57" y="67"/>
                  <a:pt x="57" y="67"/>
                  <a:pt x="57" y="67"/>
                </a:cubicBezTo>
                <a:cubicBezTo>
                  <a:pt x="57" y="88"/>
                  <a:pt x="57" y="88"/>
                  <a:pt x="57" y="88"/>
                </a:cubicBezTo>
                <a:close/>
                <a:moveTo>
                  <a:pt x="68" y="88"/>
                </a:moveTo>
                <a:cubicBezTo>
                  <a:pt x="70" y="88"/>
                  <a:pt x="73" y="88"/>
                  <a:pt x="75" y="88"/>
                </a:cubicBezTo>
                <a:cubicBezTo>
                  <a:pt x="75" y="72"/>
                  <a:pt x="75" y="72"/>
                  <a:pt x="75" y="72"/>
                </a:cubicBezTo>
                <a:cubicBezTo>
                  <a:pt x="68" y="75"/>
                  <a:pt x="68" y="75"/>
                  <a:pt x="68" y="75"/>
                </a:cubicBezTo>
                <a:lnTo>
                  <a:pt x="68" y="8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Freeform 24"/>
          <p:cNvSpPr>
            <a:spLocks noEditPoints="1"/>
          </p:cNvSpPr>
          <p:nvPr/>
        </p:nvSpPr>
        <p:spPr bwMode="auto">
          <a:xfrm>
            <a:off x="2553095" y="2553615"/>
            <a:ext cx="462585" cy="677673"/>
          </a:xfrm>
          <a:custGeom>
            <a:avLst/>
            <a:gdLst>
              <a:gd name="T0" fmla="*/ 16 w 73"/>
              <a:gd name="T1" fmla="*/ 77 h 107"/>
              <a:gd name="T2" fmla="*/ 57 w 73"/>
              <a:gd name="T3" fmla="*/ 77 h 107"/>
              <a:gd name="T4" fmla="*/ 52 w 73"/>
              <a:gd name="T5" fmla="*/ 101 h 107"/>
              <a:gd name="T6" fmla="*/ 45 w 73"/>
              <a:gd name="T7" fmla="*/ 101 h 107"/>
              <a:gd name="T8" fmla="*/ 37 w 73"/>
              <a:gd name="T9" fmla="*/ 107 h 107"/>
              <a:gd name="T10" fmla="*/ 29 w 73"/>
              <a:gd name="T11" fmla="*/ 101 h 107"/>
              <a:gd name="T12" fmla="*/ 21 w 73"/>
              <a:gd name="T13" fmla="*/ 101 h 107"/>
              <a:gd name="T14" fmla="*/ 16 w 73"/>
              <a:gd name="T15" fmla="*/ 77 h 107"/>
              <a:gd name="T16" fmla="*/ 51 w 73"/>
              <a:gd name="T17" fmla="*/ 29 h 107"/>
              <a:gd name="T18" fmla="*/ 52 w 73"/>
              <a:gd name="T19" fmla="*/ 35 h 107"/>
              <a:gd name="T20" fmla="*/ 51 w 73"/>
              <a:gd name="T21" fmla="*/ 37 h 107"/>
              <a:gd name="T22" fmla="*/ 53 w 73"/>
              <a:gd name="T23" fmla="*/ 38 h 107"/>
              <a:gd name="T24" fmla="*/ 52 w 73"/>
              <a:gd name="T25" fmla="*/ 42 h 107"/>
              <a:gd name="T26" fmla="*/ 50 w 73"/>
              <a:gd name="T27" fmla="*/ 42 h 107"/>
              <a:gd name="T28" fmla="*/ 52 w 73"/>
              <a:gd name="T29" fmla="*/ 44 h 107"/>
              <a:gd name="T30" fmla="*/ 51 w 73"/>
              <a:gd name="T31" fmla="*/ 47 h 107"/>
              <a:gd name="T32" fmla="*/ 50 w 73"/>
              <a:gd name="T33" fmla="*/ 48 h 107"/>
              <a:gd name="T34" fmla="*/ 51 w 73"/>
              <a:gd name="T35" fmla="*/ 49 h 107"/>
              <a:gd name="T36" fmla="*/ 50 w 73"/>
              <a:gd name="T37" fmla="*/ 53 h 107"/>
              <a:gd name="T38" fmla="*/ 47 w 73"/>
              <a:gd name="T39" fmla="*/ 54 h 107"/>
              <a:gd name="T40" fmla="*/ 29 w 73"/>
              <a:gd name="T41" fmla="*/ 49 h 107"/>
              <a:gd name="T42" fmla="*/ 21 w 73"/>
              <a:gd name="T43" fmla="*/ 49 h 107"/>
              <a:gd name="T44" fmla="*/ 21 w 73"/>
              <a:gd name="T45" fmla="*/ 32 h 107"/>
              <a:gd name="T46" fmla="*/ 28 w 73"/>
              <a:gd name="T47" fmla="*/ 31 h 107"/>
              <a:gd name="T48" fmla="*/ 42 w 73"/>
              <a:gd name="T49" fmla="*/ 16 h 107"/>
              <a:gd name="T50" fmla="*/ 38 w 73"/>
              <a:gd name="T51" fmla="*/ 30 h 107"/>
              <a:gd name="T52" fmla="*/ 51 w 73"/>
              <a:gd name="T53" fmla="*/ 29 h 107"/>
              <a:gd name="T54" fmla="*/ 15 w 73"/>
              <a:gd name="T55" fmla="*/ 71 h 107"/>
              <a:gd name="T56" fmla="*/ 25 w 73"/>
              <a:gd name="T57" fmla="*/ 71 h 107"/>
              <a:gd name="T58" fmla="*/ 17 w 73"/>
              <a:gd name="T59" fmla="*/ 48 h 107"/>
              <a:gd name="T60" fmla="*/ 11 w 73"/>
              <a:gd name="T61" fmla="*/ 29 h 107"/>
              <a:gd name="T62" fmla="*/ 23 w 73"/>
              <a:gd name="T63" fmla="*/ 13 h 107"/>
              <a:gd name="T64" fmla="*/ 37 w 73"/>
              <a:gd name="T65" fmla="*/ 11 h 107"/>
              <a:gd name="T66" fmla="*/ 50 w 73"/>
              <a:gd name="T67" fmla="*/ 14 h 107"/>
              <a:gd name="T68" fmla="*/ 62 w 73"/>
              <a:gd name="T69" fmla="*/ 29 h 107"/>
              <a:gd name="T70" fmla="*/ 56 w 73"/>
              <a:gd name="T71" fmla="*/ 48 h 107"/>
              <a:gd name="T72" fmla="*/ 48 w 73"/>
              <a:gd name="T73" fmla="*/ 71 h 107"/>
              <a:gd name="T74" fmla="*/ 58 w 73"/>
              <a:gd name="T75" fmla="*/ 71 h 107"/>
              <a:gd name="T76" fmla="*/ 65 w 73"/>
              <a:gd name="T77" fmla="*/ 52 h 107"/>
              <a:gd name="T78" fmla="*/ 71 w 73"/>
              <a:gd name="T79" fmla="*/ 27 h 107"/>
              <a:gd name="T80" fmla="*/ 55 w 73"/>
              <a:gd name="T81" fmla="*/ 5 h 107"/>
              <a:gd name="T82" fmla="*/ 37 w 73"/>
              <a:gd name="T83" fmla="*/ 1 h 107"/>
              <a:gd name="T84" fmla="*/ 19 w 73"/>
              <a:gd name="T85" fmla="*/ 5 h 107"/>
              <a:gd name="T86" fmla="*/ 2 w 73"/>
              <a:gd name="T87" fmla="*/ 27 h 107"/>
              <a:gd name="T88" fmla="*/ 8 w 73"/>
              <a:gd name="T89" fmla="*/ 53 h 107"/>
              <a:gd name="T90" fmla="*/ 15 w 73"/>
              <a:gd name="T91" fmla="*/ 71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73" h="107">
                <a:moveTo>
                  <a:pt x="16" y="77"/>
                </a:moveTo>
                <a:cubicBezTo>
                  <a:pt x="57" y="77"/>
                  <a:pt x="57" y="77"/>
                  <a:pt x="57" y="77"/>
                </a:cubicBezTo>
                <a:cubicBezTo>
                  <a:pt x="52" y="101"/>
                  <a:pt x="52" y="101"/>
                  <a:pt x="52" y="101"/>
                </a:cubicBezTo>
                <a:cubicBezTo>
                  <a:pt x="45" y="101"/>
                  <a:pt x="45" y="101"/>
                  <a:pt x="45" y="101"/>
                </a:cubicBezTo>
                <a:cubicBezTo>
                  <a:pt x="44" y="104"/>
                  <a:pt x="41" y="107"/>
                  <a:pt x="37" y="107"/>
                </a:cubicBezTo>
                <a:cubicBezTo>
                  <a:pt x="33" y="107"/>
                  <a:pt x="30" y="104"/>
                  <a:pt x="29" y="101"/>
                </a:cubicBezTo>
                <a:cubicBezTo>
                  <a:pt x="21" y="101"/>
                  <a:pt x="21" y="101"/>
                  <a:pt x="21" y="101"/>
                </a:cubicBezTo>
                <a:cubicBezTo>
                  <a:pt x="16" y="77"/>
                  <a:pt x="16" y="77"/>
                  <a:pt x="16" y="77"/>
                </a:cubicBezTo>
                <a:close/>
                <a:moveTo>
                  <a:pt x="51" y="29"/>
                </a:moveTo>
                <a:cubicBezTo>
                  <a:pt x="52" y="35"/>
                  <a:pt x="52" y="35"/>
                  <a:pt x="52" y="35"/>
                </a:cubicBezTo>
                <a:cubicBezTo>
                  <a:pt x="51" y="37"/>
                  <a:pt x="51" y="37"/>
                  <a:pt x="51" y="37"/>
                </a:cubicBezTo>
                <a:cubicBezTo>
                  <a:pt x="53" y="38"/>
                  <a:pt x="53" y="38"/>
                  <a:pt x="53" y="38"/>
                </a:cubicBezTo>
                <a:cubicBezTo>
                  <a:pt x="52" y="42"/>
                  <a:pt x="52" y="42"/>
                  <a:pt x="52" y="42"/>
                </a:cubicBezTo>
                <a:cubicBezTo>
                  <a:pt x="50" y="42"/>
                  <a:pt x="50" y="42"/>
                  <a:pt x="50" y="42"/>
                </a:cubicBezTo>
                <a:cubicBezTo>
                  <a:pt x="52" y="44"/>
                  <a:pt x="52" y="44"/>
                  <a:pt x="52" y="44"/>
                </a:cubicBezTo>
                <a:cubicBezTo>
                  <a:pt x="51" y="47"/>
                  <a:pt x="51" y="47"/>
                  <a:pt x="51" y="47"/>
                </a:cubicBezTo>
                <a:cubicBezTo>
                  <a:pt x="50" y="48"/>
                  <a:pt x="50" y="48"/>
                  <a:pt x="50" y="48"/>
                </a:cubicBezTo>
                <a:cubicBezTo>
                  <a:pt x="51" y="49"/>
                  <a:pt x="51" y="49"/>
                  <a:pt x="51" y="49"/>
                </a:cubicBezTo>
                <a:cubicBezTo>
                  <a:pt x="50" y="53"/>
                  <a:pt x="50" y="53"/>
                  <a:pt x="50" y="53"/>
                </a:cubicBezTo>
                <a:cubicBezTo>
                  <a:pt x="47" y="54"/>
                  <a:pt x="47" y="54"/>
                  <a:pt x="47" y="54"/>
                </a:cubicBezTo>
                <a:cubicBezTo>
                  <a:pt x="29" y="49"/>
                  <a:pt x="29" y="49"/>
                  <a:pt x="29" y="49"/>
                </a:cubicBezTo>
                <a:cubicBezTo>
                  <a:pt x="21" y="49"/>
                  <a:pt x="21" y="49"/>
                  <a:pt x="21" y="49"/>
                </a:cubicBezTo>
                <a:cubicBezTo>
                  <a:pt x="21" y="32"/>
                  <a:pt x="21" y="32"/>
                  <a:pt x="21" y="32"/>
                </a:cubicBezTo>
                <a:cubicBezTo>
                  <a:pt x="28" y="31"/>
                  <a:pt x="28" y="31"/>
                  <a:pt x="28" y="31"/>
                </a:cubicBezTo>
                <a:cubicBezTo>
                  <a:pt x="42" y="16"/>
                  <a:pt x="42" y="16"/>
                  <a:pt x="42" y="16"/>
                </a:cubicBezTo>
                <a:cubicBezTo>
                  <a:pt x="50" y="21"/>
                  <a:pt x="43" y="27"/>
                  <a:pt x="38" y="30"/>
                </a:cubicBezTo>
                <a:cubicBezTo>
                  <a:pt x="51" y="29"/>
                  <a:pt x="51" y="29"/>
                  <a:pt x="51" y="29"/>
                </a:cubicBezTo>
                <a:close/>
                <a:moveTo>
                  <a:pt x="15" y="71"/>
                </a:moveTo>
                <a:cubicBezTo>
                  <a:pt x="25" y="71"/>
                  <a:pt x="25" y="71"/>
                  <a:pt x="25" y="71"/>
                </a:cubicBezTo>
                <a:cubicBezTo>
                  <a:pt x="24" y="62"/>
                  <a:pt x="20" y="55"/>
                  <a:pt x="17" y="48"/>
                </a:cubicBezTo>
                <a:cubicBezTo>
                  <a:pt x="13" y="41"/>
                  <a:pt x="10" y="34"/>
                  <a:pt x="11" y="29"/>
                </a:cubicBezTo>
                <a:cubicBezTo>
                  <a:pt x="13" y="21"/>
                  <a:pt x="17" y="16"/>
                  <a:pt x="23" y="13"/>
                </a:cubicBezTo>
                <a:cubicBezTo>
                  <a:pt x="27" y="11"/>
                  <a:pt x="32" y="10"/>
                  <a:pt x="37" y="11"/>
                </a:cubicBezTo>
                <a:cubicBezTo>
                  <a:pt x="42" y="11"/>
                  <a:pt x="46" y="12"/>
                  <a:pt x="50" y="14"/>
                </a:cubicBezTo>
                <a:cubicBezTo>
                  <a:pt x="56" y="17"/>
                  <a:pt x="60" y="22"/>
                  <a:pt x="62" y="29"/>
                </a:cubicBezTo>
                <a:cubicBezTo>
                  <a:pt x="63" y="34"/>
                  <a:pt x="59" y="41"/>
                  <a:pt x="56" y="48"/>
                </a:cubicBezTo>
                <a:cubicBezTo>
                  <a:pt x="53" y="55"/>
                  <a:pt x="49" y="62"/>
                  <a:pt x="48" y="71"/>
                </a:cubicBezTo>
                <a:cubicBezTo>
                  <a:pt x="58" y="71"/>
                  <a:pt x="58" y="71"/>
                  <a:pt x="58" y="71"/>
                </a:cubicBezTo>
                <a:cubicBezTo>
                  <a:pt x="59" y="64"/>
                  <a:pt x="62" y="58"/>
                  <a:pt x="65" y="52"/>
                </a:cubicBezTo>
                <a:cubicBezTo>
                  <a:pt x="69" y="44"/>
                  <a:pt x="73" y="36"/>
                  <a:pt x="71" y="27"/>
                </a:cubicBezTo>
                <a:cubicBezTo>
                  <a:pt x="70" y="17"/>
                  <a:pt x="63" y="9"/>
                  <a:pt x="55" y="5"/>
                </a:cubicBezTo>
                <a:cubicBezTo>
                  <a:pt x="49" y="2"/>
                  <a:pt x="43" y="1"/>
                  <a:pt x="37" y="1"/>
                </a:cubicBezTo>
                <a:cubicBezTo>
                  <a:pt x="31" y="0"/>
                  <a:pt x="24" y="2"/>
                  <a:pt x="19" y="5"/>
                </a:cubicBezTo>
                <a:cubicBezTo>
                  <a:pt x="10" y="9"/>
                  <a:pt x="4" y="16"/>
                  <a:pt x="2" y="27"/>
                </a:cubicBezTo>
                <a:cubicBezTo>
                  <a:pt x="0" y="36"/>
                  <a:pt x="4" y="44"/>
                  <a:pt x="8" y="53"/>
                </a:cubicBezTo>
                <a:cubicBezTo>
                  <a:pt x="11" y="58"/>
                  <a:pt x="13" y="64"/>
                  <a:pt x="15" y="7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1624696" y="3425754"/>
            <a:ext cx="2319384" cy="825847"/>
            <a:chOff x="1469669" y="2631524"/>
            <a:chExt cx="2339926" cy="853899"/>
          </a:xfrm>
        </p:grpSpPr>
        <p:sp>
          <p:nvSpPr>
            <p:cNvPr id="26" name="TextBox 25"/>
            <p:cNvSpPr txBox="1"/>
            <p:nvPr/>
          </p:nvSpPr>
          <p:spPr>
            <a:xfrm>
              <a:off x="1912536" y="2631524"/>
              <a:ext cx="1454186" cy="33971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Rectangle 26"/>
            <p:cNvSpPr/>
            <p:nvPr/>
          </p:nvSpPr>
          <p:spPr>
            <a:xfrm>
              <a:off x="1469669" y="2931701"/>
              <a:ext cx="2339926" cy="55372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5269685" y="3425755"/>
            <a:ext cx="2319384" cy="825847"/>
            <a:chOff x="4926037" y="2631524"/>
            <a:chExt cx="2339926" cy="853899"/>
          </a:xfrm>
        </p:grpSpPr>
        <p:sp>
          <p:nvSpPr>
            <p:cNvPr id="28" name="TextBox 27"/>
            <p:cNvSpPr txBox="1"/>
            <p:nvPr/>
          </p:nvSpPr>
          <p:spPr>
            <a:xfrm>
              <a:off x="5368904" y="2631524"/>
              <a:ext cx="1454186" cy="33971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Rectangle 28"/>
            <p:cNvSpPr/>
            <p:nvPr/>
          </p:nvSpPr>
          <p:spPr>
            <a:xfrm>
              <a:off x="4926037" y="2931701"/>
              <a:ext cx="2339926" cy="55372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8914673" y="3425755"/>
            <a:ext cx="2319384" cy="825847"/>
            <a:chOff x="8382405" y="2631524"/>
            <a:chExt cx="2339926" cy="853899"/>
          </a:xfrm>
        </p:grpSpPr>
        <p:sp>
          <p:nvSpPr>
            <p:cNvPr id="32" name="TextBox 31"/>
            <p:cNvSpPr txBox="1"/>
            <p:nvPr/>
          </p:nvSpPr>
          <p:spPr>
            <a:xfrm>
              <a:off x="8825272" y="2631524"/>
              <a:ext cx="1454186" cy="33971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" name="Rectangle 32"/>
            <p:cNvSpPr/>
            <p:nvPr/>
          </p:nvSpPr>
          <p:spPr>
            <a:xfrm>
              <a:off x="8382405" y="2931701"/>
              <a:ext cx="2339926" cy="55372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0" name="Content Placeholder 2"/>
          <p:cNvSpPr txBox="1">
            <a:spLocks/>
          </p:cNvSpPr>
          <p:nvPr/>
        </p:nvSpPr>
        <p:spPr>
          <a:xfrm>
            <a:off x="4896644" y="269591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1" name="Content Placeholder 2"/>
          <p:cNvSpPr txBox="1">
            <a:spLocks/>
          </p:cNvSpPr>
          <p:nvPr/>
        </p:nvSpPr>
        <p:spPr>
          <a:xfrm>
            <a:off x="5269063" y="584201"/>
            <a:ext cx="2322215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5925661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500"/>
                            </p:stCondLst>
                            <p:childTnLst>
                              <p:par>
                                <p:cTn id="3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0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500"/>
                            </p:stCondLst>
                            <p:childTnLst>
                              <p:par>
                                <p:cTn id="4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000"/>
                            </p:stCondLst>
                            <p:childTnLst>
                              <p:par>
                                <p:cTn id="4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500"/>
                            </p:stCondLst>
                            <p:childTnLst>
                              <p:par>
                                <p:cTn id="4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000"/>
                            </p:stCondLst>
                            <p:childTnLst>
                              <p:par>
                                <p:cTn id="5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4500"/>
                            </p:stCondLst>
                            <p:childTnLst>
                              <p:par>
                                <p:cTn id="5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000"/>
                            </p:stCondLst>
                            <p:childTnLst>
                              <p:par>
                                <p:cTn id="6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500"/>
                            </p:stCondLst>
                            <p:childTnLst>
                              <p:par>
                                <p:cTn id="6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6000"/>
                            </p:stCondLst>
                            <p:childTnLst>
                              <p:par>
                                <p:cTn id="6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6500"/>
                            </p:stCondLst>
                            <p:childTnLst>
                              <p:par>
                                <p:cTn id="7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7000"/>
                            </p:stCondLst>
                            <p:childTnLst>
                              <p:par>
                                <p:cTn id="7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5"/>
          <p:cNvSpPr>
            <a:spLocks/>
          </p:cNvSpPr>
          <p:nvPr/>
        </p:nvSpPr>
        <p:spPr bwMode="auto">
          <a:xfrm>
            <a:off x="332074" y="1069094"/>
            <a:ext cx="5759730" cy="5094464"/>
          </a:xfrm>
          <a:custGeom>
            <a:avLst/>
            <a:gdLst>
              <a:gd name="T0" fmla="*/ 2277 w 2277"/>
              <a:gd name="T1" fmla="*/ 2014 h 2014"/>
              <a:gd name="T2" fmla="*/ 1061 w 2277"/>
              <a:gd name="T3" fmla="*/ 2014 h 2014"/>
              <a:gd name="T4" fmla="*/ 0 w 2277"/>
              <a:gd name="T5" fmla="*/ 0 h 2014"/>
              <a:gd name="T6" fmla="*/ 1217 w 2277"/>
              <a:gd name="T7" fmla="*/ 0 h 2014"/>
              <a:gd name="T8" fmla="*/ 2277 w 2277"/>
              <a:gd name="T9" fmla="*/ 2014 h 20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277" h="2014">
                <a:moveTo>
                  <a:pt x="2277" y="2014"/>
                </a:moveTo>
                <a:lnTo>
                  <a:pt x="1061" y="2014"/>
                </a:lnTo>
                <a:lnTo>
                  <a:pt x="0" y="0"/>
                </a:lnTo>
                <a:lnTo>
                  <a:pt x="1217" y="0"/>
                </a:lnTo>
                <a:lnTo>
                  <a:pt x="2277" y="201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28573" tIns="64286" rIns="128573" bIns="64286" numCol="1" anchor="t" anchorCtr="0" compatLnSpc="1">
            <a:prstTxWarp prst="textNoShape">
              <a:avLst/>
            </a:prstTxWarp>
          </a:bodyPr>
          <a:lstStyle/>
          <a:p>
            <a:endParaRPr lang="zh-CN" altLang="en-US" sz="2000"/>
          </a:p>
        </p:txBody>
      </p:sp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705" y="1564881"/>
            <a:ext cx="12857691" cy="410289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  <a:extLst/>
        </p:spPr>
        <p:txBody>
          <a:bodyPr vert="horz" wrap="square" lIns="128573" tIns="64286" rIns="128573" bIns="64286" numCol="1" anchor="t" anchorCtr="0" compatLnSpc="1">
            <a:prstTxWarp prst="textNoShape">
              <a:avLst/>
            </a:prstTxWarp>
          </a:bodyPr>
          <a:lstStyle/>
          <a:p>
            <a:endParaRPr lang="zh-CN" altLang="en-US" sz="2000"/>
          </a:p>
        </p:txBody>
      </p:sp>
      <p:sp>
        <p:nvSpPr>
          <p:cNvPr id="7" name="Freeform 7"/>
          <p:cNvSpPr>
            <a:spLocks/>
          </p:cNvSpPr>
          <p:nvPr/>
        </p:nvSpPr>
        <p:spPr bwMode="auto">
          <a:xfrm>
            <a:off x="706" y="1069094"/>
            <a:ext cx="3412330" cy="4598677"/>
          </a:xfrm>
          <a:custGeom>
            <a:avLst/>
            <a:gdLst>
              <a:gd name="T0" fmla="*/ 1349 w 1349"/>
              <a:gd name="T1" fmla="*/ 0 h 1818"/>
              <a:gd name="T2" fmla="*/ 0 w 1349"/>
              <a:gd name="T3" fmla="*/ 1818 h 1818"/>
              <a:gd name="T4" fmla="*/ 0 w 1349"/>
              <a:gd name="T5" fmla="*/ 0 h 1818"/>
              <a:gd name="T6" fmla="*/ 1349 w 1349"/>
              <a:gd name="T7" fmla="*/ 0 h 18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349" h="1818">
                <a:moveTo>
                  <a:pt x="1349" y="0"/>
                </a:moveTo>
                <a:lnTo>
                  <a:pt x="0" y="1818"/>
                </a:lnTo>
                <a:lnTo>
                  <a:pt x="0" y="0"/>
                </a:lnTo>
                <a:lnTo>
                  <a:pt x="1349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28573" tIns="64286" rIns="128573" bIns="64286" numCol="1" anchor="t" anchorCtr="0" compatLnSpc="1">
            <a:prstTxWarp prst="textNoShape">
              <a:avLst/>
            </a:prstTxWarp>
          </a:bodyPr>
          <a:lstStyle/>
          <a:p>
            <a:endParaRPr lang="zh-CN" altLang="en-US" sz="2000"/>
          </a:p>
        </p:txBody>
      </p:sp>
      <p:sp>
        <p:nvSpPr>
          <p:cNvPr id="8" name="Freeform 8"/>
          <p:cNvSpPr>
            <a:spLocks/>
          </p:cNvSpPr>
          <p:nvPr/>
        </p:nvSpPr>
        <p:spPr bwMode="auto">
          <a:xfrm>
            <a:off x="3015903" y="4605372"/>
            <a:ext cx="4535440" cy="1558187"/>
          </a:xfrm>
          <a:custGeom>
            <a:avLst/>
            <a:gdLst>
              <a:gd name="T0" fmla="*/ 446 w 1793"/>
              <a:gd name="T1" fmla="*/ 0 h 616"/>
              <a:gd name="T2" fmla="*/ 0 w 1793"/>
              <a:gd name="T3" fmla="*/ 616 h 616"/>
              <a:gd name="T4" fmla="*/ 1347 w 1793"/>
              <a:gd name="T5" fmla="*/ 616 h 616"/>
              <a:gd name="T6" fmla="*/ 1793 w 1793"/>
              <a:gd name="T7" fmla="*/ 0 h 616"/>
              <a:gd name="T8" fmla="*/ 446 w 1793"/>
              <a:gd name="T9" fmla="*/ 0 h 6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93" h="616">
                <a:moveTo>
                  <a:pt x="446" y="0"/>
                </a:moveTo>
                <a:lnTo>
                  <a:pt x="0" y="616"/>
                </a:lnTo>
                <a:lnTo>
                  <a:pt x="1347" y="616"/>
                </a:lnTo>
                <a:lnTo>
                  <a:pt x="1793" y="0"/>
                </a:lnTo>
                <a:lnTo>
                  <a:pt x="446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28573" tIns="64286" rIns="128573" bIns="64286" numCol="1" anchor="t" anchorCtr="0" compatLnSpc="1">
            <a:prstTxWarp prst="textNoShape">
              <a:avLst/>
            </a:prstTxWarp>
          </a:bodyPr>
          <a:lstStyle/>
          <a:p>
            <a:endParaRPr lang="zh-CN" altLang="en-US" sz="2000"/>
          </a:p>
        </p:txBody>
      </p:sp>
      <p:sp>
        <p:nvSpPr>
          <p:cNvPr id="10" name="矩形 259"/>
          <p:cNvSpPr>
            <a:spLocks noChangeArrowheads="1"/>
          </p:cNvSpPr>
          <p:nvPr/>
        </p:nvSpPr>
        <p:spPr bwMode="auto">
          <a:xfrm>
            <a:off x="5637350" y="2499984"/>
            <a:ext cx="1584050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5400" b="1" cap="all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04</a:t>
            </a:r>
            <a:endParaRPr lang="zh-CN" altLang="en-US" sz="3999" cap="all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矩形 259"/>
          <p:cNvSpPr>
            <a:spLocks noChangeArrowheads="1"/>
          </p:cNvSpPr>
          <p:nvPr/>
        </p:nvSpPr>
        <p:spPr bwMode="auto">
          <a:xfrm>
            <a:off x="3839383" y="3330936"/>
            <a:ext cx="5179985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2000" b="1" dirty="0">
                <a:solidFill>
                  <a:schemeClr val="bg1"/>
                </a:solidFill>
                <a:cs typeface="+mn-ea"/>
                <a:sym typeface="+mn-lt"/>
              </a:rPr>
              <a:t>点击添加相关标题文字</a:t>
            </a:r>
            <a:endParaRPr lang="en-US" altLang="zh-CN" sz="20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2" name="矩形 259"/>
          <p:cNvSpPr>
            <a:spLocks noChangeArrowheads="1"/>
          </p:cNvSpPr>
          <p:nvPr/>
        </p:nvSpPr>
        <p:spPr bwMode="auto">
          <a:xfrm>
            <a:off x="3931479" y="3639978"/>
            <a:ext cx="4995792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1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+mn-lt"/>
              </a:rPr>
              <a:t>Click on add related title words</a:t>
            </a:r>
          </a:p>
        </p:txBody>
      </p:sp>
    </p:spTree>
    <p:extLst>
      <p:ext uri="{BB962C8B-B14F-4D97-AF65-F5344CB8AC3E}">
        <p14:creationId xmlns:p14="http://schemas.microsoft.com/office/powerpoint/2010/main" val="34479755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 tmFilter="0,0; .5, 1; 1, 1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050"/>
                            </p:stCondLst>
                            <p:childTnLst>
                              <p:par>
                                <p:cTn id="32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3" dur="500" tmFilter="0, 0; .2, .5; .8, .5; 1, 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4" dur="250" autoRev="1" fill="hold"/>
                                        <p:tgtEl>
                                          <p:spTgt spid="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550"/>
                            </p:stCondLst>
                            <p:childTnLst>
                              <p:par>
                                <p:cTn id="3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 tmFilter="0,0; .5, 1; 1, 1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500"/>
                            </p:stCondLst>
                            <p:childTnLst>
                              <p:par>
                                <p:cTn id="44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45" dur="500" tmFilter="0, 0; .2, .5; .8, .5; 1, 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6" dur="250" autoRev="1" fill="hold"/>
                                        <p:tgtEl>
                                          <p:spTgt spid="1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000"/>
                            </p:stCondLst>
                            <p:childTnLst>
                              <p:par>
                                <p:cTn id="4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 tmFilter="0,0; .5, 1; 1, 1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4800"/>
                            </p:stCondLst>
                            <p:childTnLst>
                              <p:par>
                                <p:cTn id="56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57" dur="500" tmFilter="0, 0; .2, .5; .8, .5; 1, 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8" dur="250" autoRev="1" fill="hold"/>
                                        <p:tgtEl>
                                          <p:spTgt spid="1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10" grpId="0"/>
      <p:bldP spid="10" grpId="1"/>
      <p:bldP spid="11" grpId="0"/>
      <p:bldP spid="11" grpId="1"/>
      <p:bldP spid="12" grpId="0"/>
      <p:bldP spid="12" grpId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矩形 1"/>
          <p:cNvSpPr/>
          <p:nvPr/>
        </p:nvSpPr>
        <p:spPr>
          <a:xfrm rot="1891259">
            <a:off x="8857492" y="1809505"/>
            <a:ext cx="2686190" cy="3139438"/>
          </a:xfrm>
          <a:custGeom>
            <a:avLst/>
            <a:gdLst>
              <a:gd name="connsiteX0" fmla="*/ 0 w 2801257"/>
              <a:gd name="connsiteY0" fmla="*/ 0 h 3802743"/>
              <a:gd name="connsiteX1" fmla="*/ 2801257 w 2801257"/>
              <a:gd name="connsiteY1" fmla="*/ 0 h 3802743"/>
              <a:gd name="connsiteX2" fmla="*/ 2801257 w 2801257"/>
              <a:gd name="connsiteY2" fmla="*/ 3802743 h 3802743"/>
              <a:gd name="connsiteX3" fmla="*/ 0 w 2801257"/>
              <a:gd name="connsiteY3" fmla="*/ 3802743 h 3802743"/>
              <a:gd name="connsiteX4" fmla="*/ 0 w 2801257"/>
              <a:gd name="connsiteY4" fmla="*/ 0 h 3802743"/>
              <a:gd name="connsiteX0" fmla="*/ 424422 w 2801257"/>
              <a:gd name="connsiteY0" fmla="*/ 313631 h 3802743"/>
              <a:gd name="connsiteX1" fmla="*/ 2801257 w 2801257"/>
              <a:gd name="connsiteY1" fmla="*/ 0 h 3802743"/>
              <a:gd name="connsiteX2" fmla="*/ 2801257 w 2801257"/>
              <a:gd name="connsiteY2" fmla="*/ 3802743 h 3802743"/>
              <a:gd name="connsiteX3" fmla="*/ 0 w 2801257"/>
              <a:gd name="connsiteY3" fmla="*/ 3802743 h 3802743"/>
              <a:gd name="connsiteX4" fmla="*/ 424422 w 2801257"/>
              <a:gd name="connsiteY4" fmla="*/ 313631 h 3802743"/>
              <a:gd name="connsiteX0" fmla="*/ 424422 w 3256770"/>
              <a:gd name="connsiteY0" fmla="*/ 313631 h 3806294"/>
              <a:gd name="connsiteX1" fmla="*/ 2801257 w 3256770"/>
              <a:gd name="connsiteY1" fmla="*/ 0 h 3806294"/>
              <a:gd name="connsiteX2" fmla="*/ 3256770 w 3256770"/>
              <a:gd name="connsiteY2" fmla="*/ 3806294 h 3806294"/>
              <a:gd name="connsiteX3" fmla="*/ 0 w 3256770"/>
              <a:gd name="connsiteY3" fmla="*/ 3802743 h 3806294"/>
              <a:gd name="connsiteX4" fmla="*/ 424422 w 3256770"/>
              <a:gd name="connsiteY4" fmla="*/ 313631 h 3806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56770" h="3806294">
                <a:moveTo>
                  <a:pt x="424422" y="313631"/>
                </a:moveTo>
                <a:lnTo>
                  <a:pt x="2801257" y="0"/>
                </a:lnTo>
                <a:lnTo>
                  <a:pt x="3256770" y="3806294"/>
                </a:lnTo>
                <a:lnTo>
                  <a:pt x="0" y="3802743"/>
                </a:lnTo>
                <a:lnTo>
                  <a:pt x="424422" y="313631"/>
                </a:lnTo>
                <a:close/>
              </a:path>
            </a:pathLst>
          </a:cu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829">
              <a:defRPr/>
            </a:pPr>
            <a:endParaRPr lang="zh-CN" altLang="en-US" sz="2531" kern="0">
              <a:solidFill>
                <a:sysClr val="window" lastClr="FFFFFF"/>
              </a:solidFill>
              <a:latin typeface="微软雅黑"/>
              <a:ea typeface="微软雅黑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8730251" y="1638617"/>
            <a:ext cx="2496055" cy="3243377"/>
          </a:xfrm>
          <a:prstGeom prst="rect">
            <a:avLst/>
          </a:prstGeom>
          <a:solidFill>
            <a:schemeClr val="accent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829">
              <a:defRPr/>
            </a:pPr>
            <a:endParaRPr lang="zh-CN" altLang="en-US" sz="2531" kern="0">
              <a:solidFill>
                <a:sysClr val="window" lastClr="FFFFFF"/>
              </a:solidFill>
              <a:latin typeface="微软雅黑"/>
              <a:ea typeface="微软雅黑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8729863" y="1638617"/>
            <a:ext cx="2502984" cy="2588885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矩形 1"/>
          <p:cNvSpPr/>
          <p:nvPr/>
        </p:nvSpPr>
        <p:spPr>
          <a:xfrm rot="765310">
            <a:off x="4827441" y="1429770"/>
            <a:ext cx="2968153" cy="3468978"/>
          </a:xfrm>
          <a:custGeom>
            <a:avLst/>
            <a:gdLst>
              <a:gd name="connsiteX0" fmla="*/ 0 w 2801257"/>
              <a:gd name="connsiteY0" fmla="*/ 0 h 3802743"/>
              <a:gd name="connsiteX1" fmla="*/ 2801257 w 2801257"/>
              <a:gd name="connsiteY1" fmla="*/ 0 h 3802743"/>
              <a:gd name="connsiteX2" fmla="*/ 2801257 w 2801257"/>
              <a:gd name="connsiteY2" fmla="*/ 3802743 h 3802743"/>
              <a:gd name="connsiteX3" fmla="*/ 0 w 2801257"/>
              <a:gd name="connsiteY3" fmla="*/ 3802743 h 3802743"/>
              <a:gd name="connsiteX4" fmla="*/ 0 w 2801257"/>
              <a:gd name="connsiteY4" fmla="*/ 0 h 3802743"/>
              <a:gd name="connsiteX0" fmla="*/ 424422 w 2801257"/>
              <a:gd name="connsiteY0" fmla="*/ 313631 h 3802743"/>
              <a:gd name="connsiteX1" fmla="*/ 2801257 w 2801257"/>
              <a:gd name="connsiteY1" fmla="*/ 0 h 3802743"/>
              <a:gd name="connsiteX2" fmla="*/ 2801257 w 2801257"/>
              <a:gd name="connsiteY2" fmla="*/ 3802743 h 3802743"/>
              <a:gd name="connsiteX3" fmla="*/ 0 w 2801257"/>
              <a:gd name="connsiteY3" fmla="*/ 3802743 h 3802743"/>
              <a:gd name="connsiteX4" fmla="*/ 424422 w 2801257"/>
              <a:gd name="connsiteY4" fmla="*/ 313631 h 3802743"/>
              <a:gd name="connsiteX0" fmla="*/ 424422 w 3256770"/>
              <a:gd name="connsiteY0" fmla="*/ 313631 h 3806294"/>
              <a:gd name="connsiteX1" fmla="*/ 2801257 w 3256770"/>
              <a:gd name="connsiteY1" fmla="*/ 0 h 3806294"/>
              <a:gd name="connsiteX2" fmla="*/ 3256770 w 3256770"/>
              <a:gd name="connsiteY2" fmla="*/ 3806294 h 3806294"/>
              <a:gd name="connsiteX3" fmla="*/ 0 w 3256770"/>
              <a:gd name="connsiteY3" fmla="*/ 3802743 h 3806294"/>
              <a:gd name="connsiteX4" fmla="*/ 424422 w 3256770"/>
              <a:gd name="connsiteY4" fmla="*/ 313631 h 3806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56770" h="3806294">
                <a:moveTo>
                  <a:pt x="424422" y="313631"/>
                </a:moveTo>
                <a:lnTo>
                  <a:pt x="2801257" y="0"/>
                </a:lnTo>
                <a:lnTo>
                  <a:pt x="3256770" y="3806294"/>
                </a:lnTo>
                <a:lnTo>
                  <a:pt x="0" y="3802743"/>
                </a:lnTo>
                <a:lnTo>
                  <a:pt x="424422" y="313631"/>
                </a:lnTo>
                <a:close/>
              </a:path>
            </a:pathLst>
          </a:custGeom>
          <a:solidFill>
            <a:schemeClr val="accent3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829">
              <a:defRPr/>
            </a:pPr>
            <a:endParaRPr lang="zh-CN" altLang="en-US" sz="2531" kern="0">
              <a:solidFill>
                <a:sysClr val="window" lastClr="FFFFFF"/>
              </a:solidFill>
              <a:latin typeface="微软雅黑"/>
              <a:ea typeface="微软雅黑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5102279" y="1621554"/>
            <a:ext cx="2496055" cy="3243377"/>
          </a:xfrm>
          <a:prstGeom prst="rect">
            <a:avLst/>
          </a:prstGeom>
          <a:solidFill>
            <a:schemeClr val="accent4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829">
              <a:defRPr/>
            </a:pPr>
            <a:endParaRPr lang="zh-CN" altLang="en-US" sz="2531" kern="0">
              <a:solidFill>
                <a:sysClr val="window" lastClr="FFFFFF"/>
              </a:solidFill>
              <a:latin typeface="微软雅黑"/>
              <a:ea typeface="微软雅黑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5092142" y="1606675"/>
            <a:ext cx="2502984" cy="2620828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矩形 1"/>
          <p:cNvSpPr/>
          <p:nvPr/>
        </p:nvSpPr>
        <p:spPr>
          <a:xfrm rot="1321971">
            <a:off x="1573547" y="1336285"/>
            <a:ext cx="2686190" cy="3139438"/>
          </a:xfrm>
          <a:custGeom>
            <a:avLst/>
            <a:gdLst>
              <a:gd name="connsiteX0" fmla="*/ 0 w 2801257"/>
              <a:gd name="connsiteY0" fmla="*/ 0 h 3802743"/>
              <a:gd name="connsiteX1" fmla="*/ 2801257 w 2801257"/>
              <a:gd name="connsiteY1" fmla="*/ 0 h 3802743"/>
              <a:gd name="connsiteX2" fmla="*/ 2801257 w 2801257"/>
              <a:gd name="connsiteY2" fmla="*/ 3802743 h 3802743"/>
              <a:gd name="connsiteX3" fmla="*/ 0 w 2801257"/>
              <a:gd name="connsiteY3" fmla="*/ 3802743 h 3802743"/>
              <a:gd name="connsiteX4" fmla="*/ 0 w 2801257"/>
              <a:gd name="connsiteY4" fmla="*/ 0 h 3802743"/>
              <a:gd name="connsiteX0" fmla="*/ 424422 w 2801257"/>
              <a:gd name="connsiteY0" fmla="*/ 313631 h 3802743"/>
              <a:gd name="connsiteX1" fmla="*/ 2801257 w 2801257"/>
              <a:gd name="connsiteY1" fmla="*/ 0 h 3802743"/>
              <a:gd name="connsiteX2" fmla="*/ 2801257 w 2801257"/>
              <a:gd name="connsiteY2" fmla="*/ 3802743 h 3802743"/>
              <a:gd name="connsiteX3" fmla="*/ 0 w 2801257"/>
              <a:gd name="connsiteY3" fmla="*/ 3802743 h 3802743"/>
              <a:gd name="connsiteX4" fmla="*/ 424422 w 2801257"/>
              <a:gd name="connsiteY4" fmla="*/ 313631 h 3802743"/>
              <a:gd name="connsiteX0" fmla="*/ 424422 w 3256770"/>
              <a:gd name="connsiteY0" fmla="*/ 313631 h 3806294"/>
              <a:gd name="connsiteX1" fmla="*/ 2801257 w 3256770"/>
              <a:gd name="connsiteY1" fmla="*/ 0 h 3806294"/>
              <a:gd name="connsiteX2" fmla="*/ 3256770 w 3256770"/>
              <a:gd name="connsiteY2" fmla="*/ 3806294 h 3806294"/>
              <a:gd name="connsiteX3" fmla="*/ 0 w 3256770"/>
              <a:gd name="connsiteY3" fmla="*/ 3802743 h 3806294"/>
              <a:gd name="connsiteX4" fmla="*/ 424422 w 3256770"/>
              <a:gd name="connsiteY4" fmla="*/ 313631 h 3806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56770" h="3806294">
                <a:moveTo>
                  <a:pt x="424422" y="313631"/>
                </a:moveTo>
                <a:lnTo>
                  <a:pt x="2801257" y="0"/>
                </a:lnTo>
                <a:lnTo>
                  <a:pt x="3256770" y="3806294"/>
                </a:lnTo>
                <a:lnTo>
                  <a:pt x="0" y="3802743"/>
                </a:lnTo>
                <a:lnTo>
                  <a:pt x="424422" y="313631"/>
                </a:lnTo>
                <a:close/>
              </a:path>
            </a:pathLst>
          </a:cu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829">
              <a:defRPr/>
            </a:pPr>
            <a:endParaRPr lang="zh-CN" altLang="en-US" sz="2531" kern="0">
              <a:solidFill>
                <a:sysClr val="window" lastClr="FFFFFF"/>
              </a:solidFill>
              <a:latin typeface="微软雅黑"/>
              <a:ea typeface="微软雅黑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1434542" y="1621554"/>
            <a:ext cx="2496055" cy="3243377"/>
          </a:xfrm>
          <a:prstGeom prst="rect">
            <a:avLst/>
          </a:prstGeom>
          <a:solidFill>
            <a:schemeClr val="accent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829">
              <a:defRPr/>
            </a:pPr>
            <a:endParaRPr lang="zh-CN" altLang="en-US" sz="2531" kern="0">
              <a:solidFill>
                <a:sysClr val="window" lastClr="FFFFFF"/>
              </a:solidFill>
              <a:latin typeface="微软雅黑"/>
              <a:ea typeface="微软雅黑"/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1941896" y="4313075"/>
            <a:ext cx="1441420" cy="37702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 ea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  <p:grpSp>
        <p:nvGrpSpPr>
          <p:cNvPr id="16" name="组合 19"/>
          <p:cNvGrpSpPr>
            <a:grpSpLocks/>
          </p:cNvGrpSpPr>
          <p:nvPr/>
        </p:nvGrpSpPr>
        <p:grpSpPr bwMode="auto">
          <a:xfrm>
            <a:off x="1704651" y="5021249"/>
            <a:ext cx="9319618" cy="1673668"/>
            <a:chOff x="1160463" y="2796138"/>
            <a:chExt cx="9421420" cy="1190029"/>
          </a:xfrm>
        </p:grpSpPr>
        <p:sp>
          <p:nvSpPr>
            <p:cNvPr id="17" name="Text Box 11"/>
            <p:cNvSpPr txBox="1">
              <a:spLocks noChangeArrowheads="1"/>
            </p:cNvSpPr>
            <p:nvPr/>
          </p:nvSpPr>
          <p:spPr bwMode="auto">
            <a:xfrm>
              <a:off x="1160463" y="2796138"/>
              <a:ext cx="1833524" cy="3259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9pPr>
            </a:lstStyle>
            <a:p>
              <a:pPr algn="just" eaLnBrk="1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6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itchFamily="34" charset="-122"/>
                  <a:sym typeface="Arial" panose="020B0604020202020204" pitchFamily="34" charset="0"/>
                </a:rPr>
                <a:t>请替换文字内容</a:t>
              </a:r>
              <a:endParaRPr lang="zh-CN" altLang="en-US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8" name="矩形 18"/>
            <p:cNvSpPr>
              <a:spLocks noChangeArrowheads="1"/>
            </p:cNvSpPr>
            <p:nvPr/>
          </p:nvSpPr>
          <p:spPr bwMode="auto">
            <a:xfrm>
              <a:off x="1160463" y="3132696"/>
              <a:ext cx="9421420" cy="8534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algn="just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" name="矩形 1"/>
          <p:cNvSpPr/>
          <p:nvPr/>
        </p:nvSpPr>
        <p:spPr>
          <a:xfrm>
            <a:off x="1427613" y="1621552"/>
            <a:ext cx="2502984" cy="2620828"/>
          </a:xfrm>
          <a:prstGeom prst="rect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矩形 20"/>
          <p:cNvSpPr/>
          <p:nvPr/>
        </p:nvSpPr>
        <p:spPr>
          <a:xfrm>
            <a:off x="5629314" y="4313075"/>
            <a:ext cx="1441420" cy="37702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 ea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24" name="矩形 23"/>
          <p:cNvSpPr/>
          <p:nvPr/>
        </p:nvSpPr>
        <p:spPr>
          <a:xfrm>
            <a:off x="9217340" y="4313075"/>
            <a:ext cx="1441420" cy="37702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 ea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22" name="Content Placeholder 2"/>
          <p:cNvSpPr txBox="1">
            <a:spLocks/>
          </p:cNvSpPr>
          <p:nvPr/>
        </p:nvSpPr>
        <p:spPr>
          <a:xfrm>
            <a:off x="4896644" y="269591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3" name="Content Placeholder 2"/>
          <p:cNvSpPr txBox="1">
            <a:spLocks/>
          </p:cNvSpPr>
          <p:nvPr/>
        </p:nvSpPr>
        <p:spPr>
          <a:xfrm>
            <a:off x="5269063" y="584201"/>
            <a:ext cx="2322215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6685207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50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500"/>
                            </p:stCondLst>
                            <p:childTnLst>
                              <p:par>
                                <p:cTn id="1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500"/>
                            </p:stCondLst>
                            <p:childTnLst>
                              <p:par>
                                <p:cTn id="2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500"/>
                            </p:stCondLst>
                            <p:childTnLst>
                              <p:par>
                                <p:cTn id="3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500"/>
                            </p:stCondLst>
                            <p:childTnLst>
                              <p:par>
                                <p:cTn id="47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6500"/>
                            </p:stCondLst>
                            <p:childTnLst>
                              <p:par>
                                <p:cTn id="5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7000"/>
                            </p:stCondLst>
                            <p:childTnLst>
                              <p:par>
                                <p:cTn id="5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7500"/>
                            </p:stCondLst>
                            <p:childTnLst>
                              <p:par>
                                <p:cTn id="6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8000"/>
                            </p:stCondLst>
                            <p:childTnLst>
                              <p:par>
                                <p:cTn id="6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/>
      <p:bldP spid="36" grpId="0" animBg="1"/>
      <p:bldP spid="20" grpId="0" animBg="1"/>
      <p:bldP spid="33" grpId="0" animBg="1"/>
      <p:bldP spid="34" grpId="0" animBg="1"/>
      <p:bldP spid="19" grpId="0" animBg="1"/>
      <p:bldP spid="31" grpId="0" animBg="1"/>
      <p:bldP spid="32" grpId="0" animBg="1"/>
      <p:bldP spid="41" grpId="0"/>
      <p:bldP spid="2" grpId="0" animBg="1"/>
      <p:bldP spid="21" grpId="0"/>
      <p:bldP spid="2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1201440" y="2680337"/>
            <a:ext cx="2790015" cy="2897866"/>
            <a:chOff x="1605412" y="1660616"/>
            <a:chExt cx="2790359" cy="2898224"/>
          </a:xfrm>
        </p:grpSpPr>
        <p:sp>
          <p:nvSpPr>
            <p:cNvPr id="65" name="矩形 64"/>
            <p:cNvSpPr/>
            <p:nvPr/>
          </p:nvSpPr>
          <p:spPr>
            <a:xfrm rot="19800000">
              <a:off x="1605412" y="1842698"/>
              <a:ext cx="2561150" cy="2716142"/>
            </a:xfrm>
            <a:custGeom>
              <a:avLst/>
              <a:gdLst>
                <a:gd name="connsiteX0" fmla="*/ 0 w 2016482"/>
                <a:gd name="connsiteY0" fmla="*/ 0 h 1382942"/>
                <a:gd name="connsiteX1" fmla="*/ 2016482 w 2016482"/>
                <a:gd name="connsiteY1" fmla="*/ 0 h 1382942"/>
                <a:gd name="connsiteX2" fmla="*/ 2016482 w 2016482"/>
                <a:gd name="connsiteY2" fmla="*/ 1382942 h 1382942"/>
                <a:gd name="connsiteX3" fmla="*/ 0 w 2016482"/>
                <a:gd name="connsiteY3" fmla="*/ 1382942 h 1382942"/>
                <a:gd name="connsiteX4" fmla="*/ 0 w 2016482"/>
                <a:gd name="connsiteY4" fmla="*/ 0 h 1382942"/>
                <a:gd name="connsiteX0" fmla="*/ 0 w 2359690"/>
                <a:gd name="connsiteY0" fmla="*/ 0 h 1476553"/>
                <a:gd name="connsiteX1" fmla="*/ 2016482 w 2359690"/>
                <a:gd name="connsiteY1" fmla="*/ 0 h 1476553"/>
                <a:gd name="connsiteX2" fmla="*/ 2359690 w 2359690"/>
                <a:gd name="connsiteY2" fmla="*/ 1476553 h 1476553"/>
                <a:gd name="connsiteX3" fmla="*/ 0 w 2359690"/>
                <a:gd name="connsiteY3" fmla="*/ 1382942 h 1476553"/>
                <a:gd name="connsiteX4" fmla="*/ 0 w 2359690"/>
                <a:gd name="connsiteY4" fmla="*/ 0 h 1476553"/>
                <a:gd name="connsiteX0" fmla="*/ 0 w 2359690"/>
                <a:gd name="connsiteY0" fmla="*/ 664857 h 2141410"/>
                <a:gd name="connsiteX1" fmla="*/ 1817416 w 2359690"/>
                <a:gd name="connsiteY1" fmla="*/ 0 h 2141410"/>
                <a:gd name="connsiteX2" fmla="*/ 2359690 w 2359690"/>
                <a:gd name="connsiteY2" fmla="*/ 2141410 h 2141410"/>
                <a:gd name="connsiteX3" fmla="*/ 0 w 2359690"/>
                <a:gd name="connsiteY3" fmla="*/ 2047799 h 2141410"/>
                <a:gd name="connsiteX4" fmla="*/ 0 w 2359690"/>
                <a:gd name="connsiteY4" fmla="*/ 664857 h 2141410"/>
                <a:gd name="connsiteX0" fmla="*/ 0 w 2561150"/>
                <a:gd name="connsiteY0" fmla="*/ 537546 h 2141410"/>
                <a:gd name="connsiteX1" fmla="*/ 2018876 w 2561150"/>
                <a:gd name="connsiteY1" fmla="*/ 0 h 2141410"/>
                <a:gd name="connsiteX2" fmla="*/ 2561150 w 2561150"/>
                <a:gd name="connsiteY2" fmla="*/ 2141410 h 2141410"/>
                <a:gd name="connsiteX3" fmla="*/ 201460 w 2561150"/>
                <a:gd name="connsiteY3" fmla="*/ 2047799 h 2141410"/>
                <a:gd name="connsiteX4" fmla="*/ 0 w 2561150"/>
                <a:gd name="connsiteY4" fmla="*/ 537546 h 2141410"/>
                <a:gd name="connsiteX0" fmla="*/ 0 w 2561150"/>
                <a:gd name="connsiteY0" fmla="*/ 537546 h 2716142"/>
                <a:gd name="connsiteX1" fmla="*/ 2018876 w 2561150"/>
                <a:gd name="connsiteY1" fmla="*/ 0 h 2716142"/>
                <a:gd name="connsiteX2" fmla="*/ 2561150 w 2561150"/>
                <a:gd name="connsiteY2" fmla="*/ 2141410 h 2716142"/>
                <a:gd name="connsiteX3" fmla="*/ 387515 w 2561150"/>
                <a:gd name="connsiteY3" fmla="*/ 2716142 h 2716142"/>
                <a:gd name="connsiteX4" fmla="*/ 0 w 2561150"/>
                <a:gd name="connsiteY4" fmla="*/ 537546 h 27161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61150" h="2716142">
                  <a:moveTo>
                    <a:pt x="0" y="537546"/>
                  </a:moveTo>
                  <a:lnTo>
                    <a:pt x="2018876" y="0"/>
                  </a:lnTo>
                  <a:lnTo>
                    <a:pt x="2561150" y="2141410"/>
                  </a:lnTo>
                  <a:lnTo>
                    <a:pt x="387515" y="2716142"/>
                  </a:lnTo>
                  <a:lnTo>
                    <a:pt x="0" y="537546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alpha val="0"/>
                  </a:schemeClr>
                </a:gs>
                <a:gs pos="70000">
                  <a:srgbClr val="E2E2E2"/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00">
                <a:solidFill>
                  <a:srgbClr val="00B050"/>
                </a:solidFill>
                <a:latin typeface="Agency FB" panose="020B0503020202020204" pitchFamily="34" charset="0"/>
              </a:endParaRPr>
            </a:p>
          </p:txBody>
        </p:sp>
        <p:grpSp>
          <p:nvGrpSpPr>
            <p:cNvPr id="4" name="组合 3"/>
            <p:cNvGrpSpPr/>
            <p:nvPr/>
          </p:nvGrpSpPr>
          <p:grpSpPr>
            <a:xfrm>
              <a:off x="2828975" y="1660616"/>
              <a:ext cx="1566796" cy="1566796"/>
              <a:chOff x="1475106" y="2364061"/>
              <a:chExt cx="1074470" cy="1074470"/>
            </a:xfrm>
            <a:effectLst>
              <a:outerShdw blurRad="76200" dist="12700" algn="ctr" rotWithShape="0">
                <a:prstClr val="black">
                  <a:alpha val="40000"/>
                </a:prstClr>
              </a:outerShdw>
            </a:effectLst>
          </p:grpSpPr>
          <p:sp>
            <p:nvSpPr>
              <p:cNvPr id="75" name="矩形 74"/>
              <p:cNvSpPr/>
              <p:nvPr/>
            </p:nvSpPr>
            <p:spPr>
              <a:xfrm>
                <a:off x="1475106" y="2364061"/>
                <a:ext cx="1074470" cy="1074470"/>
              </a:xfrm>
              <a:prstGeom prst="rect">
                <a:avLst/>
              </a:prstGeom>
              <a:solidFill>
                <a:srgbClr val="EFEFED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1285700"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 sz="8799" kern="0">
                  <a:solidFill>
                    <a:srgbClr val="00B050"/>
                  </a:solidFill>
                  <a:latin typeface="Agency FB" panose="020B0503020202020204" pitchFamily="34" charset="0"/>
                  <a:ea typeface="微软雅黑" panose="020B0503020204020204" pitchFamily="34" charset="-122"/>
                </a:endParaRPr>
              </a:p>
            </p:txBody>
          </p:sp>
          <p:sp>
            <p:nvSpPr>
              <p:cNvPr id="2" name="矩形 1"/>
              <p:cNvSpPr/>
              <p:nvPr/>
            </p:nvSpPr>
            <p:spPr>
              <a:xfrm>
                <a:off x="1502646" y="2391601"/>
                <a:ext cx="1019391" cy="1019391"/>
              </a:xfrm>
              <a:prstGeom prst="rect">
                <a:avLst/>
              </a:prstGeom>
              <a:solidFill>
                <a:srgbClr val="EFEFED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1285700" fontAlgn="auto">
                  <a:spcBef>
                    <a:spcPts val="0"/>
                  </a:spcBef>
                  <a:spcAft>
                    <a:spcPts val="0"/>
                  </a:spcAft>
                </a:pPr>
                <a:r>
                  <a:rPr lang="zh-CN" altLang="en-US" sz="4800" kern="0" dirty="0">
                    <a:solidFill>
                      <a:schemeClr val="accent1"/>
                    </a:solidFill>
                    <a:latin typeface="Agency FB" panose="020B0503020202020204" pitchFamily="34" charset="0"/>
                    <a:ea typeface="微软雅黑" panose="020B0503020204020204" pitchFamily="34" charset="-122"/>
                  </a:rPr>
                  <a:t>目录</a:t>
                </a:r>
              </a:p>
            </p:txBody>
          </p:sp>
        </p:grpSp>
      </p:grpSp>
      <p:grpSp>
        <p:nvGrpSpPr>
          <p:cNvPr id="88" name="组合 87"/>
          <p:cNvGrpSpPr/>
          <p:nvPr/>
        </p:nvGrpSpPr>
        <p:grpSpPr>
          <a:xfrm>
            <a:off x="12006776" y="1800720"/>
            <a:ext cx="359996" cy="359996"/>
            <a:chOff x="1475106" y="2364061"/>
            <a:chExt cx="1074470" cy="1074470"/>
          </a:xfrm>
          <a:effectLst>
            <a:outerShdw blurRad="76200" dist="12700" algn="ctr" rotWithShape="0">
              <a:prstClr val="black">
                <a:alpha val="40000"/>
              </a:prstClr>
            </a:outerShdw>
          </a:effectLst>
        </p:grpSpPr>
        <p:sp>
          <p:nvSpPr>
            <p:cNvPr id="89" name="矩形 88"/>
            <p:cNvSpPr/>
            <p:nvPr/>
          </p:nvSpPr>
          <p:spPr>
            <a:xfrm>
              <a:off x="1475106" y="2364061"/>
              <a:ext cx="1074470" cy="1074470"/>
            </a:xfrm>
            <a:prstGeom prst="rect">
              <a:avLst/>
            </a:prstGeom>
            <a:solidFill>
              <a:srgbClr val="EFEFED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700"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 sz="4000" kern="0">
                <a:solidFill>
                  <a:srgbClr val="469205"/>
                </a:solidFill>
                <a:latin typeface="Impact" panose="020B080603090205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90" name="矩形 89"/>
            <p:cNvSpPr/>
            <p:nvPr/>
          </p:nvSpPr>
          <p:spPr>
            <a:xfrm>
              <a:off x="1502646" y="2391601"/>
              <a:ext cx="1019391" cy="1019391"/>
            </a:xfrm>
            <a:prstGeom prst="rect">
              <a:avLst/>
            </a:prstGeom>
            <a:solidFill>
              <a:srgbClr val="EFEFED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700"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 sz="4000" kern="0">
                <a:solidFill>
                  <a:srgbClr val="469205"/>
                </a:solidFill>
                <a:latin typeface="Impact" panose="020B0806030902050204" pitchFamily="34" charset="0"/>
                <a:ea typeface="微软雅黑" panose="020B0503020204020204" pitchFamily="34" charset="-122"/>
              </a:endParaRPr>
            </a:p>
          </p:txBody>
        </p:sp>
      </p:grpSp>
      <p:grpSp>
        <p:nvGrpSpPr>
          <p:cNvPr id="91" name="组合 90"/>
          <p:cNvGrpSpPr/>
          <p:nvPr/>
        </p:nvGrpSpPr>
        <p:grpSpPr>
          <a:xfrm>
            <a:off x="11153786" y="736360"/>
            <a:ext cx="359996" cy="359996"/>
            <a:chOff x="1475106" y="2364061"/>
            <a:chExt cx="1074470" cy="1074470"/>
          </a:xfrm>
          <a:solidFill>
            <a:schemeClr val="accent2"/>
          </a:solidFill>
          <a:effectLst>
            <a:outerShdw blurRad="76200" dist="12700" algn="ctr" rotWithShape="0">
              <a:prstClr val="black">
                <a:alpha val="40000"/>
              </a:prstClr>
            </a:outerShdw>
          </a:effectLst>
        </p:grpSpPr>
        <p:sp>
          <p:nvSpPr>
            <p:cNvPr id="92" name="矩形 91"/>
            <p:cNvSpPr/>
            <p:nvPr/>
          </p:nvSpPr>
          <p:spPr>
            <a:xfrm>
              <a:off x="1475106" y="2364061"/>
              <a:ext cx="1074470" cy="1074470"/>
            </a:xfrm>
            <a:prstGeom prst="rect">
              <a:avLst/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700"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 sz="4000" kern="0">
                <a:solidFill>
                  <a:srgbClr val="469205"/>
                </a:solidFill>
                <a:latin typeface="Impact" panose="020B080603090205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93" name="矩形 92"/>
            <p:cNvSpPr/>
            <p:nvPr/>
          </p:nvSpPr>
          <p:spPr>
            <a:xfrm>
              <a:off x="1502646" y="2391601"/>
              <a:ext cx="1019391" cy="1019391"/>
            </a:xfrm>
            <a:prstGeom prst="rect">
              <a:avLst/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700"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 sz="4000" kern="0">
                <a:solidFill>
                  <a:srgbClr val="469205"/>
                </a:solidFill>
                <a:latin typeface="Impact" panose="020B0806030902050204" pitchFamily="34" charset="0"/>
                <a:ea typeface="微软雅黑" panose="020B0503020204020204" pitchFamily="34" charset="-122"/>
              </a:endParaRPr>
            </a:p>
          </p:txBody>
        </p:sp>
      </p:grpSp>
      <p:grpSp>
        <p:nvGrpSpPr>
          <p:cNvPr id="94" name="组合 93"/>
          <p:cNvGrpSpPr/>
          <p:nvPr/>
        </p:nvGrpSpPr>
        <p:grpSpPr>
          <a:xfrm>
            <a:off x="1377545" y="4408315"/>
            <a:ext cx="633210" cy="633210"/>
            <a:chOff x="1475106" y="2364061"/>
            <a:chExt cx="1074470" cy="1074470"/>
          </a:xfrm>
          <a:solidFill>
            <a:schemeClr val="accent2"/>
          </a:solidFill>
          <a:effectLst>
            <a:outerShdw blurRad="76200" dist="12700" algn="ctr" rotWithShape="0">
              <a:prstClr val="black">
                <a:alpha val="40000"/>
              </a:prstClr>
            </a:outerShdw>
          </a:effectLst>
        </p:grpSpPr>
        <p:sp>
          <p:nvSpPr>
            <p:cNvPr id="95" name="矩形 94"/>
            <p:cNvSpPr/>
            <p:nvPr/>
          </p:nvSpPr>
          <p:spPr>
            <a:xfrm>
              <a:off x="1475106" y="2364061"/>
              <a:ext cx="1074470" cy="1074470"/>
            </a:xfrm>
            <a:prstGeom prst="rect">
              <a:avLst/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700"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 sz="4000" kern="0">
                <a:solidFill>
                  <a:srgbClr val="469205"/>
                </a:solidFill>
                <a:latin typeface="Impact" panose="020B080603090205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96" name="矩形 95"/>
            <p:cNvSpPr/>
            <p:nvPr/>
          </p:nvSpPr>
          <p:spPr>
            <a:xfrm>
              <a:off x="1502646" y="2391601"/>
              <a:ext cx="1019391" cy="1019391"/>
            </a:xfrm>
            <a:prstGeom prst="rect">
              <a:avLst/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700"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 sz="4000" kern="0">
                <a:solidFill>
                  <a:srgbClr val="469205"/>
                </a:solidFill>
                <a:latin typeface="Impact" panose="020B0806030902050204" pitchFamily="34" charset="0"/>
                <a:ea typeface="微软雅黑" panose="020B0503020204020204" pitchFamily="34" charset="-122"/>
              </a:endParaRPr>
            </a:p>
          </p:txBody>
        </p:sp>
      </p:grpSp>
      <p:grpSp>
        <p:nvGrpSpPr>
          <p:cNvPr id="97" name="组合 96"/>
          <p:cNvGrpSpPr/>
          <p:nvPr/>
        </p:nvGrpSpPr>
        <p:grpSpPr>
          <a:xfrm>
            <a:off x="1407116" y="2715863"/>
            <a:ext cx="287035" cy="287035"/>
            <a:chOff x="1475106" y="2364061"/>
            <a:chExt cx="1074470" cy="1074470"/>
          </a:xfrm>
          <a:effectLst>
            <a:outerShdw blurRad="76200" dist="12700" algn="ctr" rotWithShape="0">
              <a:prstClr val="black">
                <a:alpha val="40000"/>
              </a:prstClr>
            </a:outerShdw>
          </a:effectLst>
        </p:grpSpPr>
        <p:sp>
          <p:nvSpPr>
            <p:cNvPr id="98" name="矩形 97"/>
            <p:cNvSpPr/>
            <p:nvPr/>
          </p:nvSpPr>
          <p:spPr>
            <a:xfrm>
              <a:off x="1475106" y="2364061"/>
              <a:ext cx="1074470" cy="1074470"/>
            </a:xfrm>
            <a:prstGeom prst="rect">
              <a:avLst/>
            </a:prstGeom>
            <a:solidFill>
              <a:srgbClr val="EFEFED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700"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 sz="4000" kern="0">
                <a:solidFill>
                  <a:srgbClr val="469205"/>
                </a:solidFill>
                <a:latin typeface="Impact" panose="020B080603090205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99" name="矩形 98"/>
            <p:cNvSpPr/>
            <p:nvPr/>
          </p:nvSpPr>
          <p:spPr>
            <a:xfrm>
              <a:off x="1502646" y="2391601"/>
              <a:ext cx="1019391" cy="1019391"/>
            </a:xfrm>
            <a:prstGeom prst="rect">
              <a:avLst/>
            </a:prstGeom>
            <a:solidFill>
              <a:srgbClr val="EFEFED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700"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 sz="4000" kern="0">
                <a:solidFill>
                  <a:srgbClr val="469205"/>
                </a:solidFill>
                <a:latin typeface="Impact" panose="020B0806030902050204" pitchFamily="34" charset="0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8" name="组合 37"/>
          <p:cNvGrpSpPr/>
          <p:nvPr/>
        </p:nvGrpSpPr>
        <p:grpSpPr>
          <a:xfrm>
            <a:off x="5874997" y="1820936"/>
            <a:ext cx="1254789" cy="1303295"/>
            <a:chOff x="1605412" y="1660616"/>
            <a:chExt cx="2790359" cy="2898224"/>
          </a:xfrm>
        </p:grpSpPr>
        <p:sp>
          <p:nvSpPr>
            <p:cNvPr id="39" name="矩形 64"/>
            <p:cNvSpPr/>
            <p:nvPr/>
          </p:nvSpPr>
          <p:spPr>
            <a:xfrm rot="19800000">
              <a:off x="1605412" y="1842698"/>
              <a:ext cx="2561150" cy="2716142"/>
            </a:xfrm>
            <a:custGeom>
              <a:avLst/>
              <a:gdLst>
                <a:gd name="connsiteX0" fmla="*/ 0 w 2016482"/>
                <a:gd name="connsiteY0" fmla="*/ 0 h 1382942"/>
                <a:gd name="connsiteX1" fmla="*/ 2016482 w 2016482"/>
                <a:gd name="connsiteY1" fmla="*/ 0 h 1382942"/>
                <a:gd name="connsiteX2" fmla="*/ 2016482 w 2016482"/>
                <a:gd name="connsiteY2" fmla="*/ 1382942 h 1382942"/>
                <a:gd name="connsiteX3" fmla="*/ 0 w 2016482"/>
                <a:gd name="connsiteY3" fmla="*/ 1382942 h 1382942"/>
                <a:gd name="connsiteX4" fmla="*/ 0 w 2016482"/>
                <a:gd name="connsiteY4" fmla="*/ 0 h 1382942"/>
                <a:gd name="connsiteX0" fmla="*/ 0 w 2359690"/>
                <a:gd name="connsiteY0" fmla="*/ 0 h 1476553"/>
                <a:gd name="connsiteX1" fmla="*/ 2016482 w 2359690"/>
                <a:gd name="connsiteY1" fmla="*/ 0 h 1476553"/>
                <a:gd name="connsiteX2" fmla="*/ 2359690 w 2359690"/>
                <a:gd name="connsiteY2" fmla="*/ 1476553 h 1476553"/>
                <a:gd name="connsiteX3" fmla="*/ 0 w 2359690"/>
                <a:gd name="connsiteY3" fmla="*/ 1382942 h 1476553"/>
                <a:gd name="connsiteX4" fmla="*/ 0 w 2359690"/>
                <a:gd name="connsiteY4" fmla="*/ 0 h 1476553"/>
                <a:gd name="connsiteX0" fmla="*/ 0 w 2359690"/>
                <a:gd name="connsiteY0" fmla="*/ 664857 h 2141410"/>
                <a:gd name="connsiteX1" fmla="*/ 1817416 w 2359690"/>
                <a:gd name="connsiteY1" fmla="*/ 0 h 2141410"/>
                <a:gd name="connsiteX2" fmla="*/ 2359690 w 2359690"/>
                <a:gd name="connsiteY2" fmla="*/ 2141410 h 2141410"/>
                <a:gd name="connsiteX3" fmla="*/ 0 w 2359690"/>
                <a:gd name="connsiteY3" fmla="*/ 2047799 h 2141410"/>
                <a:gd name="connsiteX4" fmla="*/ 0 w 2359690"/>
                <a:gd name="connsiteY4" fmla="*/ 664857 h 2141410"/>
                <a:gd name="connsiteX0" fmla="*/ 0 w 2561150"/>
                <a:gd name="connsiteY0" fmla="*/ 537546 h 2141410"/>
                <a:gd name="connsiteX1" fmla="*/ 2018876 w 2561150"/>
                <a:gd name="connsiteY1" fmla="*/ 0 h 2141410"/>
                <a:gd name="connsiteX2" fmla="*/ 2561150 w 2561150"/>
                <a:gd name="connsiteY2" fmla="*/ 2141410 h 2141410"/>
                <a:gd name="connsiteX3" fmla="*/ 201460 w 2561150"/>
                <a:gd name="connsiteY3" fmla="*/ 2047799 h 2141410"/>
                <a:gd name="connsiteX4" fmla="*/ 0 w 2561150"/>
                <a:gd name="connsiteY4" fmla="*/ 537546 h 2141410"/>
                <a:gd name="connsiteX0" fmla="*/ 0 w 2561150"/>
                <a:gd name="connsiteY0" fmla="*/ 537546 h 2716142"/>
                <a:gd name="connsiteX1" fmla="*/ 2018876 w 2561150"/>
                <a:gd name="connsiteY1" fmla="*/ 0 h 2716142"/>
                <a:gd name="connsiteX2" fmla="*/ 2561150 w 2561150"/>
                <a:gd name="connsiteY2" fmla="*/ 2141410 h 2716142"/>
                <a:gd name="connsiteX3" fmla="*/ 387515 w 2561150"/>
                <a:gd name="connsiteY3" fmla="*/ 2716142 h 2716142"/>
                <a:gd name="connsiteX4" fmla="*/ 0 w 2561150"/>
                <a:gd name="connsiteY4" fmla="*/ 537546 h 27161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61150" h="2716142">
                  <a:moveTo>
                    <a:pt x="0" y="537546"/>
                  </a:moveTo>
                  <a:lnTo>
                    <a:pt x="2018876" y="0"/>
                  </a:lnTo>
                  <a:lnTo>
                    <a:pt x="2561150" y="2141410"/>
                  </a:lnTo>
                  <a:lnTo>
                    <a:pt x="387515" y="2716142"/>
                  </a:lnTo>
                  <a:lnTo>
                    <a:pt x="0" y="537546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alpha val="0"/>
                  </a:schemeClr>
                </a:gs>
                <a:gs pos="70000">
                  <a:srgbClr val="E2E2E2"/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00">
                <a:solidFill>
                  <a:schemeClr val="accent1"/>
                </a:solidFill>
                <a:latin typeface="Agency FB" panose="020B0503020202020204" pitchFamily="34" charset="0"/>
              </a:endParaRPr>
            </a:p>
          </p:txBody>
        </p:sp>
        <p:grpSp>
          <p:nvGrpSpPr>
            <p:cNvPr id="40" name="组合 39"/>
            <p:cNvGrpSpPr/>
            <p:nvPr/>
          </p:nvGrpSpPr>
          <p:grpSpPr>
            <a:xfrm>
              <a:off x="2828975" y="1660616"/>
              <a:ext cx="1566796" cy="1566796"/>
              <a:chOff x="1475106" y="2364061"/>
              <a:chExt cx="1074470" cy="1074470"/>
            </a:xfrm>
            <a:effectLst>
              <a:outerShdw blurRad="76200" dist="12700" algn="ctr" rotWithShape="0">
                <a:prstClr val="black">
                  <a:alpha val="40000"/>
                </a:prstClr>
              </a:outerShdw>
            </a:effectLst>
          </p:grpSpPr>
          <p:sp>
            <p:nvSpPr>
              <p:cNvPr id="41" name="矩形 40"/>
              <p:cNvSpPr/>
              <p:nvPr/>
            </p:nvSpPr>
            <p:spPr>
              <a:xfrm>
                <a:off x="1475106" y="2364061"/>
                <a:ext cx="1074470" cy="1074470"/>
              </a:xfrm>
              <a:prstGeom prst="rect">
                <a:avLst/>
              </a:prstGeom>
              <a:solidFill>
                <a:srgbClr val="EFEFED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1285700"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 sz="8799" kern="0">
                  <a:solidFill>
                    <a:schemeClr val="accent1"/>
                  </a:solidFill>
                  <a:latin typeface="Agency FB" panose="020B0503020202020204" pitchFamily="34" charset="0"/>
                  <a:ea typeface="微软雅黑" panose="020B0503020204020204" pitchFamily="34" charset="-122"/>
                </a:endParaRPr>
              </a:p>
            </p:txBody>
          </p:sp>
          <p:sp>
            <p:nvSpPr>
              <p:cNvPr id="42" name="矩形 41"/>
              <p:cNvSpPr/>
              <p:nvPr/>
            </p:nvSpPr>
            <p:spPr>
              <a:xfrm>
                <a:off x="1502646" y="2391601"/>
                <a:ext cx="1019391" cy="1019391"/>
              </a:xfrm>
              <a:prstGeom prst="rect">
                <a:avLst/>
              </a:prstGeom>
              <a:solidFill>
                <a:srgbClr val="EFEFED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1285700" fontAlgn="auto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altLang="zh-CN" sz="4400" kern="0" dirty="0">
                    <a:solidFill>
                      <a:schemeClr val="accent1"/>
                    </a:solidFill>
                    <a:latin typeface="Agency FB" panose="020B0503020202020204" pitchFamily="34" charset="0"/>
                    <a:ea typeface="微软雅黑" panose="020B0503020204020204" pitchFamily="34" charset="-122"/>
                  </a:rPr>
                  <a:t>01</a:t>
                </a:r>
                <a:endParaRPr lang="zh-CN" altLang="en-US" sz="4400" kern="0" dirty="0">
                  <a:solidFill>
                    <a:schemeClr val="accent1"/>
                  </a:solidFill>
                  <a:latin typeface="Agency FB" panose="020B0503020202020204" pitchFamily="34" charset="0"/>
                  <a:ea typeface="微软雅黑" panose="020B0503020204020204" pitchFamily="34" charset="-122"/>
                </a:endParaRPr>
              </a:p>
            </p:txBody>
          </p:sp>
        </p:grpSp>
      </p:grpSp>
      <p:sp>
        <p:nvSpPr>
          <p:cNvPr id="43" name="TextBox 81"/>
          <p:cNvSpPr txBox="1"/>
          <p:nvPr/>
        </p:nvSpPr>
        <p:spPr>
          <a:xfrm>
            <a:off x="7323516" y="1820935"/>
            <a:ext cx="1943976" cy="3692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cap="all" dirty="0" smtClean="0">
                <a:solidFill>
                  <a:schemeClr val="accent2"/>
                </a:solidFill>
                <a:latin typeface="Franklin Gothic Book" panose="020B0503020102020204" pitchFamily="34" charset="0"/>
                <a:ea typeface="Cambria Math" panose="02040503050406030204" pitchFamily="18" charset="0"/>
                <a:cs typeface="+mn-ea"/>
                <a:sym typeface="+mn-lt"/>
              </a:rPr>
              <a:t>Contents  01</a:t>
            </a:r>
            <a:endParaRPr lang="zh-CN" altLang="en-US" cap="all" dirty="0">
              <a:solidFill>
                <a:schemeClr val="accent2"/>
              </a:solidFill>
              <a:latin typeface="Franklin Gothic Book" panose="020B0503020102020204" pitchFamily="34" charset="0"/>
              <a:cs typeface="+mn-ea"/>
              <a:sym typeface="+mn-lt"/>
            </a:endParaRPr>
          </a:p>
        </p:txBody>
      </p:sp>
      <p:sp>
        <p:nvSpPr>
          <p:cNvPr id="44" name="TextBox 82"/>
          <p:cNvSpPr txBox="1"/>
          <p:nvPr/>
        </p:nvSpPr>
        <p:spPr>
          <a:xfrm>
            <a:off x="7323516" y="2160717"/>
            <a:ext cx="2236234" cy="40006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>
                <a:solidFill>
                  <a:srgbClr val="04080B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+mn-ea"/>
                <a:sym typeface="+mn-lt"/>
              </a:rPr>
              <a:t>添加相关标题文字</a:t>
            </a:r>
            <a:endParaRPr lang="zh-CN" altLang="en-US" sz="4400" b="1" dirty="0">
              <a:solidFill>
                <a:srgbClr val="04080B"/>
              </a:solidFill>
              <a:latin typeface="Impact" panose="020B080603090205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grpSp>
        <p:nvGrpSpPr>
          <p:cNvPr id="45" name="组合 44"/>
          <p:cNvGrpSpPr/>
          <p:nvPr/>
        </p:nvGrpSpPr>
        <p:grpSpPr>
          <a:xfrm>
            <a:off x="5874997" y="2976493"/>
            <a:ext cx="1254789" cy="1303295"/>
            <a:chOff x="1605412" y="1660616"/>
            <a:chExt cx="2790359" cy="2898224"/>
          </a:xfrm>
        </p:grpSpPr>
        <p:sp>
          <p:nvSpPr>
            <p:cNvPr id="46" name="矩形 64"/>
            <p:cNvSpPr/>
            <p:nvPr/>
          </p:nvSpPr>
          <p:spPr>
            <a:xfrm rot="19800000">
              <a:off x="1605412" y="1842698"/>
              <a:ext cx="2561150" cy="2716142"/>
            </a:xfrm>
            <a:custGeom>
              <a:avLst/>
              <a:gdLst>
                <a:gd name="connsiteX0" fmla="*/ 0 w 2016482"/>
                <a:gd name="connsiteY0" fmla="*/ 0 h 1382942"/>
                <a:gd name="connsiteX1" fmla="*/ 2016482 w 2016482"/>
                <a:gd name="connsiteY1" fmla="*/ 0 h 1382942"/>
                <a:gd name="connsiteX2" fmla="*/ 2016482 w 2016482"/>
                <a:gd name="connsiteY2" fmla="*/ 1382942 h 1382942"/>
                <a:gd name="connsiteX3" fmla="*/ 0 w 2016482"/>
                <a:gd name="connsiteY3" fmla="*/ 1382942 h 1382942"/>
                <a:gd name="connsiteX4" fmla="*/ 0 w 2016482"/>
                <a:gd name="connsiteY4" fmla="*/ 0 h 1382942"/>
                <a:gd name="connsiteX0" fmla="*/ 0 w 2359690"/>
                <a:gd name="connsiteY0" fmla="*/ 0 h 1476553"/>
                <a:gd name="connsiteX1" fmla="*/ 2016482 w 2359690"/>
                <a:gd name="connsiteY1" fmla="*/ 0 h 1476553"/>
                <a:gd name="connsiteX2" fmla="*/ 2359690 w 2359690"/>
                <a:gd name="connsiteY2" fmla="*/ 1476553 h 1476553"/>
                <a:gd name="connsiteX3" fmla="*/ 0 w 2359690"/>
                <a:gd name="connsiteY3" fmla="*/ 1382942 h 1476553"/>
                <a:gd name="connsiteX4" fmla="*/ 0 w 2359690"/>
                <a:gd name="connsiteY4" fmla="*/ 0 h 1476553"/>
                <a:gd name="connsiteX0" fmla="*/ 0 w 2359690"/>
                <a:gd name="connsiteY0" fmla="*/ 664857 h 2141410"/>
                <a:gd name="connsiteX1" fmla="*/ 1817416 w 2359690"/>
                <a:gd name="connsiteY1" fmla="*/ 0 h 2141410"/>
                <a:gd name="connsiteX2" fmla="*/ 2359690 w 2359690"/>
                <a:gd name="connsiteY2" fmla="*/ 2141410 h 2141410"/>
                <a:gd name="connsiteX3" fmla="*/ 0 w 2359690"/>
                <a:gd name="connsiteY3" fmla="*/ 2047799 h 2141410"/>
                <a:gd name="connsiteX4" fmla="*/ 0 w 2359690"/>
                <a:gd name="connsiteY4" fmla="*/ 664857 h 2141410"/>
                <a:gd name="connsiteX0" fmla="*/ 0 w 2561150"/>
                <a:gd name="connsiteY0" fmla="*/ 537546 h 2141410"/>
                <a:gd name="connsiteX1" fmla="*/ 2018876 w 2561150"/>
                <a:gd name="connsiteY1" fmla="*/ 0 h 2141410"/>
                <a:gd name="connsiteX2" fmla="*/ 2561150 w 2561150"/>
                <a:gd name="connsiteY2" fmla="*/ 2141410 h 2141410"/>
                <a:gd name="connsiteX3" fmla="*/ 201460 w 2561150"/>
                <a:gd name="connsiteY3" fmla="*/ 2047799 h 2141410"/>
                <a:gd name="connsiteX4" fmla="*/ 0 w 2561150"/>
                <a:gd name="connsiteY4" fmla="*/ 537546 h 2141410"/>
                <a:gd name="connsiteX0" fmla="*/ 0 w 2561150"/>
                <a:gd name="connsiteY0" fmla="*/ 537546 h 2716142"/>
                <a:gd name="connsiteX1" fmla="*/ 2018876 w 2561150"/>
                <a:gd name="connsiteY1" fmla="*/ 0 h 2716142"/>
                <a:gd name="connsiteX2" fmla="*/ 2561150 w 2561150"/>
                <a:gd name="connsiteY2" fmla="*/ 2141410 h 2716142"/>
                <a:gd name="connsiteX3" fmla="*/ 387515 w 2561150"/>
                <a:gd name="connsiteY3" fmla="*/ 2716142 h 2716142"/>
                <a:gd name="connsiteX4" fmla="*/ 0 w 2561150"/>
                <a:gd name="connsiteY4" fmla="*/ 537546 h 27161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61150" h="2716142">
                  <a:moveTo>
                    <a:pt x="0" y="537546"/>
                  </a:moveTo>
                  <a:lnTo>
                    <a:pt x="2018876" y="0"/>
                  </a:lnTo>
                  <a:lnTo>
                    <a:pt x="2561150" y="2141410"/>
                  </a:lnTo>
                  <a:lnTo>
                    <a:pt x="387515" y="2716142"/>
                  </a:lnTo>
                  <a:lnTo>
                    <a:pt x="0" y="537546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alpha val="0"/>
                  </a:schemeClr>
                </a:gs>
                <a:gs pos="70000">
                  <a:srgbClr val="E2E2E2"/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00">
                <a:solidFill>
                  <a:schemeClr val="accent1"/>
                </a:solidFill>
                <a:latin typeface="Agency FB" panose="020B0503020202020204" pitchFamily="34" charset="0"/>
              </a:endParaRPr>
            </a:p>
          </p:txBody>
        </p:sp>
        <p:grpSp>
          <p:nvGrpSpPr>
            <p:cNvPr id="47" name="组合 46"/>
            <p:cNvGrpSpPr/>
            <p:nvPr/>
          </p:nvGrpSpPr>
          <p:grpSpPr>
            <a:xfrm>
              <a:off x="2828975" y="1660616"/>
              <a:ext cx="1566796" cy="1566796"/>
              <a:chOff x="1475106" y="2364061"/>
              <a:chExt cx="1074470" cy="1074470"/>
            </a:xfrm>
            <a:effectLst>
              <a:outerShdw blurRad="76200" dist="12700" algn="ctr" rotWithShape="0">
                <a:prstClr val="black">
                  <a:alpha val="40000"/>
                </a:prstClr>
              </a:outerShdw>
            </a:effectLst>
          </p:grpSpPr>
          <p:sp>
            <p:nvSpPr>
              <p:cNvPr id="48" name="矩形 47"/>
              <p:cNvSpPr/>
              <p:nvPr/>
            </p:nvSpPr>
            <p:spPr>
              <a:xfrm>
                <a:off x="1475106" y="2364061"/>
                <a:ext cx="1074470" cy="1074470"/>
              </a:xfrm>
              <a:prstGeom prst="rect">
                <a:avLst/>
              </a:prstGeom>
              <a:solidFill>
                <a:srgbClr val="EFEFED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1285700"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 sz="8799" kern="0">
                  <a:solidFill>
                    <a:schemeClr val="accent1"/>
                  </a:solidFill>
                  <a:latin typeface="Agency FB" panose="020B0503020202020204" pitchFamily="34" charset="0"/>
                  <a:ea typeface="微软雅黑" panose="020B0503020204020204" pitchFamily="34" charset="-122"/>
                </a:endParaRPr>
              </a:p>
            </p:txBody>
          </p:sp>
          <p:sp>
            <p:nvSpPr>
              <p:cNvPr id="49" name="矩形 48"/>
              <p:cNvSpPr/>
              <p:nvPr/>
            </p:nvSpPr>
            <p:spPr>
              <a:xfrm>
                <a:off x="1502646" y="2391601"/>
                <a:ext cx="1019391" cy="1019391"/>
              </a:xfrm>
              <a:prstGeom prst="rect">
                <a:avLst/>
              </a:prstGeom>
              <a:solidFill>
                <a:srgbClr val="EFEFED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1285700" fontAlgn="auto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altLang="zh-CN" sz="4400" kern="0" dirty="0">
                    <a:solidFill>
                      <a:schemeClr val="accent1"/>
                    </a:solidFill>
                    <a:latin typeface="Agency FB" panose="020B0503020202020204" pitchFamily="34" charset="0"/>
                    <a:ea typeface="微软雅黑" panose="020B0503020204020204" pitchFamily="34" charset="-122"/>
                  </a:rPr>
                  <a:t>02</a:t>
                </a:r>
                <a:endParaRPr lang="zh-CN" altLang="en-US" sz="4400" kern="0" dirty="0">
                  <a:solidFill>
                    <a:schemeClr val="accent1"/>
                  </a:solidFill>
                  <a:latin typeface="Agency FB" panose="020B0503020202020204" pitchFamily="34" charset="0"/>
                  <a:ea typeface="微软雅黑" panose="020B0503020204020204" pitchFamily="34" charset="-122"/>
                </a:endParaRPr>
              </a:p>
            </p:txBody>
          </p:sp>
        </p:grpSp>
      </p:grpSp>
      <p:sp>
        <p:nvSpPr>
          <p:cNvPr id="50" name="TextBox 81"/>
          <p:cNvSpPr txBox="1"/>
          <p:nvPr/>
        </p:nvSpPr>
        <p:spPr>
          <a:xfrm>
            <a:off x="7323516" y="2976492"/>
            <a:ext cx="1943976" cy="3692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cap="all" dirty="0" smtClean="0">
                <a:solidFill>
                  <a:schemeClr val="accent2"/>
                </a:solidFill>
                <a:latin typeface="Franklin Gothic Book" panose="020B0503020102020204" pitchFamily="34" charset="0"/>
                <a:ea typeface="Cambria Math" panose="02040503050406030204" pitchFamily="18" charset="0"/>
                <a:cs typeface="+mn-ea"/>
                <a:sym typeface="+mn-lt"/>
              </a:rPr>
              <a:t>Contents  01</a:t>
            </a:r>
            <a:endParaRPr lang="zh-CN" altLang="en-US" cap="all" dirty="0">
              <a:solidFill>
                <a:schemeClr val="accent2"/>
              </a:solidFill>
              <a:latin typeface="Franklin Gothic Book" panose="020B0503020102020204" pitchFamily="34" charset="0"/>
              <a:cs typeface="+mn-ea"/>
              <a:sym typeface="+mn-lt"/>
            </a:endParaRPr>
          </a:p>
        </p:txBody>
      </p:sp>
      <p:sp>
        <p:nvSpPr>
          <p:cNvPr id="51" name="TextBox 82"/>
          <p:cNvSpPr txBox="1"/>
          <p:nvPr/>
        </p:nvSpPr>
        <p:spPr>
          <a:xfrm>
            <a:off x="7323516" y="3316274"/>
            <a:ext cx="2236234" cy="40006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>
                <a:solidFill>
                  <a:srgbClr val="04080B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+mn-ea"/>
                <a:sym typeface="+mn-lt"/>
              </a:rPr>
              <a:t>添加相关标题文字</a:t>
            </a:r>
            <a:endParaRPr lang="zh-CN" altLang="en-US" sz="4400" b="1" dirty="0">
              <a:solidFill>
                <a:srgbClr val="04080B"/>
              </a:solidFill>
              <a:latin typeface="Impact" panose="020B080603090205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grpSp>
        <p:nvGrpSpPr>
          <p:cNvPr id="52" name="组合 51"/>
          <p:cNvGrpSpPr/>
          <p:nvPr/>
        </p:nvGrpSpPr>
        <p:grpSpPr>
          <a:xfrm>
            <a:off x="5874997" y="4208241"/>
            <a:ext cx="1254789" cy="1303295"/>
            <a:chOff x="1605412" y="1660616"/>
            <a:chExt cx="2790359" cy="2898224"/>
          </a:xfrm>
        </p:grpSpPr>
        <p:sp>
          <p:nvSpPr>
            <p:cNvPr id="53" name="矩形 64"/>
            <p:cNvSpPr/>
            <p:nvPr/>
          </p:nvSpPr>
          <p:spPr>
            <a:xfrm rot="19800000">
              <a:off x="1605412" y="1842698"/>
              <a:ext cx="2561150" cy="2716142"/>
            </a:xfrm>
            <a:custGeom>
              <a:avLst/>
              <a:gdLst>
                <a:gd name="connsiteX0" fmla="*/ 0 w 2016482"/>
                <a:gd name="connsiteY0" fmla="*/ 0 h 1382942"/>
                <a:gd name="connsiteX1" fmla="*/ 2016482 w 2016482"/>
                <a:gd name="connsiteY1" fmla="*/ 0 h 1382942"/>
                <a:gd name="connsiteX2" fmla="*/ 2016482 w 2016482"/>
                <a:gd name="connsiteY2" fmla="*/ 1382942 h 1382942"/>
                <a:gd name="connsiteX3" fmla="*/ 0 w 2016482"/>
                <a:gd name="connsiteY3" fmla="*/ 1382942 h 1382942"/>
                <a:gd name="connsiteX4" fmla="*/ 0 w 2016482"/>
                <a:gd name="connsiteY4" fmla="*/ 0 h 1382942"/>
                <a:gd name="connsiteX0" fmla="*/ 0 w 2359690"/>
                <a:gd name="connsiteY0" fmla="*/ 0 h 1476553"/>
                <a:gd name="connsiteX1" fmla="*/ 2016482 w 2359690"/>
                <a:gd name="connsiteY1" fmla="*/ 0 h 1476553"/>
                <a:gd name="connsiteX2" fmla="*/ 2359690 w 2359690"/>
                <a:gd name="connsiteY2" fmla="*/ 1476553 h 1476553"/>
                <a:gd name="connsiteX3" fmla="*/ 0 w 2359690"/>
                <a:gd name="connsiteY3" fmla="*/ 1382942 h 1476553"/>
                <a:gd name="connsiteX4" fmla="*/ 0 w 2359690"/>
                <a:gd name="connsiteY4" fmla="*/ 0 h 1476553"/>
                <a:gd name="connsiteX0" fmla="*/ 0 w 2359690"/>
                <a:gd name="connsiteY0" fmla="*/ 664857 h 2141410"/>
                <a:gd name="connsiteX1" fmla="*/ 1817416 w 2359690"/>
                <a:gd name="connsiteY1" fmla="*/ 0 h 2141410"/>
                <a:gd name="connsiteX2" fmla="*/ 2359690 w 2359690"/>
                <a:gd name="connsiteY2" fmla="*/ 2141410 h 2141410"/>
                <a:gd name="connsiteX3" fmla="*/ 0 w 2359690"/>
                <a:gd name="connsiteY3" fmla="*/ 2047799 h 2141410"/>
                <a:gd name="connsiteX4" fmla="*/ 0 w 2359690"/>
                <a:gd name="connsiteY4" fmla="*/ 664857 h 2141410"/>
                <a:gd name="connsiteX0" fmla="*/ 0 w 2561150"/>
                <a:gd name="connsiteY0" fmla="*/ 537546 h 2141410"/>
                <a:gd name="connsiteX1" fmla="*/ 2018876 w 2561150"/>
                <a:gd name="connsiteY1" fmla="*/ 0 h 2141410"/>
                <a:gd name="connsiteX2" fmla="*/ 2561150 w 2561150"/>
                <a:gd name="connsiteY2" fmla="*/ 2141410 h 2141410"/>
                <a:gd name="connsiteX3" fmla="*/ 201460 w 2561150"/>
                <a:gd name="connsiteY3" fmla="*/ 2047799 h 2141410"/>
                <a:gd name="connsiteX4" fmla="*/ 0 w 2561150"/>
                <a:gd name="connsiteY4" fmla="*/ 537546 h 2141410"/>
                <a:gd name="connsiteX0" fmla="*/ 0 w 2561150"/>
                <a:gd name="connsiteY0" fmla="*/ 537546 h 2716142"/>
                <a:gd name="connsiteX1" fmla="*/ 2018876 w 2561150"/>
                <a:gd name="connsiteY1" fmla="*/ 0 h 2716142"/>
                <a:gd name="connsiteX2" fmla="*/ 2561150 w 2561150"/>
                <a:gd name="connsiteY2" fmla="*/ 2141410 h 2716142"/>
                <a:gd name="connsiteX3" fmla="*/ 387515 w 2561150"/>
                <a:gd name="connsiteY3" fmla="*/ 2716142 h 2716142"/>
                <a:gd name="connsiteX4" fmla="*/ 0 w 2561150"/>
                <a:gd name="connsiteY4" fmla="*/ 537546 h 27161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61150" h="2716142">
                  <a:moveTo>
                    <a:pt x="0" y="537546"/>
                  </a:moveTo>
                  <a:lnTo>
                    <a:pt x="2018876" y="0"/>
                  </a:lnTo>
                  <a:lnTo>
                    <a:pt x="2561150" y="2141410"/>
                  </a:lnTo>
                  <a:lnTo>
                    <a:pt x="387515" y="2716142"/>
                  </a:lnTo>
                  <a:lnTo>
                    <a:pt x="0" y="537546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alpha val="0"/>
                  </a:schemeClr>
                </a:gs>
                <a:gs pos="70000">
                  <a:srgbClr val="E2E2E2"/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00">
                <a:solidFill>
                  <a:schemeClr val="accent1"/>
                </a:solidFill>
                <a:latin typeface="Agency FB" panose="020B0503020202020204" pitchFamily="34" charset="0"/>
              </a:endParaRPr>
            </a:p>
          </p:txBody>
        </p:sp>
        <p:grpSp>
          <p:nvGrpSpPr>
            <p:cNvPr id="54" name="组合 53"/>
            <p:cNvGrpSpPr/>
            <p:nvPr/>
          </p:nvGrpSpPr>
          <p:grpSpPr>
            <a:xfrm>
              <a:off x="2828975" y="1660616"/>
              <a:ext cx="1566796" cy="1566796"/>
              <a:chOff x="1475106" y="2364061"/>
              <a:chExt cx="1074470" cy="1074470"/>
            </a:xfrm>
            <a:effectLst>
              <a:outerShdw blurRad="76200" dist="12700" algn="ctr" rotWithShape="0">
                <a:prstClr val="black">
                  <a:alpha val="40000"/>
                </a:prstClr>
              </a:outerShdw>
            </a:effectLst>
          </p:grpSpPr>
          <p:sp>
            <p:nvSpPr>
              <p:cNvPr id="55" name="矩形 54"/>
              <p:cNvSpPr/>
              <p:nvPr/>
            </p:nvSpPr>
            <p:spPr>
              <a:xfrm>
                <a:off x="1475106" y="2364061"/>
                <a:ext cx="1074470" cy="1074470"/>
              </a:xfrm>
              <a:prstGeom prst="rect">
                <a:avLst/>
              </a:prstGeom>
              <a:solidFill>
                <a:srgbClr val="EFEFED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1285700"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 sz="8799" kern="0">
                  <a:solidFill>
                    <a:schemeClr val="accent1"/>
                  </a:solidFill>
                  <a:latin typeface="Agency FB" panose="020B0503020202020204" pitchFamily="34" charset="0"/>
                  <a:ea typeface="微软雅黑" panose="020B0503020204020204" pitchFamily="34" charset="-122"/>
                </a:endParaRPr>
              </a:p>
            </p:txBody>
          </p:sp>
          <p:sp>
            <p:nvSpPr>
              <p:cNvPr id="56" name="矩形 55"/>
              <p:cNvSpPr/>
              <p:nvPr/>
            </p:nvSpPr>
            <p:spPr>
              <a:xfrm>
                <a:off x="1502646" y="2391601"/>
                <a:ext cx="1019391" cy="1019391"/>
              </a:xfrm>
              <a:prstGeom prst="rect">
                <a:avLst/>
              </a:prstGeom>
              <a:solidFill>
                <a:srgbClr val="EFEFED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1285700" fontAlgn="auto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altLang="zh-CN" sz="4400" kern="0" dirty="0">
                    <a:solidFill>
                      <a:schemeClr val="accent1"/>
                    </a:solidFill>
                    <a:latin typeface="Agency FB" panose="020B0503020202020204" pitchFamily="34" charset="0"/>
                    <a:ea typeface="微软雅黑" panose="020B0503020204020204" pitchFamily="34" charset="-122"/>
                  </a:rPr>
                  <a:t>03</a:t>
                </a:r>
                <a:endParaRPr lang="zh-CN" altLang="en-US" sz="4400" kern="0" dirty="0">
                  <a:solidFill>
                    <a:schemeClr val="accent1"/>
                  </a:solidFill>
                  <a:latin typeface="Agency FB" panose="020B0503020202020204" pitchFamily="34" charset="0"/>
                  <a:ea typeface="微软雅黑" panose="020B0503020204020204" pitchFamily="34" charset="-122"/>
                </a:endParaRPr>
              </a:p>
            </p:txBody>
          </p:sp>
        </p:grpSp>
      </p:grpSp>
      <p:sp>
        <p:nvSpPr>
          <p:cNvPr id="60" name="TextBox 81"/>
          <p:cNvSpPr txBox="1"/>
          <p:nvPr/>
        </p:nvSpPr>
        <p:spPr>
          <a:xfrm>
            <a:off x="7323516" y="4208240"/>
            <a:ext cx="1943976" cy="3692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cap="all" dirty="0" smtClean="0">
                <a:solidFill>
                  <a:schemeClr val="accent2"/>
                </a:solidFill>
                <a:latin typeface="Franklin Gothic Book" panose="020B0503020102020204" pitchFamily="34" charset="0"/>
                <a:ea typeface="Cambria Math" panose="02040503050406030204" pitchFamily="18" charset="0"/>
                <a:cs typeface="+mn-ea"/>
                <a:sym typeface="+mn-lt"/>
              </a:rPr>
              <a:t>Contents  01</a:t>
            </a:r>
            <a:endParaRPr lang="zh-CN" altLang="en-US" cap="all" dirty="0">
              <a:solidFill>
                <a:schemeClr val="accent2"/>
              </a:solidFill>
              <a:latin typeface="Franklin Gothic Book" panose="020B0503020102020204" pitchFamily="34" charset="0"/>
              <a:cs typeface="+mn-ea"/>
              <a:sym typeface="+mn-lt"/>
            </a:endParaRPr>
          </a:p>
        </p:txBody>
      </p:sp>
      <p:sp>
        <p:nvSpPr>
          <p:cNvPr id="61" name="TextBox 82"/>
          <p:cNvSpPr txBox="1"/>
          <p:nvPr/>
        </p:nvSpPr>
        <p:spPr>
          <a:xfrm>
            <a:off x="7323516" y="4548022"/>
            <a:ext cx="2236234" cy="40006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>
                <a:solidFill>
                  <a:srgbClr val="04080B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+mn-ea"/>
                <a:sym typeface="+mn-lt"/>
              </a:rPr>
              <a:t>添加相关标题文字</a:t>
            </a:r>
            <a:endParaRPr lang="zh-CN" altLang="en-US" sz="4400" b="1" dirty="0">
              <a:solidFill>
                <a:srgbClr val="04080B"/>
              </a:solidFill>
              <a:latin typeface="Impact" panose="020B080603090205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grpSp>
        <p:nvGrpSpPr>
          <p:cNvPr id="62" name="组合 61"/>
          <p:cNvGrpSpPr/>
          <p:nvPr/>
        </p:nvGrpSpPr>
        <p:grpSpPr>
          <a:xfrm>
            <a:off x="5874997" y="5351100"/>
            <a:ext cx="1254789" cy="1303295"/>
            <a:chOff x="1605412" y="1660616"/>
            <a:chExt cx="2790359" cy="2898224"/>
          </a:xfrm>
        </p:grpSpPr>
        <p:sp>
          <p:nvSpPr>
            <p:cNvPr id="63" name="矩形 64"/>
            <p:cNvSpPr/>
            <p:nvPr/>
          </p:nvSpPr>
          <p:spPr>
            <a:xfrm rot="19800000">
              <a:off x="1605412" y="1842698"/>
              <a:ext cx="2561150" cy="2716142"/>
            </a:xfrm>
            <a:custGeom>
              <a:avLst/>
              <a:gdLst>
                <a:gd name="connsiteX0" fmla="*/ 0 w 2016482"/>
                <a:gd name="connsiteY0" fmla="*/ 0 h 1382942"/>
                <a:gd name="connsiteX1" fmla="*/ 2016482 w 2016482"/>
                <a:gd name="connsiteY1" fmla="*/ 0 h 1382942"/>
                <a:gd name="connsiteX2" fmla="*/ 2016482 w 2016482"/>
                <a:gd name="connsiteY2" fmla="*/ 1382942 h 1382942"/>
                <a:gd name="connsiteX3" fmla="*/ 0 w 2016482"/>
                <a:gd name="connsiteY3" fmla="*/ 1382942 h 1382942"/>
                <a:gd name="connsiteX4" fmla="*/ 0 w 2016482"/>
                <a:gd name="connsiteY4" fmla="*/ 0 h 1382942"/>
                <a:gd name="connsiteX0" fmla="*/ 0 w 2359690"/>
                <a:gd name="connsiteY0" fmla="*/ 0 h 1476553"/>
                <a:gd name="connsiteX1" fmla="*/ 2016482 w 2359690"/>
                <a:gd name="connsiteY1" fmla="*/ 0 h 1476553"/>
                <a:gd name="connsiteX2" fmla="*/ 2359690 w 2359690"/>
                <a:gd name="connsiteY2" fmla="*/ 1476553 h 1476553"/>
                <a:gd name="connsiteX3" fmla="*/ 0 w 2359690"/>
                <a:gd name="connsiteY3" fmla="*/ 1382942 h 1476553"/>
                <a:gd name="connsiteX4" fmla="*/ 0 w 2359690"/>
                <a:gd name="connsiteY4" fmla="*/ 0 h 1476553"/>
                <a:gd name="connsiteX0" fmla="*/ 0 w 2359690"/>
                <a:gd name="connsiteY0" fmla="*/ 664857 h 2141410"/>
                <a:gd name="connsiteX1" fmla="*/ 1817416 w 2359690"/>
                <a:gd name="connsiteY1" fmla="*/ 0 h 2141410"/>
                <a:gd name="connsiteX2" fmla="*/ 2359690 w 2359690"/>
                <a:gd name="connsiteY2" fmla="*/ 2141410 h 2141410"/>
                <a:gd name="connsiteX3" fmla="*/ 0 w 2359690"/>
                <a:gd name="connsiteY3" fmla="*/ 2047799 h 2141410"/>
                <a:gd name="connsiteX4" fmla="*/ 0 w 2359690"/>
                <a:gd name="connsiteY4" fmla="*/ 664857 h 2141410"/>
                <a:gd name="connsiteX0" fmla="*/ 0 w 2561150"/>
                <a:gd name="connsiteY0" fmla="*/ 537546 h 2141410"/>
                <a:gd name="connsiteX1" fmla="*/ 2018876 w 2561150"/>
                <a:gd name="connsiteY1" fmla="*/ 0 h 2141410"/>
                <a:gd name="connsiteX2" fmla="*/ 2561150 w 2561150"/>
                <a:gd name="connsiteY2" fmla="*/ 2141410 h 2141410"/>
                <a:gd name="connsiteX3" fmla="*/ 201460 w 2561150"/>
                <a:gd name="connsiteY3" fmla="*/ 2047799 h 2141410"/>
                <a:gd name="connsiteX4" fmla="*/ 0 w 2561150"/>
                <a:gd name="connsiteY4" fmla="*/ 537546 h 2141410"/>
                <a:gd name="connsiteX0" fmla="*/ 0 w 2561150"/>
                <a:gd name="connsiteY0" fmla="*/ 537546 h 2716142"/>
                <a:gd name="connsiteX1" fmla="*/ 2018876 w 2561150"/>
                <a:gd name="connsiteY1" fmla="*/ 0 h 2716142"/>
                <a:gd name="connsiteX2" fmla="*/ 2561150 w 2561150"/>
                <a:gd name="connsiteY2" fmla="*/ 2141410 h 2716142"/>
                <a:gd name="connsiteX3" fmla="*/ 387515 w 2561150"/>
                <a:gd name="connsiteY3" fmla="*/ 2716142 h 2716142"/>
                <a:gd name="connsiteX4" fmla="*/ 0 w 2561150"/>
                <a:gd name="connsiteY4" fmla="*/ 537546 h 27161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61150" h="2716142">
                  <a:moveTo>
                    <a:pt x="0" y="537546"/>
                  </a:moveTo>
                  <a:lnTo>
                    <a:pt x="2018876" y="0"/>
                  </a:lnTo>
                  <a:lnTo>
                    <a:pt x="2561150" y="2141410"/>
                  </a:lnTo>
                  <a:lnTo>
                    <a:pt x="387515" y="2716142"/>
                  </a:lnTo>
                  <a:lnTo>
                    <a:pt x="0" y="537546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alpha val="0"/>
                  </a:schemeClr>
                </a:gs>
                <a:gs pos="70000">
                  <a:srgbClr val="E2E2E2"/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00">
                <a:solidFill>
                  <a:schemeClr val="accent1"/>
                </a:solidFill>
                <a:latin typeface="Agency FB" panose="020B0503020202020204" pitchFamily="34" charset="0"/>
              </a:endParaRPr>
            </a:p>
          </p:txBody>
        </p:sp>
        <p:grpSp>
          <p:nvGrpSpPr>
            <p:cNvPr id="64" name="组合 63"/>
            <p:cNvGrpSpPr/>
            <p:nvPr/>
          </p:nvGrpSpPr>
          <p:grpSpPr>
            <a:xfrm>
              <a:off x="2828975" y="1660616"/>
              <a:ext cx="1566796" cy="1566796"/>
              <a:chOff x="1475106" y="2364061"/>
              <a:chExt cx="1074470" cy="1074470"/>
            </a:xfrm>
            <a:effectLst>
              <a:outerShdw blurRad="76200" dist="12700" algn="ctr" rotWithShape="0">
                <a:prstClr val="black">
                  <a:alpha val="40000"/>
                </a:prstClr>
              </a:outerShdw>
            </a:effectLst>
          </p:grpSpPr>
          <p:sp>
            <p:nvSpPr>
              <p:cNvPr id="66" name="矩形 65"/>
              <p:cNvSpPr/>
              <p:nvPr/>
            </p:nvSpPr>
            <p:spPr>
              <a:xfrm>
                <a:off x="1475106" y="2364061"/>
                <a:ext cx="1074470" cy="1074470"/>
              </a:xfrm>
              <a:prstGeom prst="rect">
                <a:avLst/>
              </a:prstGeom>
              <a:solidFill>
                <a:srgbClr val="EFEFED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1285700"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 sz="8799" kern="0">
                  <a:solidFill>
                    <a:schemeClr val="accent1"/>
                  </a:solidFill>
                  <a:latin typeface="Agency FB" panose="020B0503020202020204" pitchFamily="34" charset="0"/>
                  <a:ea typeface="微软雅黑" panose="020B0503020204020204" pitchFamily="34" charset="-122"/>
                </a:endParaRPr>
              </a:p>
            </p:txBody>
          </p:sp>
          <p:sp>
            <p:nvSpPr>
              <p:cNvPr id="67" name="矩形 66"/>
              <p:cNvSpPr/>
              <p:nvPr/>
            </p:nvSpPr>
            <p:spPr>
              <a:xfrm>
                <a:off x="1502646" y="2391601"/>
                <a:ext cx="1019391" cy="1019391"/>
              </a:xfrm>
              <a:prstGeom prst="rect">
                <a:avLst/>
              </a:prstGeom>
              <a:solidFill>
                <a:srgbClr val="EFEFED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1285700" fontAlgn="auto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altLang="zh-CN" sz="4400" kern="0" dirty="0">
                    <a:solidFill>
                      <a:schemeClr val="accent1"/>
                    </a:solidFill>
                    <a:latin typeface="Agency FB" panose="020B0503020202020204" pitchFamily="34" charset="0"/>
                    <a:ea typeface="微软雅黑" panose="020B0503020204020204" pitchFamily="34" charset="-122"/>
                  </a:rPr>
                  <a:t>04</a:t>
                </a:r>
                <a:endParaRPr lang="zh-CN" altLang="en-US" sz="4400" kern="0" dirty="0">
                  <a:solidFill>
                    <a:schemeClr val="accent1"/>
                  </a:solidFill>
                  <a:latin typeface="Agency FB" panose="020B0503020202020204" pitchFamily="34" charset="0"/>
                  <a:ea typeface="微软雅黑" panose="020B0503020204020204" pitchFamily="34" charset="-122"/>
                </a:endParaRPr>
              </a:p>
            </p:txBody>
          </p:sp>
        </p:grpSp>
      </p:grpSp>
      <p:sp>
        <p:nvSpPr>
          <p:cNvPr id="68" name="TextBox 81"/>
          <p:cNvSpPr txBox="1"/>
          <p:nvPr/>
        </p:nvSpPr>
        <p:spPr>
          <a:xfrm>
            <a:off x="7323516" y="5351099"/>
            <a:ext cx="1943976" cy="3692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cap="all" dirty="0" smtClean="0">
                <a:solidFill>
                  <a:schemeClr val="accent2"/>
                </a:solidFill>
                <a:latin typeface="Franklin Gothic Book" panose="020B0503020102020204" pitchFamily="34" charset="0"/>
                <a:ea typeface="Cambria Math" panose="02040503050406030204" pitchFamily="18" charset="0"/>
                <a:cs typeface="+mn-ea"/>
                <a:sym typeface="+mn-lt"/>
              </a:rPr>
              <a:t>Contents  01</a:t>
            </a:r>
            <a:endParaRPr lang="zh-CN" altLang="en-US" cap="all" dirty="0">
              <a:solidFill>
                <a:schemeClr val="accent2"/>
              </a:solidFill>
              <a:latin typeface="Franklin Gothic Book" panose="020B0503020102020204" pitchFamily="34" charset="0"/>
              <a:cs typeface="+mn-ea"/>
              <a:sym typeface="+mn-lt"/>
            </a:endParaRPr>
          </a:p>
        </p:txBody>
      </p:sp>
      <p:sp>
        <p:nvSpPr>
          <p:cNvPr id="69" name="TextBox 82"/>
          <p:cNvSpPr txBox="1"/>
          <p:nvPr/>
        </p:nvSpPr>
        <p:spPr>
          <a:xfrm>
            <a:off x="7323516" y="5690881"/>
            <a:ext cx="2236234" cy="40006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>
                <a:solidFill>
                  <a:srgbClr val="04080B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+mn-ea"/>
                <a:sym typeface="+mn-lt"/>
              </a:rPr>
              <a:t>添加相关标题文字</a:t>
            </a:r>
            <a:endParaRPr lang="zh-CN" altLang="en-US" sz="4400" b="1" dirty="0">
              <a:solidFill>
                <a:srgbClr val="04080B"/>
              </a:solidFill>
              <a:latin typeface="Impact" panose="020B080603090205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769416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500"/>
                            </p:stCondLst>
                            <p:childTnLst>
                              <p:par>
                                <p:cTn id="44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0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4500"/>
                            </p:stCondLst>
                            <p:childTnLst>
                              <p:par>
                                <p:cTn id="56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000"/>
                            </p:stCondLst>
                            <p:childTnLst>
                              <p:par>
                                <p:cTn id="6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5500"/>
                            </p:stCondLst>
                            <p:childTnLst>
                              <p:par>
                                <p:cTn id="68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6000"/>
                            </p:stCondLst>
                            <p:childTnLst>
                              <p:par>
                                <p:cTn id="73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/>
      <p:bldP spid="44" grpId="0"/>
      <p:bldP spid="50" grpId="0"/>
      <p:bldP spid="51" grpId="0"/>
      <p:bldP spid="60" grpId="0"/>
      <p:bldP spid="61" grpId="0"/>
      <p:bldP spid="68" grpId="0"/>
      <p:bldP spid="69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673391" y="1285805"/>
            <a:ext cx="11552149" cy="533407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/>
          </a:p>
        </p:txBody>
      </p:sp>
      <p:sp>
        <p:nvSpPr>
          <p:cNvPr id="2" name="矩形 1"/>
          <p:cNvSpPr/>
          <p:nvPr/>
        </p:nvSpPr>
        <p:spPr>
          <a:xfrm>
            <a:off x="1028775" y="1744117"/>
            <a:ext cx="7992888" cy="4464496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1" name="直接连接符 20"/>
          <p:cNvCxnSpPr/>
          <p:nvPr/>
        </p:nvCxnSpPr>
        <p:spPr>
          <a:xfrm>
            <a:off x="9137261" y="2245876"/>
            <a:ext cx="2617146" cy="1"/>
          </a:xfrm>
          <a:prstGeom prst="line">
            <a:avLst/>
          </a:prstGeom>
          <a:ln w="9525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Content Placeholder 2"/>
          <p:cNvSpPr txBox="1">
            <a:spLocks/>
          </p:cNvSpPr>
          <p:nvPr/>
        </p:nvSpPr>
        <p:spPr>
          <a:xfrm>
            <a:off x="9043704" y="1888133"/>
            <a:ext cx="2180339" cy="3577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9043704" y="2245876"/>
            <a:ext cx="2804260" cy="962013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cxnSp>
        <p:nvCxnSpPr>
          <p:cNvPr id="10" name="直接连接符 9"/>
          <p:cNvCxnSpPr/>
          <p:nvPr/>
        </p:nvCxnSpPr>
        <p:spPr>
          <a:xfrm>
            <a:off x="9137261" y="3694430"/>
            <a:ext cx="2617146" cy="1"/>
          </a:xfrm>
          <a:prstGeom prst="line">
            <a:avLst/>
          </a:prstGeom>
          <a:ln w="9525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Content Placeholder 2"/>
          <p:cNvSpPr txBox="1">
            <a:spLocks/>
          </p:cNvSpPr>
          <p:nvPr/>
        </p:nvSpPr>
        <p:spPr>
          <a:xfrm>
            <a:off x="9043704" y="3336687"/>
            <a:ext cx="2180339" cy="3577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9043704" y="3694430"/>
            <a:ext cx="2804260" cy="962013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cxnSp>
        <p:nvCxnSpPr>
          <p:cNvPr id="13" name="直接连接符 12"/>
          <p:cNvCxnSpPr/>
          <p:nvPr/>
        </p:nvCxnSpPr>
        <p:spPr>
          <a:xfrm>
            <a:off x="9137261" y="5124878"/>
            <a:ext cx="2617146" cy="1"/>
          </a:xfrm>
          <a:prstGeom prst="line">
            <a:avLst/>
          </a:prstGeom>
          <a:ln w="9525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Content Placeholder 2"/>
          <p:cNvSpPr txBox="1">
            <a:spLocks/>
          </p:cNvSpPr>
          <p:nvPr/>
        </p:nvSpPr>
        <p:spPr>
          <a:xfrm>
            <a:off x="9043704" y="4767135"/>
            <a:ext cx="2180339" cy="3577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5" name="Content Placeholder 2"/>
          <p:cNvSpPr txBox="1">
            <a:spLocks/>
          </p:cNvSpPr>
          <p:nvPr/>
        </p:nvSpPr>
        <p:spPr>
          <a:xfrm>
            <a:off x="9043704" y="5124878"/>
            <a:ext cx="2804260" cy="962013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6" name="Content Placeholder 2"/>
          <p:cNvSpPr txBox="1">
            <a:spLocks/>
          </p:cNvSpPr>
          <p:nvPr/>
        </p:nvSpPr>
        <p:spPr>
          <a:xfrm>
            <a:off x="4896644" y="269591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7" name="Content Placeholder 2"/>
          <p:cNvSpPr txBox="1">
            <a:spLocks/>
          </p:cNvSpPr>
          <p:nvPr/>
        </p:nvSpPr>
        <p:spPr>
          <a:xfrm>
            <a:off x="5269063" y="584201"/>
            <a:ext cx="2322215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865507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75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75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1" grpId="0"/>
      <p:bldP spid="12" grpId="0"/>
      <p:bldP spid="14" grpId="0"/>
      <p:bldP spid="15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" name="Group 58"/>
          <p:cNvGrpSpPr/>
          <p:nvPr/>
        </p:nvGrpSpPr>
        <p:grpSpPr>
          <a:xfrm>
            <a:off x="6760950" y="2065266"/>
            <a:ext cx="4209180" cy="4426319"/>
            <a:chOff x="6232318" y="1631840"/>
            <a:chExt cx="4969784" cy="5226160"/>
          </a:xfrm>
        </p:grpSpPr>
        <p:sp>
          <p:nvSpPr>
            <p:cNvPr id="4" name="Freeform 5"/>
            <p:cNvSpPr>
              <a:spLocks noEditPoints="1"/>
            </p:cNvSpPr>
            <p:nvPr/>
          </p:nvSpPr>
          <p:spPr bwMode="auto">
            <a:xfrm>
              <a:off x="7783740" y="4766317"/>
              <a:ext cx="1781183" cy="2091683"/>
            </a:xfrm>
            <a:custGeom>
              <a:avLst/>
              <a:gdLst>
                <a:gd name="T0" fmla="*/ 27 w 764"/>
                <a:gd name="T1" fmla="*/ 536 h 897"/>
                <a:gd name="T2" fmla="*/ 37 w 764"/>
                <a:gd name="T3" fmla="*/ 614 h 897"/>
                <a:gd name="T4" fmla="*/ 23 w 764"/>
                <a:gd name="T5" fmla="*/ 649 h 897"/>
                <a:gd name="T6" fmla="*/ 171 w 764"/>
                <a:gd name="T7" fmla="*/ 735 h 897"/>
                <a:gd name="T8" fmla="*/ 170 w 764"/>
                <a:gd name="T9" fmla="*/ 764 h 897"/>
                <a:gd name="T10" fmla="*/ 197 w 764"/>
                <a:gd name="T11" fmla="*/ 887 h 897"/>
                <a:gd name="T12" fmla="*/ 589 w 764"/>
                <a:gd name="T13" fmla="*/ 897 h 897"/>
                <a:gd name="T14" fmla="*/ 522 w 764"/>
                <a:gd name="T15" fmla="*/ 818 h 897"/>
                <a:gd name="T16" fmla="*/ 524 w 764"/>
                <a:gd name="T17" fmla="*/ 670 h 897"/>
                <a:gd name="T18" fmla="*/ 585 w 764"/>
                <a:gd name="T19" fmla="*/ 615 h 897"/>
                <a:gd name="T20" fmla="*/ 640 w 764"/>
                <a:gd name="T21" fmla="*/ 537 h 897"/>
                <a:gd name="T22" fmla="*/ 640 w 764"/>
                <a:gd name="T23" fmla="*/ 558 h 897"/>
                <a:gd name="T24" fmla="*/ 686 w 764"/>
                <a:gd name="T25" fmla="*/ 508 h 897"/>
                <a:gd name="T26" fmla="*/ 695 w 764"/>
                <a:gd name="T27" fmla="*/ 493 h 897"/>
                <a:gd name="T28" fmla="*/ 764 w 764"/>
                <a:gd name="T29" fmla="*/ 446 h 897"/>
                <a:gd name="T30" fmla="*/ 751 w 764"/>
                <a:gd name="T31" fmla="*/ 442 h 897"/>
                <a:gd name="T32" fmla="*/ 700 w 764"/>
                <a:gd name="T33" fmla="*/ 349 h 897"/>
                <a:gd name="T34" fmla="*/ 702 w 764"/>
                <a:gd name="T35" fmla="*/ 332 h 897"/>
                <a:gd name="T36" fmla="*/ 715 w 764"/>
                <a:gd name="T37" fmla="*/ 345 h 897"/>
                <a:gd name="T38" fmla="*/ 694 w 764"/>
                <a:gd name="T39" fmla="*/ 268 h 897"/>
                <a:gd name="T40" fmla="*/ 694 w 764"/>
                <a:gd name="T41" fmla="*/ 264 h 897"/>
                <a:gd name="T42" fmla="*/ 639 w 764"/>
                <a:gd name="T43" fmla="*/ 208 h 897"/>
                <a:gd name="T44" fmla="*/ 654 w 764"/>
                <a:gd name="T45" fmla="*/ 216 h 897"/>
                <a:gd name="T46" fmla="*/ 692 w 764"/>
                <a:gd name="T47" fmla="*/ 255 h 897"/>
                <a:gd name="T48" fmla="*/ 651 w 764"/>
                <a:gd name="T49" fmla="*/ 178 h 897"/>
                <a:gd name="T50" fmla="*/ 646 w 764"/>
                <a:gd name="T51" fmla="*/ 173 h 897"/>
                <a:gd name="T52" fmla="*/ 620 w 764"/>
                <a:gd name="T53" fmla="*/ 109 h 897"/>
                <a:gd name="T54" fmla="*/ 516 w 764"/>
                <a:gd name="T55" fmla="*/ 139 h 897"/>
                <a:gd name="T56" fmla="*/ 408 w 764"/>
                <a:gd name="T57" fmla="*/ 62 h 897"/>
                <a:gd name="T58" fmla="*/ 381 w 764"/>
                <a:gd name="T59" fmla="*/ 92 h 897"/>
                <a:gd name="T60" fmla="*/ 383 w 764"/>
                <a:gd name="T61" fmla="*/ 73 h 897"/>
                <a:gd name="T62" fmla="*/ 367 w 764"/>
                <a:gd name="T63" fmla="*/ 96 h 897"/>
                <a:gd name="T64" fmla="*/ 348 w 764"/>
                <a:gd name="T65" fmla="*/ 68 h 897"/>
                <a:gd name="T66" fmla="*/ 290 w 764"/>
                <a:gd name="T67" fmla="*/ 59 h 897"/>
                <a:gd name="T68" fmla="*/ 281 w 764"/>
                <a:gd name="T69" fmla="*/ 59 h 897"/>
                <a:gd name="T70" fmla="*/ 291 w 764"/>
                <a:gd name="T71" fmla="*/ 41 h 897"/>
                <a:gd name="T72" fmla="*/ 269 w 764"/>
                <a:gd name="T73" fmla="*/ 62 h 897"/>
                <a:gd name="T74" fmla="*/ 201 w 764"/>
                <a:gd name="T75" fmla="*/ 86 h 897"/>
                <a:gd name="T76" fmla="*/ 161 w 764"/>
                <a:gd name="T77" fmla="*/ 93 h 897"/>
                <a:gd name="T78" fmla="*/ 156 w 764"/>
                <a:gd name="T79" fmla="*/ 96 h 897"/>
                <a:gd name="T80" fmla="*/ 133 w 764"/>
                <a:gd name="T81" fmla="*/ 81 h 897"/>
                <a:gd name="T82" fmla="*/ 73 w 764"/>
                <a:gd name="T83" fmla="*/ 164 h 897"/>
                <a:gd name="T84" fmla="*/ 71 w 764"/>
                <a:gd name="T85" fmla="*/ 166 h 897"/>
                <a:gd name="T86" fmla="*/ 54 w 764"/>
                <a:gd name="T87" fmla="*/ 180 h 897"/>
                <a:gd name="T88" fmla="*/ 91 w 764"/>
                <a:gd name="T89" fmla="*/ 189 h 897"/>
                <a:gd name="T90" fmla="*/ 131 w 764"/>
                <a:gd name="T91" fmla="*/ 251 h 897"/>
                <a:gd name="T92" fmla="*/ 125 w 764"/>
                <a:gd name="T93" fmla="*/ 285 h 897"/>
                <a:gd name="T94" fmla="*/ 93 w 764"/>
                <a:gd name="T95" fmla="*/ 339 h 897"/>
                <a:gd name="T96" fmla="*/ 81 w 764"/>
                <a:gd name="T97" fmla="*/ 389 h 897"/>
                <a:gd name="T98" fmla="*/ 17 w 764"/>
                <a:gd name="T99" fmla="*/ 446 h 897"/>
                <a:gd name="T100" fmla="*/ 35 w 764"/>
                <a:gd name="T101" fmla="*/ 506 h 897"/>
                <a:gd name="T102" fmla="*/ 637 w 764"/>
                <a:gd name="T103" fmla="*/ 203 h 897"/>
                <a:gd name="T104" fmla="*/ 629 w 764"/>
                <a:gd name="T105" fmla="*/ 187 h 897"/>
                <a:gd name="T106" fmla="*/ 656 w 764"/>
                <a:gd name="T107" fmla="*/ 204 h 897"/>
                <a:gd name="T108" fmla="*/ 616 w 764"/>
                <a:gd name="T109" fmla="*/ 178 h 897"/>
                <a:gd name="T110" fmla="*/ 642 w 764"/>
                <a:gd name="T111" fmla="*/ 175 h 8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764" h="897">
                  <a:moveTo>
                    <a:pt x="35" y="506"/>
                  </a:moveTo>
                  <a:cubicBezTo>
                    <a:pt x="52" y="520"/>
                    <a:pt x="27" y="536"/>
                    <a:pt x="27" y="536"/>
                  </a:cubicBezTo>
                  <a:cubicBezTo>
                    <a:pt x="17" y="554"/>
                    <a:pt x="43" y="573"/>
                    <a:pt x="43" y="573"/>
                  </a:cubicBezTo>
                  <a:cubicBezTo>
                    <a:pt x="17" y="597"/>
                    <a:pt x="37" y="614"/>
                    <a:pt x="37" y="614"/>
                  </a:cubicBezTo>
                  <a:cubicBezTo>
                    <a:pt x="44" y="619"/>
                    <a:pt x="36" y="627"/>
                    <a:pt x="36" y="627"/>
                  </a:cubicBezTo>
                  <a:cubicBezTo>
                    <a:pt x="29" y="632"/>
                    <a:pt x="23" y="649"/>
                    <a:pt x="23" y="649"/>
                  </a:cubicBezTo>
                  <a:cubicBezTo>
                    <a:pt x="4" y="715"/>
                    <a:pt x="60" y="730"/>
                    <a:pt x="60" y="730"/>
                  </a:cubicBezTo>
                  <a:cubicBezTo>
                    <a:pt x="83" y="739"/>
                    <a:pt x="171" y="735"/>
                    <a:pt x="171" y="735"/>
                  </a:cubicBezTo>
                  <a:cubicBezTo>
                    <a:pt x="171" y="736"/>
                    <a:pt x="171" y="736"/>
                    <a:pt x="171" y="736"/>
                  </a:cubicBezTo>
                  <a:cubicBezTo>
                    <a:pt x="171" y="736"/>
                    <a:pt x="174" y="748"/>
                    <a:pt x="170" y="764"/>
                  </a:cubicBezTo>
                  <a:cubicBezTo>
                    <a:pt x="166" y="781"/>
                    <a:pt x="176" y="813"/>
                    <a:pt x="179" y="823"/>
                  </a:cubicBezTo>
                  <a:cubicBezTo>
                    <a:pt x="182" y="834"/>
                    <a:pt x="189" y="881"/>
                    <a:pt x="197" y="887"/>
                  </a:cubicBezTo>
                  <a:cubicBezTo>
                    <a:pt x="200" y="889"/>
                    <a:pt x="202" y="893"/>
                    <a:pt x="203" y="897"/>
                  </a:cubicBezTo>
                  <a:cubicBezTo>
                    <a:pt x="589" y="897"/>
                    <a:pt x="589" y="897"/>
                    <a:pt x="589" y="897"/>
                  </a:cubicBezTo>
                  <a:cubicBezTo>
                    <a:pt x="580" y="887"/>
                    <a:pt x="572" y="878"/>
                    <a:pt x="565" y="871"/>
                  </a:cubicBezTo>
                  <a:cubicBezTo>
                    <a:pt x="539" y="845"/>
                    <a:pt x="538" y="838"/>
                    <a:pt x="522" y="818"/>
                  </a:cubicBezTo>
                  <a:cubicBezTo>
                    <a:pt x="506" y="797"/>
                    <a:pt x="504" y="766"/>
                    <a:pt x="503" y="738"/>
                  </a:cubicBezTo>
                  <a:cubicBezTo>
                    <a:pt x="502" y="711"/>
                    <a:pt x="518" y="680"/>
                    <a:pt x="524" y="670"/>
                  </a:cubicBezTo>
                  <a:cubicBezTo>
                    <a:pt x="530" y="659"/>
                    <a:pt x="535" y="658"/>
                    <a:pt x="547" y="646"/>
                  </a:cubicBezTo>
                  <a:cubicBezTo>
                    <a:pt x="559" y="634"/>
                    <a:pt x="567" y="632"/>
                    <a:pt x="585" y="615"/>
                  </a:cubicBezTo>
                  <a:cubicBezTo>
                    <a:pt x="604" y="599"/>
                    <a:pt x="613" y="577"/>
                    <a:pt x="621" y="564"/>
                  </a:cubicBezTo>
                  <a:cubicBezTo>
                    <a:pt x="629" y="550"/>
                    <a:pt x="640" y="537"/>
                    <a:pt x="640" y="537"/>
                  </a:cubicBezTo>
                  <a:cubicBezTo>
                    <a:pt x="635" y="545"/>
                    <a:pt x="643" y="577"/>
                    <a:pt x="640" y="559"/>
                  </a:cubicBezTo>
                  <a:cubicBezTo>
                    <a:pt x="640" y="559"/>
                    <a:pt x="640" y="558"/>
                    <a:pt x="640" y="558"/>
                  </a:cubicBezTo>
                  <a:cubicBezTo>
                    <a:pt x="640" y="539"/>
                    <a:pt x="674" y="496"/>
                    <a:pt x="674" y="496"/>
                  </a:cubicBezTo>
                  <a:cubicBezTo>
                    <a:pt x="673" y="500"/>
                    <a:pt x="686" y="508"/>
                    <a:pt x="686" y="508"/>
                  </a:cubicBezTo>
                  <a:cubicBezTo>
                    <a:pt x="676" y="501"/>
                    <a:pt x="683" y="478"/>
                    <a:pt x="683" y="478"/>
                  </a:cubicBezTo>
                  <a:cubicBezTo>
                    <a:pt x="692" y="470"/>
                    <a:pt x="695" y="493"/>
                    <a:pt x="695" y="493"/>
                  </a:cubicBezTo>
                  <a:cubicBezTo>
                    <a:pt x="712" y="482"/>
                    <a:pt x="701" y="457"/>
                    <a:pt x="701" y="457"/>
                  </a:cubicBezTo>
                  <a:cubicBezTo>
                    <a:pt x="753" y="468"/>
                    <a:pt x="764" y="446"/>
                    <a:pt x="764" y="446"/>
                  </a:cubicBezTo>
                  <a:cubicBezTo>
                    <a:pt x="755" y="456"/>
                    <a:pt x="736" y="450"/>
                    <a:pt x="736" y="450"/>
                  </a:cubicBezTo>
                  <a:cubicBezTo>
                    <a:pt x="749" y="444"/>
                    <a:pt x="751" y="442"/>
                    <a:pt x="751" y="442"/>
                  </a:cubicBezTo>
                  <a:cubicBezTo>
                    <a:pt x="670" y="475"/>
                    <a:pt x="689" y="396"/>
                    <a:pt x="689" y="396"/>
                  </a:cubicBezTo>
                  <a:cubicBezTo>
                    <a:pt x="711" y="374"/>
                    <a:pt x="700" y="349"/>
                    <a:pt x="700" y="349"/>
                  </a:cubicBezTo>
                  <a:cubicBezTo>
                    <a:pt x="715" y="365"/>
                    <a:pt x="701" y="394"/>
                    <a:pt x="701" y="394"/>
                  </a:cubicBezTo>
                  <a:cubicBezTo>
                    <a:pt x="718" y="373"/>
                    <a:pt x="705" y="338"/>
                    <a:pt x="702" y="332"/>
                  </a:cubicBezTo>
                  <a:cubicBezTo>
                    <a:pt x="700" y="326"/>
                    <a:pt x="700" y="318"/>
                    <a:pt x="700" y="318"/>
                  </a:cubicBezTo>
                  <a:cubicBezTo>
                    <a:pt x="714" y="329"/>
                    <a:pt x="715" y="345"/>
                    <a:pt x="715" y="345"/>
                  </a:cubicBezTo>
                  <a:cubicBezTo>
                    <a:pt x="719" y="334"/>
                    <a:pt x="698" y="303"/>
                    <a:pt x="698" y="303"/>
                  </a:cubicBezTo>
                  <a:cubicBezTo>
                    <a:pt x="702" y="294"/>
                    <a:pt x="694" y="268"/>
                    <a:pt x="694" y="268"/>
                  </a:cubicBezTo>
                  <a:cubicBezTo>
                    <a:pt x="702" y="263"/>
                    <a:pt x="715" y="275"/>
                    <a:pt x="715" y="275"/>
                  </a:cubicBezTo>
                  <a:cubicBezTo>
                    <a:pt x="712" y="265"/>
                    <a:pt x="694" y="264"/>
                    <a:pt x="694" y="264"/>
                  </a:cubicBezTo>
                  <a:cubicBezTo>
                    <a:pt x="694" y="259"/>
                    <a:pt x="678" y="249"/>
                    <a:pt x="678" y="249"/>
                  </a:cubicBezTo>
                  <a:cubicBezTo>
                    <a:pt x="671" y="224"/>
                    <a:pt x="639" y="208"/>
                    <a:pt x="639" y="208"/>
                  </a:cubicBezTo>
                  <a:cubicBezTo>
                    <a:pt x="645" y="207"/>
                    <a:pt x="651" y="207"/>
                    <a:pt x="655" y="208"/>
                  </a:cubicBezTo>
                  <a:cubicBezTo>
                    <a:pt x="655" y="213"/>
                    <a:pt x="654" y="216"/>
                    <a:pt x="654" y="216"/>
                  </a:cubicBezTo>
                  <a:cubicBezTo>
                    <a:pt x="655" y="213"/>
                    <a:pt x="656" y="211"/>
                    <a:pt x="656" y="208"/>
                  </a:cubicBezTo>
                  <a:cubicBezTo>
                    <a:pt x="687" y="215"/>
                    <a:pt x="692" y="255"/>
                    <a:pt x="692" y="255"/>
                  </a:cubicBezTo>
                  <a:cubicBezTo>
                    <a:pt x="689" y="221"/>
                    <a:pt x="672" y="209"/>
                    <a:pt x="657" y="205"/>
                  </a:cubicBezTo>
                  <a:cubicBezTo>
                    <a:pt x="660" y="193"/>
                    <a:pt x="657" y="184"/>
                    <a:pt x="651" y="178"/>
                  </a:cubicBezTo>
                  <a:cubicBezTo>
                    <a:pt x="662" y="168"/>
                    <a:pt x="658" y="154"/>
                    <a:pt x="658" y="154"/>
                  </a:cubicBezTo>
                  <a:cubicBezTo>
                    <a:pt x="656" y="164"/>
                    <a:pt x="652" y="169"/>
                    <a:pt x="646" y="173"/>
                  </a:cubicBezTo>
                  <a:cubicBezTo>
                    <a:pt x="626" y="156"/>
                    <a:pt x="588" y="154"/>
                    <a:pt x="588" y="154"/>
                  </a:cubicBezTo>
                  <a:cubicBezTo>
                    <a:pt x="622" y="139"/>
                    <a:pt x="620" y="109"/>
                    <a:pt x="620" y="109"/>
                  </a:cubicBezTo>
                  <a:cubicBezTo>
                    <a:pt x="613" y="149"/>
                    <a:pt x="576" y="150"/>
                    <a:pt x="566" y="145"/>
                  </a:cubicBezTo>
                  <a:cubicBezTo>
                    <a:pt x="556" y="140"/>
                    <a:pt x="531" y="143"/>
                    <a:pt x="516" y="139"/>
                  </a:cubicBezTo>
                  <a:cubicBezTo>
                    <a:pt x="501" y="136"/>
                    <a:pt x="482" y="114"/>
                    <a:pt x="482" y="114"/>
                  </a:cubicBezTo>
                  <a:cubicBezTo>
                    <a:pt x="483" y="50"/>
                    <a:pt x="408" y="62"/>
                    <a:pt x="408" y="62"/>
                  </a:cubicBezTo>
                  <a:cubicBezTo>
                    <a:pt x="398" y="36"/>
                    <a:pt x="368" y="45"/>
                    <a:pt x="368" y="45"/>
                  </a:cubicBezTo>
                  <a:cubicBezTo>
                    <a:pt x="439" y="56"/>
                    <a:pt x="381" y="92"/>
                    <a:pt x="381" y="92"/>
                  </a:cubicBezTo>
                  <a:cubicBezTo>
                    <a:pt x="381" y="92"/>
                    <a:pt x="387" y="95"/>
                    <a:pt x="379" y="92"/>
                  </a:cubicBezTo>
                  <a:cubicBezTo>
                    <a:pt x="371" y="88"/>
                    <a:pt x="383" y="73"/>
                    <a:pt x="383" y="73"/>
                  </a:cubicBezTo>
                  <a:cubicBezTo>
                    <a:pt x="368" y="84"/>
                    <a:pt x="379" y="97"/>
                    <a:pt x="379" y="97"/>
                  </a:cubicBezTo>
                  <a:cubicBezTo>
                    <a:pt x="388" y="105"/>
                    <a:pt x="377" y="99"/>
                    <a:pt x="367" y="96"/>
                  </a:cubicBezTo>
                  <a:cubicBezTo>
                    <a:pt x="358" y="93"/>
                    <a:pt x="348" y="90"/>
                    <a:pt x="348" y="90"/>
                  </a:cubicBezTo>
                  <a:cubicBezTo>
                    <a:pt x="334" y="81"/>
                    <a:pt x="348" y="68"/>
                    <a:pt x="348" y="68"/>
                  </a:cubicBezTo>
                  <a:cubicBezTo>
                    <a:pt x="359" y="59"/>
                    <a:pt x="366" y="87"/>
                    <a:pt x="366" y="87"/>
                  </a:cubicBezTo>
                  <a:cubicBezTo>
                    <a:pt x="360" y="36"/>
                    <a:pt x="290" y="59"/>
                    <a:pt x="290" y="59"/>
                  </a:cubicBezTo>
                  <a:cubicBezTo>
                    <a:pt x="326" y="20"/>
                    <a:pt x="354" y="36"/>
                    <a:pt x="354" y="36"/>
                  </a:cubicBezTo>
                  <a:cubicBezTo>
                    <a:pt x="328" y="16"/>
                    <a:pt x="281" y="59"/>
                    <a:pt x="281" y="59"/>
                  </a:cubicBezTo>
                  <a:cubicBezTo>
                    <a:pt x="285" y="47"/>
                    <a:pt x="308" y="35"/>
                    <a:pt x="308" y="35"/>
                  </a:cubicBezTo>
                  <a:cubicBezTo>
                    <a:pt x="301" y="34"/>
                    <a:pt x="291" y="41"/>
                    <a:pt x="291" y="41"/>
                  </a:cubicBezTo>
                  <a:cubicBezTo>
                    <a:pt x="307" y="18"/>
                    <a:pt x="317" y="32"/>
                    <a:pt x="317" y="32"/>
                  </a:cubicBezTo>
                  <a:cubicBezTo>
                    <a:pt x="307" y="0"/>
                    <a:pt x="269" y="62"/>
                    <a:pt x="269" y="62"/>
                  </a:cubicBezTo>
                  <a:cubicBezTo>
                    <a:pt x="253" y="51"/>
                    <a:pt x="240" y="69"/>
                    <a:pt x="240" y="69"/>
                  </a:cubicBezTo>
                  <a:cubicBezTo>
                    <a:pt x="218" y="50"/>
                    <a:pt x="201" y="86"/>
                    <a:pt x="201" y="86"/>
                  </a:cubicBezTo>
                  <a:cubicBezTo>
                    <a:pt x="196" y="87"/>
                    <a:pt x="191" y="93"/>
                    <a:pt x="191" y="93"/>
                  </a:cubicBezTo>
                  <a:cubicBezTo>
                    <a:pt x="180" y="85"/>
                    <a:pt x="161" y="93"/>
                    <a:pt x="161" y="93"/>
                  </a:cubicBezTo>
                  <a:cubicBezTo>
                    <a:pt x="164" y="68"/>
                    <a:pt x="185" y="65"/>
                    <a:pt x="192" y="65"/>
                  </a:cubicBezTo>
                  <a:cubicBezTo>
                    <a:pt x="158" y="65"/>
                    <a:pt x="156" y="96"/>
                    <a:pt x="156" y="96"/>
                  </a:cubicBezTo>
                  <a:cubicBezTo>
                    <a:pt x="141" y="85"/>
                    <a:pt x="99" y="105"/>
                    <a:pt x="99" y="105"/>
                  </a:cubicBezTo>
                  <a:cubicBezTo>
                    <a:pt x="105" y="71"/>
                    <a:pt x="133" y="81"/>
                    <a:pt x="133" y="81"/>
                  </a:cubicBezTo>
                  <a:cubicBezTo>
                    <a:pt x="101" y="65"/>
                    <a:pt x="91" y="115"/>
                    <a:pt x="91" y="115"/>
                  </a:cubicBezTo>
                  <a:cubicBezTo>
                    <a:pt x="71" y="123"/>
                    <a:pt x="73" y="164"/>
                    <a:pt x="73" y="164"/>
                  </a:cubicBezTo>
                  <a:cubicBezTo>
                    <a:pt x="63" y="160"/>
                    <a:pt x="65" y="147"/>
                    <a:pt x="65" y="147"/>
                  </a:cubicBezTo>
                  <a:cubicBezTo>
                    <a:pt x="60" y="158"/>
                    <a:pt x="71" y="166"/>
                    <a:pt x="71" y="166"/>
                  </a:cubicBezTo>
                  <a:cubicBezTo>
                    <a:pt x="68" y="174"/>
                    <a:pt x="74" y="185"/>
                    <a:pt x="74" y="185"/>
                  </a:cubicBezTo>
                  <a:cubicBezTo>
                    <a:pt x="64" y="187"/>
                    <a:pt x="54" y="180"/>
                    <a:pt x="54" y="180"/>
                  </a:cubicBezTo>
                  <a:cubicBezTo>
                    <a:pt x="61" y="191"/>
                    <a:pt x="91" y="188"/>
                    <a:pt x="91" y="188"/>
                  </a:cubicBezTo>
                  <a:cubicBezTo>
                    <a:pt x="91" y="188"/>
                    <a:pt x="102" y="171"/>
                    <a:pt x="91" y="189"/>
                  </a:cubicBezTo>
                  <a:cubicBezTo>
                    <a:pt x="81" y="207"/>
                    <a:pt x="129" y="230"/>
                    <a:pt x="129" y="230"/>
                  </a:cubicBezTo>
                  <a:cubicBezTo>
                    <a:pt x="115" y="237"/>
                    <a:pt x="131" y="251"/>
                    <a:pt x="131" y="251"/>
                  </a:cubicBezTo>
                  <a:cubicBezTo>
                    <a:pt x="118" y="231"/>
                    <a:pt x="146" y="232"/>
                    <a:pt x="146" y="232"/>
                  </a:cubicBezTo>
                  <a:cubicBezTo>
                    <a:pt x="144" y="235"/>
                    <a:pt x="129" y="277"/>
                    <a:pt x="125" y="285"/>
                  </a:cubicBezTo>
                  <a:cubicBezTo>
                    <a:pt x="122" y="293"/>
                    <a:pt x="119" y="297"/>
                    <a:pt x="109" y="310"/>
                  </a:cubicBezTo>
                  <a:cubicBezTo>
                    <a:pt x="99" y="324"/>
                    <a:pt x="93" y="339"/>
                    <a:pt x="93" y="339"/>
                  </a:cubicBezTo>
                  <a:cubicBezTo>
                    <a:pt x="81" y="351"/>
                    <a:pt x="98" y="365"/>
                    <a:pt x="98" y="365"/>
                  </a:cubicBezTo>
                  <a:cubicBezTo>
                    <a:pt x="103" y="370"/>
                    <a:pt x="98" y="382"/>
                    <a:pt x="81" y="389"/>
                  </a:cubicBezTo>
                  <a:cubicBezTo>
                    <a:pt x="65" y="396"/>
                    <a:pt x="57" y="408"/>
                    <a:pt x="51" y="414"/>
                  </a:cubicBezTo>
                  <a:cubicBezTo>
                    <a:pt x="45" y="419"/>
                    <a:pt x="35" y="428"/>
                    <a:pt x="17" y="446"/>
                  </a:cubicBezTo>
                  <a:cubicBezTo>
                    <a:pt x="0" y="463"/>
                    <a:pt x="6" y="475"/>
                    <a:pt x="6" y="475"/>
                  </a:cubicBezTo>
                  <a:cubicBezTo>
                    <a:pt x="9" y="496"/>
                    <a:pt x="35" y="506"/>
                    <a:pt x="35" y="506"/>
                  </a:cubicBezTo>
                  <a:close/>
                  <a:moveTo>
                    <a:pt x="656" y="204"/>
                  </a:moveTo>
                  <a:cubicBezTo>
                    <a:pt x="645" y="202"/>
                    <a:pt x="637" y="203"/>
                    <a:pt x="637" y="203"/>
                  </a:cubicBezTo>
                  <a:cubicBezTo>
                    <a:pt x="638" y="198"/>
                    <a:pt x="628" y="193"/>
                    <a:pt x="628" y="193"/>
                  </a:cubicBezTo>
                  <a:cubicBezTo>
                    <a:pt x="629" y="190"/>
                    <a:pt x="629" y="187"/>
                    <a:pt x="629" y="187"/>
                  </a:cubicBezTo>
                  <a:cubicBezTo>
                    <a:pt x="637" y="185"/>
                    <a:pt x="643" y="183"/>
                    <a:pt x="648" y="180"/>
                  </a:cubicBezTo>
                  <a:cubicBezTo>
                    <a:pt x="655" y="188"/>
                    <a:pt x="657" y="197"/>
                    <a:pt x="656" y="204"/>
                  </a:cubicBezTo>
                  <a:close/>
                  <a:moveTo>
                    <a:pt x="642" y="175"/>
                  </a:moveTo>
                  <a:cubicBezTo>
                    <a:pt x="630" y="181"/>
                    <a:pt x="616" y="178"/>
                    <a:pt x="616" y="178"/>
                  </a:cubicBezTo>
                  <a:cubicBezTo>
                    <a:pt x="618" y="173"/>
                    <a:pt x="605" y="168"/>
                    <a:pt x="605" y="168"/>
                  </a:cubicBezTo>
                  <a:cubicBezTo>
                    <a:pt x="623" y="168"/>
                    <a:pt x="634" y="171"/>
                    <a:pt x="642" y="17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5" name="Group 4"/>
            <p:cNvGrpSpPr/>
            <p:nvPr/>
          </p:nvGrpSpPr>
          <p:grpSpPr>
            <a:xfrm>
              <a:off x="6911115" y="4116699"/>
              <a:ext cx="934635" cy="960622"/>
              <a:chOff x="6746504" y="3812399"/>
              <a:chExt cx="1130908" cy="1162352"/>
            </a:xfrm>
          </p:grpSpPr>
          <p:sp>
            <p:nvSpPr>
              <p:cNvPr id="6" name="Freeform 6"/>
              <p:cNvSpPr>
                <a:spLocks/>
              </p:cNvSpPr>
              <p:nvPr/>
            </p:nvSpPr>
            <p:spPr bwMode="auto">
              <a:xfrm>
                <a:off x="6746504" y="3812399"/>
                <a:ext cx="1130908" cy="1162352"/>
              </a:xfrm>
              <a:custGeom>
                <a:avLst/>
                <a:gdLst>
                  <a:gd name="T0" fmla="*/ 419 w 441"/>
                  <a:gd name="T1" fmla="*/ 163 h 453"/>
                  <a:gd name="T2" fmla="*/ 166 w 441"/>
                  <a:gd name="T3" fmla="*/ 34 h 453"/>
                  <a:gd name="T4" fmla="*/ 33 w 441"/>
                  <a:gd name="T5" fmla="*/ 285 h 453"/>
                  <a:gd name="T6" fmla="*/ 286 w 441"/>
                  <a:gd name="T7" fmla="*/ 415 h 453"/>
                  <a:gd name="T8" fmla="*/ 299 w 441"/>
                  <a:gd name="T9" fmla="*/ 410 h 453"/>
                  <a:gd name="T10" fmla="*/ 391 w 441"/>
                  <a:gd name="T11" fmla="*/ 453 h 453"/>
                  <a:gd name="T12" fmla="*/ 373 w 441"/>
                  <a:gd name="T13" fmla="*/ 361 h 453"/>
                  <a:gd name="T14" fmla="*/ 419 w 441"/>
                  <a:gd name="T15" fmla="*/ 163 h 4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41" h="453">
                    <a:moveTo>
                      <a:pt x="419" y="163"/>
                    </a:moveTo>
                    <a:cubicBezTo>
                      <a:pt x="386" y="58"/>
                      <a:pt x="272" y="0"/>
                      <a:pt x="166" y="34"/>
                    </a:cubicBezTo>
                    <a:cubicBezTo>
                      <a:pt x="59" y="67"/>
                      <a:pt x="0" y="180"/>
                      <a:pt x="33" y="285"/>
                    </a:cubicBezTo>
                    <a:cubicBezTo>
                      <a:pt x="66" y="390"/>
                      <a:pt x="180" y="448"/>
                      <a:pt x="286" y="415"/>
                    </a:cubicBezTo>
                    <a:cubicBezTo>
                      <a:pt x="290" y="413"/>
                      <a:pt x="295" y="412"/>
                      <a:pt x="299" y="410"/>
                    </a:cubicBezTo>
                    <a:cubicBezTo>
                      <a:pt x="391" y="453"/>
                      <a:pt x="391" y="453"/>
                      <a:pt x="391" y="453"/>
                    </a:cubicBezTo>
                    <a:cubicBezTo>
                      <a:pt x="373" y="361"/>
                      <a:pt x="373" y="361"/>
                      <a:pt x="373" y="361"/>
                    </a:cubicBezTo>
                    <a:cubicBezTo>
                      <a:pt x="421" y="310"/>
                      <a:pt x="441" y="235"/>
                      <a:pt x="419" y="163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" name="Freeform 22"/>
              <p:cNvSpPr>
                <a:spLocks noEditPoints="1"/>
              </p:cNvSpPr>
              <p:nvPr/>
            </p:nvSpPr>
            <p:spPr bwMode="auto">
              <a:xfrm>
                <a:off x="6928664" y="4178887"/>
                <a:ext cx="548648" cy="549732"/>
              </a:xfrm>
              <a:custGeom>
                <a:avLst/>
                <a:gdLst>
                  <a:gd name="T0" fmla="*/ 206 w 214"/>
                  <a:gd name="T1" fmla="*/ 84 h 214"/>
                  <a:gd name="T2" fmla="*/ 194 w 214"/>
                  <a:gd name="T3" fmla="*/ 84 h 214"/>
                  <a:gd name="T4" fmla="*/ 185 w 214"/>
                  <a:gd name="T5" fmla="*/ 60 h 214"/>
                  <a:gd name="T6" fmla="*/ 193 w 214"/>
                  <a:gd name="T7" fmla="*/ 52 h 214"/>
                  <a:gd name="T8" fmla="*/ 193 w 214"/>
                  <a:gd name="T9" fmla="*/ 41 h 214"/>
                  <a:gd name="T10" fmla="*/ 170 w 214"/>
                  <a:gd name="T11" fmla="*/ 19 h 214"/>
                  <a:gd name="T12" fmla="*/ 159 w 214"/>
                  <a:gd name="T13" fmla="*/ 19 h 214"/>
                  <a:gd name="T14" fmla="*/ 152 w 214"/>
                  <a:gd name="T15" fmla="*/ 26 h 214"/>
                  <a:gd name="T16" fmla="*/ 130 w 214"/>
                  <a:gd name="T17" fmla="*/ 16 h 214"/>
                  <a:gd name="T18" fmla="*/ 130 w 214"/>
                  <a:gd name="T19" fmla="*/ 8 h 214"/>
                  <a:gd name="T20" fmla="*/ 123 w 214"/>
                  <a:gd name="T21" fmla="*/ 0 h 214"/>
                  <a:gd name="T22" fmla="*/ 91 w 214"/>
                  <a:gd name="T23" fmla="*/ 0 h 214"/>
                  <a:gd name="T24" fmla="*/ 84 w 214"/>
                  <a:gd name="T25" fmla="*/ 8 h 214"/>
                  <a:gd name="T26" fmla="*/ 84 w 214"/>
                  <a:gd name="T27" fmla="*/ 14 h 214"/>
                  <a:gd name="T28" fmla="*/ 56 w 214"/>
                  <a:gd name="T29" fmla="*/ 25 h 214"/>
                  <a:gd name="T30" fmla="*/ 52 w 214"/>
                  <a:gd name="T31" fmla="*/ 21 h 214"/>
                  <a:gd name="T32" fmla="*/ 41 w 214"/>
                  <a:gd name="T33" fmla="*/ 22 h 214"/>
                  <a:gd name="T34" fmla="*/ 19 w 214"/>
                  <a:gd name="T35" fmla="*/ 44 h 214"/>
                  <a:gd name="T36" fmla="*/ 19 w 214"/>
                  <a:gd name="T37" fmla="*/ 55 h 214"/>
                  <a:gd name="T38" fmla="*/ 23 w 214"/>
                  <a:gd name="T39" fmla="*/ 58 h 214"/>
                  <a:gd name="T40" fmla="*/ 13 w 214"/>
                  <a:gd name="T41" fmla="*/ 84 h 214"/>
                  <a:gd name="T42" fmla="*/ 8 w 214"/>
                  <a:gd name="T43" fmla="*/ 84 h 214"/>
                  <a:gd name="T44" fmla="*/ 0 w 214"/>
                  <a:gd name="T45" fmla="*/ 91 h 214"/>
                  <a:gd name="T46" fmla="*/ 0 w 214"/>
                  <a:gd name="T47" fmla="*/ 123 h 214"/>
                  <a:gd name="T48" fmla="*/ 8 w 214"/>
                  <a:gd name="T49" fmla="*/ 131 h 214"/>
                  <a:gd name="T50" fmla="*/ 13 w 214"/>
                  <a:gd name="T51" fmla="*/ 131 h 214"/>
                  <a:gd name="T52" fmla="*/ 26 w 214"/>
                  <a:gd name="T53" fmla="*/ 157 h 214"/>
                  <a:gd name="T54" fmla="*/ 21 w 214"/>
                  <a:gd name="T55" fmla="*/ 162 h 214"/>
                  <a:gd name="T56" fmla="*/ 21 w 214"/>
                  <a:gd name="T57" fmla="*/ 173 h 214"/>
                  <a:gd name="T58" fmla="*/ 44 w 214"/>
                  <a:gd name="T59" fmla="*/ 195 h 214"/>
                  <a:gd name="T60" fmla="*/ 55 w 214"/>
                  <a:gd name="T61" fmla="*/ 195 h 214"/>
                  <a:gd name="T62" fmla="*/ 61 w 214"/>
                  <a:gd name="T63" fmla="*/ 189 h 214"/>
                  <a:gd name="T64" fmla="*/ 84 w 214"/>
                  <a:gd name="T65" fmla="*/ 197 h 214"/>
                  <a:gd name="T66" fmla="*/ 84 w 214"/>
                  <a:gd name="T67" fmla="*/ 206 h 214"/>
                  <a:gd name="T68" fmla="*/ 91 w 214"/>
                  <a:gd name="T69" fmla="*/ 214 h 214"/>
                  <a:gd name="T70" fmla="*/ 123 w 214"/>
                  <a:gd name="T71" fmla="*/ 214 h 214"/>
                  <a:gd name="T72" fmla="*/ 130 w 214"/>
                  <a:gd name="T73" fmla="*/ 206 h 214"/>
                  <a:gd name="T74" fmla="*/ 130 w 214"/>
                  <a:gd name="T75" fmla="*/ 195 h 214"/>
                  <a:gd name="T76" fmla="*/ 153 w 214"/>
                  <a:gd name="T77" fmla="*/ 184 h 214"/>
                  <a:gd name="T78" fmla="*/ 162 w 214"/>
                  <a:gd name="T79" fmla="*/ 193 h 214"/>
                  <a:gd name="T80" fmla="*/ 173 w 214"/>
                  <a:gd name="T81" fmla="*/ 193 h 214"/>
                  <a:gd name="T82" fmla="*/ 195 w 214"/>
                  <a:gd name="T83" fmla="*/ 170 h 214"/>
                  <a:gd name="T84" fmla="*/ 195 w 214"/>
                  <a:gd name="T85" fmla="*/ 159 h 214"/>
                  <a:gd name="T86" fmla="*/ 185 w 214"/>
                  <a:gd name="T87" fmla="*/ 150 h 214"/>
                  <a:gd name="T88" fmla="*/ 193 w 214"/>
                  <a:gd name="T89" fmla="*/ 131 h 214"/>
                  <a:gd name="T90" fmla="*/ 206 w 214"/>
                  <a:gd name="T91" fmla="*/ 131 h 214"/>
                  <a:gd name="T92" fmla="*/ 214 w 214"/>
                  <a:gd name="T93" fmla="*/ 123 h 214"/>
                  <a:gd name="T94" fmla="*/ 214 w 214"/>
                  <a:gd name="T95" fmla="*/ 91 h 214"/>
                  <a:gd name="T96" fmla="*/ 206 w 214"/>
                  <a:gd name="T97" fmla="*/ 84 h 214"/>
                  <a:gd name="T98" fmla="*/ 103 w 214"/>
                  <a:gd name="T99" fmla="*/ 156 h 214"/>
                  <a:gd name="T100" fmla="*/ 53 w 214"/>
                  <a:gd name="T101" fmla="*/ 106 h 214"/>
                  <a:gd name="T102" fmla="*/ 103 w 214"/>
                  <a:gd name="T103" fmla="*/ 55 h 214"/>
                  <a:gd name="T104" fmla="*/ 153 w 214"/>
                  <a:gd name="T105" fmla="*/ 106 h 214"/>
                  <a:gd name="T106" fmla="*/ 103 w 214"/>
                  <a:gd name="T107" fmla="*/ 156 h 2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214" h="214">
                    <a:moveTo>
                      <a:pt x="206" y="84"/>
                    </a:moveTo>
                    <a:cubicBezTo>
                      <a:pt x="194" y="84"/>
                      <a:pt x="194" y="84"/>
                      <a:pt x="194" y="84"/>
                    </a:cubicBezTo>
                    <a:cubicBezTo>
                      <a:pt x="192" y="75"/>
                      <a:pt x="189" y="68"/>
                      <a:pt x="185" y="60"/>
                    </a:cubicBezTo>
                    <a:cubicBezTo>
                      <a:pt x="193" y="52"/>
                      <a:pt x="193" y="52"/>
                      <a:pt x="193" y="52"/>
                    </a:cubicBezTo>
                    <a:cubicBezTo>
                      <a:pt x="196" y="49"/>
                      <a:pt x="196" y="44"/>
                      <a:pt x="193" y="41"/>
                    </a:cubicBezTo>
                    <a:cubicBezTo>
                      <a:pt x="170" y="19"/>
                      <a:pt x="170" y="19"/>
                      <a:pt x="170" y="19"/>
                    </a:cubicBezTo>
                    <a:cubicBezTo>
                      <a:pt x="167" y="16"/>
                      <a:pt x="162" y="16"/>
                      <a:pt x="159" y="19"/>
                    </a:cubicBezTo>
                    <a:cubicBezTo>
                      <a:pt x="152" y="26"/>
                      <a:pt x="152" y="26"/>
                      <a:pt x="152" y="26"/>
                    </a:cubicBezTo>
                    <a:cubicBezTo>
                      <a:pt x="146" y="22"/>
                      <a:pt x="138" y="19"/>
                      <a:pt x="130" y="16"/>
                    </a:cubicBezTo>
                    <a:cubicBezTo>
                      <a:pt x="130" y="8"/>
                      <a:pt x="130" y="8"/>
                      <a:pt x="130" y="8"/>
                    </a:cubicBezTo>
                    <a:cubicBezTo>
                      <a:pt x="130" y="4"/>
                      <a:pt x="127" y="0"/>
                      <a:pt x="123" y="0"/>
                    </a:cubicBezTo>
                    <a:cubicBezTo>
                      <a:pt x="91" y="0"/>
                      <a:pt x="91" y="0"/>
                      <a:pt x="91" y="0"/>
                    </a:cubicBezTo>
                    <a:cubicBezTo>
                      <a:pt x="87" y="0"/>
                      <a:pt x="84" y="4"/>
                      <a:pt x="84" y="8"/>
                    </a:cubicBezTo>
                    <a:cubicBezTo>
                      <a:pt x="84" y="14"/>
                      <a:pt x="84" y="14"/>
                      <a:pt x="84" y="14"/>
                    </a:cubicBezTo>
                    <a:cubicBezTo>
                      <a:pt x="74" y="17"/>
                      <a:pt x="64" y="20"/>
                      <a:pt x="56" y="25"/>
                    </a:cubicBezTo>
                    <a:cubicBezTo>
                      <a:pt x="52" y="21"/>
                      <a:pt x="52" y="21"/>
                      <a:pt x="52" y="21"/>
                    </a:cubicBezTo>
                    <a:cubicBezTo>
                      <a:pt x="49" y="18"/>
                      <a:pt x="44" y="19"/>
                      <a:pt x="41" y="22"/>
                    </a:cubicBezTo>
                    <a:cubicBezTo>
                      <a:pt x="19" y="44"/>
                      <a:pt x="19" y="44"/>
                      <a:pt x="19" y="44"/>
                    </a:cubicBezTo>
                    <a:cubicBezTo>
                      <a:pt x="16" y="47"/>
                      <a:pt x="16" y="52"/>
                      <a:pt x="19" y="55"/>
                    </a:cubicBezTo>
                    <a:cubicBezTo>
                      <a:pt x="23" y="58"/>
                      <a:pt x="23" y="58"/>
                      <a:pt x="23" y="58"/>
                    </a:cubicBezTo>
                    <a:cubicBezTo>
                      <a:pt x="18" y="66"/>
                      <a:pt x="15" y="75"/>
                      <a:pt x="13" y="84"/>
                    </a:cubicBezTo>
                    <a:cubicBezTo>
                      <a:pt x="8" y="84"/>
                      <a:pt x="8" y="84"/>
                      <a:pt x="8" y="84"/>
                    </a:cubicBezTo>
                    <a:cubicBezTo>
                      <a:pt x="4" y="84"/>
                      <a:pt x="0" y="87"/>
                      <a:pt x="0" y="91"/>
                    </a:cubicBezTo>
                    <a:cubicBezTo>
                      <a:pt x="0" y="123"/>
                      <a:pt x="0" y="123"/>
                      <a:pt x="0" y="123"/>
                    </a:cubicBezTo>
                    <a:cubicBezTo>
                      <a:pt x="0" y="127"/>
                      <a:pt x="4" y="131"/>
                      <a:pt x="8" y="131"/>
                    </a:cubicBezTo>
                    <a:cubicBezTo>
                      <a:pt x="13" y="131"/>
                      <a:pt x="13" y="131"/>
                      <a:pt x="13" y="131"/>
                    </a:cubicBezTo>
                    <a:cubicBezTo>
                      <a:pt x="16" y="140"/>
                      <a:pt x="20" y="149"/>
                      <a:pt x="26" y="157"/>
                    </a:cubicBezTo>
                    <a:cubicBezTo>
                      <a:pt x="21" y="162"/>
                      <a:pt x="21" y="162"/>
                      <a:pt x="21" y="162"/>
                    </a:cubicBezTo>
                    <a:cubicBezTo>
                      <a:pt x="18" y="165"/>
                      <a:pt x="18" y="170"/>
                      <a:pt x="21" y="173"/>
                    </a:cubicBezTo>
                    <a:cubicBezTo>
                      <a:pt x="44" y="195"/>
                      <a:pt x="44" y="195"/>
                      <a:pt x="44" y="195"/>
                    </a:cubicBezTo>
                    <a:cubicBezTo>
                      <a:pt x="47" y="198"/>
                      <a:pt x="52" y="198"/>
                      <a:pt x="55" y="195"/>
                    </a:cubicBezTo>
                    <a:cubicBezTo>
                      <a:pt x="61" y="189"/>
                      <a:pt x="61" y="189"/>
                      <a:pt x="61" y="189"/>
                    </a:cubicBezTo>
                    <a:cubicBezTo>
                      <a:pt x="68" y="192"/>
                      <a:pt x="76" y="195"/>
                      <a:pt x="84" y="197"/>
                    </a:cubicBezTo>
                    <a:cubicBezTo>
                      <a:pt x="84" y="206"/>
                      <a:pt x="84" y="206"/>
                      <a:pt x="84" y="206"/>
                    </a:cubicBezTo>
                    <a:cubicBezTo>
                      <a:pt x="84" y="211"/>
                      <a:pt x="87" y="214"/>
                      <a:pt x="91" y="214"/>
                    </a:cubicBezTo>
                    <a:cubicBezTo>
                      <a:pt x="123" y="214"/>
                      <a:pt x="123" y="214"/>
                      <a:pt x="123" y="214"/>
                    </a:cubicBezTo>
                    <a:cubicBezTo>
                      <a:pt x="127" y="214"/>
                      <a:pt x="130" y="211"/>
                      <a:pt x="130" y="206"/>
                    </a:cubicBezTo>
                    <a:cubicBezTo>
                      <a:pt x="130" y="195"/>
                      <a:pt x="130" y="195"/>
                      <a:pt x="130" y="195"/>
                    </a:cubicBezTo>
                    <a:cubicBezTo>
                      <a:pt x="139" y="192"/>
                      <a:pt x="146" y="189"/>
                      <a:pt x="153" y="184"/>
                    </a:cubicBezTo>
                    <a:cubicBezTo>
                      <a:pt x="162" y="193"/>
                      <a:pt x="162" y="193"/>
                      <a:pt x="162" y="193"/>
                    </a:cubicBezTo>
                    <a:cubicBezTo>
                      <a:pt x="165" y="196"/>
                      <a:pt x="170" y="196"/>
                      <a:pt x="173" y="193"/>
                    </a:cubicBezTo>
                    <a:cubicBezTo>
                      <a:pt x="195" y="170"/>
                      <a:pt x="195" y="170"/>
                      <a:pt x="195" y="170"/>
                    </a:cubicBezTo>
                    <a:cubicBezTo>
                      <a:pt x="198" y="167"/>
                      <a:pt x="198" y="162"/>
                      <a:pt x="195" y="159"/>
                    </a:cubicBezTo>
                    <a:cubicBezTo>
                      <a:pt x="185" y="150"/>
                      <a:pt x="185" y="150"/>
                      <a:pt x="185" y="150"/>
                    </a:cubicBezTo>
                    <a:cubicBezTo>
                      <a:pt x="188" y="144"/>
                      <a:pt x="191" y="137"/>
                      <a:pt x="193" y="131"/>
                    </a:cubicBezTo>
                    <a:cubicBezTo>
                      <a:pt x="206" y="131"/>
                      <a:pt x="206" y="131"/>
                      <a:pt x="206" y="131"/>
                    </a:cubicBezTo>
                    <a:cubicBezTo>
                      <a:pt x="210" y="131"/>
                      <a:pt x="214" y="127"/>
                      <a:pt x="214" y="123"/>
                    </a:cubicBezTo>
                    <a:cubicBezTo>
                      <a:pt x="214" y="91"/>
                      <a:pt x="214" y="91"/>
                      <a:pt x="214" y="91"/>
                    </a:cubicBezTo>
                    <a:cubicBezTo>
                      <a:pt x="214" y="87"/>
                      <a:pt x="210" y="84"/>
                      <a:pt x="206" y="84"/>
                    </a:cubicBezTo>
                    <a:close/>
                    <a:moveTo>
                      <a:pt x="103" y="156"/>
                    </a:moveTo>
                    <a:cubicBezTo>
                      <a:pt x="76" y="156"/>
                      <a:pt x="53" y="133"/>
                      <a:pt x="53" y="106"/>
                    </a:cubicBezTo>
                    <a:cubicBezTo>
                      <a:pt x="53" y="78"/>
                      <a:pt x="76" y="55"/>
                      <a:pt x="103" y="55"/>
                    </a:cubicBezTo>
                    <a:cubicBezTo>
                      <a:pt x="131" y="55"/>
                      <a:pt x="153" y="78"/>
                      <a:pt x="153" y="106"/>
                    </a:cubicBezTo>
                    <a:cubicBezTo>
                      <a:pt x="153" y="133"/>
                      <a:pt x="131" y="156"/>
                      <a:pt x="103" y="156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8" name="Freeform 23"/>
              <p:cNvSpPr>
                <a:spLocks noEditPoints="1"/>
              </p:cNvSpPr>
              <p:nvPr/>
            </p:nvSpPr>
            <p:spPr bwMode="auto">
              <a:xfrm>
                <a:off x="7433940" y="4159370"/>
                <a:ext cx="292757" cy="291672"/>
              </a:xfrm>
              <a:custGeom>
                <a:avLst/>
                <a:gdLst>
                  <a:gd name="T0" fmla="*/ 103 w 114"/>
                  <a:gd name="T1" fmla="*/ 30 h 114"/>
                  <a:gd name="T2" fmla="*/ 97 w 114"/>
                  <a:gd name="T3" fmla="*/ 31 h 114"/>
                  <a:gd name="T4" fmla="*/ 89 w 114"/>
                  <a:gd name="T5" fmla="*/ 21 h 114"/>
                  <a:gd name="T6" fmla="*/ 92 w 114"/>
                  <a:gd name="T7" fmla="*/ 16 h 114"/>
                  <a:gd name="T8" fmla="*/ 90 w 114"/>
                  <a:gd name="T9" fmla="*/ 10 h 114"/>
                  <a:gd name="T10" fmla="*/ 75 w 114"/>
                  <a:gd name="T11" fmla="*/ 3 h 114"/>
                  <a:gd name="T12" fmla="*/ 69 w 114"/>
                  <a:gd name="T13" fmla="*/ 5 h 114"/>
                  <a:gd name="T14" fmla="*/ 67 w 114"/>
                  <a:gd name="T15" fmla="*/ 9 h 114"/>
                  <a:gd name="T16" fmla="*/ 54 w 114"/>
                  <a:gd name="T17" fmla="*/ 8 h 114"/>
                  <a:gd name="T18" fmla="*/ 53 w 114"/>
                  <a:gd name="T19" fmla="*/ 3 h 114"/>
                  <a:gd name="T20" fmla="*/ 48 w 114"/>
                  <a:gd name="T21" fmla="*/ 1 h 114"/>
                  <a:gd name="T22" fmla="*/ 32 w 114"/>
                  <a:gd name="T23" fmla="*/ 6 h 114"/>
                  <a:gd name="T24" fmla="*/ 29 w 114"/>
                  <a:gd name="T25" fmla="*/ 11 h 114"/>
                  <a:gd name="T26" fmla="*/ 31 w 114"/>
                  <a:gd name="T27" fmla="*/ 14 h 114"/>
                  <a:gd name="T28" fmla="*/ 18 w 114"/>
                  <a:gd name="T29" fmla="*/ 24 h 114"/>
                  <a:gd name="T30" fmla="*/ 16 w 114"/>
                  <a:gd name="T31" fmla="*/ 23 h 114"/>
                  <a:gd name="T32" fmla="*/ 10 w 114"/>
                  <a:gd name="T33" fmla="*/ 24 h 114"/>
                  <a:gd name="T34" fmla="*/ 3 w 114"/>
                  <a:gd name="T35" fmla="*/ 39 h 114"/>
                  <a:gd name="T36" fmla="*/ 5 w 114"/>
                  <a:gd name="T37" fmla="*/ 45 h 114"/>
                  <a:gd name="T38" fmla="*/ 7 w 114"/>
                  <a:gd name="T39" fmla="*/ 46 h 114"/>
                  <a:gd name="T40" fmla="*/ 6 w 114"/>
                  <a:gd name="T41" fmla="*/ 60 h 114"/>
                  <a:gd name="T42" fmla="*/ 3 w 114"/>
                  <a:gd name="T43" fmla="*/ 61 h 114"/>
                  <a:gd name="T44" fmla="*/ 1 w 114"/>
                  <a:gd name="T45" fmla="*/ 66 h 114"/>
                  <a:gd name="T46" fmla="*/ 6 w 114"/>
                  <a:gd name="T47" fmla="*/ 82 h 114"/>
                  <a:gd name="T48" fmla="*/ 11 w 114"/>
                  <a:gd name="T49" fmla="*/ 85 h 114"/>
                  <a:gd name="T50" fmla="*/ 14 w 114"/>
                  <a:gd name="T51" fmla="*/ 84 h 114"/>
                  <a:gd name="T52" fmla="*/ 24 w 114"/>
                  <a:gd name="T53" fmla="*/ 95 h 114"/>
                  <a:gd name="T54" fmla="*/ 23 w 114"/>
                  <a:gd name="T55" fmla="*/ 98 h 114"/>
                  <a:gd name="T56" fmla="*/ 24 w 114"/>
                  <a:gd name="T57" fmla="*/ 104 h 114"/>
                  <a:gd name="T58" fmla="*/ 39 w 114"/>
                  <a:gd name="T59" fmla="*/ 111 h 114"/>
                  <a:gd name="T60" fmla="*/ 45 w 114"/>
                  <a:gd name="T61" fmla="*/ 109 h 114"/>
                  <a:gd name="T62" fmla="*/ 47 w 114"/>
                  <a:gd name="T63" fmla="*/ 105 h 114"/>
                  <a:gd name="T64" fmla="*/ 59 w 114"/>
                  <a:gd name="T65" fmla="*/ 106 h 114"/>
                  <a:gd name="T66" fmla="*/ 61 w 114"/>
                  <a:gd name="T67" fmla="*/ 111 h 114"/>
                  <a:gd name="T68" fmla="*/ 66 w 114"/>
                  <a:gd name="T69" fmla="*/ 113 h 114"/>
                  <a:gd name="T70" fmla="*/ 82 w 114"/>
                  <a:gd name="T71" fmla="*/ 108 h 114"/>
                  <a:gd name="T72" fmla="*/ 85 w 114"/>
                  <a:gd name="T73" fmla="*/ 103 h 114"/>
                  <a:gd name="T74" fmla="*/ 83 w 114"/>
                  <a:gd name="T75" fmla="*/ 97 h 114"/>
                  <a:gd name="T76" fmla="*/ 93 w 114"/>
                  <a:gd name="T77" fmla="*/ 89 h 114"/>
                  <a:gd name="T78" fmla="*/ 98 w 114"/>
                  <a:gd name="T79" fmla="*/ 92 h 114"/>
                  <a:gd name="T80" fmla="*/ 104 w 114"/>
                  <a:gd name="T81" fmla="*/ 90 h 114"/>
                  <a:gd name="T82" fmla="*/ 111 w 114"/>
                  <a:gd name="T83" fmla="*/ 75 h 114"/>
                  <a:gd name="T84" fmla="*/ 109 w 114"/>
                  <a:gd name="T85" fmla="*/ 69 h 114"/>
                  <a:gd name="T86" fmla="*/ 103 w 114"/>
                  <a:gd name="T87" fmla="*/ 66 h 114"/>
                  <a:gd name="T88" fmla="*/ 104 w 114"/>
                  <a:gd name="T89" fmla="*/ 55 h 114"/>
                  <a:gd name="T90" fmla="*/ 111 w 114"/>
                  <a:gd name="T91" fmla="*/ 53 h 114"/>
                  <a:gd name="T92" fmla="*/ 113 w 114"/>
                  <a:gd name="T93" fmla="*/ 48 h 114"/>
                  <a:gd name="T94" fmla="*/ 108 w 114"/>
                  <a:gd name="T95" fmla="*/ 32 h 114"/>
                  <a:gd name="T96" fmla="*/ 103 w 114"/>
                  <a:gd name="T97" fmla="*/ 30 h 114"/>
                  <a:gd name="T98" fmla="*/ 63 w 114"/>
                  <a:gd name="T99" fmla="*/ 82 h 114"/>
                  <a:gd name="T100" fmla="*/ 30 w 114"/>
                  <a:gd name="T101" fmla="*/ 65 h 114"/>
                  <a:gd name="T102" fmla="*/ 47 w 114"/>
                  <a:gd name="T103" fmla="*/ 32 h 114"/>
                  <a:gd name="T104" fmla="*/ 80 w 114"/>
                  <a:gd name="T105" fmla="*/ 49 h 114"/>
                  <a:gd name="T106" fmla="*/ 63 w 114"/>
                  <a:gd name="T107" fmla="*/ 82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114" h="114">
                    <a:moveTo>
                      <a:pt x="103" y="30"/>
                    </a:moveTo>
                    <a:cubicBezTo>
                      <a:pt x="97" y="31"/>
                      <a:pt x="97" y="31"/>
                      <a:pt x="97" y="31"/>
                    </a:cubicBezTo>
                    <a:cubicBezTo>
                      <a:pt x="95" y="28"/>
                      <a:pt x="92" y="24"/>
                      <a:pt x="89" y="21"/>
                    </a:cubicBezTo>
                    <a:cubicBezTo>
                      <a:pt x="92" y="16"/>
                      <a:pt x="92" y="16"/>
                      <a:pt x="92" y="16"/>
                    </a:cubicBezTo>
                    <a:cubicBezTo>
                      <a:pt x="92" y="14"/>
                      <a:pt x="92" y="11"/>
                      <a:pt x="90" y="10"/>
                    </a:cubicBezTo>
                    <a:cubicBezTo>
                      <a:pt x="75" y="3"/>
                      <a:pt x="75" y="3"/>
                      <a:pt x="75" y="3"/>
                    </a:cubicBezTo>
                    <a:cubicBezTo>
                      <a:pt x="73" y="2"/>
                      <a:pt x="70" y="3"/>
                      <a:pt x="69" y="5"/>
                    </a:cubicBezTo>
                    <a:cubicBezTo>
                      <a:pt x="67" y="9"/>
                      <a:pt x="67" y="9"/>
                      <a:pt x="67" y="9"/>
                    </a:cubicBezTo>
                    <a:cubicBezTo>
                      <a:pt x="63" y="8"/>
                      <a:pt x="59" y="8"/>
                      <a:pt x="54" y="8"/>
                    </a:cubicBezTo>
                    <a:cubicBezTo>
                      <a:pt x="53" y="3"/>
                      <a:pt x="53" y="3"/>
                      <a:pt x="53" y="3"/>
                    </a:cubicBezTo>
                    <a:cubicBezTo>
                      <a:pt x="52" y="1"/>
                      <a:pt x="50" y="0"/>
                      <a:pt x="48" y="1"/>
                    </a:cubicBezTo>
                    <a:cubicBezTo>
                      <a:pt x="32" y="6"/>
                      <a:pt x="32" y="6"/>
                      <a:pt x="32" y="6"/>
                    </a:cubicBezTo>
                    <a:cubicBezTo>
                      <a:pt x="30" y="7"/>
                      <a:pt x="29" y="9"/>
                      <a:pt x="29" y="11"/>
                    </a:cubicBezTo>
                    <a:cubicBezTo>
                      <a:pt x="31" y="14"/>
                      <a:pt x="31" y="14"/>
                      <a:pt x="31" y="14"/>
                    </a:cubicBezTo>
                    <a:cubicBezTo>
                      <a:pt x="26" y="17"/>
                      <a:pt x="22" y="20"/>
                      <a:pt x="18" y="24"/>
                    </a:cubicBezTo>
                    <a:cubicBezTo>
                      <a:pt x="16" y="23"/>
                      <a:pt x="16" y="23"/>
                      <a:pt x="16" y="23"/>
                    </a:cubicBezTo>
                    <a:cubicBezTo>
                      <a:pt x="14" y="22"/>
                      <a:pt x="11" y="22"/>
                      <a:pt x="10" y="24"/>
                    </a:cubicBezTo>
                    <a:cubicBezTo>
                      <a:pt x="3" y="39"/>
                      <a:pt x="3" y="39"/>
                      <a:pt x="3" y="39"/>
                    </a:cubicBezTo>
                    <a:cubicBezTo>
                      <a:pt x="2" y="41"/>
                      <a:pt x="3" y="44"/>
                      <a:pt x="5" y="45"/>
                    </a:cubicBezTo>
                    <a:cubicBezTo>
                      <a:pt x="7" y="46"/>
                      <a:pt x="7" y="46"/>
                      <a:pt x="7" y="46"/>
                    </a:cubicBezTo>
                    <a:cubicBezTo>
                      <a:pt x="6" y="51"/>
                      <a:pt x="5" y="55"/>
                      <a:pt x="6" y="60"/>
                    </a:cubicBezTo>
                    <a:cubicBezTo>
                      <a:pt x="3" y="61"/>
                      <a:pt x="3" y="61"/>
                      <a:pt x="3" y="61"/>
                    </a:cubicBezTo>
                    <a:cubicBezTo>
                      <a:pt x="1" y="62"/>
                      <a:pt x="0" y="64"/>
                      <a:pt x="1" y="66"/>
                    </a:cubicBezTo>
                    <a:cubicBezTo>
                      <a:pt x="6" y="82"/>
                      <a:pt x="6" y="82"/>
                      <a:pt x="6" y="82"/>
                    </a:cubicBezTo>
                    <a:cubicBezTo>
                      <a:pt x="7" y="84"/>
                      <a:pt x="9" y="85"/>
                      <a:pt x="11" y="85"/>
                    </a:cubicBezTo>
                    <a:cubicBezTo>
                      <a:pt x="14" y="84"/>
                      <a:pt x="14" y="84"/>
                      <a:pt x="14" y="84"/>
                    </a:cubicBezTo>
                    <a:cubicBezTo>
                      <a:pt x="17" y="88"/>
                      <a:pt x="20" y="92"/>
                      <a:pt x="24" y="95"/>
                    </a:cubicBezTo>
                    <a:cubicBezTo>
                      <a:pt x="23" y="98"/>
                      <a:pt x="23" y="98"/>
                      <a:pt x="23" y="98"/>
                    </a:cubicBezTo>
                    <a:cubicBezTo>
                      <a:pt x="22" y="100"/>
                      <a:pt x="22" y="103"/>
                      <a:pt x="24" y="104"/>
                    </a:cubicBezTo>
                    <a:cubicBezTo>
                      <a:pt x="39" y="111"/>
                      <a:pt x="39" y="111"/>
                      <a:pt x="39" y="111"/>
                    </a:cubicBezTo>
                    <a:cubicBezTo>
                      <a:pt x="41" y="112"/>
                      <a:pt x="44" y="111"/>
                      <a:pt x="45" y="109"/>
                    </a:cubicBezTo>
                    <a:cubicBezTo>
                      <a:pt x="47" y="105"/>
                      <a:pt x="47" y="105"/>
                      <a:pt x="47" y="105"/>
                    </a:cubicBezTo>
                    <a:cubicBezTo>
                      <a:pt x="51" y="106"/>
                      <a:pt x="55" y="106"/>
                      <a:pt x="59" y="106"/>
                    </a:cubicBezTo>
                    <a:cubicBezTo>
                      <a:pt x="61" y="111"/>
                      <a:pt x="61" y="111"/>
                      <a:pt x="61" y="111"/>
                    </a:cubicBezTo>
                    <a:cubicBezTo>
                      <a:pt x="62" y="113"/>
                      <a:pt x="64" y="114"/>
                      <a:pt x="66" y="113"/>
                    </a:cubicBezTo>
                    <a:cubicBezTo>
                      <a:pt x="82" y="108"/>
                      <a:pt x="82" y="108"/>
                      <a:pt x="82" y="108"/>
                    </a:cubicBezTo>
                    <a:cubicBezTo>
                      <a:pt x="84" y="108"/>
                      <a:pt x="85" y="105"/>
                      <a:pt x="85" y="103"/>
                    </a:cubicBezTo>
                    <a:cubicBezTo>
                      <a:pt x="83" y="97"/>
                      <a:pt x="83" y="97"/>
                      <a:pt x="83" y="97"/>
                    </a:cubicBezTo>
                    <a:cubicBezTo>
                      <a:pt x="86" y="95"/>
                      <a:pt x="90" y="92"/>
                      <a:pt x="93" y="89"/>
                    </a:cubicBezTo>
                    <a:cubicBezTo>
                      <a:pt x="98" y="92"/>
                      <a:pt x="98" y="92"/>
                      <a:pt x="98" y="92"/>
                    </a:cubicBezTo>
                    <a:cubicBezTo>
                      <a:pt x="100" y="92"/>
                      <a:pt x="103" y="92"/>
                      <a:pt x="104" y="90"/>
                    </a:cubicBezTo>
                    <a:cubicBezTo>
                      <a:pt x="111" y="75"/>
                      <a:pt x="111" y="75"/>
                      <a:pt x="111" y="75"/>
                    </a:cubicBezTo>
                    <a:cubicBezTo>
                      <a:pt x="112" y="73"/>
                      <a:pt x="111" y="70"/>
                      <a:pt x="109" y="69"/>
                    </a:cubicBezTo>
                    <a:cubicBezTo>
                      <a:pt x="103" y="66"/>
                      <a:pt x="103" y="66"/>
                      <a:pt x="103" y="66"/>
                    </a:cubicBezTo>
                    <a:cubicBezTo>
                      <a:pt x="104" y="63"/>
                      <a:pt x="104" y="59"/>
                      <a:pt x="104" y="55"/>
                    </a:cubicBezTo>
                    <a:cubicBezTo>
                      <a:pt x="111" y="53"/>
                      <a:pt x="111" y="53"/>
                      <a:pt x="111" y="53"/>
                    </a:cubicBezTo>
                    <a:cubicBezTo>
                      <a:pt x="113" y="52"/>
                      <a:pt x="114" y="50"/>
                      <a:pt x="113" y="48"/>
                    </a:cubicBezTo>
                    <a:cubicBezTo>
                      <a:pt x="108" y="32"/>
                      <a:pt x="108" y="32"/>
                      <a:pt x="108" y="32"/>
                    </a:cubicBezTo>
                    <a:cubicBezTo>
                      <a:pt x="108" y="30"/>
                      <a:pt x="105" y="29"/>
                      <a:pt x="103" y="30"/>
                    </a:cubicBezTo>
                    <a:close/>
                    <a:moveTo>
                      <a:pt x="63" y="82"/>
                    </a:moveTo>
                    <a:cubicBezTo>
                      <a:pt x="49" y="86"/>
                      <a:pt x="34" y="79"/>
                      <a:pt x="30" y="65"/>
                    </a:cubicBezTo>
                    <a:cubicBezTo>
                      <a:pt x="25" y="51"/>
                      <a:pt x="33" y="36"/>
                      <a:pt x="47" y="32"/>
                    </a:cubicBezTo>
                    <a:cubicBezTo>
                      <a:pt x="61" y="27"/>
                      <a:pt x="76" y="35"/>
                      <a:pt x="80" y="49"/>
                    </a:cubicBezTo>
                    <a:cubicBezTo>
                      <a:pt x="85" y="63"/>
                      <a:pt x="77" y="78"/>
                      <a:pt x="63" y="8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9" name="Group 8"/>
            <p:cNvGrpSpPr/>
            <p:nvPr/>
          </p:nvGrpSpPr>
          <p:grpSpPr>
            <a:xfrm>
              <a:off x="8820262" y="4009693"/>
              <a:ext cx="724050" cy="741973"/>
              <a:chOff x="8990972" y="3802641"/>
              <a:chExt cx="876101" cy="897787"/>
            </a:xfrm>
          </p:grpSpPr>
          <p:sp>
            <p:nvSpPr>
              <p:cNvPr id="10" name="Freeform 8"/>
              <p:cNvSpPr>
                <a:spLocks/>
              </p:cNvSpPr>
              <p:nvPr/>
            </p:nvSpPr>
            <p:spPr bwMode="auto">
              <a:xfrm>
                <a:off x="8990972" y="3802641"/>
                <a:ext cx="876101" cy="897787"/>
              </a:xfrm>
              <a:custGeom>
                <a:avLst/>
                <a:gdLst>
                  <a:gd name="T0" fmla="*/ 266 w 342"/>
                  <a:gd name="T1" fmla="*/ 292 h 350"/>
                  <a:gd name="T2" fmla="*/ 290 w 342"/>
                  <a:gd name="T3" fmla="*/ 78 h 350"/>
                  <a:gd name="T4" fmla="*/ 76 w 342"/>
                  <a:gd name="T5" fmla="*/ 52 h 350"/>
                  <a:gd name="T6" fmla="*/ 53 w 342"/>
                  <a:gd name="T7" fmla="*/ 265 h 350"/>
                  <a:gd name="T8" fmla="*/ 59 w 342"/>
                  <a:gd name="T9" fmla="*/ 273 h 350"/>
                  <a:gd name="T10" fmla="*/ 54 w 342"/>
                  <a:gd name="T11" fmla="*/ 350 h 350"/>
                  <a:gd name="T12" fmla="*/ 114 w 342"/>
                  <a:gd name="T13" fmla="*/ 312 h 350"/>
                  <a:gd name="T14" fmla="*/ 266 w 342"/>
                  <a:gd name="T15" fmla="*/ 292 h 3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42" h="350">
                    <a:moveTo>
                      <a:pt x="266" y="292"/>
                    </a:moveTo>
                    <a:cubicBezTo>
                      <a:pt x="331" y="240"/>
                      <a:pt x="342" y="144"/>
                      <a:pt x="290" y="78"/>
                    </a:cubicBezTo>
                    <a:cubicBezTo>
                      <a:pt x="237" y="12"/>
                      <a:pt x="142" y="0"/>
                      <a:pt x="76" y="52"/>
                    </a:cubicBezTo>
                    <a:cubicBezTo>
                      <a:pt x="11" y="104"/>
                      <a:pt x="0" y="199"/>
                      <a:pt x="53" y="265"/>
                    </a:cubicBezTo>
                    <a:cubicBezTo>
                      <a:pt x="55" y="268"/>
                      <a:pt x="57" y="271"/>
                      <a:pt x="59" y="273"/>
                    </a:cubicBezTo>
                    <a:cubicBezTo>
                      <a:pt x="54" y="350"/>
                      <a:pt x="54" y="350"/>
                      <a:pt x="54" y="350"/>
                    </a:cubicBezTo>
                    <a:cubicBezTo>
                      <a:pt x="114" y="312"/>
                      <a:pt x="114" y="312"/>
                      <a:pt x="114" y="312"/>
                    </a:cubicBezTo>
                    <a:cubicBezTo>
                      <a:pt x="163" y="333"/>
                      <a:pt x="221" y="327"/>
                      <a:pt x="266" y="292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" name="Freeform 24"/>
              <p:cNvSpPr>
                <a:spLocks/>
              </p:cNvSpPr>
              <p:nvPr/>
            </p:nvSpPr>
            <p:spPr bwMode="auto">
              <a:xfrm>
                <a:off x="9139518" y="4086723"/>
                <a:ext cx="535636" cy="285167"/>
              </a:xfrm>
              <a:custGeom>
                <a:avLst/>
                <a:gdLst>
                  <a:gd name="T0" fmla="*/ 190 w 209"/>
                  <a:gd name="T1" fmla="*/ 21 h 111"/>
                  <a:gd name="T2" fmla="*/ 48 w 209"/>
                  <a:gd name="T3" fmla="*/ 21 h 111"/>
                  <a:gd name="T4" fmla="*/ 46 w 209"/>
                  <a:gd name="T5" fmla="*/ 21 h 111"/>
                  <a:gd name="T6" fmla="*/ 30 w 209"/>
                  <a:gd name="T7" fmla="*/ 3 h 111"/>
                  <a:gd name="T8" fmla="*/ 23 w 209"/>
                  <a:gd name="T9" fmla="*/ 0 h 111"/>
                  <a:gd name="T10" fmla="*/ 14 w 209"/>
                  <a:gd name="T11" fmla="*/ 0 h 111"/>
                  <a:gd name="T12" fmla="*/ 10 w 209"/>
                  <a:gd name="T13" fmla="*/ 0 h 111"/>
                  <a:gd name="T14" fmla="*/ 0 w 209"/>
                  <a:gd name="T15" fmla="*/ 10 h 111"/>
                  <a:gd name="T16" fmla="*/ 10 w 209"/>
                  <a:gd name="T17" fmla="*/ 20 h 111"/>
                  <a:gd name="T18" fmla="*/ 18 w 209"/>
                  <a:gd name="T19" fmla="*/ 15 h 111"/>
                  <a:gd name="T20" fmla="*/ 23 w 209"/>
                  <a:gd name="T21" fmla="*/ 15 h 111"/>
                  <a:gd name="T22" fmla="*/ 31 w 209"/>
                  <a:gd name="T23" fmla="*/ 19 h 111"/>
                  <a:gd name="T24" fmla="*/ 36 w 209"/>
                  <a:gd name="T25" fmla="*/ 26 h 111"/>
                  <a:gd name="T26" fmla="*/ 36 w 209"/>
                  <a:gd name="T27" fmla="*/ 32 h 111"/>
                  <a:gd name="T28" fmla="*/ 75 w 209"/>
                  <a:gd name="T29" fmla="*/ 107 h 111"/>
                  <a:gd name="T30" fmla="*/ 76 w 209"/>
                  <a:gd name="T31" fmla="*/ 108 h 111"/>
                  <a:gd name="T32" fmla="*/ 78 w 209"/>
                  <a:gd name="T33" fmla="*/ 110 h 111"/>
                  <a:gd name="T34" fmla="*/ 80 w 209"/>
                  <a:gd name="T35" fmla="*/ 111 h 111"/>
                  <a:gd name="T36" fmla="*/ 83 w 209"/>
                  <a:gd name="T37" fmla="*/ 111 h 111"/>
                  <a:gd name="T38" fmla="*/ 145 w 209"/>
                  <a:gd name="T39" fmla="*/ 111 h 111"/>
                  <a:gd name="T40" fmla="*/ 160 w 209"/>
                  <a:gd name="T41" fmla="*/ 104 h 111"/>
                  <a:gd name="T42" fmla="*/ 160 w 209"/>
                  <a:gd name="T43" fmla="*/ 103 h 111"/>
                  <a:gd name="T44" fmla="*/ 160 w 209"/>
                  <a:gd name="T45" fmla="*/ 102 h 111"/>
                  <a:gd name="T46" fmla="*/ 160 w 209"/>
                  <a:gd name="T47" fmla="*/ 101 h 111"/>
                  <a:gd name="T48" fmla="*/ 159 w 209"/>
                  <a:gd name="T49" fmla="*/ 100 h 111"/>
                  <a:gd name="T50" fmla="*/ 159 w 209"/>
                  <a:gd name="T51" fmla="*/ 99 h 111"/>
                  <a:gd name="T52" fmla="*/ 157 w 209"/>
                  <a:gd name="T53" fmla="*/ 99 h 111"/>
                  <a:gd name="T54" fmla="*/ 155 w 209"/>
                  <a:gd name="T55" fmla="*/ 98 h 111"/>
                  <a:gd name="T56" fmla="*/ 88 w 209"/>
                  <a:gd name="T57" fmla="*/ 98 h 111"/>
                  <a:gd name="T58" fmla="*/ 83 w 209"/>
                  <a:gd name="T59" fmla="*/ 95 h 111"/>
                  <a:gd name="T60" fmla="*/ 79 w 209"/>
                  <a:gd name="T61" fmla="*/ 85 h 111"/>
                  <a:gd name="T62" fmla="*/ 88 w 209"/>
                  <a:gd name="T63" fmla="*/ 83 h 111"/>
                  <a:gd name="T64" fmla="*/ 167 w 209"/>
                  <a:gd name="T65" fmla="*/ 83 h 111"/>
                  <a:gd name="T66" fmla="*/ 169 w 209"/>
                  <a:gd name="T67" fmla="*/ 83 h 111"/>
                  <a:gd name="T68" fmla="*/ 170 w 209"/>
                  <a:gd name="T69" fmla="*/ 83 h 111"/>
                  <a:gd name="T70" fmla="*/ 171 w 209"/>
                  <a:gd name="T71" fmla="*/ 83 h 111"/>
                  <a:gd name="T72" fmla="*/ 172 w 209"/>
                  <a:gd name="T73" fmla="*/ 82 h 111"/>
                  <a:gd name="T74" fmla="*/ 173 w 209"/>
                  <a:gd name="T75" fmla="*/ 81 h 111"/>
                  <a:gd name="T76" fmla="*/ 174 w 209"/>
                  <a:gd name="T77" fmla="*/ 81 h 111"/>
                  <a:gd name="T78" fmla="*/ 174 w 209"/>
                  <a:gd name="T79" fmla="*/ 80 h 111"/>
                  <a:gd name="T80" fmla="*/ 175 w 209"/>
                  <a:gd name="T81" fmla="*/ 79 h 111"/>
                  <a:gd name="T82" fmla="*/ 202 w 209"/>
                  <a:gd name="T83" fmla="*/ 32 h 111"/>
                  <a:gd name="T84" fmla="*/ 190 w 209"/>
                  <a:gd name="T85" fmla="*/ 21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209" h="111">
                    <a:moveTo>
                      <a:pt x="190" y="21"/>
                    </a:moveTo>
                    <a:cubicBezTo>
                      <a:pt x="48" y="21"/>
                      <a:pt x="48" y="21"/>
                      <a:pt x="48" y="21"/>
                    </a:cubicBezTo>
                    <a:cubicBezTo>
                      <a:pt x="48" y="21"/>
                      <a:pt x="47" y="21"/>
                      <a:pt x="46" y="21"/>
                    </a:cubicBezTo>
                    <a:cubicBezTo>
                      <a:pt x="30" y="3"/>
                      <a:pt x="30" y="3"/>
                      <a:pt x="30" y="3"/>
                    </a:cubicBezTo>
                    <a:cubicBezTo>
                      <a:pt x="30" y="3"/>
                      <a:pt x="28" y="0"/>
                      <a:pt x="23" y="0"/>
                    </a:cubicBezTo>
                    <a:cubicBezTo>
                      <a:pt x="19" y="1"/>
                      <a:pt x="16" y="0"/>
                      <a:pt x="14" y="0"/>
                    </a:cubicBezTo>
                    <a:cubicBezTo>
                      <a:pt x="12" y="0"/>
                      <a:pt x="11" y="0"/>
                      <a:pt x="10" y="0"/>
                    </a:cubicBezTo>
                    <a:cubicBezTo>
                      <a:pt x="4" y="0"/>
                      <a:pt x="0" y="4"/>
                      <a:pt x="0" y="10"/>
                    </a:cubicBezTo>
                    <a:cubicBezTo>
                      <a:pt x="0" y="15"/>
                      <a:pt x="4" y="20"/>
                      <a:pt x="10" y="20"/>
                    </a:cubicBezTo>
                    <a:cubicBezTo>
                      <a:pt x="13" y="20"/>
                      <a:pt x="16" y="18"/>
                      <a:pt x="18" y="15"/>
                    </a:cubicBezTo>
                    <a:cubicBezTo>
                      <a:pt x="23" y="15"/>
                      <a:pt x="23" y="15"/>
                      <a:pt x="23" y="15"/>
                    </a:cubicBezTo>
                    <a:cubicBezTo>
                      <a:pt x="23" y="15"/>
                      <a:pt x="27" y="14"/>
                      <a:pt x="31" y="19"/>
                    </a:cubicBezTo>
                    <a:cubicBezTo>
                      <a:pt x="32" y="20"/>
                      <a:pt x="33" y="23"/>
                      <a:pt x="36" y="26"/>
                    </a:cubicBezTo>
                    <a:cubicBezTo>
                      <a:pt x="35" y="27"/>
                      <a:pt x="36" y="29"/>
                      <a:pt x="36" y="32"/>
                    </a:cubicBezTo>
                    <a:cubicBezTo>
                      <a:pt x="75" y="107"/>
                      <a:pt x="75" y="107"/>
                      <a:pt x="75" y="107"/>
                    </a:cubicBezTo>
                    <a:cubicBezTo>
                      <a:pt x="76" y="108"/>
                      <a:pt x="76" y="108"/>
                      <a:pt x="76" y="108"/>
                    </a:cubicBezTo>
                    <a:cubicBezTo>
                      <a:pt x="78" y="110"/>
                      <a:pt x="78" y="110"/>
                      <a:pt x="78" y="110"/>
                    </a:cubicBezTo>
                    <a:cubicBezTo>
                      <a:pt x="80" y="111"/>
                      <a:pt x="80" y="111"/>
                      <a:pt x="80" y="111"/>
                    </a:cubicBezTo>
                    <a:cubicBezTo>
                      <a:pt x="83" y="111"/>
                      <a:pt x="83" y="111"/>
                      <a:pt x="83" y="111"/>
                    </a:cubicBezTo>
                    <a:cubicBezTo>
                      <a:pt x="145" y="111"/>
                      <a:pt x="145" y="111"/>
                      <a:pt x="145" y="111"/>
                    </a:cubicBezTo>
                    <a:cubicBezTo>
                      <a:pt x="156" y="111"/>
                      <a:pt x="160" y="107"/>
                      <a:pt x="160" y="104"/>
                    </a:cubicBezTo>
                    <a:cubicBezTo>
                      <a:pt x="160" y="103"/>
                      <a:pt x="160" y="103"/>
                      <a:pt x="160" y="103"/>
                    </a:cubicBezTo>
                    <a:cubicBezTo>
                      <a:pt x="160" y="102"/>
                      <a:pt x="160" y="102"/>
                      <a:pt x="160" y="102"/>
                    </a:cubicBezTo>
                    <a:cubicBezTo>
                      <a:pt x="160" y="101"/>
                      <a:pt x="160" y="101"/>
                      <a:pt x="160" y="101"/>
                    </a:cubicBezTo>
                    <a:cubicBezTo>
                      <a:pt x="159" y="100"/>
                      <a:pt x="159" y="100"/>
                      <a:pt x="159" y="100"/>
                    </a:cubicBezTo>
                    <a:cubicBezTo>
                      <a:pt x="159" y="99"/>
                      <a:pt x="159" y="99"/>
                      <a:pt x="159" y="99"/>
                    </a:cubicBezTo>
                    <a:cubicBezTo>
                      <a:pt x="157" y="99"/>
                      <a:pt x="157" y="99"/>
                      <a:pt x="157" y="99"/>
                    </a:cubicBezTo>
                    <a:cubicBezTo>
                      <a:pt x="155" y="98"/>
                      <a:pt x="155" y="98"/>
                      <a:pt x="155" y="98"/>
                    </a:cubicBezTo>
                    <a:cubicBezTo>
                      <a:pt x="88" y="98"/>
                      <a:pt x="88" y="98"/>
                      <a:pt x="88" y="98"/>
                    </a:cubicBezTo>
                    <a:cubicBezTo>
                      <a:pt x="88" y="98"/>
                      <a:pt x="85" y="99"/>
                      <a:pt x="83" y="95"/>
                    </a:cubicBezTo>
                    <a:cubicBezTo>
                      <a:pt x="79" y="85"/>
                      <a:pt x="79" y="85"/>
                      <a:pt x="79" y="85"/>
                    </a:cubicBezTo>
                    <a:cubicBezTo>
                      <a:pt x="79" y="83"/>
                      <a:pt x="86" y="83"/>
                      <a:pt x="88" y="83"/>
                    </a:cubicBezTo>
                    <a:cubicBezTo>
                      <a:pt x="167" y="83"/>
                      <a:pt x="167" y="83"/>
                      <a:pt x="167" y="83"/>
                    </a:cubicBezTo>
                    <a:cubicBezTo>
                      <a:pt x="169" y="83"/>
                      <a:pt x="169" y="83"/>
                      <a:pt x="169" y="83"/>
                    </a:cubicBezTo>
                    <a:cubicBezTo>
                      <a:pt x="170" y="83"/>
                      <a:pt x="170" y="83"/>
                      <a:pt x="170" y="83"/>
                    </a:cubicBezTo>
                    <a:cubicBezTo>
                      <a:pt x="171" y="83"/>
                      <a:pt x="171" y="83"/>
                      <a:pt x="171" y="83"/>
                    </a:cubicBezTo>
                    <a:cubicBezTo>
                      <a:pt x="172" y="82"/>
                      <a:pt x="172" y="82"/>
                      <a:pt x="172" y="82"/>
                    </a:cubicBezTo>
                    <a:cubicBezTo>
                      <a:pt x="173" y="81"/>
                      <a:pt x="173" y="81"/>
                      <a:pt x="173" y="81"/>
                    </a:cubicBezTo>
                    <a:cubicBezTo>
                      <a:pt x="174" y="81"/>
                      <a:pt x="174" y="81"/>
                      <a:pt x="174" y="81"/>
                    </a:cubicBezTo>
                    <a:cubicBezTo>
                      <a:pt x="174" y="80"/>
                      <a:pt x="174" y="80"/>
                      <a:pt x="174" y="80"/>
                    </a:cubicBezTo>
                    <a:cubicBezTo>
                      <a:pt x="175" y="79"/>
                      <a:pt x="175" y="79"/>
                      <a:pt x="175" y="79"/>
                    </a:cubicBezTo>
                    <a:cubicBezTo>
                      <a:pt x="202" y="32"/>
                      <a:pt x="202" y="32"/>
                      <a:pt x="202" y="32"/>
                    </a:cubicBezTo>
                    <a:cubicBezTo>
                      <a:pt x="209" y="21"/>
                      <a:pt x="203" y="21"/>
                      <a:pt x="190" y="2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2" name="Oval 25"/>
              <p:cNvSpPr>
                <a:spLocks noChangeArrowheads="1"/>
              </p:cNvSpPr>
              <p:nvPr/>
            </p:nvSpPr>
            <p:spPr bwMode="auto">
              <a:xfrm>
                <a:off x="9344448" y="4400081"/>
                <a:ext cx="66141" cy="69394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3" name="Oval 26"/>
              <p:cNvSpPr>
                <a:spLocks noChangeArrowheads="1"/>
              </p:cNvSpPr>
              <p:nvPr/>
            </p:nvSpPr>
            <p:spPr bwMode="auto">
              <a:xfrm>
                <a:off x="9477815" y="4400081"/>
                <a:ext cx="66141" cy="69394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4" name="Group 13"/>
            <p:cNvGrpSpPr/>
            <p:nvPr/>
          </p:nvGrpSpPr>
          <p:grpSpPr>
            <a:xfrm>
              <a:off x="9750416" y="2212111"/>
              <a:ext cx="1059194" cy="1174790"/>
              <a:chOff x="10116458" y="1627567"/>
              <a:chExt cx="1281624" cy="1421496"/>
            </a:xfrm>
          </p:grpSpPr>
          <p:sp>
            <p:nvSpPr>
              <p:cNvPr id="15" name="Freeform 11"/>
              <p:cNvSpPr>
                <a:spLocks/>
              </p:cNvSpPr>
              <p:nvPr/>
            </p:nvSpPr>
            <p:spPr bwMode="auto">
              <a:xfrm>
                <a:off x="10116458" y="1627567"/>
                <a:ext cx="1281624" cy="1421496"/>
              </a:xfrm>
              <a:custGeom>
                <a:avLst/>
                <a:gdLst>
                  <a:gd name="T0" fmla="*/ 448 w 500"/>
                  <a:gd name="T1" fmla="*/ 345 h 554"/>
                  <a:gd name="T2" fmla="*/ 345 w 500"/>
                  <a:gd name="T3" fmla="*/ 53 h 554"/>
                  <a:gd name="T4" fmla="*/ 52 w 500"/>
                  <a:gd name="T5" fmla="*/ 153 h 554"/>
                  <a:gd name="T6" fmla="*/ 155 w 500"/>
                  <a:gd name="T7" fmla="*/ 445 h 554"/>
                  <a:gd name="T8" fmla="*/ 169 w 500"/>
                  <a:gd name="T9" fmla="*/ 451 h 554"/>
                  <a:gd name="T10" fmla="*/ 210 w 500"/>
                  <a:gd name="T11" fmla="*/ 554 h 554"/>
                  <a:gd name="T12" fmla="*/ 264 w 500"/>
                  <a:gd name="T13" fmla="*/ 467 h 554"/>
                  <a:gd name="T14" fmla="*/ 448 w 500"/>
                  <a:gd name="T15" fmla="*/ 345 h 5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00" h="554">
                    <a:moveTo>
                      <a:pt x="448" y="345"/>
                    </a:moveTo>
                    <a:cubicBezTo>
                      <a:pt x="500" y="237"/>
                      <a:pt x="454" y="106"/>
                      <a:pt x="345" y="53"/>
                    </a:cubicBezTo>
                    <a:cubicBezTo>
                      <a:pt x="235" y="0"/>
                      <a:pt x="104" y="45"/>
                      <a:pt x="52" y="153"/>
                    </a:cubicBezTo>
                    <a:cubicBezTo>
                      <a:pt x="0" y="261"/>
                      <a:pt x="46" y="392"/>
                      <a:pt x="155" y="445"/>
                    </a:cubicBezTo>
                    <a:cubicBezTo>
                      <a:pt x="160" y="447"/>
                      <a:pt x="164" y="449"/>
                      <a:pt x="169" y="451"/>
                    </a:cubicBezTo>
                    <a:cubicBezTo>
                      <a:pt x="210" y="554"/>
                      <a:pt x="210" y="554"/>
                      <a:pt x="210" y="554"/>
                    </a:cubicBezTo>
                    <a:cubicBezTo>
                      <a:pt x="264" y="467"/>
                      <a:pt x="264" y="467"/>
                      <a:pt x="264" y="467"/>
                    </a:cubicBezTo>
                    <a:cubicBezTo>
                      <a:pt x="341" y="463"/>
                      <a:pt x="413" y="418"/>
                      <a:pt x="448" y="345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6" name="Freeform 27"/>
              <p:cNvSpPr>
                <a:spLocks/>
              </p:cNvSpPr>
              <p:nvPr/>
            </p:nvSpPr>
            <p:spPr bwMode="auto">
              <a:xfrm>
                <a:off x="10379939" y="2194647"/>
                <a:ext cx="251554" cy="330707"/>
              </a:xfrm>
              <a:custGeom>
                <a:avLst/>
                <a:gdLst>
                  <a:gd name="T0" fmla="*/ 78 w 98"/>
                  <a:gd name="T1" fmla="*/ 44 h 129"/>
                  <a:gd name="T2" fmla="*/ 98 w 98"/>
                  <a:gd name="T3" fmla="*/ 55 h 129"/>
                  <a:gd name="T4" fmla="*/ 67 w 98"/>
                  <a:gd name="T5" fmla="*/ 0 h 129"/>
                  <a:gd name="T6" fmla="*/ 3 w 98"/>
                  <a:gd name="T7" fmla="*/ 0 h 129"/>
                  <a:gd name="T8" fmla="*/ 21 w 98"/>
                  <a:gd name="T9" fmla="*/ 11 h 129"/>
                  <a:gd name="T10" fmla="*/ 7 w 98"/>
                  <a:gd name="T11" fmla="*/ 38 h 129"/>
                  <a:gd name="T12" fmla="*/ 7 w 98"/>
                  <a:gd name="T13" fmla="*/ 64 h 129"/>
                  <a:gd name="T14" fmla="*/ 44 w 98"/>
                  <a:gd name="T15" fmla="*/ 129 h 129"/>
                  <a:gd name="T16" fmla="*/ 47 w 98"/>
                  <a:gd name="T17" fmla="*/ 97 h 129"/>
                  <a:gd name="T18" fmla="*/ 78 w 98"/>
                  <a:gd name="T19" fmla="*/ 44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98" h="129">
                    <a:moveTo>
                      <a:pt x="78" y="44"/>
                    </a:moveTo>
                    <a:cubicBezTo>
                      <a:pt x="98" y="55"/>
                      <a:pt x="98" y="55"/>
                      <a:pt x="98" y="55"/>
                    </a:cubicBezTo>
                    <a:cubicBezTo>
                      <a:pt x="67" y="0"/>
                      <a:pt x="67" y="0"/>
                      <a:pt x="67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21" y="11"/>
                      <a:pt x="21" y="11"/>
                      <a:pt x="21" y="11"/>
                    </a:cubicBezTo>
                    <a:cubicBezTo>
                      <a:pt x="7" y="38"/>
                      <a:pt x="7" y="38"/>
                      <a:pt x="7" y="38"/>
                    </a:cubicBezTo>
                    <a:cubicBezTo>
                      <a:pt x="0" y="50"/>
                      <a:pt x="7" y="64"/>
                      <a:pt x="7" y="64"/>
                    </a:cubicBezTo>
                    <a:cubicBezTo>
                      <a:pt x="44" y="129"/>
                      <a:pt x="44" y="129"/>
                      <a:pt x="44" y="129"/>
                    </a:cubicBezTo>
                    <a:cubicBezTo>
                      <a:pt x="38" y="117"/>
                      <a:pt x="47" y="97"/>
                      <a:pt x="47" y="97"/>
                    </a:cubicBezTo>
                    <a:lnTo>
                      <a:pt x="78" y="44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" name="Freeform 28"/>
              <p:cNvSpPr>
                <a:spLocks/>
              </p:cNvSpPr>
              <p:nvPr/>
            </p:nvSpPr>
            <p:spPr bwMode="auto">
              <a:xfrm>
                <a:off x="10460176" y="2435358"/>
                <a:ext cx="274324" cy="166980"/>
              </a:xfrm>
              <a:custGeom>
                <a:avLst/>
                <a:gdLst>
                  <a:gd name="T0" fmla="*/ 62 w 107"/>
                  <a:gd name="T1" fmla="*/ 65 h 65"/>
                  <a:gd name="T2" fmla="*/ 107 w 107"/>
                  <a:gd name="T3" fmla="*/ 64 h 65"/>
                  <a:gd name="T4" fmla="*/ 107 w 107"/>
                  <a:gd name="T5" fmla="*/ 0 h 65"/>
                  <a:gd name="T6" fmla="*/ 30 w 107"/>
                  <a:gd name="T7" fmla="*/ 0 h 65"/>
                  <a:gd name="T8" fmla="*/ 62 w 107"/>
                  <a:gd name="T9" fmla="*/ 65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7" h="65">
                    <a:moveTo>
                      <a:pt x="62" y="65"/>
                    </a:moveTo>
                    <a:cubicBezTo>
                      <a:pt x="107" y="64"/>
                      <a:pt x="107" y="64"/>
                      <a:pt x="107" y="64"/>
                    </a:cubicBezTo>
                    <a:cubicBezTo>
                      <a:pt x="107" y="0"/>
                      <a:pt x="107" y="0"/>
                      <a:pt x="107" y="0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30" y="0"/>
                      <a:pt x="0" y="58"/>
                      <a:pt x="62" y="6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" name="Freeform 29"/>
              <p:cNvSpPr>
                <a:spLocks/>
              </p:cNvSpPr>
              <p:nvPr/>
            </p:nvSpPr>
            <p:spPr bwMode="auto">
              <a:xfrm>
                <a:off x="10678117" y="1925745"/>
                <a:ext cx="338297" cy="214688"/>
              </a:xfrm>
              <a:custGeom>
                <a:avLst/>
                <a:gdLst>
                  <a:gd name="T0" fmla="*/ 101 w 132"/>
                  <a:gd name="T1" fmla="*/ 83 h 84"/>
                  <a:gd name="T2" fmla="*/ 132 w 132"/>
                  <a:gd name="T3" fmla="*/ 28 h 84"/>
                  <a:gd name="T4" fmla="*/ 113 w 132"/>
                  <a:gd name="T5" fmla="*/ 38 h 84"/>
                  <a:gd name="T6" fmla="*/ 97 w 132"/>
                  <a:gd name="T7" fmla="*/ 12 h 84"/>
                  <a:gd name="T8" fmla="*/ 74 w 132"/>
                  <a:gd name="T9" fmla="*/ 0 h 84"/>
                  <a:gd name="T10" fmla="*/ 0 w 132"/>
                  <a:gd name="T11" fmla="*/ 0 h 84"/>
                  <a:gd name="T12" fmla="*/ 26 w 132"/>
                  <a:gd name="T13" fmla="*/ 19 h 84"/>
                  <a:gd name="T14" fmla="*/ 57 w 132"/>
                  <a:gd name="T15" fmla="*/ 71 h 84"/>
                  <a:gd name="T16" fmla="*/ 38 w 132"/>
                  <a:gd name="T17" fmla="*/ 84 h 84"/>
                  <a:gd name="T18" fmla="*/ 101 w 132"/>
                  <a:gd name="T19" fmla="*/ 83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32" h="84">
                    <a:moveTo>
                      <a:pt x="101" y="83"/>
                    </a:moveTo>
                    <a:cubicBezTo>
                      <a:pt x="132" y="28"/>
                      <a:pt x="132" y="28"/>
                      <a:pt x="132" y="28"/>
                    </a:cubicBezTo>
                    <a:cubicBezTo>
                      <a:pt x="113" y="38"/>
                      <a:pt x="113" y="38"/>
                      <a:pt x="113" y="38"/>
                    </a:cubicBezTo>
                    <a:cubicBezTo>
                      <a:pt x="97" y="12"/>
                      <a:pt x="97" y="12"/>
                      <a:pt x="97" y="12"/>
                    </a:cubicBezTo>
                    <a:cubicBezTo>
                      <a:pt x="90" y="1"/>
                      <a:pt x="74" y="0"/>
                      <a:pt x="74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3" y="1"/>
                      <a:pt x="26" y="19"/>
                      <a:pt x="26" y="19"/>
                    </a:cubicBezTo>
                    <a:cubicBezTo>
                      <a:pt x="57" y="71"/>
                      <a:pt x="57" y="71"/>
                      <a:pt x="57" y="71"/>
                    </a:cubicBezTo>
                    <a:cubicBezTo>
                      <a:pt x="38" y="84"/>
                      <a:pt x="38" y="84"/>
                      <a:pt x="38" y="84"/>
                    </a:cubicBezTo>
                    <a:lnTo>
                      <a:pt x="101" y="83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" name="Freeform 30"/>
              <p:cNvSpPr>
                <a:spLocks/>
              </p:cNvSpPr>
              <p:nvPr/>
            </p:nvSpPr>
            <p:spPr bwMode="auto">
              <a:xfrm>
                <a:off x="10492705" y="1869362"/>
                <a:ext cx="238542" cy="312274"/>
              </a:xfrm>
              <a:custGeom>
                <a:avLst/>
                <a:gdLst>
                  <a:gd name="T0" fmla="*/ 93 w 93"/>
                  <a:gd name="T1" fmla="*/ 55 h 122"/>
                  <a:gd name="T2" fmla="*/ 21 w 93"/>
                  <a:gd name="T3" fmla="*/ 51 h 122"/>
                  <a:gd name="T4" fmla="*/ 0 w 93"/>
                  <a:gd name="T5" fmla="*/ 91 h 122"/>
                  <a:gd name="T6" fmla="*/ 56 w 93"/>
                  <a:gd name="T7" fmla="*/ 122 h 122"/>
                  <a:gd name="T8" fmla="*/ 93 w 93"/>
                  <a:gd name="T9" fmla="*/ 55 h 1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3" h="122">
                    <a:moveTo>
                      <a:pt x="93" y="55"/>
                    </a:moveTo>
                    <a:cubicBezTo>
                      <a:pt x="93" y="55"/>
                      <a:pt x="57" y="0"/>
                      <a:pt x="21" y="51"/>
                    </a:cubicBezTo>
                    <a:cubicBezTo>
                      <a:pt x="0" y="91"/>
                      <a:pt x="0" y="91"/>
                      <a:pt x="0" y="91"/>
                    </a:cubicBezTo>
                    <a:cubicBezTo>
                      <a:pt x="56" y="122"/>
                      <a:pt x="56" y="122"/>
                      <a:pt x="56" y="122"/>
                    </a:cubicBezTo>
                    <a:lnTo>
                      <a:pt x="93" y="55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" name="Freeform 31"/>
              <p:cNvSpPr>
                <a:spLocks/>
              </p:cNvSpPr>
              <p:nvPr/>
            </p:nvSpPr>
            <p:spPr bwMode="auto">
              <a:xfrm>
                <a:off x="10787630" y="2374639"/>
                <a:ext cx="313358" cy="278661"/>
              </a:xfrm>
              <a:custGeom>
                <a:avLst/>
                <a:gdLst>
                  <a:gd name="T0" fmla="*/ 93 w 122"/>
                  <a:gd name="T1" fmla="*/ 19 h 109"/>
                  <a:gd name="T2" fmla="*/ 32 w 122"/>
                  <a:gd name="T3" fmla="*/ 22 h 109"/>
                  <a:gd name="T4" fmla="*/ 30 w 122"/>
                  <a:gd name="T5" fmla="*/ 0 h 109"/>
                  <a:gd name="T6" fmla="*/ 0 w 122"/>
                  <a:gd name="T7" fmla="*/ 55 h 109"/>
                  <a:gd name="T8" fmla="*/ 35 w 122"/>
                  <a:gd name="T9" fmla="*/ 109 h 109"/>
                  <a:gd name="T10" fmla="*/ 35 w 122"/>
                  <a:gd name="T11" fmla="*/ 87 h 109"/>
                  <a:gd name="T12" fmla="*/ 65 w 122"/>
                  <a:gd name="T13" fmla="*/ 85 h 109"/>
                  <a:gd name="T14" fmla="*/ 87 w 122"/>
                  <a:gd name="T15" fmla="*/ 71 h 109"/>
                  <a:gd name="T16" fmla="*/ 122 w 122"/>
                  <a:gd name="T17" fmla="*/ 5 h 109"/>
                  <a:gd name="T18" fmla="*/ 93 w 122"/>
                  <a:gd name="T19" fmla="*/ 19 h 1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22" h="109">
                    <a:moveTo>
                      <a:pt x="93" y="19"/>
                    </a:moveTo>
                    <a:cubicBezTo>
                      <a:pt x="32" y="22"/>
                      <a:pt x="32" y="22"/>
                      <a:pt x="32" y="22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0" y="55"/>
                      <a:pt x="0" y="55"/>
                      <a:pt x="0" y="55"/>
                    </a:cubicBezTo>
                    <a:cubicBezTo>
                      <a:pt x="35" y="109"/>
                      <a:pt x="35" y="109"/>
                      <a:pt x="35" y="109"/>
                    </a:cubicBezTo>
                    <a:cubicBezTo>
                      <a:pt x="35" y="87"/>
                      <a:pt x="35" y="87"/>
                      <a:pt x="35" y="87"/>
                    </a:cubicBezTo>
                    <a:cubicBezTo>
                      <a:pt x="65" y="85"/>
                      <a:pt x="65" y="85"/>
                      <a:pt x="65" y="85"/>
                    </a:cubicBezTo>
                    <a:cubicBezTo>
                      <a:pt x="78" y="84"/>
                      <a:pt x="87" y="71"/>
                      <a:pt x="87" y="71"/>
                    </a:cubicBezTo>
                    <a:cubicBezTo>
                      <a:pt x="122" y="5"/>
                      <a:pt x="122" y="5"/>
                      <a:pt x="122" y="5"/>
                    </a:cubicBezTo>
                    <a:cubicBezTo>
                      <a:pt x="115" y="17"/>
                      <a:pt x="93" y="19"/>
                      <a:pt x="93" y="1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1" name="Freeform 32"/>
              <p:cNvSpPr>
                <a:spLocks/>
              </p:cNvSpPr>
              <p:nvPr/>
            </p:nvSpPr>
            <p:spPr bwMode="auto">
              <a:xfrm>
                <a:off x="10896058" y="2143686"/>
                <a:ext cx="271071" cy="253722"/>
              </a:xfrm>
              <a:custGeom>
                <a:avLst/>
                <a:gdLst>
                  <a:gd name="T0" fmla="*/ 41 w 106"/>
                  <a:gd name="T1" fmla="*/ 99 h 99"/>
                  <a:gd name="T2" fmla="*/ 79 w 106"/>
                  <a:gd name="T3" fmla="*/ 38 h 99"/>
                  <a:gd name="T4" fmla="*/ 53 w 106"/>
                  <a:gd name="T5" fmla="*/ 0 h 99"/>
                  <a:gd name="T6" fmla="*/ 0 w 106"/>
                  <a:gd name="T7" fmla="*/ 34 h 99"/>
                  <a:gd name="T8" fmla="*/ 41 w 106"/>
                  <a:gd name="T9" fmla="*/ 99 h 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6" h="99">
                    <a:moveTo>
                      <a:pt x="41" y="99"/>
                    </a:moveTo>
                    <a:cubicBezTo>
                      <a:pt x="41" y="99"/>
                      <a:pt x="106" y="93"/>
                      <a:pt x="79" y="38"/>
                    </a:cubicBezTo>
                    <a:cubicBezTo>
                      <a:pt x="53" y="0"/>
                      <a:pt x="53" y="0"/>
                      <a:pt x="53" y="0"/>
                    </a:cubicBezTo>
                    <a:cubicBezTo>
                      <a:pt x="0" y="34"/>
                      <a:pt x="0" y="34"/>
                      <a:pt x="0" y="34"/>
                    </a:cubicBezTo>
                    <a:lnTo>
                      <a:pt x="41" y="99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2" name="Group 21"/>
            <p:cNvGrpSpPr/>
            <p:nvPr/>
          </p:nvGrpSpPr>
          <p:grpSpPr>
            <a:xfrm>
              <a:off x="7224304" y="2008696"/>
              <a:ext cx="802907" cy="909544"/>
              <a:chOff x="7059862" y="1381434"/>
              <a:chExt cx="971518" cy="1100548"/>
            </a:xfrm>
          </p:grpSpPr>
          <p:sp>
            <p:nvSpPr>
              <p:cNvPr id="23" name="Freeform 17"/>
              <p:cNvSpPr>
                <a:spLocks/>
              </p:cNvSpPr>
              <p:nvPr/>
            </p:nvSpPr>
            <p:spPr bwMode="auto">
              <a:xfrm>
                <a:off x="7059862" y="1381434"/>
                <a:ext cx="971518" cy="1100548"/>
              </a:xfrm>
              <a:custGeom>
                <a:avLst/>
                <a:gdLst>
                  <a:gd name="T0" fmla="*/ 359 w 379"/>
                  <a:gd name="T1" fmla="*/ 224 h 429"/>
                  <a:gd name="T2" fmla="*/ 226 w 379"/>
                  <a:gd name="T3" fmla="*/ 20 h 429"/>
                  <a:gd name="T4" fmla="*/ 20 w 379"/>
                  <a:gd name="T5" fmla="*/ 151 h 429"/>
                  <a:gd name="T6" fmla="*/ 153 w 379"/>
                  <a:gd name="T7" fmla="*/ 355 h 429"/>
                  <a:gd name="T8" fmla="*/ 165 w 379"/>
                  <a:gd name="T9" fmla="*/ 357 h 429"/>
                  <a:gd name="T10" fmla="*/ 215 w 379"/>
                  <a:gd name="T11" fmla="*/ 429 h 429"/>
                  <a:gd name="T12" fmla="*/ 241 w 379"/>
                  <a:gd name="T13" fmla="*/ 352 h 429"/>
                  <a:gd name="T14" fmla="*/ 359 w 379"/>
                  <a:gd name="T15" fmla="*/ 224 h 4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79" h="429">
                    <a:moveTo>
                      <a:pt x="359" y="224"/>
                    </a:moveTo>
                    <a:cubicBezTo>
                      <a:pt x="379" y="132"/>
                      <a:pt x="319" y="40"/>
                      <a:pt x="226" y="20"/>
                    </a:cubicBezTo>
                    <a:cubicBezTo>
                      <a:pt x="132" y="0"/>
                      <a:pt x="40" y="58"/>
                      <a:pt x="20" y="151"/>
                    </a:cubicBezTo>
                    <a:cubicBezTo>
                      <a:pt x="0" y="244"/>
                      <a:pt x="60" y="335"/>
                      <a:pt x="153" y="355"/>
                    </a:cubicBezTo>
                    <a:cubicBezTo>
                      <a:pt x="157" y="356"/>
                      <a:pt x="161" y="357"/>
                      <a:pt x="165" y="357"/>
                    </a:cubicBezTo>
                    <a:cubicBezTo>
                      <a:pt x="215" y="429"/>
                      <a:pt x="215" y="429"/>
                      <a:pt x="215" y="429"/>
                    </a:cubicBezTo>
                    <a:cubicBezTo>
                      <a:pt x="241" y="352"/>
                      <a:pt x="241" y="352"/>
                      <a:pt x="241" y="352"/>
                    </a:cubicBezTo>
                    <a:cubicBezTo>
                      <a:pt x="299" y="334"/>
                      <a:pt x="346" y="287"/>
                      <a:pt x="359" y="224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4" name="Freeform 33"/>
              <p:cNvSpPr>
                <a:spLocks noEditPoints="1"/>
              </p:cNvSpPr>
              <p:nvPr/>
            </p:nvSpPr>
            <p:spPr bwMode="auto">
              <a:xfrm>
                <a:off x="7400327" y="1646000"/>
                <a:ext cx="272155" cy="451062"/>
              </a:xfrm>
              <a:custGeom>
                <a:avLst/>
                <a:gdLst>
                  <a:gd name="T0" fmla="*/ 65 w 106"/>
                  <a:gd name="T1" fmla="*/ 81 h 176"/>
                  <a:gd name="T2" fmla="*/ 106 w 106"/>
                  <a:gd name="T3" fmla="*/ 28 h 176"/>
                  <a:gd name="T4" fmla="*/ 106 w 106"/>
                  <a:gd name="T5" fmla="*/ 0 h 176"/>
                  <a:gd name="T6" fmla="*/ 98 w 106"/>
                  <a:gd name="T7" fmla="*/ 0 h 176"/>
                  <a:gd name="T8" fmla="*/ 8 w 106"/>
                  <a:gd name="T9" fmla="*/ 0 h 176"/>
                  <a:gd name="T10" fmla="*/ 0 w 106"/>
                  <a:gd name="T11" fmla="*/ 0 h 176"/>
                  <a:gd name="T12" fmla="*/ 0 w 106"/>
                  <a:gd name="T13" fmla="*/ 28 h 176"/>
                  <a:gd name="T14" fmla="*/ 0 w 106"/>
                  <a:gd name="T15" fmla="*/ 28 h 176"/>
                  <a:gd name="T16" fmla="*/ 42 w 106"/>
                  <a:gd name="T17" fmla="*/ 81 h 176"/>
                  <a:gd name="T18" fmla="*/ 48 w 106"/>
                  <a:gd name="T19" fmla="*/ 89 h 176"/>
                  <a:gd name="T20" fmla="*/ 45 w 106"/>
                  <a:gd name="T21" fmla="*/ 94 h 176"/>
                  <a:gd name="T22" fmla="*/ 0 w 106"/>
                  <a:gd name="T23" fmla="*/ 147 h 176"/>
                  <a:gd name="T24" fmla="*/ 0 w 106"/>
                  <a:gd name="T25" fmla="*/ 147 h 176"/>
                  <a:gd name="T26" fmla="*/ 0 w 106"/>
                  <a:gd name="T27" fmla="*/ 176 h 176"/>
                  <a:gd name="T28" fmla="*/ 8 w 106"/>
                  <a:gd name="T29" fmla="*/ 176 h 176"/>
                  <a:gd name="T30" fmla="*/ 98 w 106"/>
                  <a:gd name="T31" fmla="*/ 176 h 176"/>
                  <a:gd name="T32" fmla="*/ 106 w 106"/>
                  <a:gd name="T33" fmla="*/ 176 h 176"/>
                  <a:gd name="T34" fmla="*/ 106 w 106"/>
                  <a:gd name="T35" fmla="*/ 147 h 176"/>
                  <a:gd name="T36" fmla="*/ 62 w 106"/>
                  <a:gd name="T37" fmla="*/ 94 h 176"/>
                  <a:gd name="T38" fmla="*/ 59 w 106"/>
                  <a:gd name="T39" fmla="*/ 89 h 176"/>
                  <a:gd name="T40" fmla="*/ 65 w 106"/>
                  <a:gd name="T41" fmla="*/ 81 h 176"/>
                  <a:gd name="T42" fmla="*/ 16 w 106"/>
                  <a:gd name="T43" fmla="*/ 147 h 176"/>
                  <a:gd name="T44" fmla="*/ 16 w 106"/>
                  <a:gd name="T45" fmla="*/ 143 h 176"/>
                  <a:gd name="T46" fmla="*/ 16 w 106"/>
                  <a:gd name="T47" fmla="*/ 143 h 176"/>
                  <a:gd name="T48" fmla="*/ 47 w 106"/>
                  <a:gd name="T49" fmla="*/ 106 h 176"/>
                  <a:gd name="T50" fmla="*/ 16 w 106"/>
                  <a:gd name="T51" fmla="*/ 147 h 176"/>
                  <a:gd name="T52" fmla="*/ 90 w 106"/>
                  <a:gd name="T53" fmla="*/ 143 h 176"/>
                  <a:gd name="T54" fmla="*/ 90 w 106"/>
                  <a:gd name="T55" fmla="*/ 145 h 176"/>
                  <a:gd name="T56" fmla="*/ 58 w 106"/>
                  <a:gd name="T57" fmla="*/ 106 h 176"/>
                  <a:gd name="T58" fmla="*/ 90 w 106"/>
                  <a:gd name="T59" fmla="*/ 143 h 176"/>
                  <a:gd name="T60" fmla="*/ 47 w 106"/>
                  <a:gd name="T61" fmla="*/ 47 h 176"/>
                  <a:gd name="T62" fmla="*/ 21 w 106"/>
                  <a:gd name="T63" fmla="*/ 51 h 176"/>
                  <a:gd name="T64" fmla="*/ 16 w 106"/>
                  <a:gd name="T65" fmla="*/ 32 h 176"/>
                  <a:gd name="T66" fmla="*/ 16 w 106"/>
                  <a:gd name="T67" fmla="*/ 32 h 176"/>
                  <a:gd name="T68" fmla="*/ 16 w 106"/>
                  <a:gd name="T69" fmla="*/ 12 h 176"/>
                  <a:gd name="T70" fmla="*/ 22 w 106"/>
                  <a:gd name="T71" fmla="*/ 12 h 176"/>
                  <a:gd name="T72" fmla="*/ 85 w 106"/>
                  <a:gd name="T73" fmla="*/ 12 h 176"/>
                  <a:gd name="T74" fmla="*/ 90 w 106"/>
                  <a:gd name="T75" fmla="*/ 12 h 176"/>
                  <a:gd name="T76" fmla="*/ 90 w 106"/>
                  <a:gd name="T77" fmla="*/ 32 h 176"/>
                  <a:gd name="T78" fmla="*/ 89 w 106"/>
                  <a:gd name="T79" fmla="*/ 42 h 176"/>
                  <a:gd name="T80" fmla="*/ 68 w 106"/>
                  <a:gd name="T81" fmla="*/ 49 h 176"/>
                  <a:gd name="T82" fmla="*/ 47 w 106"/>
                  <a:gd name="T83" fmla="*/ 47 h 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06" h="176">
                    <a:moveTo>
                      <a:pt x="65" y="81"/>
                    </a:moveTo>
                    <a:cubicBezTo>
                      <a:pt x="89" y="75"/>
                      <a:pt x="106" y="54"/>
                      <a:pt x="106" y="28"/>
                    </a:cubicBezTo>
                    <a:cubicBezTo>
                      <a:pt x="106" y="0"/>
                      <a:pt x="106" y="0"/>
                      <a:pt x="106" y="0"/>
                    </a:cubicBezTo>
                    <a:cubicBezTo>
                      <a:pt x="98" y="0"/>
                      <a:pt x="98" y="0"/>
                      <a:pt x="98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28"/>
                      <a:pt x="0" y="28"/>
                      <a:pt x="0" y="28"/>
                    </a:cubicBezTo>
                    <a:cubicBezTo>
                      <a:pt x="0" y="28"/>
                      <a:pt x="0" y="28"/>
                      <a:pt x="0" y="28"/>
                    </a:cubicBezTo>
                    <a:cubicBezTo>
                      <a:pt x="0" y="54"/>
                      <a:pt x="18" y="76"/>
                      <a:pt x="42" y="81"/>
                    </a:cubicBezTo>
                    <a:cubicBezTo>
                      <a:pt x="45" y="83"/>
                      <a:pt x="47" y="86"/>
                      <a:pt x="48" y="89"/>
                    </a:cubicBezTo>
                    <a:cubicBezTo>
                      <a:pt x="47" y="91"/>
                      <a:pt x="46" y="92"/>
                      <a:pt x="45" y="94"/>
                    </a:cubicBezTo>
                    <a:cubicBezTo>
                      <a:pt x="20" y="98"/>
                      <a:pt x="0" y="120"/>
                      <a:pt x="0" y="147"/>
                    </a:cubicBezTo>
                    <a:cubicBezTo>
                      <a:pt x="0" y="147"/>
                      <a:pt x="0" y="147"/>
                      <a:pt x="0" y="147"/>
                    </a:cubicBezTo>
                    <a:cubicBezTo>
                      <a:pt x="0" y="176"/>
                      <a:pt x="0" y="176"/>
                      <a:pt x="0" y="176"/>
                    </a:cubicBezTo>
                    <a:cubicBezTo>
                      <a:pt x="8" y="176"/>
                      <a:pt x="8" y="176"/>
                      <a:pt x="8" y="176"/>
                    </a:cubicBezTo>
                    <a:cubicBezTo>
                      <a:pt x="98" y="176"/>
                      <a:pt x="98" y="176"/>
                      <a:pt x="98" y="176"/>
                    </a:cubicBezTo>
                    <a:cubicBezTo>
                      <a:pt x="106" y="176"/>
                      <a:pt x="106" y="176"/>
                      <a:pt x="106" y="176"/>
                    </a:cubicBezTo>
                    <a:cubicBezTo>
                      <a:pt x="106" y="147"/>
                      <a:pt x="106" y="147"/>
                      <a:pt x="106" y="147"/>
                    </a:cubicBezTo>
                    <a:cubicBezTo>
                      <a:pt x="106" y="120"/>
                      <a:pt x="87" y="98"/>
                      <a:pt x="62" y="94"/>
                    </a:cubicBezTo>
                    <a:cubicBezTo>
                      <a:pt x="61" y="92"/>
                      <a:pt x="60" y="91"/>
                      <a:pt x="59" y="89"/>
                    </a:cubicBezTo>
                    <a:cubicBezTo>
                      <a:pt x="60" y="86"/>
                      <a:pt x="62" y="83"/>
                      <a:pt x="65" y="81"/>
                    </a:cubicBezTo>
                    <a:close/>
                    <a:moveTo>
                      <a:pt x="16" y="147"/>
                    </a:moveTo>
                    <a:cubicBezTo>
                      <a:pt x="16" y="143"/>
                      <a:pt x="16" y="143"/>
                      <a:pt x="16" y="143"/>
                    </a:cubicBezTo>
                    <a:cubicBezTo>
                      <a:pt x="16" y="143"/>
                      <a:pt x="16" y="143"/>
                      <a:pt x="16" y="143"/>
                    </a:cubicBezTo>
                    <a:cubicBezTo>
                      <a:pt x="16" y="124"/>
                      <a:pt x="29" y="109"/>
                      <a:pt x="47" y="106"/>
                    </a:cubicBezTo>
                    <a:cubicBezTo>
                      <a:pt x="47" y="113"/>
                      <a:pt x="43" y="131"/>
                      <a:pt x="16" y="147"/>
                    </a:cubicBezTo>
                    <a:close/>
                    <a:moveTo>
                      <a:pt x="90" y="143"/>
                    </a:moveTo>
                    <a:cubicBezTo>
                      <a:pt x="90" y="145"/>
                      <a:pt x="90" y="145"/>
                      <a:pt x="90" y="145"/>
                    </a:cubicBezTo>
                    <a:cubicBezTo>
                      <a:pt x="79" y="138"/>
                      <a:pt x="57" y="122"/>
                      <a:pt x="58" y="106"/>
                    </a:cubicBezTo>
                    <a:cubicBezTo>
                      <a:pt x="76" y="109"/>
                      <a:pt x="90" y="124"/>
                      <a:pt x="90" y="143"/>
                    </a:cubicBezTo>
                    <a:close/>
                    <a:moveTo>
                      <a:pt x="47" y="47"/>
                    </a:moveTo>
                    <a:cubicBezTo>
                      <a:pt x="36" y="42"/>
                      <a:pt x="26" y="48"/>
                      <a:pt x="21" y="51"/>
                    </a:cubicBezTo>
                    <a:cubicBezTo>
                      <a:pt x="18" y="46"/>
                      <a:pt x="16" y="39"/>
                      <a:pt x="16" y="32"/>
                    </a:cubicBezTo>
                    <a:cubicBezTo>
                      <a:pt x="16" y="32"/>
                      <a:pt x="16" y="32"/>
                      <a:pt x="16" y="32"/>
                    </a:cubicBezTo>
                    <a:cubicBezTo>
                      <a:pt x="16" y="12"/>
                      <a:pt x="16" y="12"/>
                      <a:pt x="16" y="12"/>
                    </a:cubicBezTo>
                    <a:cubicBezTo>
                      <a:pt x="22" y="12"/>
                      <a:pt x="22" y="12"/>
                      <a:pt x="22" y="12"/>
                    </a:cubicBezTo>
                    <a:cubicBezTo>
                      <a:pt x="85" y="12"/>
                      <a:pt x="85" y="12"/>
                      <a:pt x="85" y="12"/>
                    </a:cubicBezTo>
                    <a:cubicBezTo>
                      <a:pt x="90" y="12"/>
                      <a:pt x="90" y="12"/>
                      <a:pt x="90" y="12"/>
                    </a:cubicBezTo>
                    <a:cubicBezTo>
                      <a:pt x="90" y="32"/>
                      <a:pt x="90" y="32"/>
                      <a:pt x="90" y="32"/>
                    </a:cubicBezTo>
                    <a:cubicBezTo>
                      <a:pt x="90" y="36"/>
                      <a:pt x="90" y="39"/>
                      <a:pt x="89" y="42"/>
                    </a:cubicBezTo>
                    <a:cubicBezTo>
                      <a:pt x="83" y="42"/>
                      <a:pt x="72" y="47"/>
                      <a:pt x="68" y="49"/>
                    </a:cubicBezTo>
                    <a:cubicBezTo>
                      <a:pt x="63" y="52"/>
                      <a:pt x="63" y="53"/>
                      <a:pt x="47" y="4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5" name="Freeform 34"/>
              <p:cNvSpPr>
                <a:spLocks/>
              </p:cNvSpPr>
              <p:nvPr/>
            </p:nvSpPr>
            <p:spPr bwMode="auto">
              <a:xfrm>
                <a:off x="7375389" y="2115495"/>
                <a:ext cx="319864" cy="56383"/>
              </a:xfrm>
              <a:custGeom>
                <a:avLst/>
                <a:gdLst>
                  <a:gd name="T0" fmla="*/ 117 w 125"/>
                  <a:gd name="T1" fmla="*/ 0 h 22"/>
                  <a:gd name="T2" fmla="*/ 8 w 125"/>
                  <a:gd name="T3" fmla="*/ 0 h 22"/>
                  <a:gd name="T4" fmla="*/ 0 w 125"/>
                  <a:gd name="T5" fmla="*/ 11 h 22"/>
                  <a:gd name="T6" fmla="*/ 8 w 125"/>
                  <a:gd name="T7" fmla="*/ 22 h 22"/>
                  <a:gd name="T8" fmla="*/ 117 w 125"/>
                  <a:gd name="T9" fmla="*/ 22 h 22"/>
                  <a:gd name="T10" fmla="*/ 125 w 125"/>
                  <a:gd name="T11" fmla="*/ 11 h 22"/>
                  <a:gd name="T12" fmla="*/ 117 w 125"/>
                  <a:gd name="T13" fmla="*/ 0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5" h="22">
                    <a:moveTo>
                      <a:pt x="117" y="0"/>
                    </a:moveTo>
                    <a:cubicBezTo>
                      <a:pt x="8" y="0"/>
                      <a:pt x="8" y="0"/>
                      <a:pt x="8" y="0"/>
                    </a:cubicBezTo>
                    <a:cubicBezTo>
                      <a:pt x="3" y="0"/>
                      <a:pt x="0" y="5"/>
                      <a:pt x="0" y="11"/>
                    </a:cubicBezTo>
                    <a:cubicBezTo>
                      <a:pt x="0" y="17"/>
                      <a:pt x="3" y="22"/>
                      <a:pt x="8" y="22"/>
                    </a:cubicBezTo>
                    <a:cubicBezTo>
                      <a:pt x="117" y="22"/>
                      <a:pt x="117" y="22"/>
                      <a:pt x="117" y="22"/>
                    </a:cubicBezTo>
                    <a:cubicBezTo>
                      <a:pt x="121" y="22"/>
                      <a:pt x="125" y="17"/>
                      <a:pt x="125" y="11"/>
                    </a:cubicBezTo>
                    <a:cubicBezTo>
                      <a:pt x="125" y="5"/>
                      <a:pt x="121" y="0"/>
                      <a:pt x="117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6" name="Freeform 35"/>
              <p:cNvSpPr>
                <a:spLocks/>
              </p:cNvSpPr>
              <p:nvPr/>
            </p:nvSpPr>
            <p:spPr bwMode="auto">
              <a:xfrm>
                <a:off x="7375389" y="1569016"/>
                <a:ext cx="319864" cy="58551"/>
              </a:xfrm>
              <a:custGeom>
                <a:avLst/>
                <a:gdLst>
                  <a:gd name="T0" fmla="*/ 8 w 125"/>
                  <a:gd name="T1" fmla="*/ 23 h 23"/>
                  <a:gd name="T2" fmla="*/ 117 w 125"/>
                  <a:gd name="T3" fmla="*/ 23 h 23"/>
                  <a:gd name="T4" fmla="*/ 125 w 125"/>
                  <a:gd name="T5" fmla="*/ 11 h 23"/>
                  <a:gd name="T6" fmla="*/ 117 w 125"/>
                  <a:gd name="T7" fmla="*/ 0 h 23"/>
                  <a:gd name="T8" fmla="*/ 8 w 125"/>
                  <a:gd name="T9" fmla="*/ 0 h 23"/>
                  <a:gd name="T10" fmla="*/ 0 w 125"/>
                  <a:gd name="T11" fmla="*/ 11 h 23"/>
                  <a:gd name="T12" fmla="*/ 8 w 125"/>
                  <a:gd name="T13" fmla="*/ 23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5" h="23">
                    <a:moveTo>
                      <a:pt x="8" y="23"/>
                    </a:moveTo>
                    <a:cubicBezTo>
                      <a:pt x="117" y="23"/>
                      <a:pt x="117" y="23"/>
                      <a:pt x="117" y="23"/>
                    </a:cubicBezTo>
                    <a:cubicBezTo>
                      <a:pt x="121" y="23"/>
                      <a:pt x="125" y="17"/>
                      <a:pt x="125" y="11"/>
                    </a:cubicBezTo>
                    <a:cubicBezTo>
                      <a:pt x="125" y="5"/>
                      <a:pt x="121" y="0"/>
                      <a:pt x="117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3" y="0"/>
                      <a:pt x="0" y="5"/>
                      <a:pt x="0" y="11"/>
                    </a:cubicBezTo>
                    <a:cubicBezTo>
                      <a:pt x="0" y="17"/>
                      <a:pt x="3" y="23"/>
                      <a:pt x="8" y="23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7" name="Group 26"/>
            <p:cNvGrpSpPr/>
            <p:nvPr/>
          </p:nvGrpSpPr>
          <p:grpSpPr>
            <a:xfrm>
              <a:off x="8309484" y="3068785"/>
              <a:ext cx="1059194" cy="1156869"/>
              <a:chOff x="8372930" y="2664142"/>
              <a:chExt cx="1281624" cy="1399811"/>
            </a:xfrm>
          </p:grpSpPr>
          <p:sp>
            <p:nvSpPr>
              <p:cNvPr id="28" name="Freeform 18"/>
              <p:cNvSpPr>
                <a:spLocks/>
              </p:cNvSpPr>
              <p:nvPr/>
            </p:nvSpPr>
            <p:spPr bwMode="auto">
              <a:xfrm>
                <a:off x="8372930" y="2664142"/>
                <a:ext cx="1281624" cy="1399811"/>
              </a:xfrm>
              <a:custGeom>
                <a:avLst/>
                <a:gdLst>
                  <a:gd name="T0" fmla="*/ 435 w 500"/>
                  <a:gd name="T1" fmla="*/ 369 h 546"/>
                  <a:gd name="T2" fmla="*/ 369 w 500"/>
                  <a:gd name="T3" fmla="*/ 66 h 546"/>
                  <a:gd name="T4" fmla="*/ 66 w 500"/>
                  <a:gd name="T5" fmla="*/ 129 h 546"/>
                  <a:gd name="T6" fmla="*/ 132 w 500"/>
                  <a:gd name="T7" fmla="*/ 431 h 546"/>
                  <a:gd name="T8" fmla="*/ 144 w 500"/>
                  <a:gd name="T9" fmla="*/ 439 h 546"/>
                  <a:gd name="T10" fmla="*/ 172 w 500"/>
                  <a:gd name="T11" fmla="*/ 546 h 546"/>
                  <a:gd name="T12" fmla="*/ 237 w 500"/>
                  <a:gd name="T13" fmla="*/ 466 h 546"/>
                  <a:gd name="T14" fmla="*/ 435 w 500"/>
                  <a:gd name="T15" fmla="*/ 369 h 5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00" h="546">
                    <a:moveTo>
                      <a:pt x="435" y="369"/>
                    </a:moveTo>
                    <a:cubicBezTo>
                      <a:pt x="500" y="268"/>
                      <a:pt x="471" y="133"/>
                      <a:pt x="369" y="66"/>
                    </a:cubicBezTo>
                    <a:cubicBezTo>
                      <a:pt x="267" y="0"/>
                      <a:pt x="131" y="28"/>
                      <a:pt x="66" y="129"/>
                    </a:cubicBezTo>
                    <a:cubicBezTo>
                      <a:pt x="0" y="229"/>
                      <a:pt x="30" y="365"/>
                      <a:pt x="132" y="431"/>
                    </a:cubicBezTo>
                    <a:cubicBezTo>
                      <a:pt x="136" y="434"/>
                      <a:pt x="140" y="436"/>
                      <a:pt x="144" y="439"/>
                    </a:cubicBezTo>
                    <a:cubicBezTo>
                      <a:pt x="172" y="546"/>
                      <a:pt x="172" y="546"/>
                      <a:pt x="172" y="546"/>
                    </a:cubicBezTo>
                    <a:cubicBezTo>
                      <a:pt x="237" y="466"/>
                      <a:pt x="237" y="466"/>
                      <a:pt x="237" y="466"/>
                    </a:cubicBezTo>
                    <a:cubicBezTo>
                      <a:pt x="313" y="472"/>
                      <a:pt x="390" y="437"/>
                      <a:pt x="435" y="369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9" name="Freeform 36"/>
              <p:cNvSpPr>
                <a:spLocks noEditPoints="1"/>
              </p:cNvSpPr>
              <p:nvPr/>
            </p:nvSpPr>
            <p:spPr bwMode="auto">
              <a:xfrm>
                <a:off x="8767609" y="2946056"/>
                <a:ext cx="479253" cy="715627"/>
              </a:xfrm>
              <a:custGeom>
                <a:avLst/>
                <a:gdLst>
                  <a:gd name="T0" fmla="*/ 93 w 187"/>
                  <a:gd name="T1" fmla="*/ 1 h 279"/>
                  <a:gd name="T2" fmla="*/ 18 w 187"/>
                  <a:gd name="T3" fmla="*/ 38 h 279"/>
                  <a:gd name="T4" fmla="*/ 2 w 187"/>
                  <a:gd name="T5" fmla="*/ 103 h 279"/>
                  <a:gd name="T6" fmla="*/ 27 w 187"/>
                  <a:gd name="T7" fmla="*/ 158 h 279"/>
                  <a:gd name="T8" fmla="*/ 27 w 187"/>
                  <a:gd name="T9" fmla="*/ 158 h 279"/>
                  <a:gd name="T10" fmla="*/ 42 w 187"/>
                  <a:gd name="T11" fmla="*/ 204 h 279"/>
                  <a:gd name="T12" fmla="*/ 51 w 187"/>
                  <a:gd name="T13" fmla="*/ 269 h 279"/>
                  <a:gd name="T14" fmla="*/ 55 w 187"/>
                  <a:gd name="T15" fmla="*/ 273 h 279"/>
                  <a:gd name="T16" fmla="*/ 91 w 187"/>
                  <a:gd name="T17" fmla="*/ 279 h 279"/>
                  <a:gd name="T18" fmla="*/ 134 w 187"/>
                  <a:gd name="T19" fmla="*/ 271 h 279"/>
                  <a:gd name="T20" fmla="*/ 144 w 187"/>
                  <a:gd name="T21" fmla="*/ 246 h 279"/>
                  <a:gd name="T22" fmla="*/ 149 w 187"/>
                  <a:gd name="T23" fmla="*/ 184 h 279"/>
                  <a:gd name="T24" fmla="*/ 160 w 187"/>
                  <a:gd name="T25" fmla="*/ 156 h 279"/>
                  <a:gd name="T26" fmla="*/ 176 w 187"/>
                  <a:gd name="T27" fmla="*/ 127 h 279"/>
                  <a:gd name="T28" fmla="*/ 185 w 187"/>
                  <a:gd name="T29" fmla="*/ 70 h 279"/>
                  <a:gd name="T30" fmla="*/ 94 w 187"/>
                  <a:gd name="T31" fmla="*/ 1 h 279"/>
                  <a:gd name="T32" fmla="*/ 164 w 187"/>
                  <a:gd name="T33" fmla="*/ 74 h 279"/>
                  <a:gd name="T34" fmla="*/ 130 w 187"/>
                  <a:gd name="T35" fmla="*/ 169 h 279"/>
                  <a:gd name="T36" fmla="*/ 127 w 187"/>
                  <a:gd name="T37" fmla="*/ 184 h 279"/>
                  <a:gd name="T38" fmla="*/ 125 w 187"/>
                  <a:gd name="T39" fmla="*/ 193 h 279"/>
                  <a:gd name="T40" fmla="*/ 103 w 187"/>
                  <a:gd name="T41" fmla="*/ 199 h 279"/>
                  <a:gd name="T42" fmla="*/ 101 w 187"/>
                  <a:gd name="T43" fmla="*/ 148 h 279"/>
                  <a:gd name="T44" fmla="*/ 125 w 187"/>
                  <a:gd name="T45" fmla="*/ 71 h 279"/>
                  <a:gd name="T46" fmla="*/ 112 w 187"/>
                  <a:gd name="T47" fmla="*/ 65 h 279"/>
                  <a:gd name="T48" fmla="*/ 99 w 187"/>
                  <a:gd name="T49" fmla="*/ 66 h 279"/>
                  <a:gd name="T50" fmla="*/ 75 w 187"/>
                  <a:gd name="T51" fmla="*/ 68 h 279"/>
                  <a:gd name="T52" fmla="*/ 66 w 187"/>
                  <a:gd name="T53" fmla="*/ 69 h 279"/>
                  <a:gd name="T54" fmla="*/ 52 w 187"/>
                  <a:gd name="T55" fmla="*/ 77 h 279"/>
                  <a:gd name="T56" fmla="*/ 83 w 187"/>
                  <a:gd name="T57" fmla="*/ 153 h 279"/>
                  <a:gd name="T58" fmla="*/ 65 w 187"/>
                  <a:gd name="T59" fmla="*/ 198 h 279"/>
                  <a:gd name="T60" fmla="*/ 62 w 187"/>
                  <a:gd name="T61" fmla="*/ 194 h 279"/>
                  <a:gd name="T62" fmla="*/ 60 w 187"/>
                  <a:gd name="T63" fmla="*/ 185 h 279"/>
                  <a:gd name="T64" fmla="*/ 57 w 187"/>
                  <a:gd name="T65" fmla="*/ 170 h 279"/>
                  <a:gd name="T66" fmla="*/ 31 w 187"/>
                  <a:gd name="T67" fmla="*/ 122 h 279"/>
                  <a:gd name="T68" fmla="*/ 23 w 187"/>
                  <a:gd name="T69" fmla="*/ 76 h 279"/>
                  <a:gd name="T70" fmla="*/ 36 w 187"/>
                  <a:gd name="T71" fmla="*/ 47 h 279"/>
                  <a:gd name="T72" fmla="*/ 93 w 187"/>
                  <a:gd name="T73" fmla="*/ 20 h 279"/>
                  <a:gd name="T74" fmla="*/ 93 w 187"/>
                  <a:gd name="T75" fmla="*/ 19 h 279"/>
                  <a:gd name="T76" fmla="*/ 150 w 187"/>
                  <a:gd name="T77" fmla="*/ 45 h 279"/>
                  <a:gd name="T78" fmla="*/ 72 w 187"/>
                  <a:gd name="T79" fmla="*/ 71 h 279"/>
                  <a:gd name="T80" fmla="*/ 80 w 187"/>
                  <a:gd name="T81" fmla="*/ 76 h 279"/>
                  <a:gd name="T82" fmla="*/ 83 w 187"/>
                  <a:gd name="T83" fmla="*/ 69 h 279"/>
                  <a:gd name="T84" fmla="*/ 91 w 187"/>
                  <a:gd name="T85" fmla="*/ 69 h 279"/>
                  <a:gd name="T86" fmla="*/ 95 w 187"/>
                  <a:gd name="T87" fmla="*/ 69 h 279"/>
                  <a:gd name="T88" fmla="*/ 98 w 187"/>
                  <a:gd name="T89" fmla="*/ 79 h 279"/>
                  <a:gd name="T90" fmla="*/ 103 w 187"/>
                  <a:gd name="T91" fmla="*/ 77 h 279"/>
                  <a:gd name="T92" fmla="*/ 116 w 187"/>
                  <a:gd name="T93" fmla="*/ 78 h 279"/>
                  <a:gd name="T94" fmla="*/ 63 w 187"/>
                  <a:gd name="T95" fmla="*/ 80 h 279"/>
                  <a:gd name="T96" fmla="*/ 72 w 187"/>
                  <a:gd name="T97" fmla="*/ 71 h 279"/>
                  <a:gd name="T98" fmla="*/ 114 w 187"/>
                  <a:gd name="T99" fmla="*/ 71 h 279"/>
                  <a:gd name="T100" fmla="*/ 115 w 187"/>
                  <a:gd name="T101" fmla="*/ 69 h 279"/>
                  <a:gd name="T102" fmla="*/ 107 w 187"/>
                  <a:gd name="T103" fmla="*/ 68 h 279"/>
                  <a:gd name="T104" fmla="*/ 103 w 187"/>
                  <a:gd name="T105" fmla="*/ 69 h 279"/>
                  <a:gd name="T106" fmla="*/ 62 w 187"/>
                  <a:gd name="T107" fmla="*/ 77 h 279"/>
                  <a:gd name="T108" fmla="*/ 62 w 187"/>
                  <a:gd name="T109" fmla="*/ 77 h 2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87" h="279">
                    <a:moveTo>
                      <a:pt x="94" y="1"/>
                    </a:moveTo>
                    <a:cubicBezTo>
                      <a:pt x="93" y="1"/>
                      <a:pt x="93" y="1"/>
                      <a:pt x="93" y="1"/>
                    </a:cubicBezTo>
                    <a:cubicBezTo>
                      <a:pt x="93" y="1"/>
                      <a:pt x="93" y="1"/>
                      <a:pt x="92" y="1"/>
                    </a:cubicBezTo>
                    <a:cubicBezTo>
                      <a:pt x="53" y="2"/>
                      <a:pt x="30" y="21"/>
                      <a:pt x="18" y="38"/>
                    </a:cubicBezTo>
                    <a:cubicBezTo>
                      <a:pt x="6" y="54"/>
                      <a:pt x="2" y="71"/>
                      <a:pt x="2" y="73"/>
                    </a:cubicBezTo>
                    <a:cubicBezTo>
                      <a:pt x="0" y="82"/>
                      <a:pt x="0" y="92"/>
                      <a:pt x="2" y="103"/>
                    </a:cubicBezTo>
                    <a:cubicBezTo>
                      <a:pt x="4" y="112"/>
                      <a:pt x="7" y="121"/>
                      <a:pt x="11" y="130"/>
                    </a:cubicBezTo>
                    <a:cubicBezTo>
                      <a:pt x="18" y="146"/>
                      <a:pt x="26" y="157"/>
                      <a:pt x="27" y="158"/>
                    </a:cubicBezTo>
                    <a:cubicBezTo>
                      <a:pt x="27" y="158"/>
                      <a:pt x="27" y="158"/>
                      <a:pt x="27" y="158"/>
                    </a:cubicBezTo>
                    <a:cubicBezTo>
                      <a:pt x="27" y="158"/>
                      <a:pt x="27" y="158"/>
                      <a:pt x="27" y="158"/>
                    </a:cubicBezTo>
                    <a:cubicBezTo>
                      <a:pt x="34" y="166"/>
                      <a:pt x="37" y="180"/>
                      <a:pt x="37" y="185"/>
                    </a:cubicBezTo>
                    <a:cubicBezTo>
                      <a:pt x="37" y="193"/>
                      <a:pt x="40" y="200"/>
                      <a:pt x="42" y="204"/>
                    </a:cubicBezTo>
                    <a:cubicBezTo>
                      <a:pt x="41" y="222"/>
                      <a:pt x="41" y="236"/>
                      <a:pt x="43" y="248"/>
                    </a:cubicBezTo>
                    <a:cubicBezTo>
                      <a:pt x="45" y="257"/>
                      <a:pt x="47" y="265"/>
                      <a:pt x="51" y="269"/>
                    </a:cubicBezTo>
                    <a:cubicBezTo>
                      <a:pt x="52" y="272"/>
                      <a:pt x="52" y="272"/>
                      <a:pt x="52" y="272"/>
                    </a:cubicBezTo>
                    <a:cubicBezTo>
                      <a:pt x="55" y="273"/>
                      <a:pt x="55" y="273"/>
                      <a:pt x="55" y="273"/>
                    </a:cubicBezTo>
                    <a:cubicBezTo>
                      <a:pt x="61" y="275"/>
                      <a:pt x="73" y="279"/>
                      <a:pt x="91" y="279"/>
                    </a:cubicBezTo>
                    <a:cubicBezTo>
                      <a:pt x="91" y="279"/>
                      <a:pt x="91" y="279"/>
                      <a:pt x="91" y="279"/>
                    </a:cubicBezTo>
                    <a:cubicBezTo>
                      <a:pt x="104" y="278"/>
                      <a:pt x="117" y="276"/>
                      <a:pt x="131" y="272"/>
                    </a:cubicBezTo>
                    <a:cubicBezTo>
                      <a:pt x="134" y="271"/>
                      <a:pt x="134" y="271"/>
                      <a:pt x="134" y="271"/>
                    </a:cubicBezTo>
                    <a:cubicBezTo>
                      <a:pt x="137" y="268"/>
                      <a:pt x="137" y="268"/>
                      <a:pt x="137" y="268"/>
                    </a:cubicBezTo>
                    <a:cubicBezTo>
                      <a:pt x="140" y="263"/>
                      <a:pt x="142" y="256"/>
                      <a:pt x="144" y="246"/>
                    </a:cubicBezTo>
                    <a:cubicBezTo>
                      <a:pt x="146" y="234"/>
                      <a:pt x="146" y="220"/>
                      <a:pt x="145" y="202"/>
                    </a:cubicBezTo>
                    <a:cubicBezTo>
                      <a:pt x="147" y="198"/>
                      <a:pt x="150" y="192"/>
                      <a:pt x="149" y="184"/>
                    </a:cubicBezTo>
                    <a:cubicBezTo>
                      <a:pt x="150" y="178"/>
                      <a:pt x="152" y="164"/>
                      <a:pt x="159" y="156"/>
                    </a:cubicBezTo>
                    <a:cubicBezTo>
                      <a:pt x="160" y="156"/>
                      <a:pt x="160" y="156"/>
                      <a:pt x="160" y="156"/>
                    </a:cubicBezTo>
                    <a:cubicBezTo>
                      <a:pt x="160" y="155"/>
                      <a:pt x="160" y="155"/>
                      <a:pt x="160" y="155"/>
                    </a:cubicBezTo>
                    <a:cubicBezTo>
                      <a:pt x="160" y="155"/>
                      <a:pt x="169" y="143"/>
                      <a:pt x="176" y="127"/>
                    </a:cubicBezTo>
                    <a:cubicBezTo>
                      <a:pt x="180" y="118"/>
                      <a:pt x="183" y="108"/>
                      <a:pt x="185" y="100"/>
                    </a:cubicBezTo>
                    <a:cubicBezTo>
                      <a:pt x="187" y="89"/>
                      <a:pt x="187" y="79"/>
                      <a:pt x="185" y="70"/>
                    </a:cubicBezTo>
                    <a:cubicBezTo>
                      <a:pt x="184" y="67"/>
                      <a:pt x="180" y="51"/>
                      <a:pt x="168" y="35"/>
                    </a:cubicBezTo>
                    <a:cubicBezTo>
                      <a:pt x="156" y="19"/>
                      <a:pt x="133" y="0"/>
                      <a:pt x="94" y="1"/>
                    </a:cubicBezTo>
                    <a:close/>
                    <a:moveTo>
                      <a:pt x="164" y="73"/>
                    </a:moveTo>
                    <a:cubicBezTo>
                      <a:pt x="164" y="74"/>
                      <a:pt x="164" y="74"/>
                      <a:pt x="164" y="74"/>
                    </a:cubicBezTo>
                    <a:cubicBezTo>
                      <a:pt x="171" y="102"/>
                      <a:pt x="144" y="140"/>
                      <a:pt x="142" y="144"/>
                    </a:cubicBezTo>
                    <a:cubicBezTo>
                      <a:pt x="136" y="150"/>
                      <a:pt x="132" y="159"/>
                      <a:pt x="130" y="169"/>
                    </a:cubicBezTo>
                    <a:cubicBezTo>
                      <a:pt x="128" y="176"/>
                      <a:pt x="127" y="182"/>
                      <a:pt x="127" y="183"/>
                    </a:cubicBezTo>
                    <a:cubicBezTo>
                      <a:pt x="127" y="184"/>
                      <a:pt x="127" y="184"/>
                      <a:pt x="127" y="184"/>
                    </a:cubicBezTo>
                    <a:cubicBezTo>
                      <a:pt x="127" y="184"/>
                      <a:pt x="127" y="184"/>
                      <a:pt x="127" y="184"/>
                    </a:cubicBezTo>
                    <a:cubicBezTo>
                      <a:pt x="127" y="189"/>
                      <a:pt x="125" y="192"/>
                      <a:pt x="125" y="193"/>
                    </a:cubicBezTo>
                    <a:cubicBezTo>
                      <a:pt x="122" y="195"/>
                      <a:pt x="122" y="195"/>
                      <a:pt x="122" y="195"/>
                    </a:cubicBezTo>
                    <a:cubicBezTo>
                      <a:pt x="115" y="197"/>
                      <a:pt x="109" y="199"/>
                      <a:pt x="103" y="199"/>
                    </a:cubicBezTo>
                    <a:cubicBezTo>
                      <a:pt x="102" y="152"/>
                      <a:pt x="102" y="152"/>
                      <a:pt x="102" y="152"/>
                    </a:cubicBezTo>
                    <a:cubicBezTo>
                      <a:pt x="102" y="151"/>
                      <a:pt x="102" y="149"/>
                      <a:pt x="101" y="148"/>
                    </a:cubicBezTo>
                    <a:cubicBezTo>
                      <a:pt x="128" y="72"/>
                      <a:pt x="128" y="72"/>
                      <a:pt x="128" y="72"/>
                    </a:cubicBezTo>
                    <a:cubicBezTo>
                      <a:pt x="125" y="71"/>
                      <a:pt x="125" y="71"/>
                      <a:pt x="125" y="71"/>
                    </a:cubicBezTo>
                    <a:cubicBezTo>
                      <a:pt x="125" y="70"/>
                      <a:pt x="125" y="69"/>
                      <a:pt x="124" y="69"/>
                    </a:cubicBezTo>
                    <a:cubicBezTo>
                      <a:pt x="122" y="64"/>
                      <a:pt x="117" y="64"/>
                      <a:pt x="112" y="65"/>
                    </a:cubicBezTo>
                    <a:cubicBezTo>
                      <a:pt x="112" y="65"/>
                      <a:pt x="111" y="64"/>
                      <a:pt x="110" y="63"/>
                    </a:cubicBezTo>
                    <a:cubicBezTo>
                      <a:pt x="106" y="62"/>
                      <a:pt x="102" y="63"/>
                      <a:pt x="99" y="66"/>
                    </a:cubicBezTo>
                    <a:cubicBezTo>
                      <a:pt x="96" y="65"/>
                      <a:pt x="92" y="65"/>
                      <a:pt x="89" y="66"/>
                    </a:cubicBezTo>
                    <a:cubicBezTo>
                      <a:pt x="85" y="64"/>
                      <a:pt x="79" y="65"/>
                      <a:pt x="75" y="68"/>
                    </a:cubicBezTo>
                    <a:cubicBezTo>
                      <a:pt x="74" y="67"/>
                      <a:pt x="72" y="66"/>
                      <a:pt x="70" y="67"/>
                    </a:cubicBezTo>
                    <a:cubicBezTo>
                      <a:pt x="69" y="67"/>
                      <a:pt x="67" y="68"/>
                      <a:pt x="66" y="69"/>
                    </a:cubicBezTo>
                    <a:cubicBezTo>
                      <a:pt x="61" y="65"/>
                      <a:pt x="56" y="70"/>
                      <a:pt x="55" y="76"/>
                    </a:cubicBezTo>
                    <a:cubicBezTo>
                      <a:pt x="52" y="77"/>
                      <a:pt x="52" y="77"/>
                      <a:pt x="52" y="77"/>
                    </a:cubicBezTo>
                    <a:cubicBezTo>
                      <a:pt x="85" y="149"/>
                      <a:pt x="85" y="149"/>
                      <a:pt x="85" y="149"/>
                    </a:cubicBezTo>
                    <a:cubicBezTo>
                      <a:pt x="84" y="150"/>
                      <a:pt x="83" y="151"/>
                      <a:pt x="83" y="153"/>
                    </a:cubicBezTo>
                    <a:cubicBezTo>
                      <a:pt x="84" y="201"/>
                      <a:pt x="84" y="201"/>
                      <a:pt x="84" y="201"/>
                    </a:cubicBezTo>
                    <a:cubicBezTo>
                      <a:pt x="76" y="200"/>
                      <a:pt x="69" y="199"/>
                      <a:pt x="65" y="198"/>
                    </a:cubicBezTo>
                    <a:cubicBezTo>
                      <a:pt x="65" y="197"/>
                      <a:pt x="65" y="197"/>
                      <a:pt x="65" y="197"/>
                    </a:cubicBezTo>
                    <a:cubicBezTo>
                      <a:pt x="62" y="194"/>
                      <a:pt x="62" y="194"/>
                      <a:pt x="62" y="194"/>
                    </a:cubicBezTo>
                    <a:cubicBezTo>
                      <a:pt x="62" y="194"/>
                      <a:pt x="59" y="190"/>
                      <a:pt x="60" y="186"/>
                    </a:cubicBezTo>
                    <a:cubicBezTo>
                      <a:pt x="60" y="185"/>
                      <a:pt x="60" y="185"/>
                      <a:pt x="60" y="185"/>
                    </a:cubicBezTo>
                    <a:cubicBezTo>
                      <a:pt x="60" y="184"/>
                      <a:pt x="60" y="184"/>
                      <a:pt x="60" y="184"/>
                    </a:cubicBezTo>
                    <a:cubicBezTo>
                      <a:pt x="59" y="183"/>
                      <a:pt x="59" y="178"/>
                      <a:pt x="57" y="170"/>
                    </a:cubicBezTo>
                    <a:cubicBezTo>
                      <a:pt x="54" y="160"/>
                      <a:pt x="50" y="152"/>
                      <a:pt x="45" y="145"/>
                    </a:cubicBezTo>
                    <a:cubicBezTo>
                      <a:pt x="44" y="144"/>
                      <a:pt x="37" y="134"/>
                      <a:pt x="31" y="122"/>
                    </a:cubicBezTo>
                    <a:cubicBezTo>
                      <a:pt x="25" y="109"/>
                      <a:pt x="19" y="92"/>
                      <a:pt x="23" y="76"/>
                    </a:cubicBezTo>
                    <a:cubicBezTo>
                      <a:pt x="23" y="76"/>
                      <a:pt x="23" y="76"/>
                      <a:pt x="23" y="76"/>
                    </a:cubicBezTo>
                    <a:cubicBezTo>
                      <a:pt x="23" y="76"/>
                      <a:pt x="23" y="76"/>
                      <a:pt x="23" y="76"/>
                    </a:cubicBezTo>
                    <a:cubicBezTo>
                      <a:pt x="23" y="76"/>
                      <a:pt x="26" y="61"/>
                      <a:pt x="36" y="47"/>
                    </a:cubicBezTo>
                    <a:cubicBezTo>
                      <a:pt x="49" y="29"/>
                      <a:pt x="68" y="20"/>
                      <a:pt x="92" y="20"/>
                    </a:cubicBezTo>
                    <a:cubicBezTo>
                      <a:pt x="93" y="20"/>
                      <a:pt x="93" y="20"/>
                      <a:pt x="93" y="20"/>
                    </a:cubicBezTo>
                    <a:cubicBezTo>
                      <a:pt x="93" y="20"/>
                      <a:pt x="93" y="20"/>
                      <a:pt x="93" y="20"/>
                    </a:cubicBezTo>
                    <a:cubicBezTo>
                      <a:pt x="93" y="19"/>
                      <a:pt x="93" y="19"/>
                      <a:pt x="93" y="19"/>
                    </a:cubicBezTo>
                    <a:cubicBezTo>
                      <a:pt x="93" y="20"/>
                      <a:pt x="93" y="19"/>
                      <a:pt x="94" y="19"/>
                    </a:cubicBezTo>
                    <a:cubicBezTo>
                      <a:pt x="118" y="19"/>
                      <a:pt x="137" y="27"/>
                      <a:pt x="150" y="45"/>
                    </a:cubicBezTo>
                    <a:cubicBezTo>
                      <a:pt x="160" y="58"/>
                      <a:pt x="164" y="73"/>
                      <a:pt x="164" y="73"/>
                    </a:cubicBezTo>
                    <a:close/>
                    <a:moveTo>
                      <a:pt x="72" y="71"/>
                    </a:moveTo>
                    <a:cubicBezTo>
                      <a:pt x="71" y="72"/>
                      <a:pt x="70" y="75"/>
                      <a:pt x="71" y="77"/>
                    </a:cubicBezTo>
                    <a:cubicBezTo>
                      <a:pt x="73" y="80"/>
                      <a:pt x="78" y="79"/>
                      <a:pt x="80" y="76"/>
                    </a:cubicBezTo>
                    <a:cubicBezTo>
                      <a:pt x="80" y="74"/>
                      <a:pt x="80" y="72"/>
                      <a:pt x="79" y="70"/>
                    </a:cubicBezTo>
                    <a:cubicBezTo>
                      <a:pt x="80" y="69"/>
                      <a:pt x="81" y="69"/>
                      <a:pt x="83" y="69"/>
                    </a:cubicBezTo>
                    <a:cubicBezTo>
                      <a:pt x="76" y="75"/>
                      <a:pt x="89" y="83"/>
                      <a:pt x="91" y="73"/>
                    </a:cubicBezTo>
                    <a:cubicBezTo>
                      <a:pt x="92" y="71"/>
                      <a:pt x="91" y="70"/>
                      <a:pt x="91" y="69"/>
                    </a:cubicBezTo>
                    <a:cubicBezTo>
                      <a:pt x="91" y="69"/>
                      <a:pt x="92" y="69"/>
                      <a:pt x="92" y="69"/>
                    </a:cubicBezTo>
                    <a:cubicBezTo>
                      <a:pt x="93" y="69"/>
                      <a:pt x="94" y="69"/>
                      <a:pt x="95" y="69"/>
                    </a:cubicBezTo>
                    <a:cubicBezTo>
                      <a:pt x="95" y="69"/>
                      <a:pt x="95" y="69"/>
                      <a:pt x="95" y="69"/>
                    </a:cubicBezTo>
                    <a:cubicBezTo>
                      <a:pt x="92" y="72"/>
                      <a:pt x="93" y="80"/>
                      <a:pt x="98" y="79"/>
                    </a:cubicBezTo>
                    <a:cubicBezTo>
                      <a:pt x="100" y="78"/>
                      <a:pt x="101" y="78"/>
                      <a:pt x="102" y="76"/>
                    </a:cubicBezTo>
                    <a:cubicBezTo>
                      <a:pt x="103" y="77"/>
                      <a:pt x="103" y="77"/>
                      <a:pt x="103" y="77"/>
                    </a:cubicBezTo>
                    <a:cubicBezTo>
                      <a:pt x="108" y="79"/>
                      <a:pt x="111" y="77"/>
                      <a:pt x="113" y="74"/>
                    </a:cubicBezTo>
                    <a:cubicBezTo>
                      <a:pt x="113" y="76"/>
                      <a:pt x="114" y="77"/>
                      <a:pt x="116" y="78"/>
                    </a:cubicBezTo>
                    <a:cubicBezTo>
                      <a:pt x="92" y="144"/>
                      <a:pt x="92" y="144"/>
                      <a:pt x="92" y="144"/>
                    </a:cubicBezTo>
                    <a:cubicBezTo>
                      <a:pt x="63" y="80"/>
                      <a:pt x="63" y="80"/>
                      <a:pt x="63" y="80"/>
                    </a:cubicBezTo>
                    <a:cubicBezTo>
                      <a:pt x="69" y="82"/>
                      <a:pt x="70" y="76"/>
                      <a:pt x="68" y="72"/>
                    </a:cubicBezTo>
                    <a:cubicBezTo>
                      <a:pt x="69" y="71"/>
                      <a:pt x="70" y="71"/>
                      <a:pt x="72" y="71"/>
                    </a:cubicBezTo>
                    <a:close/>
                    <a:moveTo>
                      <a:pt x="115" y="69"/>
                    </a:moveTo>
                    <a:cubicBezTo>
                      <a:pt x="115" y="70"/>
                      <a:pt x="114" y="70"/>
                      <a:pt x="114" y="71"/>
                    </a:cubicBezTo>
                    <a:cubicBezTo>
                      <a:pt x="114" y="70"/>
                      <a:pt x="114" y="69"/>
                      <a:pt x="114" y="69"/>
                    </a:cubicBezTo>
                    <a:cubicBezTo>
                      <a:pt x="114" y="69"/>
                      <a:pt x="115" y="69"/>
                      <a:pt x="115" y="69"/>
                    </a:cubicBezTo>
                    <a:close/>
                    <a:moveTo>
                      <a:pt x="102" y="67"/>
                    </a:moveTo>
                    <a:cubicBezTo>
                      <a:pt x="104" y="67"/>
                      <a:pt x="105" y="67"/>
                      <a:pt x="107" y="68"/>
                    </a:cubicBezTo>
                    <a:cubicBezTo>
                      <a:pt x="106" y="69"/>
                      <a:pt x="105" y="70"/>
                      <a:pt x="104" y="71"/>
                    </a:cubicBezTo>
                    <a:cubicBezTo>
                      <a:pt x="103" y="70"/>
                      <a:pt x="103" y="69"/>
                      <a:pt x="103" y="69"/>
                    </a:cubicBezTo>
                    <a:cubicBezTo>
                      <a:pt x="103" y="68"/>
                      <a:pt x="102" y="68"/>
                      <a:pt x="102" y="67"/>
                    </a:cubicBezTo>
                    <a:close/>
                    <a:moveTo>
                      <a:pt x="62" y="77"/>
                    </a:moveTo>
                    <a:cubicBezTo>
                      <a:pt x="62" y="77"/>
                      <a:pt x="62" y="77"/>
                      <a:pt x="62" y="77"/>
                    </a:cubicBezTo>
                    <a:cubicBezTo>
                      <a:pt x="62" y="77"/>
                      <a:pt x="62" y="77"/>
                      <a:pt x="62" y="77"/>
                    </a:cubicBezTo>
                    <a:cubicBezTo>
                      <a:pt x="62" y="77"/>
                      <a:pt x="62" y="77"/>
                      <a:pt x="62" y="7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30" name="Group 29"/>
            <p:cNvGrpSpPr/>
            <p:nvPr/>
          </p:nvGrpSpPr>
          <p:grpSpPr>
            <a:xfrm>
              <a:off x="8423929" y="1631840"/>
              <a:ext cx="1046648" cy="1170310"/>
              <a:chOff x="8375098" y="1043138"/>
              <a:chExt cx="1266444" cy="1416075"/>
            </a:xfrm>
          </p:grpSpPr>
          <p:sp>
            <p:nvSpPr>
              <p:cNvPr id="31" name="Freeform 19"/>
              <p:cNvSpPr>
                <a:spLocks/>
              </p:cNvSpPr>
              <p:nvPr/>
            </p:nvSpPr>
            <p:spPr bwMode="auto">
              <a:xfrm>
                <a:off x="8375098" y="1043138"/>
                <a:ext cx="1266444" cy="1416075"/>
              </a:xfrm>
              <a:custGeom>
                <a:avLst/>
                <a:gdLst>
                  <a:gd name="T0" fmla="*/ 455 w 494"/>
                  <a:gd name="T1" fmla="*/ 317 h 552"/>
                  <a:gd name="T2" fmla="*/ 317 w 494"/>
                  <a:gd name="T3" fmla="*/ 39 h 552"/>
                  <a:gd name="T4" fmla="*/ 39 w 494"/>
                  <a:gd name="T5" fmla="*/ 174 h 552"/>
                  <a:gd name="T6" fmla="*/ 176 w 494"/>
                  <a:gd name="T7" fmla="*/ 451 h 552"/>
                  <a:gd name="T8" fmla="*/ 190 w 494"/>
                  <a:gd name="T9" fmla="*/ 455 h 552"/>
                  <a:gd name="T10" fmla="*/ 243 w 494"/>
                  <a:gd name="T11" fmla="*/ 552 h 552"/>
                  <a:gd name="T12" fmla="*/ 287 w 494"/>
                  <a:gd name="T13" fmla="*/ 460 h 552"/>
                  <a:gd name="T14" fmla="*/ 455 w 494"/>
                  <a:gd name="T15" fmla="*/ 317 h 5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94" h="552">
                    <a:moveTo>
                      <a:pt x="455" y="317"/>
                    </a:moveTo>
                    <a:cubicBezTo>
                      <a:pt x="494" y="203"/>
                      <a:pt x="432" y="79"/>
                      <a:pt x="317" y="39"/>
                    </a:cubicBezTo>
                    <a:cubicBezTo>
                      <a:pt x="202" y="0"/>
                      <a:pt x="78" y="60"/>
                      <a:pt x="39" y="174"/>
                    </a:cubicBezTo>
                    <a:cubicBezTo>
                      <a:pt x="0" y="287"/>
                      <a:pt x="61" y="412"/>
                      <a:pt x="176" y="451"/>
                    </a:cubicBezTo>
                    <a:cubicBezTo>
                      <a:pt x="181" y="453"/>
                      <a:pt x="186" y="454"/>
                      <a:pt x="190" y="455"/>
                    </a:cubicBezTo>
                    <a:cubicBezTo>
                      <a:pt x="243" y="552"/>
                      <a:pt x="243" y="552"/>
                      <a:pt x="243" y="552"/>
                    </a:cubicBezTo>
                    <a:cubicBezTo>
                      <a:pt x="287" y="460"/>
                      <a:pt x="287" y="460"/>
                      <a:pt x="287" y="460"/>
                    </a:cubicBezTo>
                    <a:cubicBezTo>
                      <a:pt x="362" y="446"/>
                      <a:pt x="428" y="394"/>
                      <a:pt x="455" y="317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2" name="Freeform 38"/>
              <p:cNvSpPr>
                <a:spLocks noEditPoints="1"/>
              </p:cNvSpPr>
              <p:nvPr/>
            </p:nvSpPr>
            <p:spPr bwMode="auto">
              <a:xfrm>
                <a:off x="8608219" y="1396614"/>
                <a:ext cx="813213" cy="564912"/>
              </a:xfrm>
              <a:custGeom>
                <a:avLst/>
                <a:gdLst>
                  <a:gd name="T0" fmla="*/ 314 w 317"/>
                  <a:gd name="T1" fmla="*/ 82 h 220"/>
                  <a:gd name="T2" fmla="*/ 309 w 317"/>
                  <a:gd name="T3" fmla="*/ 75 h 220"/>
                  <a:gd name="T4" fmla="*/ 303 w 317"/>
                  <a:gd name="T5" fmla="*/ 71 h 220"/>
                  <a:gd name="T6" fmla="*/ 302 w 317"/>
                  <a:gd name="T7" fmla="*/ 72 h 220"/>
                  <a:gd name="T8" fmla="*/ 306 w 317"/>
                  <a:gd name="T9" fmla="*/ 83 h 220"/>
                  <a:gd name="T10" fmla="*/ 307 w 317"/>
                  <a:gd name="T11" fmla="*/ 87 h 220"/>
                  <a:gd name="T12" fmla="*/ 305 w 317"/>
                  <a:gd name="T13" fmla="*/ 92 h 220"/>
                  <a:gd name="T14" fmla="*/ 303 w 317"/>
                  <a:gd name="T15" fmla="*/ 94 h 220"/>
                  <a:gd name="T16" fmla="*/ 302 w 317"/>
                  <a:gd name="T17" fmla="*/ 94 h 220"/>
                  <a:gd name="T18" fmla="*/ 303 w 317"/>
                  <a:gd name="T19" fmla="*/ 94 h 220"/>
                  <a:gd name="T20" fmla="*/ 303 w 317"/>
                  <a:gd name="T21" fmla="*/ 94 h 220"/>
                  <a:gd name="T22" fmla="*/ 301 w 317"/>
                  <a:gd name="T23" fmla="*/ 95 h 220"/>
                  <a:gd name="T24" fmla="*/ 298 w 317"/>
                  <a:gd name="T25" fmla="*/ 96 h 220"/>
                  <a:gd name="T26" fmla="*/ 159 w 317"/>
                  <a:gd name="T27" fmla="*/ 0 h 220"/>
                  <a:gd name="T28" fmla="*/ 17 w 317"/>
                  <a:gd name="T29" fmla="*/ 11 h 220"/>
                  <a:gd name="T30" fmla="*/ 20 w 317"/>
                  <a:gd name="T31" fmla="*/ 99 h 220"/>
                  <a:gd name="T32" fmla="*/ 9 w 317"/>
                  <a:gd name="T33" fmla="*/ 99 h 220"/>
                  <a:gd name="T34" fmla="*/ 9 w 317"/>
                  <a:gd name="T35" fmla="*/ 146 h 220"/>
                  <a:gd name="T36" fmla="*/ 91 w 317"/>
                  <a:gd name="T37" fmla="*/ 185 h 220"/>
                  <a:gd name="T38" fmla="*/ 113 w 317"/>
                  <a:gd name="T39" fmla="*/ 220 h 220"/>
                  <a:gd name="T40" fmla="*/ 135 w 317"/>
                  <a:gd name="T41" fmla="*/ 196 h 220"/>
                  <a:gd name="T42" fmla="*/ 177 w 317"/>
                  <a:gd name="T43" fmla="*/ 197 h 220"/>
                  <a:gd name="T44" fmla="*/ 196 w 317"/>
                  <a:gd name="T45" fmla="*/ 220 h 220"/>
                  <a:gd name="T46" fmla="*/ 220 w 317"/>
                  <a:gd name="T47" fmla="*/ 187 h 220"/>
                  <a:gd name="T48" fmla="*/ 303 w 317"/>
                  <a:gd name="T49" fmla="*/ 110 h 220"/>
                  <a:gd name="T50" fmla="*/ 309 w 317"/>
                  <a:gd name="T51" fmla="*/ 106 h 220"/>
                  <a:gd name="T52" fmla="*/ 311 w 317"/>
                  <a:gd name="T53" fmla="*/ 104 h 220"/>
                  <a:gd name="T54" fmla="*/ 312 w 317"/>
                  <a:gd name="T55" fmla="*/ 104 h 220"/>
                  <a:gd name="T56" fmla="*/ 312 w 317"/>
                  <a:gd name="T57" fmla="*/ 103 h 220"/>
                  <a:gd name="T58" fmla="*/ 312 w 317"/>
                  <a:gd name="T59" fmla="*/ 103 h 220"/>
                  <a:gd name="T60" fmla="*/ 316 w 317"/>
                  <a:gd name="T61" fmla="*/ 96 h 220"/>
                  <a:gd name="T62" fmla="*/ 316 w 317"/>
                  <a:gd name="T63" fmla="*/ 85 h 220"/>
                  <a:gd name="T64" fmla="*/ 52 w 317"/>
                  <a:gd name="T65" fmla="*/ 99 h 220"/>
                  <a:gd name="T66" fmla="*/ 76 w 317"/>
                  <a:gd name="T67" fmla="*/ 99 h 220"/>
                  <a:gd name="T68" fmla="*/ 201 w 317"/>
                  <a:gd name="T69" fmla="*/ 24 h 220"/>
                  <a:gd name="T70" fmla="*/ 158 w 317"/>
                  <a:gd name="T71" fmla="*/ 31 h 220"/>
                  <a:gd name="T72" fmla="*/ 119 w 317"/>
                  <a:gd name="T73" fmla="*/ 37 h 220"/>
                  <a:gd name="T74" fmla="*/ 113 w 317"/>
                  <a:gd name="T75" fmla="*/ 25 h 220"/>
                  <a:gd name="T76" fmla="*/ 158 w 317"/>
                  <a:gd name="T77" fmla="*/ 12 h 220"/>
                  <a:gd name="T78" fmla="*/ 201 w 317"/>
                  <a:gd name="T79" fmla="*/ 24 h 2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317" h="220">
                    <a:moveTo>
                      <a:pt x="316" y="85"/>
                    </a:moveTo>
                    <a:cubicBezTo>
                      <a:pt x="315" y="84"/>
                      <a:pt x="315" y="83"/>
                      <a:pt x="314" y="82"/>
                    </a:cubicBezTo>
                    <a:cubicBezTo>
                      <a:pt x="314" y="81"/>
                      <a:pt x="313" y="80"/>
                      <a:pt x="313" y="79"/>
                    </a:cubicBezTo>
                    <a:cubicBezTo>
                      <a:pt x="311" y="78"/>
                      <a:pt x="310" y="77"/>
                      <a:pt x="309" y="75"/>
                    </a:cubicBezTo>
                    <a:cubicBezTo>
                      <a:pt x="308" y="74"/>
                      <a:pt x="307" y="74"/>
                      <a:pt x="306" y="73"/>
                    </a:cubicBezTo>
                    <a:cubicBezTo>
                      <a:pt x="305" y="72"/>
                      <a:pt x="304" y="71"/>
                      <a:pt x="303" y="71"/>
                    </a:cubicBezTo>
                    <a:cubicBezTo>
                      <a:pt x="302" y="70"/>
                      <a:pt x="301" y="70"/>
                      <a:pt x="301" y="70"/>
                    </a:cubicBezTo>
                    <a:cubicBezTo>
                      <a:pt x="301" y="70"/>
                      <a:pt x="301" y="71"/>
                      <a:pt x="302" y="72"/>
                    </a:cubicBezTo>
                    <a:cubicBezTo>
                      <a:pt x="303" y="74"/>
                      <a:pt x="304" y="76"/>
                      <a:pt x="305" y="78"/>
                    </a:cubicBezTo>
                    <a:cubicBezTo>
                      <a:pt x="305" y="80"/>
                      <a:pt x="306" y="81"/>
                      <a:pt x="306" y="83"/>
                    </a:cubicBezTo>
                    <a:cubicBezTo>
                      <a:pt x="306" y="83"/>
                      <a:pt x="306" y="84"/>
                      <a:pt x="306" y="85"/>
                    </a:cubicBezTo>
                    <a:cubicBezTo>
                      <a:pt x="307" y="85"/>
                      <a:pt x="307" y="86"/>
                      <a:pt x="307" y="87"/>
                    </a:cubicBezTo>
                    <a:cubicBezTo>
                      <a:pt x="307" y="88"/>
                      <a:pt x="306" y="89"/>
                      <a:pt x="306" y="90"/>
                    </a:cubicBezTo>
                    <a:cubicBezTo>
                      <a:pt x="306" y="91"/>
                      <a:pt x="305" y="91"/>
                      <a:pt x="305" y="92"/>
                    </a:cubicBezTo>
                    <a:cubicBezTo>
                      <a:pt x="305" y="92"/>
                      <a:pt x="305" y="92"/>
                      <a:pt x="305" y="92"/>
                    </a:cubicBezTo>
                    <a:cubicBezTo>
                      <a:pt x="303" y="94"/>
                      <a:pt x="303" y="94"/>
                      <a:pt x="303" y="94"/>
                    </a:cubicBezTo>
                    <a:cubicBezTo>
                      <a:pt x="302" y="94"/>
                      <a:pt x="302" y="94"/>
                      <a:pt x="302" y="94"/>
                    </a:cubicBezTo>
                    <a:cubicBezTo>
                      <a:pt x="302" y="94"/>
                      <a:pt x="302" y="94"/>
                      <a:pt x="302" y="94"/>
                    </a:cubicBezTo>
                    <a:cubicBezTo>
                      <a:pt x="302" y="94"/>
                      <a:pt x="303" y="94"/>
                      <a:pt x="303" y="94"/>
                    </a:cubicBezTo>
                    <a:cubicBezTo>
                      <a:pt x="303" y="94"/>
                      <a:pt x="303" y="94"/>
                      <a:pt x="303" y="94"/>
                    </a:cubicBezTo>
                    <a:cubicBezTo>
                      <a:pt x="303" y="94"/>
                      <a:pt x="303" y="94"/>
                      <a:pt x="303" y="94"/>
                    </a:cubicBezTo>
                    <a:cubicBezTo>
                      <a:pt x="303" y="94"/>
                      <a:pt x="303" y="94"/>
                      <a:pt x="303" y="94"/>
                    </a:cubicBezTo>
                    <a:cubicBezTo>
                      <a:pt x="302" y="94"/>
                      <a:pt x="302" y="94"/>
                      <a:pt x="302" y="94"/>
                    </a:cubicBezTo>
                    <a:cubicBezTo>
                      <a:pt x="301" y="95"/>
                      <a:pt x="301" y="95"/>
                      <a:pt x="301" y="95"/>
                    </a:cubicBezTo>
                    <a:cubicBezTo>
                      <a:pt x="301" y="95"/>
                      <a:pt x="300" y="95"/>
                      <a:pt x="300" y="96"/>
                    </a:cubicBezTo>
                    <a:cubicBezTo>
                      <a:pt x="299" y="96"/>
                      <a:pt x="299" y="96"/>
                      <a:pt x="298" y="96"/>
                    </a:cubicBezTo>
                    <a:cubicBezTo>
                      <a:pt x="298" y="96"/>
                      <a:pt x="297" y="96"/>
                      <a:pt x="297" y="96"/>
                    </a:cubicBezTo>
                    <a:cubicBezTo>
                      <a:pt x="295" y="43"/>
                      <a:pt x="234" y="0"/>
                      <a:pt x="159" y="0"/>
                    </a:cubicBezTo>
                    <a:cubicBezTo>
                      <a:pt x="123" y="0"/>
                      <a:pt x="90" y="10"/>
                      <a:pt x="66" y="26"/>
                    </a:cubicBezTo>
                    <a:cubicBezTo>
                      <a:pt x="56" y="19"/>
                      <a:pt x="39" y="11"/>
                      <a:pt x="17" y="11"/>
                    </a:cubicBezTo>
                    <a:cubicBezTo>
                      <a:pt x="17" y="11"/>
                      <a:pt x="32" y="33"/>
                      <a:pt x="40" y="48"/>
                    </a:cubicBezTo>
                    <a:cubicBezTo>
                      <a:pt x="28" y="63"/>
                      <a:pt x="20" y="80"/>
                      <a:pt x="20" y="99"/>
                    </a:cubicBezTo>
                    <a:cubicBezTo>
                      <a:pt x="20" y="99"/>
                      <a:pt x="20" y="99"/>
                      <a:pt x="20" y="99"/>
                    </a:cubicBezTo>
                    <a:cubicBezTo>
                      <a:pt x="9" y="99"/>
                      <a:pt x="9" y="99"/>
                      <a:pt x="9" y="99"/>
                    </a:cubicBezTo>
                    <a:cubicBezTo>
                      <a:pt x="9" y="99"/>
                      <a:pt x="0" y="108"/>
                      <a:pt x="0" y="123"/>
                    </a:cubicBezTo>
                    <a:cubicBezTo>
                      <a:pt x="0" y="138"/>
                      <a:pt x="9" y="146"/>
                      <a:pt x="9" y="146"/>
                    </a:cubicBezTo>
                    <a:cubicBezTo>
                      <a:pt x="45" y="155"/>
                      <a:pt x="45" y="155"/>
                      <a:pt x="45" y="155"/>
                    </a:cubicBezTo>
                    <a:cubicBezTo>
                      <a:pt x="57" y="167"/>
                      <a:pt x="72" y="177"/>
                      <a:pt x="91" y="185"/>
                    </a:cubicBezTo>
                    <a:cubicBezTo>
                      <a:pt x="99" y="216"/>
                      <a:pt x="99" y="216"/>
                      <a:pt x="99" y="216"/>
                    </a:cubicBezTo>
                    <a:cubicBezTo>
                      <a:pt x="99" y="216"/>
                      <a:pt x="101" y="220"/>
                      <a:pt x="113" y="220"/>
                    </a:cubicBezTo>
                    <a:cubicBezTo>
                      <a:pt x="126" y="220"/>
                      <a:pt x="130" y="216"/>
                      <a:pt x="130" y="216"/>
                    </a:cubicBezTo>
                    <a:cubicBezTo>
                      <a:pt x="135" y="196"/>
                      <a:pt x="135" y="196"/>
                      <a:pt x="135" y="196"/>
                    </a:cubicBezTo>
                    <a:cubicBezTo>
                      <a:pt x="143" y="197"/>
                      <a:pt x="151" y="197"/>
                      <a:pt x="159" y="197"/>
                    </a:cubicBezTo>
                    <a:cubicBezTo>
                      <a:pt x="165" y="197"/>
                      <a:pt x="171" y="197"/>
                      <a:pt x="177" y="197"/>
                    </a:cubicBezTo>
                    <a:cubicBezTo>
                      <a:pt x="182" y="216"/>
                      <a:pt x="182" y="216"/>
                      <a:pt x="182" y="216"/>
                    </a:cubicBezTo>
                    <a:cubicBezTo>
                      <a:pt x="182" y="216"/>
                      <a:pt x="184" y="220"/>
                      <a:pt x="196" y="220"/>
                    </a:cubicBezTo>
                    <a:cubicBezTo>
                      <a:pt x="208" y="220"/>
                      <a:pt x="213" y="216"/>
                      <a:pt x="213" y="216"/>
                    </a:cubicBezTo>
                    <a:cubicBezTo>
                      <a:pt x="220" y="187"/>
                      <a:pt x="220" y="187"/>
                      <a:pt x="220" y="187"/>
                    </a:cubicBezTo>
                    <a:cubicBezTo>
                      <a:pt x="260" y="173"/>
                      <a:pt x="290" y="145"/>
                      <a:pt x="296" y="111"/>
                    </a:cubicBezTo>
                    <a:cubicBezTo>
                      <a:pt x="298" y="111"/>
                      <a:pt x="300" y="111"/>
                      <a:pt x="303" y="110"/>
                    </a:cubicBezTo>
                    <a:cubicBezTo>
                      <a:pt x="304" y="109"/>
                      <a:pt x="305" y="109"/>
                      <a:pt x="306" y="108"/>
                    </a:cubicBezTo>
                    <a:cubicBezTo>
                      <a:pt x="307" y="108"/>
                      <a:pt x="308" y="107"/>
                      <a:pt x="309" y="106"/>
                    </a:cubicBezTo>
                    <a:cubicBezTo>
                      <a:pt x="311" y="105"/>
                      <a:pt x="311" y="105"/>
                      <a:pt x="311" y="105"/>
                    </a:cubicBezTo>
                    <a:cubicBezTo>
                      <a:pt x="311" y="104"/>
                      <a:pt x="311" y="104"/>
                      <a:pt x="311" y="104"/>
                    </a:cubicBezTo>
                    <a:cubicBezTo>
                      <a:pt x="312" y="104"/>
                      <a:pt x="312" y="104"/>
                      <a:pt x="312" y="104"/>
                    </a:cubicBezTo>
                    <a:cubicBezTo>
                      <a:pt x="312" y="104"/>
                      <a:pt x="312" y="104"/>
                      <a:pt x="312" y="104"/>
                    </a:cubicBezTo>
                    <a:cubicBezTo>
                      <a:pt x="312" y="104"/>
                      <a:pt x="312" y="104"/>
                      <a:pt x="312" y="104"/>
                    </a:cubicBezTo>
                    <a:cubicBezTo>
                      <a:pt x="312" y="103"/>
                      <a:pt x="312" y="103"/>
                      <a:pt x="312" y="103"/>
                    </a:cubicBezTo>
                    <a:cubicBezTo>
                      <a:pt x="312" y="103"/>
                      <a:pt x="312" y="103"/>
                      <a:pt x="312" y="103"/>
                    </a:cubicBezTo>
                    <a:cubicBezTo>
                      <a:pt x="312" y="103"/>
                      <a:pt x="312" y="103"/>
                      <a:pt x="312" y="103"/>
                    </a:cubicBezTo>
                    <a:cubicBezTo>
                      <a:pt x="314" y="101"/>
                      <a:pt x="314" y="101"/>
                      <a:pt x="314" y="101"/>
                    </a:cubicBezTo>
                    <a:cubicBezTo>
                      <a:pt x="315" y="99"/>
                      <a:pt x="316" y="98"/>
                      <a:pt x="316" y="96"/>
                    </a:cubicBezTo>
                    <a:cubicBezTo>
                      <a:pt x="317" y="95"/>
                      <a:pt x="317" y="93"/>
                      <a:pt x="317" y="92"/>
                    </a:cubicBezTo>
                    <a:cubicBezTo>
                      <a:pt x="317" y="89"/>
                      <a:pt x="317" y="87"/>
                      <a:pt x="316" y="85"/>
                    </a:cubicBezTo>
                    <a:close/>
                    <a:moveTo>
                      <a:pt x="64" y="111"/>
                    </a:moveTo>
                    <a:cubicBezTo>
                      <a:pt x="57" y="111"/>
                      <a:pt x="52" y="106"/>
                      <a:pt x="52" y="99"/>
                    </a:cubicBezTo>
                    <a:cubicBezTo>
                      <a:pt x="52" y="93"/>
                      <a:pt x="57" y="87"/>
                      <a:pt x="64" y="87"/>
                    </a:cubicBezTo>
                    <a:cubicBezTo>
                      <a:pt x="70" y="87"/>
                      <a:pt x="76" y="93"/>
                      <a:pt x="76" y="99"/>
                    </a:cubicBezTo>
                    <a:cubicBezTo>
                      <a:pt x="76" y="106"/>
                      <a:pt x="70" y="111"/>
                      <a:pt x="64" y="111"/>
                    </a:cubicBezTo>
                    <a:close/>
                    <a:moveTo>
                      <a:pt x="201" y="24"/>
                    </a:moveTo>
                    <a:cubicBezTo>
                      <a:pt x="200" y="27"/>
                      <a:pt x="197" y="37"/>
                      <a:pt x="195" y="36"/>
                    </a:cubicBezTo>
                    <a:cubicBezTo>
                      <a:pt x="183" y="33"/>
                      <a:pt x="171" y="31"/>
                      <a:pt x="158" y="31"/>
                    </a:cubicBezTo>
                    <a:cubicBezTo>
                      <a:pt x="145" y="31"/>
                      <a:pt x="132" y="33"/>
                      <a:pt x="119" y="37"/>
                    </a:cubicBezTo>
                    <a:cubicBezTo>
                      <a:pt x="119" y="37"/>
                      <a:pt x="119" y="37"/>
                      <a:pt x="119" y="37"/>
                    </a:cubicBezTo>
                    <a:cubicBezTo>
                      <a:pt x="119" y="37"/>
                      <a:pt x="119" y="37"/>
                      <a:pt x="119" y="37"/>
                    </a:cubicBezTo>
                    <a:cubicBezTo>
                      <a:pt x="116" y="36"/>
                      <a:pt x="114" y="27"/>
                      <a:pt x="113" y="25"/>
                    </a:cubicBezTo>
                    <a:cubicBezTo>
                      <a:pt x="112" y="23"/>
                      <a:pt x="114" y="20"/>
                      <a:pt x="116" y="19"/>
                    </a:cubicBezTo>
                    <a:cubicBezTo>
                      <a:pt x="130" y="15"/>
                      <a:pt x="144" y="12"/>
                      <a:pt x="158" y="12"/>
                    </a:cubicBezTo>
                    <a:cubicBezTo>
                      <a:pt x="172" y="12"/>
                      <a:pt x="185" y="14"/>
                      <a:pt x="198" y="18"/>
                    </a:cubicBezTo>
                    <a:cubicBezTo>
                      <a:pt x="200" y="19"/>
                      <a:pt x="202" y="22"/>
                      <a:pt x="201" y="2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33" name="Group 32"/>
            <p:cNvGrpSpPr/>
            <p:nvPr/>
          </p:nvGrpSpPr>
          <p:grpSpPr>
            <a:xfrm>
              <a:off x="9332833" y="3121655"/>
              <a:ext cx="847714" cy="902375"/>
              <a:chOff x="9611182" y="2728115"/>
              <a:chExt cx="1025733" cy="1091874"/>
            </a:xfrm>
          </p:grpSpPr>
          <p:sp>
            <p:nvSpPr>
              <p:cNvPr id="34" name="Freeform 7"/>
              <p:cNvSpPr>
                <a:spLocks/>
              </p:cNvSpPr>
              <p:nvPr/>
            </p:nvSpPr>
            <p:spPr bwMode="auto">
              <a:xfrm>
                <a:off x="9611182" y="2728115"/>
                <a:ext cx="1025733" cy="1091874"/>
              </a:xfrm>
              <a:custGeom>
                <a:avLst/>
                <a:gdLst>
                  <a:gd name="T0" fmla="*/ 327 w 400"/>
                  <a:gd name="T1" fmla="*/ 332 h 426"/>
                  <a:gd name="T2" fmla="*/ 330 w 400"/>
                  <a:gd name="T3" fmla="*/ 75 h 426"/>
                  <a:gd name="T4" fmla="*/ 74 w 400"/>
                  <a:gd name="T5" fmla="*/ 69 h 426"/>
                  <a:gd name="T6" fmla="*/ 70 w 400"/>
                  <a:gd name="T7" fmla="*/ 326 h 426"/>
                  <a:gd name="T8" fmla="*/ 79 w 400"/>
                  <a:gd name="T9" fmla="*/ 334 h 426"/>
                  <a:gd name="T10" fmla="*/ 82 w 400"/>
                  <a:gd name="T11" fmla="*/ 426 h 426"/>
                  <a:gd name="T12" fmla="*/ 149 w 400"/>
                  <a:gd name="T13" fmla="*/ 374 h 426"/>
                  <a:gd name="T14" fmla="*/ 327 w 400"/>
                  <a:gd name="T15" fmla="*/ 332 h 4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00" h="426">
                    <a:moveTo>
                      <a:pt x="327" y="332"/>
                    </a:moveTo>
                    <a:cubicBezTo>
                      <a:pt x="399" y="263"/>
                      <a:pt x="400" y="148"/>
                      <a:pt x="330" y="75"/>
                    </a:cubicBezTo>
                    <a:cubicBezTo>
                      <a:pt x="260" y="3"/>
                      <a:pt x="146" y="0"/>
                      <a:pt x="74" y="69"/>
                    </a:cubicBezTo>
                    <a:cubicBezTo>
                      <a:pt x="2" y="138"/>
                      <a:pt x="0" y="253"/>
                      <a:pt x="70" y="326"/>
                    </a:cubicBezTo>
                    <a:cubicBezTo>
                      <a:pt x="73" y="329"/>
                      <a:pt x="76" y="331"/>
                      <a:pt x="79" y="334"/>
                    </a:cubicBezTo>
                    <a:cubicBezTo>
                      <a:pt x="82" y="426"/>
                      <a:pt x="82" y="426"/>
                      <a:pt x="82" y="426"/>
                    </a:cubicBezTo>
                    <a:cubicBezTo>
                      <a:pt x="149" y="374"/>
                      <a:pt x="149" y="374"/>
                      <a:pt x="149" y="374"/>
                    </a:cubicBezTo>
                    <a:cubicBezTo>
                      <a:pt x="210" y="393"/>
                      <a:pt x="278" y="379"/>
                      <a:pt x="327" y="332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5" name="Freeform 39"/>
              <p:cNvSpPr>
                <a:spLocks/>
              </p:cNvSpPr>
              <p:nvPr/>
            </p:nvSpPr>
            <p:spPr bwMode="auto">
              <a:xfrm>
                <a:off x="9787920" y="3010029"/>
                <a:ext cx="499855" cy="325285"/>
              </a:xfrm>
              <a:custGeom>
                <a:avLst/>
                <a:gdLst>
                  <a:gd name="T0" fmla="*/ 95 w 195"/>
                  <a:gd name="T1" fmla="*/ 122 h 127"/>
                  <a:gd name="T2" fmla="*/ 180 w 195"/>
                  <a:gd name="T3" fmla="*/ 65 h 127"/>
                  <a:gd name="T4" fmla="*/ 195 w 195"/>
                  <a:gd name="T5" fmla="*/ 66 h 127"/>
                  <a:gd name="T6" fmla="*/ 195 w 195"/>
                  <a:gd name="T7" fmla="*/ 63 h 127"/>
                  <a:gd name="T8" fmla="*/ 100 w 195"/>
                  <a:gd name="T9" fmla="*/ 0 h 127"/>
                  <a:gd name="T10" fmla="*/ 5 w 195"/>
                  <a:gd name="T11" fmla="*/ 63 h 127"/>
                  <a:gd name="T12" fmla="*/ 28 w 195"/>
                  <a:gd name="T13" fmla="*/ 105 h 127"/>
                  <a:gd name="T14" fmla="*/ 0 w 195"/>
                  <a:gd name="T15" fmla="*/ 125 h 127"/>
                  <a:gd name="T16" fmla="*/ 13 w 195"/>
                  <a:gd name="T17" fmla="*/ 127 h 127"/>
                  <a:gd name="T18" fmla="*/ 44 w 195"/>
                  <a:gd name="T19" fmla="*/ 115 h 127"/>
                  <a:gd name="T20" fmla="*/ 94 w 195"/>
                  <a:gd name="T21" fmla="*/ 126 h 127"/>
                  <a:gd name="T22" fmla="*/ 95 w 195"/>
                  <a:gd name="T23" fmla="*/ 122 h 1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95" h="127">
                    <a:moveTo>
                      <a:pt x="95" y="122"/>
                    </a:moveTo>
                    <a:cubicBezTo>
                      <a:pt x="102" y="89"/>
                      <a:pt x="134" y="65"/>
                      <a:pt x="180" y="65"/>
                    </a:cubicBezTo>
                    <a:cubicBezTo>
                      <a:pt x="185" y="65"/>
                      <a:pt x="190" y="65"/>
                      <a:pt x="195" y="66"/>
                    </a:cubicBezTo>
                    <a:cubicBezTo>
                      <a:pt x="195" y="65"/>
                      <a:pt x="195" y="64"/>
                      <a:pt x="195" y="63"/>
                    </a:cubicBezTo>
                    <a:cubicBezTo>
                      <a:pt x="195" y="28"/>
                      <a:pt x="152" y="0"/>
                      <a:pt x="100" y="0"/>
                    </a:cubicBezTo>
                    <a:cubicBezTo>
                      <a:pt x="47" y="0"/>
                      <a:pt x="5" y="28"/>
                      <a:pt x="5" y="63"/>
                    </a:cubicBezTo>
                    <a:cubicBezTo>
                      <a:pt x="5" y="79"/>
                      <a:pt x="14" y="94"/>
                      <a:pt x="28" y="105"/>
                    </a:cubicBezTo>
                    <a:cubicBezTo>
                      <a:pt x="21" y="114"/>
                      <a:pt x="11" y="121"/>
                      <a:pt x="0" y="125"/>
                    </a:cubicBezTo>
                    <a:cubicBezTo>
                      <a:pt x="4" y="126"/>
                      <a:pt x="8" y="127"/>
                      <a:pt x="13" y="127"/>
                    </a:cubicBezTo>
                    <a:cubicBezTo>
                      <a:pt x="25" y="127"/>
                      <a:pt x="36" y="122"/>
                      <a:pt x="44" y="115"/>
                    </a:cubicBezTo>
                    <a:cubicBezTo>
                      <a:pt x="59" y="122"/>
                      <a:pt x="74" y="126"/>
                      <a:pt x="94" y="126"/>
                    </a:cubicBezTo>
                    <a:cubicBezTo>
                      <a:pt x="93" y="125"/>
                      <a:pt x="94" y="123"/>
                      <a:pt x="95" y="12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6" name="Freeform 40"/>
              <p:cNvSpPr>
                <a:spLocks noEditPoints="1"/>
              </p:cNvSpPr>
              <p:nvPr/>
            </p:nvSpPr>
            <p:spPr bwMode="auto">
              <a:xfrm>
                <a:off x="10073087" y="3220380"/>
                <a:ext cx="387089" cy="251554"/>
              </a:xfrm>
              <a:custGeom>
                <a:avLst/>
                <a:gdLst>
                  <a:gd name="T0" fmla="*/ 129 w 151"/>
                  <a:gd name="T1" fmla="*/ 81 h 98"/>
                  <a:gd name="T2" fmla="*/ 147 w 151"/>
                  <a:gd name="T3" fmla="*/ 49 h 98"/>
                  <a:gd name="T4" fmla="*/ 73 w 151"/>
                  <a:gd name="T5" fmla="*/ 0 h 98"/>
                  <a:gd name="T6" fmla="*/ 0 w 151"/>
                  <a:gd name="T7" fmla="*/ 49 h 98"/>
                  <a:gd name="T8" fmla="*/ 73 w 151"/>
                  <a:gd name="T9" fmla="*/ 98 h 98"/>
                  <a:gd name="T10" fmla="*/ 116 w 151"/>
                  <a:gd name="T11" fmla="*/ 88 h 98"/>
                  <a:gd name="T12" fmla="*/ 140 w 151"/>
                  <a:gd name="T13" fmla="*/ 98 h 98"/>
                  <a:gd name="T14" fmla="*/ 151 w 151"/>
                  <a:gd name="T15" fmla="*/ 96 h 98"/>
                  <a:gd name="T16" fmla="*/ 129 w 151"/>
                  <a:gd name="T17" fmla="*/ 81 h 98"/>
                  <a:gd name="T18" fmla="*/ 46 w 151"/>
                  <a:gd name="T19" fmla="*/ 57 h 98"/>
                  <a:gd name="T20" fmla="*/ 37 w 151"/>
                  <a:gd name="T21" fmla="*/ 49 h 98"/>
                  <a:gd name="T22" fmla="*/ 46 w 151"/>
                  <a:gd name="T23" fmla="*/ 40 h 98"/>
                  <a:gd name="T24" fmla="*/ 54 w 151"/>
                  <a:gd name="T25" fmla="*/ 49 h 98"/>
                  <a:gd name="T26" fmla="*/ 46 w 151"/>
                  <a:gd name="T27" fmla="*/ 57 h 98"/>
                  <a:gd name="T28" fmla="*/ 76 w 151"/>
                  <a:gd name="T29" fmla="*/ 57 h 98"/>
                  <a:gd name="T30" fmla="*/ 67 w 151"/>
                  <a:gd name="T31" fmla="*/ 49 h 98"/>
                  <a:gd name="T32" fmla="*/ 76 w 151"/>
                  <a:gd name="T33" fmla="*/ 40 h 98"/>
                  <a:gd name="T34" fmla="*/ 84 w 151"/>
                  <a:gd name="T35" fmla="*/ 49 h 98"/>
                  <a:gd name="T36" fmla="*/ 76 w 151"/>
                  <a:gd name="T37" fmla="*/ 57 h 98"/>
                  <a:gd name="T38" fmla="*/ 106 w 151"/>
                  <a:gd name="T39" fmla="*/ 57 h 98"/>
                  <a:gd name="T40" fmla="*/ 97 w 151"/>
                  <a:gd name="T41" fmla="*/ 49 h 98"/>
                  <a:gd name="T42" fmla="*/ 106 w 151"/>
                  <a:gd name="T43" fmla="*/ 40 h 98"/>
                  <a:gd name="T44" fmla="*/ 114 w 151"/>
                  <a:gd name="T45" fmla="*/ 49 h 98"/>
                  <a:gd name="T46" fmla="*/ 106 w 151"/>
                  <a:gd name="T47" fmla="*/ 57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51" h="98">
                    <a:moveTo>
                      <a:pt x="129" y="81"/>
                    </a:moveTo>
                    <a:cubicBezTo>
                      <a:pt x="140" y="72"/>
                      <a:pt x="147" y="61"/>
                      <a:pt x="147" y="49"/>
                    </a:cubicBezTo>
                    <a:cubicBezTo>
                      <a:pt x="147" y="22"/>
                      <a:pt x="114" y="0"/>
                      <a:pt x="73" y="0"/>
                    </a:cubicBezTo>
                    <a:cubicBezTo>
                      <a:pt x="33" y="0"/>
                      <a:pt x="0" y="22"/>
                      <a:pt x="0" y="49"/>
                    </a:cubicBezTo>
                    <a:cubicBezTo>
                      <a:pt x="0" y="76"/>
                      <a:pt x="33" y="98"/>
                      <a:pt x="73" y="98"/>
                    </a:cubicBezTo>
                    <a:cubicBezTo>
                      <a:pt x="89" y="98"/>
                      <a:pt x="104" y="94"/>
                      <a:pt x="116" y="88"/>
                    </a:cubicBezTo>
                    <a:cubicBezTo>
                      <a:pt x="123" y="94"/>
                      <a:pt x="131" y="98"/>
                      <a:pt x="140" y="98"/>
                    </a:cubicBezTo>
                    <a:cubicBezTo>
                      <a:pt x="144" y="98"/>
                      <a:pt x="147" y="97"/>
                      <a:pt x="151" y="96"/>
                    </a:cubicBezTo>
                    <a:cubicBezTo>
                      <a:pt x="142" y="93"/>
                      <a:pt x="134" y="88"/>
                      <a:pt x="129" y="81"/>
                    </a:cubicBezTo>
                    <a:close/>
                    <a:moveTo>
                      <a:pt x="46" y="57"/>
                    </a:moveTo>
                    <a:cubicBezTo>
                      <a:pt x="41" y="57"/>
                      <a:pt x="37" y="54"/>
                      <a:pt x="37" y="49"/>
                    </a:cubicBezTo>
                    <a:cubicBezTo>
                      <a:pt x="37" y="44"/>
                      <a:pt x="41" y="40"/>
                      <a:pt x="46" y="40"/>
                    </a:cubicBezTo>
                    <a:cubicBezTo>
                      <a:pt x="50" y="40"/>
                      <a:pt x="54" y="44"/>
                      <a:pt x="54" y="49"/>
                    </a:cubicBezTo>
                    <a:cubicBezTo>
                      <a:pt x="54" y="54"/>
                      <a:pt x="50" y="57"/>
                      <a:pt x="46" y="57"/>
                    </a:cubicBezTo>
                    <a:close/>
                    <a:moveTo>
                      <a:pt x="76" y="57"/>
                    </a:moveTo>
                    <a:cubicBezTo>
                      <a:pt x="71" y="57"/>
                      <a:pt x="67" y="54"/>
                      <a:pt x="67" y="49"/>
                    </a:cubicBezTo>
                    <a:cubicBezTo>
                      <a:pt x="67" y="44"/>
                      <a:pt x="71" y="40"/>
                      <a:pt x="76" y="40"/>
                    </a:cubicBezTo>
                    <a:cubicBezTo>
                      <a:pt x="80" y="40"/>
                      <a:pt x="84" y="44"/>
                      <a:pt x="84" y="49"/>
                    </a:cubicBezTo>
                    <a:cubicBezTo>
                      <a:pt x="84" y="54"/>
                      <a:pt x="80" y="57"/>
                      <a:pt x="76" y="57"/>
                    </a:cubicBezTo>
                    <a:close/>
                    <a:moveTo>
                      <a:pt x="106" y="57"/>
                    </a:moveTo>
                    <a:cubicBezTo>
                      <a:pt x="101" y="57"/>
                      <a:pt x="97" y="54"/>
                      <a:pt x="97" y="49"/>
                    </a:cubicBezTo>
                    <a:cubicBezTo>
                      <a:pt x="97" y="44"/>
                      <a:pt x="101" y="40"/>
                      <a:pt x="106" y="40"/>
                    </a:cubicBezTo>
                    <a:cubicBezTo>
                      <a:pt x="110" y="40"/>
                      <a:pt x="114" y="44"/>
                      <a:pt x="114" y="49"/>
                    </a:cubicBezTo>
                    <a:cubicBezTo>
                      <a:pt x="114" y="54"/>
                      <a:pt x="110" y="57"/>
                      <a:pt x="106" y="5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37" name="Group 36"/>
            <p:cNvGrpSpPr/>
            <p:nvPr/>
          </p:nvGrpSpPr>
          <p:grpSpPr>
            <a:xfrm>
              <a:off x="10146494" y="3213057"/>
              <a:ext cx="1055608" cy="1012596"/>
              <a:chOff x="10595712" y="2838712"/>
              <a:chExt cx="1277286" cy="1225241"/>
            </a:xfrm>
          </p:grpSpPr>
          <p:sp>
            <p:nvSpPr>
              <p:cNvPr id="38" name="Freeform 12"/>
              <p:cNvSpPr>
                <a:spLocks/>
              </p:cNvSpPr>
              <p:nvPr/>
            </p:nvSpPr>
            <p:spPr bwMode="auto">
              <a:xfrm>
                <a:off x="10595712" y="2838712"/>
                <a:ext cx="1277286" cy="1225241"/>
              </a:xfrm>
              <a:custGeom>
                <a:avLst/>
                <a:gdLst>
                  <a:gd name="T0" fmla="*/ 314 w 498"/>
                  <a:gd name="T1" fmla="*/ 456 h 478"/>
                  <a:gd name="T2" fmla="*/ 465 w 498"/>
                  <a:gd name="T3" fmla="*/ 187 h 478"/>
                  <a:gd name="T4" fmla="*/ 197 w 498"/>
                  <a:gd name="T5" fmla="*/ 32 h 478"/>
                  <a:gd name="T6" fmla="*/ 46 w 498"/>
                  <a:gd name="T7" fmla="*/ 302 h 478"/>
                  <a:gd name="T8" fmla="*/ 50 w 498"/>
                  <a:gd name="T9" fmla="*/ 316 h 478"/>
                  <a:gd name="T10" fmla="*/ 0 w 498"/>
                  <a:gd name="T11" fmla="*/ 415 h 478"/>
                  <a:gd name="T12" fmla="*/ 101 w 498"/>
                  <a:gd name="T13" fmla="*/ 398 h 478"/>
                  <a:gd name="T14" fmla="*/ 314 w 498"/>
                  <a:gd name="T15" fmla="*/ 456 h 4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98" h="478">
                    <a:moveTo>
                      <a:pt x="314" y="456"/>
                    </a:moveTo>
                    <a:cubicBezTo>
                      <a:pt x="430" y="425"/>
                      <a:pt x="498" y="304"/>
                      <a:pt x="465" y="187"/>
                    </a:cubicBezTo>
                    <a:cubicBezTo>
                      <a:pt x="433" y="69"/>
                      <a:pt x="313" y="0"/>
                      <a:pt x="197" y="32"/>
                    </a:cubicBezTo>
                    <a:cubicBezTo>
                      <a:pt x="81" y="64"/>
                      <a:pt x="14" y="185"/>
                      <a:pt x="46" y="302"/>
                    </a:cubicBezTo>
                    <a:cubicBezTo>
                      <a:pt x="47" y="307"/>
                      <a:pt x="49" y="312"/>
                      <a:pt x="50" y="316"/>
                    </a:cubicBezTo>
                    <a:cubicBezTo>
                      <a:pt x="0" y="415"/>
                      <a:pt x="0" y="415"/>
                      <a:pt x="0" y="415"/>
                    </a:cubicBezTo>
                    <a:cubicBezTo>
                      <a:pt x="101" y="398"/>
                      <a:pt x="101" y="398"/>
                      <a:pt x="101" y="398"/>
                    </a:cubicBezTo>
                    <a:cubicBezTo>
                      <a:pt x="155" y="453"/>
                      <a:pt x="235" y="478"/>
                      <a:pt x="314" y="456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9" name="Freeform 41"/>
              <p:cNvSpPr>
                <a:spLocks noEditPoints="1"/>
              </p:cNvSpPr>
              <p:nvPr/>
            </p:nvSpPr>
            <p:spPr bwMode="auto">
              <a:xfrm>
                <a:off x="10931840" y="3214959"/>
                <a:ext cx="651655" cy="477085"/>
              </a:xfrm>
              <a:custGeom>
                <a:avLst/>
                <a:gdLst>
                  <a:gd name="T0" fmla="*/ 223 w 254"/>
                  <a:gd name="T1" fmla="*/ 0 h 186"/>
                  <a:gd name="T2" fmla="*/ 31 w 254"/>
                  <a:gd name="T3" fmla="*/ 0 h 186"/>
                  <a:gd name="T4" fmla="*/ 0 w 254"/>
                  <a:gd name="T5" fmla="*/ 31 h 186"/>
                  <a:gd name="T6" fmla="*/ 0 w 254"/>
                  <a:gd name="T7" fmla="*/ 155 h 186"/>
                  <a:gd name="T8" fmla="*/ 31 w 254"/>
                  <a:gd name="T9" fmla="*/ 186 h 186"/>
                  <a:gd name="T10" fmla="*/ 223 w 254"/>
                  <a:gd name="T11" fmla="*/ 186 h 186"/>
                  <a:gd name="T12" fmla="*/ 254 w 254"/>
                  <a:gd name="T13" fmla="*/ 155 h 186"/>
                  <a:gd name="T14" fmla="*/ 254 w 254"/>
                  <a:gd name="T15" fmla="*/ 31 h 186"/>
                  <a:gd name="T16" fmla="*/ 223 w 254"/>
                  <a:gd name="T17" fmla="*/ 0 h 186"/>
                  <a:gd name="T18" fmla="*/ 216 w 254"/>
                  <a:gd name="T19" fmla="*/ 24 h 186"/>
                  <a:gd name="T20" fmla="*/ 129 w 254"/>
                  <a:gd name="T21" fmla="*/ 86 h 186"/>
                  <a:gd name="T22" fmla="*/ 47 w 254"/>
                  <a:gd name="T23" fmla="*/ 24 h 186"/>
                  <a:gd name="T24" fmla="*/ 216 w 254"/>
                  <a:gd name="T25" fmla="*/ 24 h 186"/>
                  <a:gd name="T26" fmla="*/ 223 w 254"/>
                  <a:gd name="T27" fmla="*/ 162 h 186"/>
                  <a:gd name="T28" fmla="*/ 31 w 254"/>
                  <a:gd name="T29" fmla="*/ 162 h 186"/>
                  <a:gd name="T30" fmla="*/ 24 w 254"/>
                  <a:gd name="T31" fmla="*/ 155 h 186"/>
                  <a:gd name="T32" fmla="*/ 24 w 254"/>
                  <a:gd name="T33" fmla="*/ 36 h 186"/>
                  <a:gd name="T34" fmla="*/ 128 w 254"/>
                  <a:gd name="T35" fmla="*/ 115 h 186"/>
                  <a:gd name="T36" fmla="*/ 230 w 254"/>
                  <a:gd name="T37" fmla="*/ 43 h 186"/>
                  <a:gd name="T38" fmla="*/ 230 w 254"/>
                  <a:gd name="T39" fmla="*/ 155 h 186"/>
                  <a:gd name="T40" fmla="*/ 223 w 254"/>
                  <a:gd name="T41" fmla="*/ 162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254" h="186">
                    <a:moveTo>
                      <a:pt x="223" y="0"/>
                    </a:moveTo>
                    <a:cubicBezTo>
                      <a:pt x="31" y="0"/>
                      <a:pt x="31" y="0"/>
                      <a:pt x="31" y="0"/>
                    </a:cubicBezTo>
                    <a:cubicBezTo>
                      <a:pt x="14" y="0"/>
                      <a:pt x="0" y="14"/>
                      <a:pt x="0" y="31"/>
                    </a:cubicBezTo>
                    <a:cubicBezTo>
                      <a:pt x="0" y="155"/>
                      <a:pt x="0" y="155"/>
                      <a:pt x="0" y="155"/>
                    </a:cubicBezTo>
                    <a:cubicBezTo>
                      <a:pt x="0" y="172"/>
                      <a:pt x="14" y="186"/>
                      <a:pt x="31" y="186"/>
                    </a:cubicBezTo>
                    <a:cubicBezTo>
                      <a:pt x="223" y="186"/>
                      <a:pt x="223" y="186"/>
                      <a:pt x="223" y="186"/>
                    </a:cubicBezTo>
                    <a:cubicBezTo>
                      <a:pt x="240" y="186"/>
                      <a:pt x="254" y="172"/>
                      <a:pt x="254" y="155"/>
                    </a:cubicBezTo>
                    <a:cubicBezTo>
                      <a:pt x="254" y="31"/>
                      <a:pt x="254" y="31"/>
                      <a:pt x="254" y="31"/>
                    </a:cubicBezTo>
                    <a:cubicBezTo>
                      <a:pt x="254" y="14"/>
                      <a:pt x="240" y="0"/>
                      <a:pt x="223" y="0"/>
                    </a:cubicBezTo>
                    <a:close/>
                    <a:moveTo>
                      <a:pt x="216" y="24"/>
                    </a:moveTo>
                    <a:cubicBezTo>
                      <a:pt x="129" y="86"/>
                      <a:pt x="129" y="86"/>
                      <a:pt x="129" y="86"/>
                    </a:cubicBezTo>
                    <a:cubicBezTo>
                      <a:pt x="47" y="24"/>
                      <a:pt x="47" y="24"/>
                      <a:pt x="47" y="24"/>
                    </a:cubicBezTo>
                    <a:lnTo>
                      <a:pt x="216" y="24"/>
                    </a:lnTo>
                    <a:close/>
                    <a:moveTo>
                      <a:pt x="223" y="162"/>
                    </a:moveTo>
                    <a:cubicBezTo>
                      <a:pt x="31" y="162"/>
                      <a:pt x="31" y="162"/>
                      <a:pt x="31" y="162"/>
                    </a:cubicBezTo>
                    <a:cubicBezTo>
                      <a:pt x="27" y="162"/>
                      <a:pt x="24" y="159"/>
                      <a:pt x="24" y="155"/>
                    </a:cubicBezTo>
                    <a:cubicBezTo>
                      <a:pt x="24" y="36"/>
                      <a:pt x="24" y="36"/>
                      <a:pt x="24" y="36"/>
                    </a:cubicBezTo>
                    <a:cubicBezTo>
                      <a:pt x="128" y="115"/>
                      <a:pt x="128" y="115"/>
                      <a:pt x="128" y="115"/>
                    </a:cubicBezTo>
                    <a:cubicBezTo>
                      <a:pt x="230" y="43"/>
                      <a:pt x="230" y="43"/>
                      <a:pt x="230" y="43"/>
                    </a:cubicBezTo>
                    <a:cubicBezTo>
                      <a:pt x="230" y="155"/>
                      <a:pt x="230" y="155"/>
                      <a:pt x="230" y="155"/>
                    </a:cubicBezTo>
                    <a:cubicBezTo>
                      <a:pt x="230" y="159"/>
                      <a:pt x="227" y="162"/>
                      <a:pt x="223" y="16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40" name="Group 39"/>
            <p:cNvGrpSpPr/>
            <p:nvPr/>
          </p:nvGrpSpPr>
          <p:grpSpPr>
            <a:xfrm>
              <a:off x="7855160" y="2471085"/>
              <a:ext cx="805596" cy="898791"/>
              <a:chOff x="7823198" y="1940925"/>
              <a:chExt cx="974771" cy="1087537"/>
            </a:xfrm>
          </p:grpSpPr>
          <p:sp>
            <p:nvSpPr>
              <p:cNvPr id="41" name="Freeform 9"/>
              <p:cNvSpPr>
                <a:spLocks/>
              </p:cNvSpPr>
              <p:nvPr/>
            </p:nvSpPr>
            <p:spPr bwMode="auto">
              <a:xfrm>
                <a:off x="7823198" y="1940925"/>
                <a:ext cx="974771" cy="1087537"/>
              </a:xfrm>
              <a:custGeom>
                <a:avLst/>
                <a:gdLst>
                  <a:gd name="T0" fmla="*/ 347 w 380"/>
                  <a:gd name="T1" fmla="*/ 249 h 424"/>
                  <a:gd name="T2" fmla="*/ 250 w 380"/>
                  <a:gd name="T3" fmla="*/ 33 h 424"/>
                  <a:gd name="T4" fmla="*/ 33 w 380"/>
                  <a:gd name="T5" fmla="*/ 129 h 424"/>
                  <a:gd name="T6" fmla="*/ 131 w 380"/>
                  <a:gd name="T7" fmla="*/ 344 h 424"/>
                  <a:gd name="T8" fmla="*/ 141 w 380"/>
                  <a:gd name="T9" fmla="*/ 348 h 424"/>
                  <a:gd name="T10" fmla="*/ 179 w 380"/>
                  <a:gd name="T11" fmla="*/ 424 h 424"/>
                  <a:gd name="T12" fmla="*/ 215 w 380"/>
                  <a:gd name="T13" fmla="*/ 354 h 424"/>
                  <a:gd name="T14" fmla="*/ 347 w 380"/>
                  <a:gd name="T15" fmla="*/ 249 h 4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80" h="424">
                    <a:moveTo>
                      <a:pt x="347" y="249"/>
                    </a:moveTo>
                    <a:cubicBezTo>
                      <a:pt x="380" y="163"/>
                      <a:pt x="337" y="67"/>
                      <a:pt x="250" y="33"/>
                    </a:cubicBezTo>
                    <a:cubicBezTo>
                      <a:pt x="163" y="0"/>
                      <a:pt x="66" y="43"/>
                      <a:pt x="33" y="129"/>
                    </a:cubicBezTo>
                    <a:cubicBezTo>
                      <a:pt x="0" y="215"/>
                      <a:pt x="44" y="311"/>
                      <a:pt x="131" y="344"/>
                    </a:cubicBezTo>
                    <a:cubicBezTo>
                      <a:pt x="134" y="346"/>
                      <a:pt x="138" y="347"/>
                      <a:pt x="141" y="348"/>
                    </a:cubicBezTo>
                    <a:cubicBezTo>
                      <a:pt x="179" y="424"/>
                      <a:pt x="179" y="424"/>
                      <a:pt x="179" y="424"/>
                    </a:cubicBezTo>
                    <a:cubicBezTo>
                      <a:pt x="215" y="354"/>
                      <a:pt x="215" y="354"/>
                      <a:pt x="215" y="354"/>
                    </a:cubicBezTo>
                    <a:cubicBezTo>
                      <a:pt x="273" y="346"/>
                      <a:pt x="325" y="307"/>
                      <a:pt x="347" y="249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2" name="Freeform 42"/>
              <p:cNvSpPr>
                <a:spLocks noEditPoints="1"/>
              </p:cNvSpPr>
              <p:nvPr/>
            </p:nvSpPr>
            <p:spPr bwMode="auto">
              <a:xfrm>
                <a:off x="8051982" y="2176215"/>
                <a:ext cx="497686" cy="510698"/>
              </a:xfrm>
              <a:custGeom>
                <a:avLst/>
                <a:gdLst>
                  <a:gd name="T0" fmla="*/ 142 w 194"/>
                  <a:gd name="T1" fmla="*/ 189 h 199"/>
                  <a:gd name="T2" fmla="*/ 89 w 194"/>
                  <a:gd name="T3" fmla="*/ 199 h 199"/>
                  <a:gd name="T4" fmla="*/ 0 w 194"/>
                  <a:gd name="T5" fmla="*/ 109 h 199"/>
                  <a:gd name="T6" fmla="*/ 107 w 194"/>
                  <a:gd name="T7" fmla="*/ 0 h 199"/>
                  <a:gd name="T8" fmla="*/ 194 w 194"/>
                  <a:gd name="T9" fmla="*/ 83 h 199"/>
                  <a:gd name="T10" fmla="*/ 139 w 194"/>
                  <a:gd name="T11" fmla="*/ 151 h 199"/>
                  <a:gd name="T12" fmla="*/ 115 w 194"/>
                  <a:gd name="T13" fmla="*/ 129 h 199"/>
                  <a:gd name="T14" fmla="*/ 114 w 194"/>
                  <a:gd name="T15" fmla="*/ 129 h 199"/>
                  <a:gd name="T16" fmla="*/ 77 w 194"/>
                  <a:gd name="T17" fmla="*/ 151 h 199"/>
                  <a:gd name="T18" fmla="*/ 45 w 194"/>
                  <a:gd name="T19" fmla="*/ 114 h 199"/>
                  <a:gd name="T20" fmla="*/ 112 w 194"/>
                  <a:gd name="T21" fmla="*/ 47 h 199"/>
                  <a:gd name="T22" fmla="*/ 146 w 194"/>
                  <a:gd name="T23" fmla="*/ 54 h 199"/>
                  <a:gd name="T24" fmla="*/ 138 w 194"/>
                  <a:gd name="T25" fmla="*/ 107 h 199"/>
                  <a:gd name="T26" fmla="*/ 145 w 194"/>
                  <a:gd name="T27" fmla="*/ 132 h 199"/>
                  <a:gd name="T28" fmla="*/ 173 w 194"/>
                  <a:gd name="T29" fmla="*/ 84 h 199"/>
                  <a:gd name="T30" fmla="*/ 104 w 194"/>
                  <a:gd name="T31" fmla="*/ 17 h 199"/>
                  <a:gd name="T32" fmla="*/ 22 w 194"/>
                  <a:gd name="T33" fmla="*/ 106 h 199"/>
                  <a:gd name="T34" fmla="*/ 95 w 194"/>
                  <a:gd name="T35" fmla="*/ 181 h 199"/>
                  <a:gd name="T36" fmla="*/ 137 w 194"/>
                  <a:gd name="T37" fmla="*/ 173 h 199"/>
                  <a:gd name="T38" fmla="*/ 142 w 194"/>
                  <a:gd name="T39" fmla="*/ 189 h 199"/>
                  <a:gd name="T40" fmla="*/ 117 w 194"/>
                  <a:gd name="T41" fmla="*/ 71 h 199"/>
                  <a:gd name="T42" fmla="*/ 108 w 194"/>
                  <a:gd name="T43" fmla="*/ 70 h 199"/>
                  <a:gd name="T44" fmla="*/ 74 w 194"/>
                  <a:gd name="T45" fmla="*/ 110 h 199"/>
                  <a:gd name="T46" fmla="*/ 88 w 194"/>
                  <a:gd name="T47" fmla="*/ 128 h 199"/>
                  <a:gd name="T48" fmla="*/ 113 w 194"/>
                  <a:gd name="T49" fmla="*/ 98 h 199"/>
                  <a:gd name="T50" fmla="*/ 117 w 194"/>
                  <a:gd name="T51" fmla="*/ 71 h 1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94" h="199">
                    <a:moveTo>
                      <a:pt x="142" y="189"/>
                    </a:moveTo>
                    <a:cubicBezTo>
                      <a:pt x="125" y="197"/>
                      <a:pt x="110" y="199"/>
                      <a:pt x="89" y="199"/>
                    </a:cubicBezTo>
                    <a:cubicBezTo>
                      <a:pt x="42" y="199"/>
                      <a:pt x="0" y="165"/>
                      <a:pt x="0" y="109"/>
                    </a:cubicBezTo>
                    <a:cubicBezTo>
                      <a:pt x="0" y="51"/>
                      <a:pt x="43" y="0"/>
                      <a:pt x="107" y="0"/>
                    </a:cubicBezTo>
                    <a:cubicBezTo>
                      <a:pt x="158" y="0"/>
                      <a:pt x="194" y="35"/>
                      <a:pt x="194" y="83"/>
                    </a:cubicBezTo>
                    <a:cubicBezTo>
                      <a:pt x="194" y="125"/>
                      <a:pt x="170" y="151"/>
                      <a:pt x="139" y="151"/>
                    </a:cubicBezTo>
                    <a:cubicBezTo>
                      <a:pt x="126" y="151"/>
                      <a:pt x="116" y="144"/>
                      <a:pt x="115" y="129"/>
                    </a:cubicBezTo>
                    <a:cubicBezTo>
                      <a:pt x="114" y="129"/>
                      <a:pt x="114" y="129"/>
                      <a:pt x="114" y="129"/>
                    </a:cubicBezTo>
                    <a:cubicBezTo>
                      <a:pt x="105" y="143"/>
                      <a:pt x="92" y="151"/>
                      <a:pt x="77" y="151"/>
                    </a:cubicBezTo>
                    <a:cubicBezTo>
                      <a:pt x="59" y="151"/>
                      <a:pt x="45" y="137"/>
                      <a:pt x="45" y="114"/>
                    </a:cubicBezTo>
                    <a:cubicBezTo>
                      <a:pt x="45" y="78"/>
                      <a:pt x="71" y="47"/>
                      <a:pt x="112" y="47"/>
                    </a:cubicBezTo>
                    <a:cubicBezTo>
                      <a:pt x="125" y="47"/>
                      <a:pt x="139" y="50"/>
                      <a:pt x="146" y="54"/>
                    </a:cubicBezTo>
                    <a:cubicBezTo>
                      <a:pt x="138" y="107"/>
                      <a:pt x="138" y="107"/>
                      <a:pt x="138" y="107"/>
                    </a:cubicBezTo>
                    <a:cubicBezTo>
                      <a:pt x="135" y="124"/>
                      <a:pt x="137" y="132"/>
                      <a:pt x="145" y="132"/>
                    </a:cubicBezTo>
                    <a:cubicBezTo>
                      <a:pt x="157" y="132"/>
                      <a:pt x="173" y="117"/>
                      <a:pt x="173" y="84"/>
                    </a:cubicBezTo>
                    <a:cubicBezTo>
                      <a:pt x="173" y="46"/>
                      <a:pt x="149" y="17"/>
                      <a:pt x="104" y="17"/>
                    </a:cubicBezTo>
                    <a:cubicBezTo>
                      <a:pt x="60" y="17"/>
                      <a:pt x="22" y="51"/>
                      <a:pt x="22" y="106"/>
                    </a:cubicBezTo>
                    <a:cubicBezTo>
                      <a:pt x="22" y="154"/>
                      <a:pt x="52" y="181"/>
                      <a:pt x="95" y="181"/>
                    </a:cubicBezTo>
                    <a:cubicBezTo>
                      <a:pt x="110" y="181"/>
                      <a:pt x="125" y="178"/>
                      <a:pt x="137" y="173"/>
                    </a:cubicBezTo>
                    <a:lnTo>
                      <a:pt x="142" y="189"/>
                    </a:lnTo>
                    <a:close/>
                    <a:moveTo>
                      <a:pt x="117" y="71"/>
                    </a:moveTo>
                    <a:cubicBezTo>
                      <a:pt x="114" y="70"/>
                      <a:pt x="111" y="70"/>
                      <a:pt x="108" y="70"/>
                    </a:cubicBezTo>
                    <a:cubicBezTo>
                      <a:pt x="89" y="70"/>
                      <a:pt x="74" y="88"/>
                      <a:pt x="74" y="110"/>
                    </a:cubicBezTo>
                    <a:cubicBezTo>
                      <a:pt x="74" y="121"/>
                      <a:pt x="79" y="128"/>
                      <a:pt x="88" y="128"/>
                    </a:cubicBezTo>
                    <a:cubicBezTo>
                      <a:pt x="99" y="128"/>
                      <a:pt x="110" y="114"/>
                      <a:pt x="113" y="98"/>
                    </a:cubicBezTo>
                    <a:lnTo>
                      <a:pt x="117" y="7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43" name="Group 42"/>
            <p:cNvGrpSpPr/>
            <p:nvPr/>
          </p:nvGrpSpPr>
          <p:grpSpPr>
            <a:xfrm>
              <a:off x="9455598" y="4119913"/>
              <a:ext cx="1051128" cy="1015285"/>
              <a:chOff x="9759729" y="3936007"/>
              <a:chExt cx="1271865" cy="1228494"/>
            </a:xfrm>
          </p:grpSpPr>
          <p:sp>
            <p:nvSpPr>
              <p:cNvPr id="44" name="Freeform 14"/>
              <p:cNvSpPr>
                <a:spLocks/>
              </p:cNvSpPr>
              <p:nvPr/>
            </p:nvSpPr>
            <p:spPr bwMode="auto">
              <a:xfrm>
                <a:off x="9759729" y="3936007"/>
                <a:ext cx="1271865" cy="1228494"/>
              </a:xfrm>
              <a:custGeom>
                <a:avLst/>
                <a:gdLst>
                  <a:gd name="T0" fmla="*/ 315 w 496"/>
                  <a:gd name="T1" fmla="*/ 456 h 479"/>
                  <a:gd name="T2" fmla="*/ 462 w 496"/>
                  <a:gd name="T3" fmla="*/ 184 h 479"/>
                  <a:gd name="T4" fmla="*/ 191 w 496"/>
                  <a:gd name="T5" fmla="*/ 34 h 479"/>
                  <a:gd name="T6" fmla="*/ 44 w 496"/>
                  <a:gd name="T7" fmla="*/ 307 h 479"/>
                  <a:gd name="T8" fmla="*/ 49 w 496"/>
                  <a:gd name="T9" fmla="*/ 321 h 479"/>
                  <a:gd name="T10" fmla="*/ 0 w 496"/>
                  <a:gd name="T11" fmla="*/ 420 h 479"/>
                  <a:gd name="T12" fmla="*/ 101 w 496"/>
                  <a:gd name="T13" fmla="*/ 402 h 479"/>
                  <a:gd name="T14" fmla="*/ 315 w 496"/>
                  <a:gd name="T15" fmla="*/ 456 h 4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96" h="479">
                    <a:moveTo>
                      <a:pt x="315" y="456"/>
                    </a:moveTo>
                    <a:cubicBezTo>
                      <a:pt x="430" y="422"/>
                      <a:pt x="496" y="300"/>
                      <a:pt x="462" y="184"/>
                    </a:cubicBezTo>
                    <a:cubicBezTo>
                      <a:pt x="427" y="67"/>
                      <a:pt x="306" y="0"/>
                      <a:pt x="191" y="34"/>
                    </a:cubicBezTo>
                    <a:cubicBezTo>
                      <a:pt x="75" y="68"/>
                      <a:pt x="10" y="190"/>
                      <a:pt x="44" y="307"/>
                    </a:cubicBezTo>
                    <a:cubicBezTo>
                      <a:pt x="46" y="311"/>
                      <a:pt x="47" y="316"/>
                      <a:pt x="49" y="321"/>
                    </a:cubicBezTo>
                    <a:cubicBezTo>
                      <a:pt x="0" y="420"/>
                      <a:pt x="0" y="420"/>
                      <a:pt x="0" y="420"/>
                    </a:cubicBezTo>
                    <a:cubicBezTo>
                      <a:pt x="101" y="402"/>
                      <a:pt x="101" y="402"/>
                      <a:pt x="101" y="402"/>
                    </a:cubicBezTo>
                    <a:cubicBezTo>
                      <a:pt x="156" y="456"/>
                      <a:pt x="237" y="479"/>
                      <a:pt x="315" y="456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5" name="Freeform 43"/>
              <p:cNvSpPr>
                <a:spLocks/>
              </p:cNvSpPr>
              <p:nvPr/>
            </p:nvSpPr>
            <p:spPr bwMode="auto">
              <a:xfrm>
                <a:off x="10011283" y="4235270"/>
                <a:ext cx="535636" cy="518288"/>
              </a:xfrm>
              <a:custGeom>
                <a:avLst/>
                <a:gdLst>
                  <a:gd name="T0" fmla="*/ 11 w 209"/>
                  <a:gd name="T1" fmla="*/ 202 h 202"/>
                  <a:gd name="T2" fmla="*/ 26 w 209"/>
                  <a:gd name="T3" fmla="*/ 166 h 202"/>
                  <a:gd name="T4" fmla="*/ 79 w 209"/>
                  <a:gd name="T5" fmla="*/ 119 h 202"/>
                  <a:gd name="T6" fmla="*/ 52 w 209"/>
                  <a:gd name="T7" fmla="*/ 63 h 202"/>
                  <a:gd name="T8" fmla="*/ 107 w 209"/>
                  <a:gd name="T9" fmla="*/ 0 h 202"/>
                  <a:gd name="T10" fmla="*/ 159 w 209"/>
                  <a:gd name="T11" fmla="*/ 68 h 202"/>
                  <a:gd name="T12" fmla="*/ 134 w 209"/>
                  <a:gd name="T13" fmla="*/ 121 h 202"/>
                  <a:gd name="T14" fmla="*/ 190 w 209"/>
                  <a:gd name="T15" fmla="*/ 163 h 202"/>
                  <a:gd name="T16" fmla="*/ 209 w 209"/>
                  <a:gd name="T17" fmla="*/ 202 h 202"/>
                  <a:gd name="T18" fmla="*/ 11 w 209"/>
                  <a:gd name="T19" fmla="*/ 202 h 2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09" h="202">
                    <a:moveTo>
                      <a:pt x="11" y="202"/>
                    </a:moveTo>
                    <a:cubicBezTo>
                      <a:pt x="11" y="202"/>
                      <a:pt x="0" y="174"/>
                      <a:pt x="26" y="166"/>
                    </a:cubicBezTo>
                    <a:cubicBezTo>
                      <a:pt x="52" y="158"/>
                      <a:pt x="79" y="149"/>
                      <a:pt x="79" y="119"/>
                    </a:cubicBezTo>
                    <a:cubicBezTo>
                      <a:pt x="79" y="119"/>
                      <a:pt x="52" y="108"/>
                      <a:pt x="52" y="63"/>
                    </a:cubicBezTo>
                    <a:cubicBezTo>
                      <a:pt x="52" y="23"/>
                      <a:pt x="73" y="0"/>
                      <a:pt x="107" y="0"/>
                    </a:cubicBezTo>
                    <a:cubicBezTo>
                      <a:pt x="140" y="0"/>
                      <a:pt x="159" y="25"/>
                      <a:pt x="159" y="68"/>
                    </a:cubicBezTo>
                    <a:cubicBezTo>
                      <a:pt x="159" y="68"/>
                      <a:pt x="152" y="111"/>
                      <a:pt x="134" y="121"/>
                    </a:cubicBezTo>
                    <a:cubicBezTo>
                      <a:pt x="135" y="128"/>
                      <a:pt x="130" y="154"/>
                      <a:pt x="190" y="163"/>
                    </a:cubicBezTo>
                    <a:cubicBezTo>
                      <a:pt x="208" y="165"/>
                      <a:pt x="209" y="183"/>
                      <a:pt x="209" y="202"/>
                    </a:cubicBezTo>
                    <a:lnTo>
                      <a:pt x="11" y="20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6" name="Freeform 44"/>
              <p:cNvSpPr>
                <a:spLocks/>
              </p:cNvSpPr>
              <p:nvPr/>
            </p:nvSpPr>
            <p:spPr bwMode="auto">
              <a:xfrm>
                <a:off x="10482946" y="4304664"/>
                <a:ext cx="345887" cy="446725"/>
              </a:xfrm>
              <a:custGeom>
                <a:avLst/>
                <a:gdLst>
                  <a:gd name="T0" fmla="*/ 40 w 135"/>
                  <a:gd name="T1" fmla="*/ 174 h 174"/>
                  <a:gd name="T2" fmla="*/ 135 w 135"/>
                  <a:gd name="T3" fmla="*/ 174 h 174"/>
                  <a:gd name="T4" fmla="*/ 119 w 135"/>
                  <a:gd name="T5" fmla="*/ 141 h 174"/>
                  <a:gd name="T6" fmla="*/ 70 w 135"/>
                  <a:gd name="T7" fmla="*/ 104 h 174"/>
                  <a:gd name="T8" fmla="*/ 92 w 135"/>
                  <a:gd name="T9" fmla="*/ 59 h 174"/>
                  <a:gd name="T10" fmla="*/ 47 w 135"/>
                  <a:gd name="T11" fmla="*/ 0 h 174"/>
                  <a:gd name="T12" fmla="*/ 0 w 135"/>
                  <a:gd name="T13" fmla="*/ 55 h 174"/>
                  <a:gd name="T14" fmla="*/ 23 w 135"/>
                  <a:gd name="T15" fmla="*/ 103 h 174"/>
                  <a:gd name="T16" fmla="*/ 14 w 135"/>
                  <a:gd name="T17" fmla="*/ 124 h 174"/>
                  <a:gd name="T18" fmla="*/ 38 w 135"/>
                  <a:gd name="T19" fmla="*/ 146 h 174"/>
                  <a:gd name="T20" fmla="*/ 40 w 135"/>
                  <a:gd name="T21" fmla="*/ 174 h 1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35" h="174">
                    <a:moveTo>
                      <a:pt x="40" y="174"/>
                    </a:moveTo>
                    <a:cubicBezTo>
                      <a:pt x="135" y="174"/>
                      <a:pt x="135" y="174"/>
                      <a:pt x="135" y="174"/>
                    </a:cubicBezTo>
                    <a:cubicBezTo>
                      <a:pt x="135" y="158"/>
                      <a:pt x="134" y="143"/>
                      <a:pt x="119" y="141"/>
                    </a:cubicBezTo>
                    <a:cubicBezTo>
                      <a:pt x="67" y="133"/>
                      <a:pt x="71" y="111"/>
                      <a:pt x="70" y="104"/>
                    </a:cubicBezTo>
                    <a:cubicBezTo>
                      <a:pt x="86" y="96"/>
                      <a:pt x="92" y="59"/>
                      <a:pt x="92" y="59"/>
                    </a:cubicBezTo>
                    <a:cubicBezTo>
                      <a:pt x="92" y="22"/>
                      <a:pt x="76" y="0"/>
                      <a:pt x="47" y="0"/>
                    </a:cubicBezTo>
                    <a:cubicBezTo>
                      <a:pt x="18" y="0"/>
                      <a:pt x="0" y="20"/>
                      <a:pt x="0" y="55"/>
                    </a:cubicBezTo>
                    <a:cubicBezTo>
                      <a:pt x="0" y="93"/>
                      <a:pt x="23" y="103"/>
                      <a:pt x="23" y="103"/>
                    </a:cubicBezTo>
                    <a:cubicBezTo>
                      <a:pt x="23" y="115"/>
                      <a:pt x="18" y="121"/>
                      <a:pt x="14" y="124"/>
                    </a:cubicBezTo>
                    <a:cubicBezTo>
                      <a:pt x="14" y="124"/>
                      <a:pt x="33" y="129"/>
                      <a:pt x="38" y="146"/>
                    </a:cubicBezTo>
                    <a:cubicBezTo>
                      <a:pt x="42" y="158"/>
                      <a:pt x="40" y="174"/>
                      <a:pt x="40" y="17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47" name="Group 46"/>
            <p:cNvGrpSpPr/>
            <p:nvPr/>
          </p:nvGrpSpPr>
          <p:grpSpPr>
            <a:xfrm>
              <a:off x="6300422" y="3401239"/>
              <a:ext cx="887141" cy="826206"/>
              <a:chOff x="5941965" y="3066412"/>
              <a:chExt cx="1073441" cy="999710"/>
            </a:xfrm>
          </p:grpSpPr>
          <p:sp>
            <p:nvSpPr>
              <p:cNvPr id="48" name="Freeform 20"/>
              <p:cNvSpPr>
                <a:spLocks/>
              </p:cNvSpPr>
              <p:nvPr/>
            </p:nvSpPr>
            <p:spPr bwMode="auto">
              <a:xfrm>
                <a:off x="5941965" y="3066412"/>
                <a:ext cx="1073441" cy="999710"/>
              </a:xfrm>
              <a:custGeom>
                <a:avLst/>
                <a:gdLst>
                  <a:gd name="T0" fmla="*/ 311 w 419"/>
                  <a:gd name="T1" fmla="*/ 64 h 390"/>
                  <a:gd name="T2" fmla="*/ 65 w 419"/>
                  <a:gd name="T3" fmla="*/ 79 h 390"/>
                  <a:gd name="T4" fmla="*/ 77 w 419"/>
                  <a:gd name="T5" fmla="*/ 326 h 390"/>
                  <a:gd name="T6" fmla="*/ 323 w 419"/>
                  <a:gd name="T7" fmla="*/ 311 h 390"/>
                  <a:gd name="T8" fmla="*/ 331 w 419"/>
                  <a:gd name="T9" fmla="*/ 302 h 390"/>
                  <a:gd name="T10" fmla="*/ 419 w 419"/>
                  <a:gd name="T11" fmla="*/ 293 h 390"/>
                  <a:gd name="T12" fmla="*/ 364 w 419"/>
                  <a:gd name="T13" fmla="*/ 232 h 390"/>
                  <a:gd name="T14" fmla="*/ 311 w 419"/>
                  <a:gd name="T15" fmla="*/ 64 h 3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19" h="390">
                    <a:moveTo>
                      <a:pt x="311" y="64"/>
                    </a:moveTo>
                    <a:cubicBezTo>
                      <a:pt x="240" y="0"/>
                      <a:pt x="129" y="7"/>
                      <a:pt x="65" y="79"/>
                    </a:cubicBezTo>
                    <a:cubicBezTo>
                      <a:pt x="0" y="151"/>
                      <a:pt x="5" y="262"/>
                      <a:pt x="77" y="326"/>
                    </a:cubicBezTo>
                    <a:cubicBezTo>
                      <a:pt x="148" y="390"/>
                      <a:pt x="259" y="383"/>
                      <a:pt x="323" y="311"/>
                    </a:cubicBezTo>
                    <a:cubicBezTo>
                      <a:pt x="326" y="308"/>
                      <a:pt x="328" y="305"/>
                      <a:pt x="331" y="302"/>
                    </a:cubicBezTo>
                    <a:cubicBezTo>
                      <a:pt x="419" y="293"/>
                      <a:pt x="419" y="293"/>
                      <a:pt x="419" y="293"/>
                    </a:cubicBezTo>
                    <a:cubicBezTo>
                      <a:pt x="364" y="232"/>
                      <a:pt x="364" y="232"/>
                      <a:pt x="364" y="232"/>
                    </a:cubicBezTo>
                    <a:cubicBezTo>
                      <a:pt x="378" y="173"/>
                      <a:pt x="360" y="108"/>
                      <a:pt x="311" y="64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9" name="Freeform 45"/>
              <p:cNvSpPr>
                <a:spLocks/>
              </p:cNvSpPr>
              <p:nvPr/>
            </p:nvSpPr>
            <p:spPr bwMode="auto">
              <a:xfrm>
                <a:off x="6159906" y="3286521"/>
                <a:ext cx="481422" cy="512866"/>
              </a:xfrm>
              <a:custGeom>
                <a:avLst/>
                <a:gdLst>
                  <a:gd name="T0" fmla="*/ 188 w 188"/>
                  <a:gd name="T1" fmla="*/ 9 h 200"/>
                  <a:gd name="T2" fmla="*/ 179 w 188"/>
                  <a:gd name="T3" fmla="*/ 0 h 200"/>
                  <a:gd name="T4" fmla="*/ 48 w 188"/>
                  <a:gd name="T5" fmla="*/ 42 h 200"/>
                  <a:gd name="T6" fmla="*/ 48 w 188"/>
                  <a:gd name="T7" fmla="*/ 154 h 200"/>
                  <a:gd name="T8" fmla="*/ 34 w 188"/>
                  <a:gd name="T9" fmla="*/ 151 h 200"/>
                  <a:gd name="T10" fmla="*/ 0 w 188"/>
                  <a:gd name="T11" fmla="*/ 176 h 200"/>
                  <a:gd name="T12" fmla="*/ 34 w 188"/>
                  <a:gd name="T13" fmla="*/ 200 h 200"/>
                  <a:gd name="T14" fmla="*/ 68 w 188"/>
                  <a:gd name="T15" fmla="*/ 176 h 200"/>
                  <a:gd name="T16" fmla="*/ 68 w 188"/>
                  <a:gd name="T17" fmla="*/ 172 h 200"/>
                  <a:gd name="T18" fmla="*/ 68 w 188"/>
                  <a:gd name="T19" fmla="*/ 80 h 200"/>
                  <a:gd name="T20" fmla="*/ 159 w 188"/>
                  <a:gd name="T21" fmla="*/ 50 h 200"/>
                  <a:gd name="T22" fmla="*/ 159 w 188"/>
                  <a:gd name="T23" fmla="*/ 120 h 200"/>
                  <a:gd name="T24" fmla="*/ 145 w 188"/>
                  <a:gd name="T25" fmla="*/ 117 h 200"/>
                  <a:gd name="T26" fmla="*/ 111 w 188"/>
                  <a:gd name="T27" fmla="*/ 142 h 200"/>
                  <a:gd name="T28" fmla="*/ 145 w 188"/>
                  <a:gd name="T29" fmla="*/ 166 h 200"/>
                  <a:gd name="T30" fmla="*/ 179 w 188"/>
                  <a:gd name="T31" fmla="*/ 142 h 200"/>
                  <a:gd name="T32" fmla="*/ 178 w 188"/>
                  <a:gd name="T33" fmla="*/ 137 h 200"/>
                  <a:gd name="T34" fmla="*/ 179 w 188"/>
                  <a:gd name="T35" fmla="*/ 137 h 200"/>
                  <a:gd name="T36" fmla="*/ 188 w 188"/>
                  <a:gd name="T37" fmla="*/ 9 h 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88" h="200">
                    <a:moveTo>
                      <a:pt x="188" y="9"/>
                    </a:moveTo>
                    <a:cubicBezTo>
                      <a:pt x="179" y="0"/>
                      <a:pt x="179" y="0"/>
                      <a:pt x="179" y="0"/>
                    </a:cubicBezTo>
                    <a:cubicBezTo>
                      <a:pt x="48" y="42"/>
                      <a:pt x="48" y="42"/>
                      <a:pt x="48" y="42"/>
                    </a:cubicBezTo>
                    <a:cubicBezTo>
                      <a:pt x="48" y="154"/>
                      <a:pt x="48" y="154"/>
                      <a:pt x="48" y="154"/>
                    </a:cubicBezTo>
                    <a:cubicBezTo>
                      <a:pt x="44" y="152"/>
                      <a:pt x="39" y="151"/>
                      <a:pt x="34" y="151"/>
                    </a:cubicBezTo>
                    <a:cubicBezTo>
                      <a:pt x="15" y="151"/>
                      <a:pt x="0" y="162"/>
                      <a:pt x="0" y="176"/>
                    </a:cubicBezTo>
                    <a:cubicBezTo>
                      <a:pt x="0" y="189"/>
                      <a:pt x="15" y="200"/>
                      <a:pt x="34" y="200"/>
                    </a:cubicBezTo>
                    <a:cubicBezTo>
                      <a:pt x="53" y="200"/>
                      <a:pt x="68" y="189"/>
                      <a:pt x="68" y="176"/>
                    </a:cubicBezTo>
                    <a:cubicBezTo>
                      <a:pt x="68" y="174"/>
                      <a:pt x="68" y="173"/>
                      <a:pt x="68" y="172"/>
                    </a:cubicBezTo>
                    <a:cubicBezTo>
                      <a:pt x="68" y="80"/>
                      <a:pt x="68" y="80"/>
                      <a:pt x="68" y="80"/>
                    </a:cubicBezTo>
                    <a:cubicBezTo>
                      <a:pt x="159" y="50"/>
                      <a:pt x="159" y="50"/>
                      <a:pt x="159" y="50"/>
                    </a:cubicBezTo>
                    <a:cubicBezTo>
                      <a:pt x="159" y="120"/>
                      <a:pt x="159" y="120"/>
                      <a:pt x="159" y="120"/>
                    </a:cubicBezTo>
                    <a:cubicBezTo>
                      <a:pt x="155" y="118"/>
                      <a:pt x="150" y="117"/>
                      <a:pt x="145" y="117"/>
                    </a:cubicBezTo>
                    <a:cubicBezTo>
                      <a:pt x="126" y="117"/>
                      <a:pt x="111" y="128"/>
                      <a:pt x="111" y="142"/>
                    </a:cubicBezTo>
                    <a:cubicBezTo>
                      <a:pt x="111" y="155"/>
                      <a:pt x="126" y="166"/>
                      <a:pt x="145" y="166"/>
                    </a:cubicBezTo>
                    <a:cubicBezTo>
                      <a:pt x="164" y="166"/>
                      <a:pt x="179" y="155"/>
                      <a:pt x="179" y="142"/>
                    </a:cubicBezTo>
                    <a:cubicBezTo>
                      <a:pt x="179" y="140"/>
                      <a:pt x="179" y="138"/>
                      <a:pt x="178" y="137"/>
                    </a:cubicBezTo>
                    <a:cubicBezTo>
                      <a:pt x="179" y="137"/>
                      <a:pt x="179" y="137"/>
                      <a:pt x="179" y="137"/>
                    </a:cubicBezTo>
                    <a:lnTo>
                      <a:pt x="188" y="9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50" name="Group 49"/>
            <p:cNvGrpSpPr/>
            <p:nvPr/>
          </p:nvGrpSpPr>
          <p:grpSpPr>
            <a:xfrm>
              <a:off x="7202648" y="3165770"/>
              <a:ext cx="964206" cy="1080699"/>
              <a:chOff x="6913484" y="2576315"/>
              <a:chExt cx="1166689" cy="1307646"/>
            </a:xfrm>
          </p:grpSpPr>
          <p:sp>
            <p:nvSpPr>
              <p:cNvPr id="51" name="Freeform 10"/>
              <p:cNvSpPr>
                <a:spLocks/>
              </p:cNvSpPr>
              <p:nvPr/>
            </p:nvSpPr>
            <p:spPr bwMode="auto">
              <a:xfrm>
                <a:off x="6913484" y="2576315"/>
                <a:ext cx="1166689" cy="1307646"/>
              </a:xfrm>
              <a:custGeom>
                <a:avLst/>
                <a:gdLst>
                  <a:gd name="T0" fmla="*/ 449 w 455"/>
                  <a:gd name="T1" fmla="*/ 209 h 510"/>
                  <a:gd name="T2" fmla="*/ 212 w 455"/>
                  <a:gd name="T3" fmla="*/ 10 h 510"/>
                  <a:gd name="T4" fmla="*/ 10 w 455"/>
                  <a:gd name="T5" fmla="*/ 245 h 510"/>
                  <a:gd name="T6" fmla="*/ 247 w 455"/>
                  <a:gd name="T7" fmla="*/ 444 h 510"/>
                  <a:gd name="T8" fmla="*/ 262 w 455"/>
                  <a:gd name="T9" fmla="*/ 442 h 510"/>
                  <a:gd name="T10" fmla="*/ 349 w 455"/>
                  <a:gd name="T11" fmla="*/ 510 h 510"/>
                  <a:gd name="T12" fmla="*/ 352 w 455"/>
                  <a:gd name="T13" fmla="*/ 408 h 510"/>
                  <a:gd name="T14" fmla="*/ 449 w 455"/>
                  <a:gd name="T15" fmla="*/ 209 h 5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55" h="510">
                    <a:moveTo>
                      <a:pt x="449" y="209"/>
                    </a:moveTo>
                    <a:cubicBezTo>
                      <a:pt x="439" y="90"/>
                      <a:pt x="333" y="0"/>
                      <a:pt x="212" y="10"/>
                    </a:cubicBezTo>
                    <a:cubicBezTo>
                      <a:pt x="91" y="20"/>
                      <a:pt x="0" y="125"/>
                      <a:pt x="10" y="245"/>
                    </a:cubicBezTo>
                    <a:cubicBezTo>
                      <a:pt x="20" y="365"/>
                      <a:pt x="126" y="454"/>
                      <a:pt x="247" y="444"/>
                    </a:cubicBezTo>
                    <a:cubicBezTo>
                      <a:pt x="252" y="444"/>
                      <a:pt x="257" y="443"/>
                      <a:pt x="262" y="442"/>
                    </a:cubicBezTo>
                    <a:cubicBezTo>
                      <a:pt x="349" y="510"/>
                      <a:pt x="349" y="510"/>
                      <a:pt x="349" y="510"/>
                    </a:cubicBezTo>
                    <a:cubicBezTo>
                      <a:pt x="352" y="408"/>
                      <a:pt x="352" y="408"/>
                      <a:pt x="352" y="408"/>
                    </a:cubicBezTo>
                    <a:cubicBezTo>
                      <a:pt x="416" y="365"/>
                      <a:pt x="455" y="291"/>
                      <a:pt x="449" y="209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2" name="Freeform 46"/>
              <p:cNvSpPr>
                <a:spLocks/>
              </p:cNvSpPr>
              <p:nvPr/>
            </p:nvSpPr>
            <p:spPr bwMode="auto">
              <a:xfrm>
                <a:off x="7118413" y="2850639"/>
                <a:ext cx="669003" cy="628885"/>
              </a:xfrm>
              <a:custGeom>
                <a:avLst/>
                <a:gdLst>
                  <a:gd name="T0" fmla="*/ 245 w 261"/>
                  <a:gd name="T1" fmla="*/ 61 h 245"/>
                  <a:gd name="T2" fmla="*/ 168 w 261"/>
                  <a:gd name="T3" fmla="*/ 18 h 245"/>
                  <a:gd name="T4" fmla="*/ 122 w 261"/>
                  <a:gd name="T5" fmla="*/ 70 h 245"/>
                  <a:gd name="T6" fmla="*/ 55 w 261"/>
                  <a:gd name="T7" fmla="*/ 54 h 245"/>
                  <a:gd name="T8" fmla="*/ 17 w 261"/>
                  <a:gd name="T9" fmla="*/ 134 h 245"/>
                  <a:gd name="T10" fmla="*/ 86 w 261"/>
                  <a:gd name="T11" fmla="*/ 204 h 245"/>
                  <a:gd name="T12" fmla="*/ 179 w 261"/>
                  <a:gd name="T13" fmla="*/ 245 h 245"/>
                  <a:gd name="T14" fmla="*/ 179 w 261"/>
                  <a:gd name="T15" fmla="*/ 245 h 245"/>
                  <a:gd name="T16" fmla="*/ 179 w 261"/>
                  <a:gd name="T17" fmla="*/ 245 h 245"/>
                  <a:gd name="T18" fmla="*/ 179 w 261"/>
                  <a:gd name="T19" fmla="*/ 245 h 245"/>
                  <a:gd name="T20" fmla="*/ 179 w 261"/>
                  <a:gd name="T21" fmla="*/ 245 h 245"/>
                  <a:gd name="T22" fmla="*/ 230 w 261"/>
                  <a:gd name="T23" fmla="*/ 158 h 245"/>
                  <a:gd name="T24" fmla="*/ 245 w 261"/>
                  <a:gd name="T25" fmla="*/ 61 h 2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61" h="245">
                    <a:moveTo>
                      <a:pt x="245" y="61"/>
                    </a:moveTo>
                    <a:cubicBezTo>
                      <a:pt x="222" y="0"/>
                      <a:pt x="168" y="18"/>
                      <a:pt x="168" y="18"/>
                    </a:cubicBezTo>
                    <a:cubicBezTo>
                      <a:pt x="131" y="28"/>
                      <a:pt x="123" y="68"/>
                      <a:pt x="122" y="70"/>
                    </a:cubicBezTo>
                    <a:cubicBezTo>
                      <a:pt x="121" y="68"/>
                      <a:pt x="91" y="41"/>
                      <a:pt x="55" y="54"/>
                    </a:cubicBezTo>
                    <a:cubicBezTo>
                      <a:pt x="55" y="54"/>
                      <a:pt x="0" y="71"/>
                      <a:pt x="17" y="134"/>
                    </a:cubicBezTo>
                    <a:cubicBezTo>
                      <a:pt x="17" y="134"/>
                      <a:pt x="28" y="176"/>
                      <a:pt x="86" y="204"/>
                    </a:cubicBezTo>
                    <a:cubicBezTo>
                      <a:pt x="179" y="245"/>
                      <a:pt x="179" y="245"/>
                      <a:pt x="179" y="245"/>
                    </a:cubicBezTo>
                    <a:cubicBezTo>
                      <a:pt x="179" y="245"/>
                      <a:pt x="179" y="245"/>
                      <a:pt x="179" y="245"/>
                    </a:cubicBezTo>
                    <a:cubicBezTo>
                      <a:pt x="179" y="245"/>
                      <a:pt x="179" y="245"/>
                      <a:pt x="179" y="245"/>
                    </a:cubicBezTo>
                    <a:cubicBezTo>
                      <a:pt x="179" y="245"/>
                      <a:pt x="179" y="245"/>
                      <a:pt x="179" y="245"/>
                    </a:cubicBezTo>
                    <a:cubicBezTo>
                      <a:pt x="179" y="245"/>
                      <a:pt x="179" y="245"/>
                      <a:pt x="179" y="245"/>
                    </a:cubicBezTo>
                    <a:cubicBezTo>
                      <a:pt x="230" y="158"/>
                      <a:pt x="230" y="158"/>
                      <a:pt x="230" y="158"/>
                    </a:cubicBezTo>
                    <a:cubicBezTo>
                      <a:pt x="261" y="101"/>
                      <a:pt x="245" y="61"/>
                      <a:pt x="245" y="6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53" name="Group 52"/>
            <p:cNvGrpSpPr/>
            <p:nvPr/>
          </p:nvGrpSpPr>
          <p:grpSpPr>
            <a:xfrm>
              <a:off x="6232318" y="2301721"/>
              <a:ext cx="983024" cy="1076219"/>
              <a:chOff x="5859560" y="1735995"/>
              <a:chExt cx="1189459" cy="1302225"/>
            </a:xfrm>
          </p:grpSpPr>
          <p:sp>
            <p:nvSpPr>
              <p:cNvPr id="54" name="Freeform 13"/>
              <p:cNvSpPr>
                <a:spLocks/>
              </p:cNvSpPr>
              <p:nvPr/>
            </p:nvSpPr>
            <p:spPr bwMode="auto">
              <a:xfrm>
                <a:off x="5859560" y="1735995"/>
                <a:ext cx="1189459" cy="1302225"/>
              </a:xfrm>
              <a:custGeom>
                <a:avLst/>
                <a:gdLst>
                  <a:gd name="T0" fmla="*/ 453 w 464"/>
                  <a:gd name="T1" fmla="*/ 202 h 508"/>
                  <a:gd name="T2" fmla="*/ 205 w 464"/>
                  <a:gd name="T3" fmla="*/ 17 h 508"/>
                  <a:gd name="T4" fmla="*/ 17 w 464"/>
                  <a:gd name="T5" fmla="*/ 263 h 508"/>
                  <a:gd name="T6" fmla="*/ 265 w 464"/>
                  <a:gd name="T7" fmla="*/ 448 h 508"/>
                  <a:gd name="T8" fmla="*/ 280 w 464"/>
                  <a:gd name="T9" fmla="*/ 445 h 508"/>
                  <a:gd name="T10" fmla="*/ 371 w 464"/>
                  <a:gd name="T11" fmla="*/ 508 h 508"/>
                  <a:gd name="T12" fmla="*/ 368 w 464"/>
                  <a:gd name="T13" fmla="*/ 406 h 508"/>
                  <a:gd name="T14" fmla="*/ 453 w 464"/>
                  <a:gd name="T15" fmla="*/ 202 h 5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64" h="508">
                    <a:moveTo>
                      <a:pt x="453" y="202"/>
                    </a:moveTo>
                    <a:cubicBezTo>
                      <a:pt x="436" y="83"/>
                      <a:pt x="325" y="0"/>
                      <a:pt x="205" y="17"/>
                    </a:cubicBezTo>
                    <a:cubicBezTo>
                      <a:pt x="84" y="34"/>
                      <a:pt x="0" y="144"/>
                      <a:pt x="17" y="263"/>
                    </a:cubicBezTo>
                    <a:cubicBezTo>
                      <a:pt x="34" y="382"/>
                      <a:pt x="145" y="465"/>
                      <a:pt x="265" y="448"/>
                    </a:cubicBezTo>
                    <a:cubicBezTo>
                      <a:pt x="270" y="447"/>
                      <a:pt x="275" y="446"/>
                      <a:pt x="280" y="445"/>
                    </a:cubicBezTo>
                    <a:cubicBezTo>
                      <a:pt x="371" y="508"/>
                      <a:pt x="371" y="508"/>
                      <a:pt x="371" y="508"/>
                    </a:cubicBezTo>
                    <a:cubicBezTo>
                      <a:pt x="368" y="406"/>
                      <a:pt x="368" y="406"/>
                      <a:pt x="368" y="406"/>
                    </a:cubicBezTo>
                    <a:cubicBezTo>
                      <a:pt x="429" y="359"/>
                      <a:pt x="464" y="283"/>
                      <a:pt x="453" y="202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5" name="Freeform 47"/>
              <p:cNvSpPr>
                <a:spLocks noEditPoints="1"/>
              </p:cNvSpPr>
              <p:nvPr/>
            </p:nvSpPr>
            <p:spPr bwMode="auto">
              <a:xfrm>
                <a:off x="6023287" y="2030921"/>
                <a:ext cx="841404" cy="702616"/>
              </a:xfrm>
              <a:custGeom>
                <a:avLst/>
                <a:gdLst>
                  <a:gd name="T0" fmla="*/ 328 w 328"/>
                  <a:gd name="T1" fmla="*/ 42 h 274"/>
                  <a:gd name="T2" fmla="*/ 163 w 328"/>
                  <a:gd name="T3" fmla="*/ 0 h 274"/>
                  <a:gd name="T4" fmla="*/ 0 w 328"/>
                  <a:gd name="T5" fmla="*/ 42 h 274"/>
                  <a:gd name="T6" fmla="*/ 1 w 328"/>
                  <a:gd name="T7" fmla="*/ 53 h 274"/>
                  <a:gd name="T8" fmla="*/ 66 w 328"/>
                  <a:gd name="T9" fmla="*/ 70 h 274"/>
                  <a:gd name="T10" fmla="*/ 66 w 328"/>
                  <a:gd name="T11" fmla="*/ 150 h 274"/>
                  <a:gd name="T12" fmla="*/ 160 w 328"/>
                  <a:gd name="T13" fmla="*/ 197 h 274"/>
                  <a:gd name="T14" fmla="*/ 261 w 328"/>
                  <a:gd name="T15" fmla="*/ 150 h 274"/>
                  <a:gd name="T16" fmla="*/ 262 w 328"/>
                  <a:gd name="T17" fmla="*/ 71 h 274"/>
                  <a:gd name="T18" fmla="*/ 266 w 328"/>
                  <a:gd name="T19" fmla="*/ 70 h 274"/>
                  <a:gd name="T20" fmla="*/ 272 w 328"/>
                  <a:gd name="T21" fmla="*/ 134 h 274"/>
                  <a:gd name="T22" fmla="*/ 269 w 328"/>
                  <a:gd name="T23" fmla="*/ 204 h 274"/>
                  <a:gd name="T24" fmla="*/ 258 w 328"/>
                  <a:gd name="T25" fmla="*/ 216 h 274"/>
                  <a:gd name="T26" fmla="*/ 267 w 328"/>
                  <a:gd name="T27" fmla="*/ 228 h 274"/>
                  <a:gd name="T28" fmla="*/ 252 w 328"/>
                  <a:gd name="T29" fmla="*/ 272 h 274"/>
                  <a:gd name="T30" fmla="*/ 256 w 328"/>
                  <a:gd name="T31" fmla="*/ 273 h 274"/>
                  <a:gd name="T32" fmla="*/ 263 w 328"/>
                  <a:gd name="T33" fmla="*/ 256 h 274"/>
                  <a:gd name="T34" fmla="*/ 259 w 328"/>
                  <a:gd name="T35" fmla="*/ 273 h 274"/>
                  <a:gd name="T36" fmla="*/ 264 w 328"/>
                  <a:gd name="T37" fmla="*/ 274 h 274"/>
                  <a:gd name="T38" fmla="*/ 266 w 328"/>
                  <a:gd name="T39" fmla="*/ 261 h 274"/>
                  <a:gd name="T40" fmla="*/ 267 w 328"/>
                  <a:gd name="T41" fmla="*/ 274 h 274"/>
                  <a:gd name="T42" fmla="*/ 272 w 328"/>
                  <a:gd name="T43" fmla="*/ 274 h 274"/>
                  <a:gd name="T44" fmla="*/ 272 w 328"/>
                  <a:gd name="T45" fmla="*/ 261 h 274"/>
                  <a:gd name="T46" fmla="*/ 274 w 328"/>
                  <a:gd name="T47" fmla="*/ 274 h 274"/>
                  <a:gd name="T48" fmla="*/ 278 w 328"/>
                  <a:gd name="T49" fmla="*/ 274 h 274"/>
                  <a:gd name="T50" fmla="*/ 276 w 328"/>
                  <a:gd name="T51" fmla="*/ 259 h 274"/>
                  <a:gd name="T52" fmla="*/ 281 w 328"/>
                  <a:gd name="T53" fmla="*/ 273 h 274"/>
                  <a:gd name="T54" fmla="*/ 284 w 328"/>
                  <a:gd name="T55" fmla="*/ 272 h 274"/>
                  <a:gd name="T56" fmla="*/ 274 w 328"/>
                  <a:gd name="T57" fmla="*/ 228 h 274"/>
                  <a:gd name="T58" fmla="*/ 283 w 328"/>
                  <a:gd name="T59" fmla="*/ 216 h 274"/>
                  <a:gd name="T60" fmla="*/ 274 w 328"/>
                  <a:gd name="T61" fmla="*/ 204 h 274"/>
                  <a:gd name="T62" fmla="*/ 277 w 328"/>
                  <a:gd name="T63" fmla="*/ 134 h 274"/>
                  <a:gd name="T64" fmla="*/ 271 w 328"/>
                  <a:gd name="T65" fmla="*/ 68 h 274"/>
                  <a:gd name="T66" fmla="*/ 327 w 328"/>
                  <a:gd name="T67" fmla="*/ 54 h 274"/>
                  <a:gd name="T68" fmla="*/ 328 w 328"/>
                  <a:gd name="T69" fmla="*/ 42 h 274"/>
                  <a:gd name="T70" fmla="*/ 162 w 328"/>
                  <a:gd name="T71" fmla="*/ 57 h 274"/>
                  <a:gd name="T72" fmla="*/ 66 w 328"/>
                  <a:gd name="T73" fmla="*/ 40 h 274"/>
                  <a:gd name="T74" fmla="*/ 162 w 328"/>
                  <a:gd name="T75" fmla="*/ 23 h 274"/>
                  <a:gd name="T76" fmla="*/ 258 w 328"/>
                  <a:gd name="T77" fmla="*/ 40 h 274"/>
                  <a:gd name="T78" fmla="*/ 162 w 328"/>
                  <a:gd name="T79" fmla="*/ 57 h 2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328" h="274">
                    <a:moveTo>
                      <a:pt x="328" y="42"/>
                    </a:moveTo>
                    <a:cubicBezTo>
                      <a:pt x="163" y="0"/>
                      <a:pt x="163" y="0"/>
                      <a:pt x="163" y="0"/>
                    </a:cubicBezTo>
                    <a:cubicBezTo>
                      <a:pt x="0" y="42"/>
                      <a:pt x="0" y="42"/>
                      <a:pt x="0" y="42"/>
                    </a:cubicBezTo>
                    <a:cubicBezTo>
                      <a:pt x="1" y="53"/>
                      <a:pt x="1" y="53"/>
                      <a:pt x="1" y="53"/>
                    </a:cubicBezTo>
                    <a:cubicBezTo>
                      <a:pt x="66" y="70"/>
                      <a:pt x="66" y="70"/>
                      <a:pt x="66" y="70"/>
                    </a:cubicBezTo>
                    <a:cubicBezTo>
                      <a:pt x="66" y="150"/>
                      <a:pt x="66" y="150"/>
                      <a:pt x="66" y="150"/>
                    </a:cubicBezTo>
                    <a:cubicBezTo>
                      <a:pt x="80" y="195"/>
                      <a:pt x="160" y="197"/>
                      <a:pt x="160" y="197"/>
                    </a:cubicBezTo>
                    <a:cubicBezTo>
                      <a:pt x="253" y="196"/>
                      <a:pt x="261" y="150"/>
                      <a:pt x="261" y="150"/>
                    </a:cubicBezTo>
                    <a:cubicBezTo>
                      <a:pt x="262" y="71"/>
                      <a:pt x="262" y="71"/>
                      <a:pt x="262" y="71"/>
                    </a:cubicBezTo>
                    <a:cubicBezTo>
                      <a:pt x="266" y="70"/>
                      <a:pt x="266" y="70"/>
                      <a:pt x="266" y="70"/>
                    </a:cubicBezTo>
                    <a:cubicBezTo>
                      <a:pt x="270" y="80"/>
                      <a:pt x="274" y="99"/>
                      <a:pt x="272" y="134"/>
                    </a:cubicBezTo>
                    <a:cubicBezTo>
                      <a:pt x="269" y="182"/>
                      <a:pt x="268" y="196"/>
                      <a:pt x="269" y="204"/>
                    </a:cubicBezTo>
                    <a:cubicBezTo>
                      <a:pt x="263" y="204"/>
                      <a:pt x="258" y="210"/>
                      <a:pt x="258" y="216"/>
                    </a:cubicBezTo>
                    <a:cubicBezTo>
                      <a:pt x="258" y="222"/>
                      <a:pt x="262" y="226"/>
                      <a:pt x="267" y="228"/>
                    </a:cubicBezTo>
                    <a:cubicBezTo>
                      <a:pt x="266" y="234"/>
                      <a:pt x="261" y="251"/>
                      <a:pt x="252" y="272"/>
                    </a:cubicBezTo>
                    <a:cubicBezTo>
                      <a:pt x="256" y="273"/>
                      <a:pt x="256" y="273"/>
                      <a:pt x="256" y="273"/>
                    </a:cubicBezTo>
                    <a:cubicBezTo>
                      <a:pt x="256" y="273"/>
                      <a:pt x="262" y="260"/>
                      <a:pt x="263" y="256"/>
                    </a:cubicBezTo>
                    <a:cubicBezTo>
                      <a:pt x="262" y="259"/>
                      <a:pt x="260" y="272"/>
                      <a:pt x="259" y="273"/>
                    </a:cubicBezTo>
                    <a:cubicBezTo>
                      <a:pt x="264" y="274"/>
                      <a:pt x="264" y="274"/>
                      <a:pt x="264" y="274"/>
                    </a:cubicBezTo>
                    <a:cubicBezTo>
                      <a:pt x="264" y="274"/>
                      <a:pt x="267" y="263"/>
                      <a:pt x="266" y="261"/>
                    </a:cubicBezTo>
                    <a:cubicBezTo>
                      <a:pt x="266" y="261"/>
                      <a:pt x="267" y="273"/>
                      <a:pt x="267" y="274"/>
                    </a:cubicBezTo>
                    <a:cubicBezTo>
                      <a:pt x="272" y="274"/>
                      <a:pt x="272" y="274"/>
                      <a:pt x="272" y="274"/>
                    </a:cubicBezTo>
                    <a:cubicBezTo>
                      <a:pt x="272" y="274"/>
                      <a:pt x="271" y="263"/>
                      <a:pt x="272" y="261"/>
                    </a:cubicBezTo>
                    <a:cubicBezTo>
                      <a:pt x="272" y="261"/>
                      <a:pt x="274" y="268"/>
                      <a:pt x="274" y="274"/>
                    </a:cubicBezTo>
                    <a:cubicBezTo>
                      <a:pt x="278" y="274"/>
                      <a:pt x="278" y="274"/>
                      <a:pt x="278" y="274"/>
                    </a:cubicBezTo>
                    <a:cubicBezTo>
                      <a:pt x="278" y="274"/>
                      <a:pt x="277" y="261"/>
                      <a:pt x="276" y="259"/>
                    </a:cubicBezTo>
                    <a:cubicBezTo>
                      <a:pt x="276" y="259"/>
                      <a:pt x="280" y="266"/>
                      <a:pt x="281" y="273"/>
                    </a:cubicBezTo>
                    <a:cubicBezTo>
                      <a:pt x="284" y="272"/>
                      <a:pt x="284" y="272"/>
                      <a:pt x="284" y="272"/>
                    </a:cubicBezTo>
                    <a:cubicBezTo>
                      <a:pt x="284" y="272"/>
                      <a:pt x="277" y="237"/>
                      <a:pt x="274" y="228"/>
                    </a:cubicBezTo>
                    <a:cubicBezTo>
                      <a:pt x="279" y="226"/>
                      <a:pt x="283" y="221"/>
                      <a:pt x="283" y="216"/>
                    </a:cubicBezTo>
                    <a:cubicBezTo>
                      <a:pt x="283" y="210"/>
                      <a:pt x="279" y="205"/>
                      <a:pt x="274" y="204"/>
                    </a:cubicBezTo>
                    <a:cubicBezTo>
                      <a:pt x="274" y="196"/>
                      <a:pt x="274" y="183"/>
                      <a:pt x="277" y="134"/>
                    </a:cubicBezTo>
                    <a:cubicBezTo>
                      <a:pt x="279" y="105"/>
                      <a:pt x="277" y="83"/>
                      <a:pt x="271" y="68"/>
                    </a:cubicBezTo>
                    <a:cubicBezTo>
                      <a:pt x="327" y="54"/>
                      <a:pt x="327" y="54"/>
                      <a:pt x="327" y="54"/>
                    </a:cubicBezTo>
                    <a:lnTo>
                      <a:pt x="328" y="42"/>
                    </a:lnTo>
                    <a:close/>
                    <a:moveTo>
                      <a:pt x="162" y="57"/>
                    </a:moveTo>
                    <a:cubicBezTo>
                      <a:pt x="109" y="57"/>
                      <a:pt x="66" y="50"/>
                      <a:pt x="66" y="40"/>
                    </a:cubicBezTo>
                    <a:cubicBezTo>
                      <a:pt x="66" y="30"/>
                      <a:pt x="109" y="23"/>
                      <a:pt x="162" y="23"/>
                    </a:cubicBezTo>
                    <a:cubicBezTo>
                      <a:pt x="215" y="23"/>
                      <a:pt x="258" y="30"/>
                      <a:pt x="258" y="40"/>
                    </a:cubicBezTo>
                    <a:cubicBezTo>
                      <a:pt x="258" y="50"/>
                      <a:pt x="215" y="57"/>
                      <a:pt x="162" y="5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56" name="Group 55"/>
            <p:cNvGrpSpPr/>
            <p:nvPr/>
          </p:nvGrpSpPr>
          <p:grpSpPr>
            <a:xfrm>
              <a:off x="9020988" y="2621630"/>
              <a:ext cx="612934" cy="675661"/>
              <a:chOff x="9233851" y="2123085"/>
              <a:chExt cx="741650" cy="817550"/>
            </a:xfrm>
          </p:grpSpPr>
          <p:sp>
            <p:nvSpPr>
              <p:cNvPr id="57" name="Freeform 16"/>
              <p:cNvSpPr>
                <a:spLocks/>
              </p:cNvSpPr>
              <p:nvPr/>
            </p:nvSpPr>
            <p:spPr bwMode="auto">
              <a:xfrm>
                <a:off x="9233851" y="2123085"/>
                <a:ext cx="741650" cy="817550"/>
              </a:xfrm>
              <a:custGeom>
                <a:avLst/>
                <a:gdLst>
                  <a:gd name="T0" fmla="*/ 258 w 289"/>
                  <a:gd name="T1" fmla="*/ 200 h 319"/>
                  <a:gd name="T2" fmla="*/ 201 w 289"/>
                  <a:gd name="T3" fmla="*/ 31 h 319"/>
                  <a:gd name="T4" fmla="*/ 31 w 289"/>
                  <a:gd name="T5" fmla="*/ 87 h 319"/>
                  <a:gd name="T6" fmla="*/ 89 w 289"/>
                  <a:gd name="T7" fmla="*/ 256 h 319"/>
                  <a:gd name="T8" fmla="*/ 96 w 289"/>
                  <a:gd name="T9" fmla="*/ 259 h 319"/>
                  <a:gd name="T10" fmla="*/ 119 w 289"/>
                  <a:gd name="T11" fmla="*/ 319 h 319"/>
                  <a:gd name="T12" fmla="*/ 151 w 289"/>
                  <a:gd name="T13" fmla="*/ 269 h 319"/>
                  <a:gd name="T14" fmla="*/ 258 w 289"/>
                  <a:gd name="T15" fmla="*/ 200 h 3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89" h="319">
                    <a:moveTo>
                      <a:pt x="258" y="200"/>
                    </a:moveTo>
                    <a:cubicBezTo>
                      <a:pt x="289" y="138"/>
                      <a:pt x="264" y="62"/>
                      <a:pt x="201" y="31"/>
                    </a:cubicBezTo>
                    <a:cubicBezTo>
                      <a:pt x="138" y="0"/>
                      <a:pt x="62" y="25"/>
                      <a:pt x="31" y="87"/>
                    </a:cubicBezTo>
                    <a:cubicBezTo>
                      <a:pt x="0" y="149"/>
                      <a:pt x="26" y="224"/>
                      <a:pt x="89" y="256"/>
                    </a:cubicBezTo>
                    <a:cubicBezTo>
                      <a:pt x="91" y="257"/>
                      <a:pt x="94" y="258"/>
                      <a:pt x="96" y="259"/>
                    </a:cubicBezTo>
                    <a:cubicBezTo>
                      <a:pt x="119" y="319"/>
                      <a:pt x="119" y="319"/>
                      <a:pt x="119" y="319"/>
                    </a:cubicBezTo>
                    <a:cubicBezTo>
                      <a:pt x="151" y="269"/>
                      <a:pt x="151" y="269"/>
                      <a:pt x="151" y="269"/>
                    </a:cubicBezTo>
                    <a:cubicBezTo>
                      <a:pt x="196" y="267"/>
                      <a:pt x="237" y="242"/>
                      <a:pt x="258" y="20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8" name="Freeform 48"/>
              <p:cNvSpPr>
                <a:spLocks noEditPoints="1"/>
              </p:cNvSpPr>
              <p:nvPr/>
            </p:nvSpPr>
            <p:spPr bwMode="auto">
              <a:xfrm>
                <a:off x="9419264" y="2251030"/>
                <a:ext cx="368657" cy="492265"/>
              </a:xfrm>
              <a:custGeom>
                <a:avLst/>
                <a:gdLst>
                  <a:gd name="T0" fmla="*/ 87 w 144"/>
                  <a:gd name="T1" fmla="*/ 86 h 192"/>
                  <a:gd name="T2" fmla="*/ 126 w 144"/>
                  <a:gd name="T3" fmla="*/ 119 h 192"/>
                  <a:gd name="T4" fmla="*/ 128 w 144"/>
                  <a:gd name="T5" fmla="*/ 143 h 192"/>
                  <a:gd name="T6" fmla="*/ 127 w 144"/>
                  <a:gd name="T7" fmla="*/ 145 h 192"/>
                  <a:gd name="T8" fmla="*/ 104 w 144"/>
                  <a:gd name="T9" fmla="*/ 169 h 192"/>
                  <a:gd name="T10" fmla="*/ 65 w 144"/>
                  <a:gd name="T11" fmla="*/ 171 h 192"/>
                  <a:gd name="T12" fmla="*/ 61 w 144"/>
                  <a:gd name="T13" fmla="*/ 186 h 192"/>
                  <a:gd name="T14" fmla="*/ 51 w 144"/>
                  <a:gd name="T15" fmla="*/ 191 h 192"/>
                  <a:gd name="T16" fmla="*/ 45 w 144"/>
                  <a:gd name="T17" fmla="*/ 182 h 192"/>
                  <a:gd name="T18" fmla="*/ 48 w 144"/>
                  <a:gd name="T19" fmla="*/ 167 h 192"/>
                  <a:gd name="T20" fmla="*/ 12 w 144"/>
                  <a:gd name="T21" fmla="*/ 143 h 192"/>
                  <a:gd name="T22" fmla="*/ 2 w 144"/>
                  <a:gd name="T23" fmla="*/ 113 h 192"/>
                  <a:gd name="T24" fmla="*/ 17 w 144"/>
                  <a:gd name="T25" fmla="*/ 106 h 192"/>
                  <a:gd name="T26" fmla="*/ 27 w 144"/>
                  <a:gd name="T27" fmla="*/ 118 h 192"/>
                  <a:gd name="T28" fmla="*/ 53 w 144"/>
                  <a:gd name="T29" fmla="*/ 150 h 192"/>
                  <a:gd name="T30" fmla="*/ 66 w 144"/>
                  <a:gd name="T31" fmla="*/ 99 h 192"/>
                  <a:gd name="T32" fmla="*/ 28 w 144"/>
                  <a:gd name="T33" fmla="*/ 47 h 192"/>
                  <a:gd name="T34" fmla="*/ 86 w 144"/>
                  <a:gd name="T35" fmla="*/ 20 h 192"/>
                  <a:gd name="T36" fmla="*/ 90 w 144"/>
                  <a:gd name="T37" fmla="*/ 6 h 192"/>
                  <a:gd name="T38" fmla="*/ 100 w 144"/>
                  <a:gd name="T39" fmla="*/ 1 h 192"/>
                  <a:gd name="T40" fmla="*/ 106 w 144"/>
                  <a:gd name="T41" fmla="*/ 10 h 192"/>
                  <a:gd name="T42" fmla="*/ 102 w 144"/>
                  <a:gd name="T43" fmla="*/ 25 h 192"/>
                  <a:gd name="T44" fmla="*/ 143 w 144"/>
                  <a:gd name="T45" fmla="*/ 71 h 192"/>
                  <a:gd name="T46" fmla="*/ 129 w 144"/>
                  <a:gd name="T47" fmla="*/ 77 h 192"/>
                  <a:gd name="T48" fmla="*/ 120 w 144"/>
                  <a:gd name="T49" fmla="*/ 68 h 192"/>
                  <a:gd name="T50" fmla="*/ 98 w 144"/>
                  <a:gd name="T51" fmla="*/ 41 h 192"/>
                  <a:gd name="T52" fmla="*/ 87 w 144"/>
                  <a:gd name="T53" fmla="*/ 86 h 192"/>
                  <a:gd name="T54" fmla="*/ 82 w 144"/>
                  <a:gd name="T55" fmla="*/ 37 h 192"/>
                  <a:gd name="T56" fmla="*/ 53 w 144"/>
                  <a:gd name="T57" fmla="*/ 51 h 192"/>
                  <a:gd name="T58" fmla="*/ 72 w 144"/>
                  <a:gd name="T59" fmla="*/ 78 h 192"/>
                  <a:gd name="T60" fmla="*/ 82 w 144"/>
                  <a:gd name="T61" fmla="*/ 37 h 192"/>
                  <a:gd name="T62" fmla="*/ 69 w 144"/>
                  <a:gd name="T63" fmla="*/ 154 h 192"/>
                  <a:gd name="T64" fmla="*/ 103 w 144"/>
                  <a:gd name="T65" fmla="*/ 139 h 192"/>
                  <a:gd name="T66" fmla="*/ 81 w 144"/>
                  <a:gd name="T67" fmla="*/ 108 h 192"/>
                  <a:gd name="T68" fmla="*/ 69 w 144"/>
                  <a:gd name="T69" fmla="*/ 154 h 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44" h="192">
                    <a:moveTo>
                      <a:pt x="87" y="86"/>
                    </a:moveTo>
                    <a:cubicBezTo>
                      <a:pt x="109" y="99"/>
                      <a:pt x="120" y="107"/>
                      <a:pt x="126" y="119"/>
                    </a:cubicBezTo>
                    <a:cubicBezTo>
                      <a:pt x="129" y="126"/>
                      <a:pt x="130" y="135"/>
                      <a:pt x="128" y="143"/>
                    </a:cubicBezTo>
                    <a:cubicBezTo>
                      <a:pt x="127" y="145"/>
                      <a:pt x="127" y="145"/>
                      <a:pt x="127" y="145"/>
                    </a:cubicBezTo>
                    <a:cubicBezTo>
                      <a:pt x="125" y="154"/>
                      <a:pt x="119" y="164"/>
                      <a:pt x="104" y="169"/>
                    </a:cubicBezTo>
                    <a:cubicBezTo>
                      <a:pt x="88" y="175"/>
                      <a:pt x="73" y="173"/>
                      <a:pt x="65" y="171"/>
                    </a:cubicBezTo>
                    <a:cubicBezTo>
                      <a:pt x="61" y="186"/>
                      <a:pt x="61" y="186"/>
                      <a:pt x="61" y="186"/>
                    </a:cubicBezTo>
                    <a:cubicBezTo>
                      <a:pt x="60" y="188"/>
                      <a:pt x="59" y="192"/>
                      <a:pt x="51" y="191"/>
                    </a:cubicBezTo>
                    <a:cubicBezTo>
                      <a:pt x="44" y="189"/>
                      <a:pt x="44" y="184"/>
                      <a:pt x="45" y="182"/>
                    </a:cubicBezTo>
                    <a:cubicBezTo>
                      <a:pt x="48" y="167"/>
                      <a:pt x="48" y="167"/>
                      <a:pt x="48" y="167"/>
                    </a:cubicBezTo>
                    <a:cubicBezTo>
                      <a:pt x="41" y="165"/>
                      <a:pt x="24" y="159"/>
                      <a:pt x="12" y="143"/>
                    </a:cubicBezTo>
                    <a:cubicBezTo>
                      <a:pt x="4" y="132"/>
                      <a:pt x="0" y="119"/>
                      <a:pt x="2" y="113"/>
                    </a:cubicBezTo>
                    <a:cubicBezTo>
                      <a:pt x="4" y="107"/>
                      <a:pt x="11" y="105"/>
                      <a:pt x="17" y="106"/>
                    </a:cubicBezTo>
                    <a:cubicBezTo>
                      <a:pt x="25" y="108"/>
                      <a:pt x="26" y="114"/>
                      <a:pt x="27" y="118"/>
                    </a:cubicBezTo>
                    <a:cubicBezTo>
                      <a:pt x="28" y="127"/>
                      <a:pt x="31" y="142"/>
                      <a:pt x="53" y="150"/>
                    </a:cubicBezTo>
                    <a:cubicBezTo>
                      <a:pt x="66" y="99"/>
                      <a:pt x="66" y="99"/>
                      <a:pt x="66" y="99"/>
                    </a:cubicBezTo>
                    <a:cubicBezTo>
                      <a:pt x="46" y="88"/>
                      <a:pt x="21" y="73"/>
                      <a:pt x="28" y="47"/>
                    </a:cubicBezTo>
                    <a:cubicBezTo>
                      <a:pt x="33" y="24"/>
                      <a:pt x="57" y="15"/>
                      <a:pt x="86" y="20"/>
                    </a:cubicBezTo>
                    <a:cubicBezTo>
                      <a:pt x="90" y="6"/>
                      <a:pt x="90" y="6"/>
                      <a:pt x="90" y="6"/>
                    </a:cubicBezTo>
                    <a:cubicBezTo>
                      <a:pt x="91" y="4"/>
                      <a:pt x="93" y="0"/>
                      <a:pt x="100" y="1"/>
                    </a:cubicBezTo>
                    <a:cubicBezTo>
                      <a:pt x="107" y="3"/>
                      <a:pt x="106" y="8"/>
                      <a:pt x="106" y="10"/>
                    </a:cubicBezTo>
                    <a:cubicBezTo>
                      <a:pt x="102" y="25"/>
                      <a:pt x="102" y="25"/>
                      <a:pt x="102" y="25"/>
                    </a:cubicBezTo>
                    <a:cubicBezTo>
                      <a:pt x="142" y="37"/>
                      <a:pt x="144" y="67"/>
                      <a:pt x="143" y="71"/>
                    </a:cubicBezTo>
                    <a:cubicBezTo>
                      <a:pt x="141" y="77"/>
                      <a:pt x="135" y="79"/>
                      <a:pt x="129" y="77"/>
                    </a:cubicBezTo>
                    <a:cubicBezTo>
                      <a:pt x="122" y="75"/>
                      <a:pt x="120" y="71"/>
                      <a:pt x="120" y="68"/>
                    </a:cubicBezTo>
                    <a:cubicBezTo>
                      <a:pt x="118" y="60"/>
                      <a:pt x="116" y="49"/>
                      <a:pt x="98" y="41"/>
                    </a:cubicBezTo>
                    <a:lnTo>
                      <a:pt x="87" y="86"/>
                    </a:lnTo>
                    <a:close/>
                    <a:moveTo>
                      <a:pt x="82" y="37"/>
                    </a:moveTo>
                    <a:cubicBezTo>
                      <a:pt x="63" y="34"/>
                      <a:pt x="55" y="44"/>
                      <a:pt x="53" y="51"/>
                    </a:cubicBezTo>
                    <a:cubicBezTo>
                      <a:pt x="50" y="64"/>
                      <a:pt x="60" y="70"/>
                      <a:pt x="72" y="78"/>
                    </a:cubicBezTo>
                    <a:lnTo>
                      <a:pt x="82" y="37"/>
                    </a:lnTo>
                    <a:close/>
                    <a:moveTo>
                      <a:pt x="69" y="154"/>
                    </a:moveTo>
                    <a:cubicBezTo>
                      <a:pt x="75" y="155"/>
                      <a:pt x="98" y="157"/>
                      <a:pt x="103" y="139"/>
                    </a:cubicBezTo>
                    <a:cubicBezTo>
                      <a:pt x="106" y="125"/>
                      <a:pt x="95" y="116"/>
                      <a:pt x="81" y="108"/>
                    </a:cubicBezTo>
                    <a:lnTo>
                      <a:pt x="69" y="154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60" name="Group 59"/>
            <p:cNvGrpSpPr/>
            <p:nvPr/>
          </p:nvGrpSpPr>
          <p:grpSpPr>
            <a:xfrm>
              <a:off x="8020490" y="4111471"/>
              <a:ext cx="612934" cy="675661"/>
              <a:chOff x="9233851" y="2123085"/>
              <a:chExt cx="741650" cy="817550"/>
            </a:xfrm>
          </p:grpSpPr>
          <p:sp>
            <p:nvSpPr>
              <p:cNvPr id="61" name="Freeform 16"/>
              <p:cNvSpPr>
                <a:spLocks/>
              </p:cNvSpPr>
              <p:nvPr/>
            </p:nvSpPr>
            <p:spPr bwMode="auto">
              <a:xfrm>
                <a:off x="9233851" y="2123085"/>
                <a:ext cx="741650" cy="817550"/>
              </a:xfrm>
              <a:custGeom>
                <a:avLst/>
                <a:gdLst>
                  <a:gd name="T0" fmla="*/ 258 w 289"/>
                  <a:gd name="T1" fmla="*/ 200 h 319"/>
                  <a:gd name="T2" fmla="*/ 201 w 289"/>
                  <a:gd name="T3" fmla="*/ 31 h 319"/>
                  <a:gd name="T4" fmla="*/ 31 w 289"/>
                  <a:gd name="T5" fmla="*/ 87 h 319"/>
                  <a:gd name="T6" fmla="*/ 89 w 289"/>
                  <a:gd name="T7" fmla="*/ 256 h 319"/>
                  <a:gd name="T8" fmla="*/ 96 w 289"/>
                  <a:gd name="T9" fmla="*/ 259 h 319"/>
                  <a:gd name="T10" fmla="*/ 119 w 289"/>
                  <a:gd name="T11" fmla="*/ 319 h 319"/>
                  <a:gd name="T12" fmla="*/ 151 w 289"/>
                  <a:gd name="T13" fmla="*/ 269 h 319"/>
                  <a:gd name="T14" fmla="*/ 258 w 289"/>
                  <a:gd name="T15" fmla="*/ 200 h 3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89" h="319">
                    <a:moveTo>
                      <a:pt x="258" y="200"/>
                    </a:moveTo>
                    <a:cubicBezTo>
                      <a:pt x="289" y="138"/>
                      <a:pt x="264" y="62"/>
                      <a:pt x="201" y="31"/>
                    </a:cubicBezTo>
                    <a:cubicBezTo>
                      <a:pt x="138" y="0"/>
                      <a:pt x="62" y="25"/>
                      <a:pt x="31" y="87"/>
                    </a:cubicBezTo>
                    <a:cubicBezTo>
                      <a:pt x="0" y="149"/>
                      <a:pt x="26" y="224"/>
                      <a:pt x="89" y="256"/>
                    </a:cubicBezTo>
                    <a:cubicBezTo>
                      <a:pt x="91" y="257"/>
                      <a:pt x="94" y="258"/>
                      <a:pt x="96" y="259"/>
                    </a:cubicBezTo>
                    <a:cubicBezTo>
                      <a:pt x="119" y="319"/>
                      <a:pt x="119" y="319"/>
                      <a:pt x="119" y="319"/>
                    </a:cubicBezTo>
                    <a:cubicBezTo>
                      <a:pt x="151" y="269"/>
                      <a:pt x="151" y="269"/>
                      <a:pt x="151" y="269"/>
                    </a:cubicBezTo>
                    <a:cubicBezTo>
                      <a:pt x="196" y="267"/>
                      <a:pt x="237" y="242"/>
                      <a:pt x="258" y="20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2" name="Freeform 48"/>
              <p:cNvSpPr>
                <a:spLocks noEditPoints="1"/>
              </p:cNvSpPr>
              <p:nvPr/>
            </p:nvSpPr>
            <p:spPr bwMode="auto">
              <a:xfrm>
                <a:off x="9419264" y="2251030"/>
                <a:ext cx="368657" cy="492265"/>
              </a:xfrm>
              <a:custGeom>
                <a:avLst/>
                <a:gdLst>
                  <a:gd name="T0" fmla="*/ 87 w 144"/>
                  <a:gd name="T1" fmla="*/ 86 h 192"/>
                  <a:gd name="T2" fmla="*/ 126 w 144"/>
                  <a:gd name="T3" fmla="*/ 119 h 192"/>
                  <a:gd name="T4" fmla="*/ 128 w 144"/>
                  <a:gd name="T5" fmla="*/ 143 h 192"/>
                  <a:gd name="T6" fmla="*/ 127 w 144"/>
                  <a:gd name="T7" fmla="*/ 145 h 192"/>
                  <a:gd name="T8" fmla="*/ 104 w 144"/>
                  <a:gd name="T9" fmla="*/ 169 h 192"/>
                  <a:gd name="T10" fmla="*/ 65 w 144"/>
                  <a:gd name="T11" fmla="*/ 171 h 192"/>
                  <a:gd name="T12" fmla="*/ 61 w 144"/>
                  <a:gd name="T13" fmla="*/ 186 h 192"/>
                  <a:gd name="T14" fmla="*/ 51 w 144"/>
                  <a:gd name="T15" fmla="*/ 191 h 192"/>
                  <a:gd name="T16" fmla="*/ 45 w 144"/>
                  <a:gd name="T17" fmla="*/ 182 h 192"/>
                  <a:gd name="T18" fmla="*/ 48 w 144"/>
                  <a:gd name="T19" fmla="*/ 167 h 192"/>
                  <a:gd name="T20" fmla="*/ 12 w 144"/>
                  <a:gd name="T21" fmla="*/ 143 h 192"/>
                  <a:gd name="T22" fmla="*/ 2 w 144"/>
                  <a:gd name="T23" fmla="*/ 113 h 192"/>
                  <a:gd name="T24" fmla="*/ 17 w 144"/>
                  <a:gd name="T25" fmla="*/ 106 h 192"/>
                  <a:gd name="T26" fmla="*/ 27 w 144"/>
                  <a:gd name="T27" fmla="*/ 118 h 192"/>
                  <a:gd name="T28" fmla="*/ 53 w 144"/>
                  <a:gd name="T29" fmla="*/ 150 h 192"/>
                  <a:gd name="T30" fmla="*/ 66 w 144"/>
                  <a:gd name="T31" fmla="*/ 99 h 192"/>
                  <a:gd name="T32" fmla="*/ 28 w 144"/>
                  <a:gd name="T33" fmla="*/ 47 h 192"/>
                  <a:gd name="T34" fmla="*/ 86 w 144"/>
                  <a:gd name="T35" fmla="*/ 20 h 192"/>
                  <a:gd name="T36" fmla="*/ 90 w 144"/>
                  <a:gd name="T37" fmla="*/ 6 h 192"/>
                  <a:gd name="T38" fmla="*/ 100 w 144"/>
                  <a:gd name="T39" fmla="*/ 1 h 192"/>
                  <a:gd name="T40" fmla="*/ 106 w 144"/>
                  <a:gd name="T41" fmla="*/ 10 h 192"/>
                  <a:gd name="T42" fmla="*/ 102 w 144"/>
                  <a:gd name="T43" fmla="*/ 25 h 192"/>
                  <a:gd name="T44" fmla="*/ 143 w 144"/>
                  <a:gd name="T45" fmla="*/ 71 h 192"/>
                  <a:gd name="T46" fmla="*/ 129 w 144"/>
                  <a:gd name="T47" fmla="*/ 77 h 192"/>
                  <a:gd name="T48" fmla="*/ 120 w 144"/>
                  <a:gd name="T49" fmla="*/ 68 h 192"/>
                  <a:gd name="T50" fmla="*/ 98 w 144"/>
                  <a:gd name="T51" fmla="*/ 41 h 192"/>
                  <a:gd name="T52" fmla="*/ 87 w 144"/>
                  <a:gd name="T53" fmla="*/ 86 h 192"/>
                  <a:gd name="T54" fmla="*/ 82 w 144"/>
                  <a:gd name="T55" fmla="*/ 37 h 192"/>
                  <a:gd name="T56" fmla="*/ 53 w 144"/>
                  <a:gd name="T57" fmla="*/ 51 h 192"/>
                  <a:gd name="T58" fmla="*/ 72 w 144"/>
                  <a:gd name="T59" fmla="*/ 78 h 192"/>
                  <a:gd name="T60" fmla="*/ 82 w 144"/>
                  <a:gd name="T61" fmla="*/ 37 h 192"/>
                  <a:gd name="T62" fmla="*/ 69 w 144"/>
                  <a:gd name="T63" fmla="*/ 154 h 192"/>
                  <a:gd name="T64" fmla="*/ 103 w 144"/>
                  <a:gd name="T65" fmla="*/ 139 h 192"/>
                  <a:gd name="T66" fmla="*/ 81 w 144"/>
                  <a:gd name="T67" fmla="*/ 108 h 192"/>
                  <a:gd name="T68" fmla="*/ 69 w 144"/>
                  <a:gd name="T69" fmla="*/ 154 h 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44" h="192">
                    <a:moveTo>
                      <a:pt x="87" y="86"/>
                    </a:moveTo>
                    <a:cubicBezTo>
                      <a:pt x="109" y="99"/>
                      <a:pt x="120" y="107"/>
                      <a:pt x="126" y="119"/>
                    </a:cubicBezTo>
                    <a:cubicBezTo>
                      <a:pt x="129" y="126"/>
                      <a:pt x="130" y="135"/>
                      <a:pt x="128" y="143"/>
                    </a:cubicBezTo>
                    <a:cubicBezTo>
                      <a:pt x="127" y="145"/>
                      <a:pt x="127" y="145"/>
                      <a:pt x="127" y="145"/>
                    </a:cubicBezTo>
                    <a:cubicBezTo>
                      <a:pt x="125" y="154"/>
                      <a:pt x="119" y="164"/>
                      <a:pt x="104" y="169"/>
                    </a:cubicBezTo>
                    <a:cubicBezTo>
                      <a:pt x="88" y="175"/>
                      <a:pt x="73" y="173"/>
                      <a:pt x="65" y="171"/>
                    </a:cubicBezTo>
                    <a:cubicBezTo>
                      <a:pt x="61" y="186"/>
                      <a:pt x="61" y="186"/>
                      <a:pt x="61" y="186"/>
                    </a:cubicBezTo>
                    <a:cubicBezTo>
                      <a:pt x="60" y="188"/>
                      <a:pt x="59" y="192"/>
                      <a:pt x="51" y="191"/>
                    </a:cubicBezTo>
                    <a:cubicBezTo>
                      <a:pt x="44" y="189"/>
                      <a:pt x="44" y="184"/>
                      <a:pt x="45" y="182"/>
                    </a:cubicBezTo>
                    <a:cubicBezTo>
                      <a:pt x="48" y="167"/>
                      <a:pt x="48" y="167"/>
                      <a:pt x="48" y="167"/>
                    </a:cubicBezTo>
                    <a:cubicBezTo>
                      <a:pt x="41" y="165"/>
                      <a:pt x="24" y="159"/>
                      <a:pt x="12" y="143"/>
                    </a:cubicBezTo>
                    <a:cubicBezTo>
                      <a:pt x="4" y="132"/>
                      <a:pt x="0" y="119"/>
                      <a:pt x="2" y="113"/>
                    </a:cubicBezTo>
                    <a:cubicBezTo>
                      <a:pt x="4" y="107"/>
                      <a:pt x="11" y="105"/>
                      <a:pt x="17" y="106"/>
                    </a:cubicBezTo>
                    <a:cubicBezTo>
                      <a:pt x="25" y="108"/>
                      <a:pt x="26" y="114"/>
                      <a:pt x="27" y="118"/>
                    </a:cubicBezTo>
                    <a:cubicBezTo>
                      <a:pt x="28" y="127"/>
                      <a:pt x="31" y="142"/>
                      <a:pt x="53" y="150"/>
                    </a:cubicBezTo>
                    <a:cubicBezTo>
                      <a:pt x="66" y="99"/>
                      <a:pt x="66" y="99"/>
                      <a:pt x="66" y="99"/>
                    </a:cubicBezTo>
                    <a:cubicBezTo>
                      <a:pt x="46" y="88"/>
                      <a:pt x="21" y="73"/>
                      <a:pt x="28" y="47"/>
                    </a:cubicBezTo>
                    <a:cubicBezTo>
                      <a:pt x="33" y="24"/>
                      <a:pt x="57" y="15"/>
                      <a:pt x="86" y="20"/>
                    </a:cubicBezTo>
                    <a:cubicBezTo>
                      <a:pt x="90" y="6"/>
                      <a:pt x="90" y="6"/>
                      <a:pt x="90" y="6"/>
                    </a:cubicBezTo>
                    <a:cubicBezTo>
                      <a:pt x="91" y="4"/>
                      <a:pt x="93" y="0"/>
                      <a:pt x="100" y="1"/>
                    </a:cubicBezTo>
                    <a:cubicBezTo>
                      <a:pt x="107" y="3"/>
                      <a:pt x="106" y="8"/>
                      <a:pt x="106" y="10"/>
                    </a:cubicBezTo>
                    <a:cubicBezTo>
                      <a:pt x="102" y="25"/>
                      <a:pt x="102" y="25"/>
                      <a:pt x="102" y="25"/>
                    </a:cubicBezTo>
                    <a:cubicBezTo>
                      <a:pt x="142" y="37"/>
                      <a:pt x="144" y="67"/>
                      <a:pt x="143" y="71"/>
                    </a:cubicBezTo>
                    <a:cubicBezTo>
                      <a:pt x="141" y="77"/>
                      <a:pt x="135" y="79"/>
                      <a:pt x="129" y="77"/>
                    </a:cubicBezTo>
                    <a:cubicBezTo>
                      <a:pt x="122" y="75"/>
                      <a:pt x="120" y="71"/>
                      <a:pt x="120" y="68"/>
                    </a:cubicBezTo>
                    <a:cubicBezTo>
                      <a:pt x="118" y="60"/>
                      <a:pt x="116" y="49"/>
                      <a:pt x="98" y="41"/>
                    </a:cubicBezTo>
                    <a:lnTo>
                      <a:pt x="87" y="86"/>
                    </a:lnTo>
                    <a:close/>
                    <a:moveTo>
                      <a:pt x="82" y="37"/>
                    </a:moveTo>
                    <a:cubicBezTo>
                      <a:pt x="63" y="34"/>
                      <a:pt x="55" y="44"/>
                      <a:pt x="53" y="51"/>
                    </a:cubicBezTo>
                    <a:cubicBezTo>
                      <a:pt x="50" y="64"/>
                      <a:pt x="60" y="70"/>
                      <a:pt x="72" y="78"/>
                    </a:cubicBezTo>
                    <a:lnTo>
                      <a:pt x="82" y="37"/>
                    </a:lnTo>
                    <a:close/>
                    <a:moveTo>
                      <a:pt x="69" y="154"/>
                    </a:moveTo>
                    <a:cubicBezTo>
                      <a:pt x="75" y="155"/>
                      <a:pt x="98" y="157"/>
                      <a:pt x="103" y="139"/>
                    </a:cubicBezTo>
                    <a:cubicBezTo>
                      <a:pt x="106" y="125"/>
                      <a:pt x="95" y="116"/>
                      <a:pt x="81" y="108"/>
                    </a:cubicBezTo>
                    <a:lnTo>
                      <a:pt x="69" y="154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63" name="TextBox 62"/>
          <p:cNvSpPr txBox="1"/>
          <p:nvPr/>
        </p:nvSpPr>
        <p:spPr>
          <a:xfrm>
            <a:off x="1664769" y="2456175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5" name="Rectangle 64"/>
          <p:cNvSpPr/>
          <p:nvPr/>
        </p:nvSpPr>
        <p:spPr>
          <a:xfrm>
            <a:off x="1659844" y="2720726"/>
            <a:ext cx="4744767" cy="3877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6" name="Donut 65"/>
          <p:cNvSpPr/>
          <p:nvPr/>
        </p:nvSpPr>
        <p:spPr>
          <a:xfrm>
            <a:off x="1747893" y="3853506"/>
            <a:ext cx="724494" cy="724494"/>
          </a:xfrm>
          <a:prstGeom prst="donut">
            <a:avLst>
              <a:gd name="adj" fmla="val 6804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7" name="Freeform 66"/>
          <p:cNvSpPr>
            <a:spLocks noEditPoints="1"/>
          </p:cNvSpPr>
          <p:nvPr/>
        </p:nvSpPr>
        <p:spPr bwMode="auto">
          <a:xfrm>
            <a:off x="1953649" y="4050947"/>
            <a:ext cx="312978" cy="329611"/>
          </a:xfrm>
          <a:custGeom>
            <a:avLst/>
            <a:gdLst>
              <a:gd name="T0" fmla="*/ 20 w 96"/>
              <a:gd name="T1" fmla="*/ 86 h 101"/>
              <a:gd name="T2" fmla="*/ 7 w 96"/>
              <a:gd name="T3" fmla="*/ 58 h 101"/>
              <a:gd name="T4" fmla="*/ 18 w 96"/>
              <a:gd name="T5" fmla="*/ 29 h 101"/>
              <a:gd name="T6" fmla="*/ 42 w 96"/>
              <a:gd name="T7" fmla="*/ 17 h 101"/>
              <a:gd name="T8" fmla="*/ 41 w 96"/>
              <a:gd name="T9" fmla="*/ 9 h 101"/>
              <a:gd name="T10" fmla="*/ 36 w 96"/>
              <a:gd name="T11" fmla="*/ 10 h 101"/>
              <a:gd name="T12" fmla="*/ 35 w 96"/>
              <a:gd name="T13" fmla="*/ 5 h 101"/>
              <a:gd name="T14" fmla="*/ 48 w 96"/>
              <a:gd name="T15" fmla="*/ 3 h 101"/>
              <a:gd name="T16" fmla="*/ 49 w 96"/>
              <a:gd name="T17" fmla="*/ 8 h 101"/>
              <a:gd name="T18" fmla="*/ 44 w 96"/>
              <a:gd name="T19" fmla="*/ 9 h 101"/>
              <a:gd name="T20" fmla="*/ 46 w 96"/>
              <a:gd name="T21" fmla="*/ 16 h 101"/>
              <a:gd name="T22" fmla="*/ 74 w 96"/>
              <a:gd name="T23" fmla="*/ 27 h 101"/>
              <a:gd name="T24" fmla="*/ 87 w 96"/>
              <a:gd name="T25" fmla="*/ 54 h 101"/>
              <a:gd name="T26" fmla="*/ 77 w 96"/>
              <a:gd name="T27" fmla="*/ 83 h 101"/>
              <a:gd name="T28" fmla="*/ 75 w 96"/>
              <a:gd name="T29" fmla="*/ 85 h 101"/>
              <a:gd name="T30" fmla="*/ 79 w 96"/>
              <a:gd name="T31" fmla="*/ 101 h 101"/>
              <a:gd name="T32" fmla="*/ 74 w 96"/>
              <a:gd name="T33" fmla="*/ 101 h 101"/>
              <a:gd name="T34" fmla="*/ 63 w 96"/>
              <a:gd name="T35" fmla="*/ 93 h 101"/>
              <a:gd name="T36" fmla="*/ 49 w 96"/>
              <a:gd name="T37" fmla="*/ 96 h 101"/>
              <a:gd name="T38" fmla="*/ 32 w 96"/>
              <a:gd name="T39" fmla="*/ 93 h 101"/>
              <a:gd name="T40" fmla="*/ 22 w 96"/>
              <a:gd name="T41" fmla="*/ 101 h 101"/>
              <a:gd name="T42" fmla="*/ 17 w 96"/>
              <a:gd name="T43" fmla="*/ 101 h 101"/>
              <a:gd name="T44" fmla="*/ 21 w 96"/>
              <a:gd name="T45" fmla="*/ 86 h 101"/>
              <a:gd name="T46" fmla="*/ 20 w 96"/>
              <a:gd name="T47" fmla="*/ 86 h 101"/>
              <a:gd name="T48" fmla="*/ 82 w 96"/>
              <a:gd name="T49" fmla="*/ 6 h 101"/>
              <a:gd name="T50" fmla="*/ 60 w 96"/>
              <a:gd name="T51" fmla="*/ 11 h 101"/>
              <a:gd name="T52" fmla="*/ 92 w 96"/>
              <a:gd name="T53" fmla="*/ 31 h 101"/>
              <a:gd name="T54" fmla="*/ 88 w 96"/>
              <a:gd name="T55" fmla="*/ 9 h 101"/>
              <a:gd name="T56" fmla="*/ 92 w 96"/>
              <a:gd name="T57" fmla="*/ 3 h 101"/>
              <a:gd name="T58" fmla="*/ 86 w 96"/>
              <a:gd name="T59" fmla="*/ 0 h 101"/>
              <a:gd name="T60" fmla="*/ 82 w 96"/>
              <a:gd name="T61" fmla="*/ 6 h 101"/>
              <a:gd name="T62" fmla="*/ 14 w 96"/>
              <a:gd name="T63" fmla="*/ 6 h 101"/>
              <a:gd name="T64" fmla="*/ 10 w 96"/>
              <a:gd name="T65" fmla="*/ 0 h 101"/>
              <a:gd name="T66" fmla="*/ 4 w 96"/>
              <a:gd name="T67" fmla="*/ 3 h 101"/>
              <a:gd name="T68" fmla="*/ 8 w 96"/>
              <a:gd name="T69" fmla="*/ 9 h 101"/>
              <a:gd name="T70" fmla="*/ 4 w 96"/>
              <a:gd name="T71" fmla="*/ 31 h 101"/>
              <a:gd name="T72" fmla="*/ 36 w 96"/>
              <a:gd name="T73" fmla="*/ 11 h 101"/>
              <a:gd name="T74" fmla="*/ 14 w 96"/>
              <a:gd name="T75" fmla="*/ 6 h 101"/>
              <a:gd name="T76" fmla="*/ 43 w 96"/>
              <a:gd name="T77" fmla="*/ 54 h 101"/>
              <a:gd name="T78" fmla="*/ 42 w 96"/>
              <a:gd name="T79" fmla="*/ 56 h 101"/>
              <a:gd name="T80" fmla="*/ 22 w 96"/>
              <a:gd name="T81" fmla="*/ 61 h 101"/>
              <a:gd name="T82" fmla="*/ 22 w 96"/>
              <a:gd name="T83" fmla="*/ 64 h 101"/>
              <a:gd name="T84" fmla="*/ 43 w 96"/>
              <a:gd name="T85" fmla="*/ 59 h 101"/>
              <a:gd name="T86" fmla="*/ 46 w 96"/>
              <a:gd name="T87" fmla="*/ 61 h 101"/>
              <a:gd name="T88" fmla="*/ 54 w 96"/>
              <a:gd name="T89" fmla="*/ 58 h 101"/>
              <a:gd name="T90" fmla="*/ 50 w 96"/>
              <a:gd name="T91" fmla="*/ 50 h 101"/>
              <a:gd name="T92" fmla="*/ 49 w 96"/>
              <a:gd name="T93" fmla="*/ 50 h 101"/>
              <a:gd name="T94" fmla="*/ 41 w 96"/>
              <a:gd name="T95" fmla="*/ 37 h 101"/>
              <a:gd name="T96" fmla="*/ 38 w 96"/>
              <a:gd name="T97" fmla="*/ 39 h 101"/>
              <a:gd name="T98" fmla="*/ 44 w 96"/>
              <a:gd name="T99" fmla="*/ 52 h 101"/>
              <a:gd name="T100" fmla="*/ 43 w 96"/>
              <a:gd name="T101" fmla="*/ 54 h 101"/>
              <a:gd name="T102" fmla="*/ 18 w 96"/>
              <a:gd name="T103" fmla="*/ 58 h 101"/>
              <a:gd name="T104" fmla="*/ 28 w 96"/>
              <a:gd name="T105" fmla="*/ 78 h 101"/>
              <a:gd name="T106" fmla="*/ 49 w 96"/>
              <a:gd name="T107" fmla="*/ 85 h 101"/>
              <a:gd name="T108" fmla="*/ 69 w 96"/>
              <a:gd name="T109" fmla="*/ 76 h 101"/>
              <a:gd name="T110" fmla="*/ 76 w 96"/>
              <a:gd name="T111" fmla="*/ 55 h 101"/>
              <a:gd name="T112" fmla="*/ 67 w 96"/>
              <a:gd name="T113" fmla="*/ 35 h 101"/>
              <a:gd name="T114" fmla="*/ 46 w 96"/>
              <a:gd name="T115" fmla="*/ 27 h 101"/>
              <a:gd name="T116" fmla="*/ 26 w 96"/>
              <a:gd name="T117" fmla="*/ 37 h 101"/>
              <a:gd name="T118" fmla="*/ 18 w 96"/>
              <a:gd name="T119" fmla="*/ 58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96" h="101">
                <a:moveTo>
                  <a:pt x="20" y="86"/>
                </a:moveTo>
                <a:cubicBezTo>
                  <a:pt x="12" y="78"/>
                  <a:pt x="8" y="68"/>
                  <a:pt x="7" y="58"/>
                </a:cubicBezTo>
                <a:cubicBezTo>
                  <a:pt x="7" y="48"/>
                  <a:pt x="10" y="38"/>
                  <a:pt x="18" y="29"/>
                </a:cubicBezTo>
                <a:cubicBezTo>
                  <a:pt x="24" y="22"/>
                  <a:pt x="33" y="18"/>
                  <a:pt x="42" y="17"/>
                </a:cubicBezTo>
                <a:cubicBezTo>
                  <a:pt x="41" y="9"/>
                  <a:pt x="41" y="9"/>
                  <a:pt x="41" y="9"/>
                </a:cubicBezTo>
                <a:cubicBezTo>
                  <a:pt x="36" y="10"/>
                  <a:pt x="36" y="10"/>
                  <a:pt x="36" y="10"/>
                </a:cubicBezTo>
                <a:cubicBezTo>
                  <a:pt x="35" y="5"/>
                  <a:pt x="35" y="5"/>
                  <a:pt x="35" y="5"/>
                </a:cubicBezTo>
                <a:cubicBezTo>
                  <a:pt x="48" y="3"/>
                  <a:pt x="48" y="3"/>
                  <a:pt x="48" y="3"/>
                </a:cubicBezTo>
                <a:cubicBezTo>
                  <a:pt x="49" y="8"/>
                  <a:pt x="49" y="8"/>
                  <a:pt x="49" y="8"/>
                </a:cubicBezTo>
                <a:cubicBezTo>
                  <a:pt x="44" y="9"/>
                  <a:pt x="44" y="9"/>
                  <a:pt x="44" y="9"/>
                </a:cubicBezTo>
                <a:cubicBezTo>
                  <a:pt x="46" y="16"/>
                  <a:pt x="46" y="16"/>
                  <a:pt x="46" y="16"/>
                </a:cubicBezTo>
                <a:cubicBezTo>
                  <a:pt x="56" y="16"/>
                  <a:pt x="66" y="19"/>
                  <a:pt x="74" y="27"/>
                </a:cubicBezTo>
                <a:cubicBezTo>
                  <a:pt x="82" y="34"/>
                  <a:pt x="87" y="44"/>
                  <a:pt x="87" y="54"/>
                </a:cubicBezTo>
                <a:cubicBezTo>
                  <a:pt x="88" y="65"/>
                  <a:pt x="84" y="75"/>
                  <a:pt x="77" y="83"/>
                </a:cubicBezTo>
                <a:cubicBezTo>
                  <a:pt x="76" y="84"/>
                  <a:pt x="76" y="84"/>
                  <a:pt x="75" y="85"/>
                </a:cubicBezTo>
                <a:cubicBezTo>
                  <a:pt x="79" y="101"/>
                  <a:pt x="79" y="101"/>
                  <a:pt x="79" y="101"/>
                </a:cubicBezTo>
                <a:cubicBezTo>
                  <a:pt x="74" y="101"/>
                  <a:pt x="74" y="101"/>
                  <a:pt x="74" y="101"/>
                </a:cubicBezTo>
                <a:cubicBezTo>
                  <a:pt x="63" y="93"/>
                  <a:pt x="63" y="93"/>
                  <a:pt x="63" y="93"/>
                </a:cubicBezTo>
                <a:cubicBezTo>
                  <a:pt x="59" y="95"/>
                  <a:pt x="54" y="96"/>
                  <a:pt x="49" y="96"/>
                </a:cubicBezTo>
                <a:cubicBezTo>
                  <a:pt x="44" y="96"/>
                  <a:pt x="38" y="95"/>
                  <a:pt x="32" y="93"/>
                </a:cubicBezTo>
                <a:cubicBezTo>
                  <a:pt x="22" y="101"/>
                  <a:pt x="22" y="101"/>
                  <a:pt x="22" y="101"/>
                </a:cubicBezTo>
                <a:cubicBezTo>
                  <a:pt x="17" y="101"/>
                  <a:pt x="17" y="101"/>
                  <a:pt x="17" y="101"/>
                </a:cubicBezTo>
                <a:cubicBezTo>
                  <a:pt x="21" y="86"/>
                  <a:pt x="21" y="86"/>
                  <a:pt x="21" y="86"/>
                </a:cubicBezTo>
                <a:cubicBezTo>
                  <a:pt x="20" y="86"/>
                  <a:pt x="20" y="86"/>
                  <a:pt x="20" y="86"/>
                </a:cubicBezTo>
                <a:close/>
                <a:moveTo>
                  <a:pt x="82" y="6"/>
                </a:moveTo>
                <a:cubicBezTo>
                  <a:pt x="74" y="3"/>
                  <a:pt x="66" y="5"/>
                  <a:pt x="60" y="11"/>
                </a:cubicBezTo>
                <a:cubicBezTo>
                  <a:pt x="92" y="31"/>
                  <a:pt x="92" y="31"/>
                  <a:pt x="92" y="31"/>
                </a:cubicBezTo>
                <a:cubicBezTo>
                  <a:pt x="96" y="24"/>
                  <a:pt x="94" y="15"/>
                  <a:pt x="88" y="9"/>
                </a:cubicBezTo>
                <a:cubicBezTo>
                  <a:pt x="92" y="3"/>
                  <a:pt x="92" y="3"/>
                  <a:pt x="92" y="3"/>
                </a:cubicBezTo>
                <a:cubicBezTo>
                  <a:pt x="86" y="0"/>
                  <a:pt x="86" y="0"/>
                  <a:pt x="86" y="0"/>
                </a:cubicBezTo>
                <a:cubicBezTo>
                  <a:pt x="82" y="6"/>
                  <a:pt x="82" y="6"/>
                  <a:pt x="82" y="6"/>
                </a:cubicBezTo>
                <a:close/>
                <a:moveTo>
                  <a:pt x="14" y="6"/>
                </a:moveTo>
                <a:cubicBezTo>
                  <a:pt x="10" y="0"/>
                  <a:pt x="10" y="0"/>
                  <a:pt x="10" y="0"/>
                </a:cubicBezTo>
                <a:cubicBezTo>
                  <a:pt x="4" y="3"/>
                  <a:pt x="4" y="3"/>
                  <a:pt x="4" y="3"/>
                </a:cubicBezTo>
                <a:cubicBezTo>
                  <a:pt x="8" y="9"/>
                  <a:pt x="8" y="9"/>
                  <a:pt x="8" y="9"/>
                </a:cubicBezTo>
                <a:cubicBezTo>
                  <a:pt x="2" y="15"/>
                  <a:pt x="0" y="24"/>
                  <a:pt x="4" y="31"/>
                </a:cubicBezTo>
                <a:cubicBezTo>
                  <a:pt x="36" y="11"/>
                  <a:pt x="36" y="11"/>
                  <a:pt x="36" y="11"/>
                </a:cubicBezTo>
                <a:cubicBezTo>
                  <a:pt x="30" y="5"/>
                  <a:pt x="21" y="3"/>
                  <a:pt x="14" y="6"/>
                </a:cubicBezTo>
                <a:close/>
                <a:moveTo>
                  <a:pt x="43" y="54"/>
                </a:moveTo>
                <a:cubicBezTo>
                  <a:pt x="42" y="55"/>
                  <a:pt x="42" y="55"/>
                  <a:pt x="42" y="56"/>
                </a:cubicBezTo>
                <a:cubicBezTo>
                  <a:pt x="35" y="57"/>
                  <a:pt x="28" y="58"/>
                  <a:pt x="22" y="61"/>
                </a:cubicBezTo>
                <a:cubicBezTo>
                  <a:pt x="22" y="62"/>
                  <a:pt x="22" y="63"/>
                  <a:pt x="22" y="64"/>
                </a:cubicBezTo>
                <a:cubicBezTo>
                  <a:pt x="29" y="63"/>
                  <a:pt x="37" y="62"/>
                  <a:pt x="43" y="59"/>
                </a:cubicBezTo>
                <a:cubicBezTo>
                  <a:pt x="44" y="60"/>
                  <a:pt x="45" y="61"/>
                  <a:pt x="46" y="61"/>
                </a:cubicBezTo>
                <a:cubicBezTo>
                  <a:pt x="49" y="62"/>
                  <a:pt x="53" y="61"/>
                  <a:pt x="54" y="58"/>
                </a:cubicBezTo>
                <a:cubicBezTo>
                  <a:pt x="55" y="55"/>
                  <a:pt x="53" y="51"/>
                  <a:pt x="50" y="50"/>
                </a:cubicBezTo>
                <a:cubicBezTo>
                  <a:pt x="50" y="50"/>
                  <a:pt x="49" y="50"/>
                  <a:pt x="49" y="50"/>
                </a:cubicBezTo>
                <a:cubicBezTo>
                  <a:pt x="47" y="46"/>
                  <a:pt x="44" y="41"/>
                  <a:pt x="41" y="37"/>
                </a:cubicBezTo>
                <a:cubicBezTo>
                  <a:pt x="40" y="38"/>
                  <a:pt x="39" y="39"/>
                  <a:pt x="38" y="39"/>
                </a:cubicBezTo>
                <a:cubicBezTo>
                  <a:pt x="39" y="44"/>
                  <a:pt x="41" y="48"/>
                  <a:pt x="44" y="52"/>
                </a:cubicBezTo>
                <a:cubicBezTo>
                  <a:pt x="43" y="52"/>
                  <a:pt x="43" y="53"/>
                  <a:pt x="43" y="54"/>
                </a:cubicBezTo>
                <a:close/>
                <a:moveTo>
                  <a:pt x="18" y="58"/>
                </a:moveTo>
                <a:cubicBezTo>
                  <a:pt x="19" y="65"/>
                  <a:pt x="22" y="72"/>
                  <a:pt x="28" y="78"/>
                </a:cubicBezTo>
                <a:cubicBezTo>
                  <a:pt x="34" y="83"/>
                  <a:pt x="41" y="86"/>
                  <a:pt x="49" y="85"/>
                </a:cubicBezTo>
                <a:cubicBezTo>
                  <a:pt x="56" y="85"/>
                  <a:pt x="63" y="82"/>
                  <a:pt x="69" y="76"/>
                </a:cubicBezTo>
                <a:cubicBezTo>
                  <a:pt x="74" y="70"/>
                  <a:pt x="77" y="62"/>
                  <a:pt x="76" y="55"/>
                </a:cubicBezTo>
                <a:cubicBezTo>
                  <a:pt x="76" y="47"/>
                  <a:pt x="73" y="40"/>
                  <a:pt x="67" y="35"/>
                </a:cubicBezTo>
                <a:cubicBezTo>
                  <a:pt x="61" y="29"/>
                  <a:pt x="53" y="27"/>
                  <a:pt x="46" y="27"/>
                </a:cubicBezTo>
                <a:cubicBezTo>
                  <a:pt x="38" y="28"/>
                  <a:pt x="31" y="31"/>
                  <a:pt x="26" y="37"/>
                </a:cubicBezTo>
                <a:cubicBezTo>
                  <a:pt x="20" y="43"/>
                  <a:pt x="18" y="50"/>
                  <a:pt x="18" y="5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8" name="Freeform 67"/>
          <p:cNvSpPr>
            <a:spLocks noEditPoints="1"/>
          </p:cNvSpPr>
          <p:nvPr/>
        </p:nvSpPr>
        <p:spPr bwMode="auto">
          <a:xfrm>
            <a:off x="1925298" y="5576090"/>
            <a:ext cx="355312" cy="287275"/>
          </a:xfrm>
          <a:custGeom>
            <a:avLst/>
            <a:gdLst>
              <a:gd name="T0" fmla="*/ 86 w 109"/>
              <a:gd name="T1" fmla="*/ 88 h 88"/>
              <a:gd name="T2" fmla="*/ 84 w 109"/>
              <a:gd name="T3" fmla="*/ 44 h 88"/>
              <a:gd name="T4" fmla="*/ 80 w 109"/>
              <a:gd name="T5" fmla="*/ 71 h 88"/>
              <a:gd name="T6" fmla="*/ 109 w 109"/>
              <a:gd name="T7" fmla="*/ 0 h 88"/>
              <a:gd name="T8" fmla="*/ 92 w 109"/>
              <a:gd name="T9" fmla="*/ 33 h 88"/>
              <a:gd name="T10" fmla="*/ 80 w 109"/>
              <a:gd name="T11" fmla="*/ 25 h 88"/>
              <a:gd name="T12" fmla="*/ 67 w 109"/>
              <a:gd name="T13" fmla="*/ 68 h 88"/>
              <a:gd name="T14" fmla="*/ 37 w 109"/>
              <a:gd name="T15" fmla="*/ 73 h 88"/>
              <a:gd name="T16" fmla="*/ 19 w 109"/>
              <a:gd name="T17" fmla="*/ 63 h 88"/>
              <a:gd name="T18" fmla="*/ 0 w 109"/>
              <a:gd name="T19" fmla="*/ 56 h 88"/>
              <a:gd name="T20" fmla="*/ 25 w 109"/>
              <a:gd name="T21" fmla="*/ 48 h 88"/>
              <a:gd name="T22" fmla="*/ 30 w 109"/>
              <a:gd name="T23" fmla="*/ 57 h 88"/>
              <a:gd name="T24" fmla="*/ 44 w 109"/>
              <a:gd name="T25" fmla="*/ 29 h 88"/>
              <a:gd name="T26" fmla="*/ 66 w 109"/>
              <a:gd name="T27" fmla="*/ 50 h 88"/>
              <a:gd name="T28" fmla="*/ 68 w 109"/>
              <a:gd name="T29" fmla="*/ 18 h 88"/>
              <a:gd name="T30" fmla="*/ 78 w 109"/>
              <a:gd name="T31" fmla="*/ 12 h 88"/>
              <a:gd name="T32" fmla="*/ 90 w 109"/>
              <a:gd name="T33" fmla="*/ 1 h 88"/>
              <a:gd name="T34" fmla="*/ 22 w 109"/>
              <a:gd name="T35" fmla="*/ 88 h 88"/>
              <a:gd name="T36" fmla="*/ 29 w 109"/>
              <a:gd name="T37" fmla="*/ 80 h 88"/>
              <a:gd name="T38" fmla="*/ 22 w 109"/>
              <a:gd name="T39" fmla="*/ 79 h 88"/>
              <a:gd name="T40" fmla="*/ 11 w 109"/>
              <a:gd name="T41" fmla="*/ 88 h 88"/>
              <a:gd name="T42" fmla="*/ 17 w 109"/>
              <a:gd name="T43" fmla="*/ 71 h 88"/>
              <a:gd name="T44" fmla="*/ 11 w 109"/>
              <a:gd name="T45" fmla="*/ 73 h 88"/>
              <a:gd name="T46" fmla="*/ 34 w 109"/>
              <a:gd name="T47" fmla="*/ 88 h 88"/>
              <a:gd name="T48" fmla="*/ 40 w 109"/>
              <a:gd name="T49" fmla="*/ 79 h 88"/>
              <a:gd name="T50" fmla="*/ 34 w 109"/>
              <a:gd name="T51" fmla="*/ 80 h 88"/>
              <a:gd name="T52" fmla="*/ 45 w 109"/>
              <a:gd name="T53" fmla="*/ 88 h 88"/>
              <a:gd name="T54" fmla="*/ 52 w 109"/>
              <a:gd name="T55" fmla="*/ 63 h 88"/>
              <a:gd name="T56" fmla="*/ 45 w 109"/>
              <a:gd name="T57" fmla="*/ 69 h 88"/>
              <a:gd name="T58" fmla="*/ 57 w 109"/>
              <a:gd name="T59" fmla="*/ 88 h 88"/>
              <a:gd name="T60" fmla="*/ 63 w 109"/>
              <a:gd name="T61" fmla="*/ 73 h 88"/>
              <a:gd name="T62" fmla="*/ 57 w 109"/>
              <a:gd name="T63" fmla="*/ 88 h 88"/>
              <a:gd name="T64" fmla="*/ 75 w 109"/>
              <a:gd name="T65" fmla="*/ 88 h 88"/>
              <a:gd name="T66" fmla="*/ 68 w 109"/>
              <a:gd name="T67" fmla="*/ 75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09" h="88">
                <a:moveTo>
                  <a:pt x="80" y="88"/>
                </a:moveTo>
                <a:cubicBezTo>
                  <a:pt x="86" y="88"/>
                  <a:pt x="86" y="88"/>
                  <a:pt x="86" y="88"/>
                </a:cubicBezTo>
                <a:cubicBezTo>
                  <a:pt x="86" y="44"/>
                  <a:pt x="86" y="44"/>
                  <a:pt x="86" y="44"/>
                </a:cubicBezTo>
                <a:cubicBezTo>
                  <a:pt x="84" y="44"/>
                  <a:pt x="84" y="44"/>
                  <a:pt x="84" y="44"/>
                </a:cubicBezTo>
                <a:cubicBezTo>
                  <a:pt x="82" y="70"/>
                  <a:pt x="82" y="70"/>
                  <a:pt x="82" y="70"/>
                </a:cubicBezTo>
                <a:cubicBezTo>
                  <a:pt x="80" y="71"/>
                  <a:pt x="80" y="71"/>
                  <a:pt x="80" y="71"/>
                </a:cubicBezTo>
                <a:cubicBezTo>
                  <a:pt x="80" y="88"/>
                  <a:pt x="80" y="88"/>
                  <a:pt x="80" y="88"/>
                </a:cubicBezTo>
                <a:close/>
                <a:moveTo>
                  <a:pt x="109" y="0"/>
                </a:moveTo>
                <a:cubicBezTo>
                  <a:pt x="100" y="17"/>
                  <a:pt x="100" y="17"/>
                  <a:pt x="100" y="17"/>
                </a:cubicBezTo>
                <a:cubicBezTo>
                  <a:pt x="92" y="33"/>
                  <a:pt x="92" y="33"/>
                  <a:pt x="92" y="33"/>
                </a:cubicBezTo>
                <a:cubicBezTo>
                  <a:pt x="84" y="22"/>
                  <a:pt x="84" y="22"/>
                  <a:pt x="84" y="22"/>
                </a:cubicBezTo>
                <a:cubicBezTo>
                  <a:pt x="80" y="25"/>
                  <a:pt x="80" y="25"/>
                  <a:pt x="80" y="25"/>
                </a:cubicBezTo>
                <a:cubicBezTo>
                  <a:pt x="77" y="64"/>
                  <a:pt x="77" y="64"/>
                  <a:pt x="77" y="64"/>
                </a:cubicBezTo>
                <a:cubicBezTo>
                  <a:pt x="67" y="68"/>
                  <a:pt x="67" y="68"/>
                  <a:pt x="67" y="68"/>
                </a:cubicBezTo>
                <a:cubicBezTo>
                  <a:pt x="48" y="50"/>
                  <a:pt x="48" y="50"/>
                  <a:pt x="48" y="50"/>
                </a:cubicBezTo>
                <a:cubicBezTo>
                  <a:pt x="37" y="73"/>
                  <a:pt x="37" y="73"/>
                  <a:pt x="37" y="73"/>
                </a:cubicBezTo>
                <a:cubicBezTo>
                  <a:pt x="26" y="73"/>
                  <a:pt x="26" y="73"/>
                  <a:pt x="26" y="73"/>
                </a:cubicBezTo>
                <a:cubicBezTo>
                  <a:pt x="19" y="63"/>
                  <a:pt x="19" y="63"/>
                  <a:pt x="19" y="63"/>
                </a:cubicBezTo>
                <a:cubicBezTo>
                  <a:pt x="4" y="67"/>
                  <a:pt x="4" y="67"/>
                  <a:pt x="4" y="67"/>
                </a:cubicBezTo>
                <a:cubicBezTo>
                  <a:pt x="0" y="56"/>
                  <a:pt x="0" y="56"/>
                  <a:pt x="0" y="56"/>
                </a:cubicBezTo>
                <a:cubicBezTo>
                  <a:pt x="20" y="50"/>
                  <a:pt x="20" y="50"/>
                  <a:pt x="20" y="50"/>
                </a:cubicBezTo>
                <a:cubicBezTo>
                  <a:pt x="25" y="48"/>
                  <a:pt x="25" y="48"/>
                  <a:pt x="25" y="48"/>
                </a:cubicBezTo>
                <a:cubicBezTo>
                  <a:pt x="27" y="52"/>
                  <a:pt x="27" y="52"/>
                  <a:pt x="27" y="52"/>
                </a:cubicBezTo>
                <a:cubicBezTo>
                  <a:pt x="30" y="57"/>
                  <a:pt x="30" y="57"/>
                  <a:pt x="30" y="57"/>
                </a:cubicBezTo>
                <a:cubicBezTo>
                  <a:pt x="40" y="37"/>
                  <a:pt x="40" y="37"/>
                  <a:pt x="40" y="37"/>
                </a:cubicBezTo>
                <a:cubicBezTo>
                  <a:pt x="44" y="29"/>
                  <a:pt x="44" y="29"/>
                  <a:pt x="44" y="29"/>
                </a:cubicBezTo>
                <a:cubicBezTo>
                  <a:pt x="50" y="35"/>
                  <a:pt x="50" y="35"/>
                  <a:pt x="50" y="35"/>
                </a:cubicBezTo>
                <a:cubicBezTo>
                  <a:pt x="66" y="50"/>
                  <a:pt x="66" y="50"/>
                  <a:pt x="66" y="50"/>
                </a:cubicBezTo>
                <a:cubicBezTo>
                  <a:pt x="68" y="21"/>
                  <a:pt x="68" y="21"/>
                  <a:pt x="68" y="21"/>
                </a:cubicBezTo>
                <a:cubicBezTo>
                  <a:pt x="68" y="18"/>
                  <a:pt x="68" y="18"/>
                  <a:pt x="68" y="18"/>
                </a:cubicBezTo>
                <a:cubicBezTo>
                  <a:pt x="71" y="16"/>
                  <a:pt x="71" y="16"/>
                  <a:pt x="71" y="16"/>
                </a:cubicBezTo>
                <a:cubicBezTo>
                  <a:pt x="78" y="12"/>
                  <a:pt x="78" y="12"/>
                  <a:pt x="78" y="12"/>
                </a:cubicBezTo>
                <a:cubicBezTo>
                  <a:pt x="72" y="2"/>
                  <a:pt x="72" y="2"/>
                  <a:pt x="72" y="2"/>
                </a:cubicBezTo>
                <a:cubicBezTo>
                  <a:pt x="90" y="1"/>
                  <a:pt x="90" y="1"/>
                  <a:pt x="90" y="1"/>
                </a:cubicBezTo>
                <a:cubicBezTo>
                  <a:pt x="109" y="0"/>
                  <a:pt x="109" y="0"/>
                  <a:pt x="109" y="0"/>
                </a:cubicBezTo>
                <a:close/>
                <a:moveTo>
                  <a:pt x="22" y="88"/>
                </a:moveTo>
                <a:cubicBezTo>
                  <a:pt x="24" y="88"/>
                  <a:pt x="27" y="88"/>
                  <a:pt x="29" y="88"/>
                </a:cubicBezTo>
                <a:cubicBezTo>
                  <a:pt x="29" y="80"/>
                  <a:pt x="29" y="80"/>
                  <a:pt x="29" y="80"/>
                </a:cubicBezTo>
                <a:cubicBezTo>
                  <a:pt x="23" y="81"/>
                  <a:pt x="23" y="81"/>
                  <a:pt x="23" y="81"/>
                </a:cubicBezTo>
                <a:cubicBezTo>
                  <a:pt x="22" y="79"/>
                  <a:pt x="22" y="79"/>
                  <a:pt x="22" y="79"/>
                </a:cubicBezTo>
                <a:cubicBezTo>
                  <a:pt x="22" y="88"/>
                  <a:pt x="22" y="88"/>
                  <a:pt x="22" y="88"/>
                </a:cubicBezTo>
                <a:close/>
                <a:moveTo>
                  <a:pt x="11" y="88"/>
                </a:moveTo>
                <a:cubicBezTo>
                  <a:pt x="17" y="88"/>
                  <a:pt x="17" y="88"/>
                  <a:pt x="17" y="88"/>
                </a:cubicBezTo>
                <a:cubicBezTo>
                  <a:pt x="17" y="71"/>
                  <a:pt x="17" y="71"/>
                  <a:pt x="17" y="71"/>
                </a:cubicBezTo>
                <a:cubicBezTo>
                  <a:pt x="17" y="71"/>
                  <a:pt x="17" y="71"/>
                  <a:pt x="17" y="71"/>
                </a:cubicBezTo>
                <a:cubicBezTo>
                  <a:pt x="11" y="73"/>
                  <a:pt x="11" y="73"/>
                  <a:pt x="11" y="73"/>
                </a:cubicBezTo>
                <a:cubicBezTo>
                  <a:pt x="11" y="88"/>
                  <a:pt x="11" y="88"/>
                  <a:pt x="11" y="88"/>
                </a:cubicBezTo>
                <a:close/>
                <a:moveTo>
                  <a:pt x="34" y="88"/>
                </a:moveTo>
                <a:cubicBezTo>
                  <a:pt x="36" y="88"/>
                  <a:pt x="38" y="88"/>
                  <a:pt x="40" y="88"/>
                </a:cubicBezTo>
                <a:cubicBezTo>
                  <a:pt x="40" y="79"/>
                  <a:pt x="40" y="79"/>
                  <a:pt x="40" y="79"/>
                </a:cubicBezTo>
                <a:cubicBezTo>
                  <a:pt x="40" y="80"/>
                  <a:pt x="40" y="80"/>
                  <a:pt x="40" y="80"/>
                </a:cubicBezTo>
                <a:cubicBezTo>
                  <a:pt x="34" y="80"/>
                  <a:pt x="34" y="80"/>
                  <a:pt x="34" y="80"/>
                </a:cubicBezTo>
                <a:cubicBezTo>
                  <a:pt x="34" y="88"/>
                  <a:pt x="34" y="88"/>
                  <a:pt x="34" y="88"/>
                </a:cubicBezTo>
                <a:close/>
                <a:moveTo>
                  <a:pt x="45" y="88"/>
                </a:moveTo>
                <a:cubicBezTo>
                  <a:pt x="47" y="88"/>
                  <a:pt x="50" y="88"/>
                  <a:pt x="52" y="88"/>
                </a:cubicBezTo>
                <a:cubicBezTo>
                  <a:pt x="52" y="63"/>
                  <a:pt x="52" y="63"/>
                  <a:pt x="52" y="63"/>
                </a:cubicBezTo>
                <a:cubicBezTo>
                  <a:pt x="49" y="60"/>
                  <a:pt x="49" y="60"/>
                  <a:pt x="49" y="60"/>
                </a:cubicBezTo>
                <a:cubicBezTo>
                  <a:pt x="45" y="69"/>
                  <a:pt x="45" y="69"/>
                  <a:pt x="45" y="69"/>
                </a:cubicBezTo>
                <a:cubicBezTo>
                  <a:pt x="45" y="88"/>
                  <a:pt x="45" y="88"/>
                  <a:pt x="45" y="88"/>
                </a:cubicBezTo>
                <a:close/>
                <a:moveTo>
                  <a:pt x="57" y="88"/>
                </a:moveTo>
                <a:cubicBezTo>
                  <a:pt x="59" y="88"/>
                  <a:pt x="61" y="88"/>
                  <a:pt x="63" y="88"/>
                </a:cubicBezTo>
                <a:cubicBezTo>
                  <a:pt x="63" y="73"/>
                  <a:pt x="63" y="73"/>
                  <a:pt x="63" y="73"/>
                </a:cubicBezTo>
                <a:cubicBezTo>
                  <a:pt x="57" y="67"/>
                  <a:pt x="57" y="67"/>
                  <a:pt x="57" y="67"/>
                </a:cubicBezTo>
                <a:cubicBezTo>
                  <a:pt x="57" y="88"/>
                  <a:pt x="57" y="88"/>
                  <a:pt x="57" y="88"/>
                </a:cubicBezTo>
                <a:close/>
                <a:moveTo>
                  <a:pt x="68" y="88"/>
                </a:moveTo>
                <a:cubicBezTo>
                  <a:pt x="70" y="88"/>
                  <a:pt x="73" y="88"/>
                  <a:pt x="75" y="88"/>
                </a:cubicBezTo>
                <a:cubicBezTo>
                  <a:pt x="75" y="72"/>
                  <a:pt x="75" y="72"/>
                  <a:pt x="75" y="72"/>
                </a:cubicBezTo>
                <a:cubicBezTo>
                  <a:pt x="68" y="75"/>
                  <a:pt x="68" y="75"/>
                  <a:pt x="68" y="75"/>
                </a:cubicBezTo>
                <a:lnTo>
                  <a:pt x="68" y="88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9" name="Freeform 68"/>
          <p:cNvSpPr>
            <a:spLocks noEditPoints="1"/>
          </p:cNvSpPr>
          <p:nvPr/>
        </p:nvSpPr>
        <p:spPr bwMode="auto">
          <a:xfrm>
            <a:off x="4664852" y="5573569"/>
            <a:ext cx="237380" cy="347754"/>
          </a:xfrm>
          <a:custGeom>
            <a:avLst/>
            <a:gdLst>
              <a:gd name="T0" fmla="*/ 16 w 73"/>
              <a:gd name="T1" fmla="*/ 77 h 107"/>
              <a:gd name="T2" fmla="*/ 57 w 73"/>
              <a:gd name="T3" fmla="*/ 77 h 107"/>
              <a:gd name="T4" fmla="*/ 52 w 73"/>
              <a:gd name="T5" fmla="*/ 101 h 107"/>
              <a:gd name="T6" fmla="*/ 45 w 73"/>
              <a:gd name="T7" fmla="*/ 101 h 107"/>
              <a:gd name="T8" fmla="*/ 37 w 73"/>
              <a:gd name="T9" fmla="*/ 107 h 107"/>
              <a:gd name="T10" fmla="*/ 29 w 73"/>
              <a:gd name="T11" fmla="*/ 101 h 107"/>
              <a:gd name="T12" fmla="*/ 21 w 73"/>
              <a:gd name="T13" fmla="*/ 101 h 107"/>
              <a:gd name="T14" fmla="*/ 16 w 73"/>
              <a:gd name="T15" fmla="*/ 77 h 107"/>
              <a:gd name="T16" fmla="*/ 51 w 73"/>
              <a:gd name="T17" fmla="*/ 29 h 107"/>
              <a:gd name="T18" fmla="*/ 52 w 73"/>
              <a:gd name="T19" fmla="*/ 35 h 107"/>
              <a:gd name="T20" fmla="*/ 51 w 73"/>
              <a:gd name="T21" fmla="*/ 37 h 107"/>
              <a:gd name="T22" fmla="*/ 53 w 73"/>
              <a:gd name="T23" fmla="*/ 38 h 107"/>
              <a:gd name="T24" fmla="*/ 52 w 73"/>
              <a:gd name="T25" fmla="*/ 42 h 107"/>
              <a:gd name="T26" fmla="*/ 50 w 73"/>
              <a:gd name="T27" fmla="*/ 42 h 107"/>
              <a:gd name="T28" fmla="*/ 52 w 73"/>
              <a:gd name="T29" fmla="*/ 44 h 107"/>
              <a:gd name="T30" fmla="*/ 51 w 73"/>
              <a:gd name="T31" fmla="*/ 47 h 107"/>
              <a:gd name="T32" fmla="*/ 50 w 73"/>
              <a:gd name="T33" fmla="*/ 48 h 107"/>
              <a:gd name="T34" fmla="*/ 51 w 73"/>
              <a:gd name="T35" fmla="*/ 49 h 107"/>
              <a:gd name="T36" fmla="*/ 50 w 73"/>
              <a:gd name="T37" fmla="*/ 53 h 107"/>
              <a:gd name="T38" fmla="*/ 47 w 73"/>
              <a:gd name="T39" fmla="*/ 54 h 107"/>
              <a:gd name="T40" fmla="*/ 29 w 73"/>
              <a:gd name="T41" fmla="*/ 49 h 107"/>
              <a:gd name="T42" fmla="*/ 21 w 73"/>
              <a:gd name="T43" fmla="*/ 49 h 107"/>
              <a:gd name="T44" fmla="*/ 21 w 73"/>
              <a:gd name="T45" fmla="*/ 32 h 107"/>
              <a:gd name="T46" fmla="*/ 28 w 73"/>
              <a:gd name="T47" fmla="*/ 31 h 107"/>
              <a:gd name="T48" fmla="*/ 42 w 73"/>
              <a:gd name="T49" fmla="*/ 16 h 107"/>
              <a:gd name="T50" fmla="*/ 38 w 73"/>
              <a:gd name="T51" fmla="*/ 30 h 107"/>
              <a:gd name="T52" fmla="*/ 51 w 73"/>
              <a:gd name="T53" fmla="*/ 29 h 107"/>
              <a:gd name="T54" fmla="*/ 15 w 73"/>
              <a:gd name="T55" fmla="*/ 71 h 107"/>
              <a:gd name="T56" fmla="*/ 25 w 73"/>
              <a:gd name="T57" fmla="*/ 71 h 107"/>
              <a:gd name="T58" fmla="*/ 17 w 73"/>
              <a:gd name="T59" fmla="*/ 48 h 107"/>
              <a:gd name="T60" fmla="*/ 11 w 73"/>
              <a:gd name="T61" fmla="*/ 29 h 107"/>
              <a:gd name="T62" fmla="*/ 23 w 73"/>
              <a:gd name="T63" fmla="*/ 13 h 107"/>
              <a:gd name="T64" fmla="*/ 37 w 73"/>
              <a:gd name="T65" fmla="*/ 11 h 107"/>
              <a:gd name="T66" fmla="*/ 50 w 73"/>
              <a:gd name="T67" fmla="*/ 14 h 107"/>
              <a:gd name="T68" fmla="*/ 62 w 73"/>
              <a:gd name="T69" fmla="*/ 29 h 107"/>
              <a:gd name="T70" fmla="*/ 56 w 73"/>
              <a:gd name="T71" fmla="*/ 48 h 107"/>
              <a:gd name="T72" fmla="*/ 48 w 73"/>
              <a:gd name="T73" fmla="*/ 71 h 107"/>
              <a:gd name="T74" fmla="*/ 58 w 73"/>
              <a:gd name="T75" fmla="*/ 71 h 107"/>
              <a:gd name="T76" fmla="*/ 65 w 73"/>
              <a:gd name="T77" fmla="*/ 52 h 107"/>
              <a:gd name="T78" fmla="*/ 71 w 73"/>
              <a:gd name="T79" fmla="*/ 27 h 107"/>
              <a:gd name="T80" fmla="*/ 55 w 73"/>
              <a:gd name="T81" fmla="*/ 5 h 107"/>
              <a:gd name="T82" fmla="*/ 37 w 73"/>
              <a:gd name="T83" fmla="*/ 1 h 107"/>
              <a:gd name="T84" fmla="*/ 19 w 73"/>
              <a:gd name="T85" fmla="*/ 5 h 107"/>
              <a:gd name="T86" fmla="*/ 2 w 73"/>
              <a:gd name="T87" fmla="*/ 27 h 107"/>
              <a:gd name="T88" fmla="*/ 8 w 73"/>
              <a:gd name="T89" fmla="*/ 53 h 107"/>
              <a:gd name="T90" fmla="*/ 15 w 73"/>
              <a:gd name="T91" fmla="*/ 71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73" h="107">
                <a:moveTo>
                  <a:pt x="16" y="77"/>
                </a:moveTo>
                <a:cubicBezTo>
                  <a:pt x="57" y="77"/>
                  <a:pt x="57" y="77"/>
                  <a:pt x="57" y="77"/>
                </a:cubicBezTo>
                <a:cubicBezTo>
                  <a:pt x="52" y="101"/>
                  <a:pt x="52" y="101"/>
                  <a:pt x="52" y="101"/>
                </a:cubicBezTo>
                <a:cubicBezTo>
                  <a:pt x="45" y="101"/>
                  <a:pt x="45" y="101"/>
                  <a:pt x="45" y="101"/>
                </a:cubicBezTo>
                <a:cubicBezTo>
                  <a:pt x="44" y="104"/>
                  <a:pt x="41" y="107"/>
                  <a:pt x="37" y="107"/>
                </a:cubicBezTo>
                <a:cubicBezTo>
                  <a:pt x="33" y="107"/>
                  <a:pt x="30" y="104"/>
                  <a:pt x="29" y="101"/>
                </a:cubicBezTo>
                <a:cubicBezTo>
                  <a:pt x="21" y="101"/>
                  <a:pt x="21" y="101"/>
                  <a:pt x="21" y="101"/>
                </a:cubicBezTo>
                <a:cubicBezTo>
                  <a:pt x="16" y="77"/>
                  <a:pt x="16" y="77"/>
                  <a:pt x="16" y="77"/>
                </a:cubicBezTo>
                <a:close/>
                <a:moveTo>
                  <a:pt x="51" y="29"/>
                </a:moveTo>
                <a:cubicBezTo>
                  <a:pt x="52" y="35"/>
                  <a:pt x="52" y="35"/>
                  <a:pt x="52" y="35"/>
                </a:cubicBezTo>
                <a:cubicBezTo>
                  <a:pt x="51" y="37"/>
                  <a:pt x="51" y="37"/>
                  <a:pt x="51" y="37"/>
                </a:cubicBezTo>
                <a:cubicBezTo>
                  <a:pt x="53" y="38"/>
                  <a:pt x="53" y="38"/>
                  <a:pt x="53" y="38"/>
                </a:cubicBezTo>
                <a:cubicBezTo>
                  <a:pt x="52" y="42"/>
                  <a:pt x="52" y="42"/>
                  <a:pt x="52" y="42"/>
                </a:cubicBezTo>
                <a:cubicBezTo>
                  <a:pt x="50" y="42"/>
                  <a:pt x="50" y="42"/>
                  <a:pt x="50" y="42"/>
                </a:cubicBezTo>
                <a:cubicBezTo>
                  <a:pt x="52" y="44"/>
                  <a:pt x="52" y="44"/>
                  <a:pt x="52" y="44"/>
                </a:cubicBezTo>
                <a:cubicBezTo>
                  <a:pt x="51" y="47"/>
                  <a:pt x="51" y="47"/>
                  <a:pt x="51" y="47"/>
                </a:cubicBezTo>
                <a:cubicBezTo>
                  <a:pt x="50" y="48"/>
                  <a:pt x="50" y="48"/>
                  <a:pt x="50" y="48"/>
                </a:cubicBezTo>
                <a:cubicBezTo>
                  <a:pt x="51" y="49"/>
                  <a:pt x="51" y="49"/>
                  <a:pt x="51" y="49"/>
                </a:cubicBezTo>
                <a:cubicBezTo>
                  <a:pt x="50" y="53"/>
                  <a:pt x="50" y="53"/>
                  <a:pt x="50" y="53"/>
                </a:cubicBezTo>
                <a:cubicBezTo>
                  <a:pt x="47" y="54"/>
                  <a:pt x="47" y="54"/>
                  <a:pt x="47" y="54"/>
                </a:cubicBezTo>
                <a:cubicBezTo>
                  <a:pt x="29" y="49"/>
                  <a:pt x="29" y="49"/>
                  <a:pt x="29" y="49"/>
                </a:cubicBezTo>
                <a:cubicBezTo>
                  <a:pt x="21" y="49"/>
                  <a:pt x="21" y="49"/>
                  <a:pt x="21" y="49"/>
                </a:cubicBezTo>
                <a:cubicBezTo>
                  <a:pt x="21" y="32"/>
                  <a:pt x="21" y="32"/>
                  <a:pt x="21" y="32"/>
                </a:cubicBezTo>
                <a:cubicBezTo>
                  <a:pt x="28" y="31"/>
                  <a:pt x="28" y="31"/>
                  <a:pt x="28" y="31"/>
                </a:cubicBezTo>
                <a:cubicBezTo>
                  <a:pt x="42" y="16"/>
                  <a:pt x="42" y="16"/>
                  <a:pt x="42" y="16"/>
                </a:cubicBezTo>
                <a:cubicBezTo>
                  <a:pt x="50" y="21"/>
                  <a:pt x="43" y="27"/>
                  <a:pt x="38" y="30"/>
                </a:cubicBezTo>
                <a:cubicBezTo>
                  <a:pt x="51" y="29"/>
                  <a:pt x="51" y="29"/>
                  <a:pt x="51" y="29"/>
                </a:cubicBezTo>
                <a:close/>
                <a:moveTo>
                  <a:pt x="15" y="71"/>
                </a:moveTo>
                <a:cubicBezTo>
                  <a:pt x="25" y="71"/>
                  <a:pt x="25" y="71"/>
                  <a:pt x="25" y="71"/>
                </a:cubicBezTo>
                <a:cubicBezTo>
                  <a:pt x="24" y="62"/>
                  <a:pt x="20" y="55"/>
                  <a:pt x="17" y="48"/>
                </a:cubicBezTo>
                <a:cubicBezTo>
                  <a:pt x="13" y="41"/>
                  <a:pt x="10" y="34"/>
                  <a:pt x="11" y="29"/>
                </a:cubicBezTo>
                <a:cubicBezTo>
                  <a:pt x="13" y="21"/>
                  <a:pt x="17" y="16"/>
                  <a:pt x="23" y="13"/>
                </a:cubicBezTo>
                <a:cubicBezTo>
                  <a:pt x="27" y="11"/>
                  <a:pt x="32" y="10"/>
                  <a:pt x="37" y="11"/>
                </a:cubicBezTo>
                <a:cubicBezTo>
                  <a:pt x="42" y="11"/>
                  <a:pt x="46" y="12"/>
                  <a:pt x="50" y="14"/>
                </a:cubicBezTo>
                <a:cubicBezTo>
                  <a:pt x="56" y="17"/>
                  <a:pt x="60" y="22"/>
                  <a:pt x="62" y="29"/>
                </a:cubicBezTo>
                <a:cubicBezTo>
                  <a:pt x="63" y="34"/>
                  <a:pt x="59" y="41"/>
                  <a:pt x="56" y="48"/>
                </a:cubicBezTo>
                <a:cubicBezTo>
                  <a:pt x="53" y="55"/>
                  <a:pt x="49" y="62"/>
                  <a:pt x="48" y="71"/>
                </a:cubicBezTo>
                <a:cubicBezTo>
                  <a:pt x="58" y="71"/>
                  <a:pt x="58" y="71"/>
                  <a:pt x="58" y="71"/>
                </a:cubicBezTo>
                <a:cubicBezTo>
                  <a:pt x="59" y="64"/>
                  <a:pt x="62" y="58"/>
                  <a:pt x="65" y="52"/>
                </a:cubicBezTo>
                <a:cubicBezTo>
                  <a:pt x="69" y="44"/>
                  <a:pt x="73" y="36"/>
                  <a:pt x="71" y="27"/>
                </a:cubicBezTo>
                <a:cubicBezTo>
                  <a:pt x="70" y="17"/>
                  <a:pt x="63" y="9"/>
                  <a:pt x="55" y="5"/>
                </a:cubicBezTo>
                <a:cubicBezTo>
                  <a:pt x="49" y="2"/>
                  <a:pt x="43" y="1"/>
                  <a:pt x="37" y="1"/>
                </a:cubicBezTo>
                <a:cubicBezTo>
                  <a:pt x="31" y="0"/>
                  <a:pt x="24" y="2"/>
                  <a:pt x="19" y="5"/>
                </a:cubicBezTo>
                <a:cubicBezTo>
                  <a:pt x="10" y="9"/>
                  <a:pt x="4" y="16"/>
                  <a:pt x="2" y="27"/>
                </a:cubicBezTo>
                <a:cubicBezTo>
                  <a:pt x="0" y="36"/>
                  <a:pt x="4" y="44"/>
                  <a:pt x="8" y="53"/>
                </a:cubicBezTo>
                <a:cubicBezTo>
                  <a:pt x="11" y="58"/>
                  <a:pt x="13" y="64"/>
                  <a:pt x="15" y="7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0" name="Freeform 69"/>
          <p:cNvSpPr>
            <a:spLocks noEditPoints="1"/>
          </p:cNvSpPr>
          <p:nvPr/>
        </p:nvSpPr>
        <p:spPr bwMode="auto">
          <a:xfrm>
            <a:off x="4654720" y="4063800"/>
            <a:ext cx="250987" cy="303906"/>
          </a:xfrm>
          <a:custGeom>
            <a:avLst/>
            <a:gdLst>
              <a:gd name="T0" fmla="*/ 0 w 77"/>
              <a:gd name="T1" fmla="*/ 85 h 93"/>
              <a:gd name="T2" fmla="*/ 30 w 77"/>
              <a:gd name="T3" fmla="*/ 20 h 93"/>
              <a:gd name="T4" fmla="*/ 38 w 77"/>
              <a:gd name="T5" fmla="*/ 26 h 93"/>
              <a:gd name="T6" fmla="*/ 39 w 77"/>
              <a:gd name="T7" fmla="*/ 27 h 93"/>
              <a:gd name="T8" fmla="*/ 39 w 77"/>
              <a:gd name="T9" fmla="*/ 27 h 93"/>
              <a:gd name="T10" fmla="*/ 40 w 77"/>
              <a:gd name="T11" fmla="*/ 27 h 93"/>
              <a:gd name="T12" fmla="*/ 40 w 77"/>
              <a:gd name="T13" fmla="*/ 28 h 93"/>
              <a:gd name="T14" fmla="*/ 40 w 77"/>
              <a:gd name="T15" fmla="*/ 28 h 93"/>
              <a:gd name="T16" fmla="*/ 41 w 77"/>
              <a:gd name="T17" fmla="*/ 28 h 93"/>
              <a:gd name="T18" fmla="*/ 41 w 77"/>
              <a:gd name="T19" fmla="*/ 29 h 93"/>
              <a:gd name="T20" fmla="*/ 42 w 77"/>
              <a:gd name="T21" fmla="*/ 29 h 93"/>
              <a:gd name="T22" fmla="*/ 42 w 77"/>
              <a:gd name="T23" fmla="*/ 29 h 93"/>
              <a:gd name="T24" fmla="*/ 43 w 77"/>
              <a:gd name="T25" fmla="*/ 29 h 93"/>
              <a:gd name="T26" fmla="*/ 43 w 77"/>
              <a:gd name="T27" fmla="*/ 30 h 93"/>
              <a:gd name="T28" fmla="*/ 43 w 77"/>
              <a:gd name="T29" fmla="*/ 30 h 93"/>
              <a:gd name="T30" fmla="*/ 48 w 77"/>
              <a:gd name="T31" fmla="*/ 33 h 93"/>
              <a:gd name="T32" fmla="*/ 48 w 77"/>
              <a:gd name="T33" fmla="*/ 33 h 93"/>
              <a:gd name="T34" fmla="*/ 49 w 77"/>
              <a:gd name="T35" fmla="*/ 34 h 93"/>
              <a:gd name="T36" fmla="*/ 49 w 77"/>
              <a:gd name="T37" fmla="*/ 34 h 93"/>
              <a:gd name="T38" fmla="*/ 50 w 77"/>
              <a:gd name="T39" fmla="*/ 34 h 93"/>
              <a:gd name="T40" fmla="*/ 50 w 77"/>
              <a:gd name="T41" fmla="*/ 35 h 93"/>
              <a:gd name="T42" fmla="*/ 50 w 77"/>
              <a:gd name="T43" fmla="*/ 35 h 93"/>
              <a:gd name="T44" fmla="*/ 51 w 77"/>
              <a:gd name="T45" fmla="*/ 35 h 93"/>
              <a:gd name="T46" fmla="*/ 51 w 77"/>
              <a:gd name="T47" fmla="*/ 36 h 93"/>
              <a:gd name="T48" fmla="*/ 52 w 77"/>
              <a:gd name="T49" fmla="*/ 36 h 93"/>
              <a:gd name="T50" fmla="*/ 52 w 77"/>
              <a:gd name="T51" fmla="*/ 36 h 93"/>
              <a:gd name="T52" fmla="*/ 53 w 77"/>
              <a:gd name="T53" fmla="*/ 37 h 93"/>
              <a:gd name="T54" fmla="*/ 53 w 77"/>
              <a:gd name="T55" fmla="*/ 37 h 93"/>
              <a:gd name="T56" fmla="*/ 48 w 77"/>
              <a:gd name="T57" fmla="*/ 79 h 93"/>
              <a:gd name="T58" fmla="*/ 7 w 77"/>
              <a:gd name="T59" fmla="*/ 91 h 93"/>
              <a:gd name="T60" fmla="*/ 35 w 77"/>
              <a:gd name="T61" fmla="*/ 64 h 93"/>
              <a:gd name="T62" fmla="*/ 19 w 77"/>
              <a:gd name="T63" fmla="*/ 53 h 93"/>
              <a:gd name="T64" fmla="*/ 3 w 77"/>
              <a:gd name="T65" fmla="*/ 88 h 93"/>
              <a:gd name="T66" fmla="*/ 73 w 77"/>
              <a:gd name="T67" fmla="*/ 93 h 93"/>
              <a:gd name="T68" fmla="*/ 54 w 77"/>
              <a:gd name="T69" fmla="*/ 83 h 93"/>
              <a:gd name="T70" fmla="*/ 69 w 77"/>
              <a:gd name="T71" fmla="*/ 42 h 93"/>
              <a:gd name="T72" fmla="*/ 34 w 77"/>
              <a:gd name="T73" fmla="*/ 0 h 93"/>
              <a:gd name="T74" fmla="*/ 69 w 77"/>
              <a:gd name="T75" fmla="*/ 42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77" h="93">
                <a:moveTo>
                  <a:pt x="3" y="88"/>
                </a:moveTo>
                <a:cubicBezTo>
                  <a:pt x="2" y="87"/>
                  <a:pt x="1" y="86"/>
                  <a:pt x="0" y="85"/>
                </a:cubicBezTo>
                <a:cubicBezTo>
                  <a:pt x="0" y="72"/>
                  <a:pt x="0" y="58"/>
                  <a:pt x="0" y="45"/>
                </a:cubicBezTo>
                <a:cubicBezTo>
                  <a:pt x="12" y="40"/>
                  <a:pt x="21" y="32"/>
                  <a:pt x="30" y="20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7"/>
                  <a:pt x="38" y="27"/>
                  <a:pt x="38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9"/>
                  <a:pt x="41" y="29"/>
                  <a:pt x="41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3" y="29"/>
                  <a:pt x="43" y="29"/>
                  <a:pt x="43" y="29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4" y="30"/>
                  <a:pt x="44" y="30"/>
                  <a:pt x="44" y="30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4"/>
                  <a:pt x="48" y="34"/>
                  <a:pt x="48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50" y="34"/>
                  <a:pt x="50" y="34"/>
                  <a:pt x="50" y="34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6"/>
                  <a:pt x="51" y="36"/>
                  <a:pt x="51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62" y="43"/>
                  <a:pt x="62" y="43"/>
                  <a:pt x="62" y="43"/>
                </a:cubicBezTo>
                <a:cubicBezTo>
                  <a:pt x="53" y="55"/>
                  <a:pt x="49" y="67"/>
                  <a:pt x="48" y="79"/>
                </a:cubicBezTo>
                <a:cubicBezTo>
                  <a:pt x="36" y="84"/>
                  <a:pt x="23" y="88"/>
                  <a:pt x="11" y="93"/>
                </a:cubicBezTo>
                <a:cubicBezTo>
                  <a:pt x="9" y="92"/>
                  <a:pt x="8" y="91"/>
                  <a:pt x="7" y="91"/>
                </a:cubicBezTo>
                <a:cubicBezTo>
                  <a:pt x="23" y="68"/>
                  <a:pt x="23" y="68"/>
                  <a:pt x="23" y="68"/>
                </a:cubicBezTo>
                <a:cubicBezTo>
                  <a:pt x="27" y="69"/>
                  <a:pt x="32" y="68"/>
                  <a:pt x="35" y="64"/>
                </a:cubicBezTo>
                <a:cubicBezTo>
                  <a:pt x="38" y="60"/>
                  <a:pt x="37" y="54"/>
                  <a:pt x="32" y="51"/>
                </a:cubicBezTo>
                <a:cubicBezTo>
                  <a:pt x="28" y="47"/>
                  <a:pt x="22" y="49"/>
                  <a:pt x="19" y="53"/>
                </a:cubicBezTo>
                <a:cubicBezTo>
                  <a:pt x="16" y="57"/>
                  <a:pt x="16" y="62"/>
                  <a:pt x="19" y="65"/>
                </a:cubicBezTo>
                <a:cubicBezTo>
                  <a:pt x="3" y="88"/>
                  <a:pt x="3" y="88"/>
                  <a:pt x="3" y="88"/>
                </a:cubicBezTo>
                <a:close/>
                <a:moveTo>
                  <a:pt x="27" y="93"/>
                </a:moveTo>
                <a:cubicBezTo>
                  <a:pt x="73" y="93"/>
                  <a:pt x="73" y="93"/>
                  <a:pt x="73" y="93"/>
                </a:cubicBezTo>
                <a:cubicBezTo>
                  <a:pt x="73" y="83"/>
                  <a:pt x="73" y="83"/>
                  <a:pt x="73" y="83"/>
                </a:cubicBezTo>
                <a:cubicBezTo>
                  <a:pt x="54" y="83"/>
                  <a:pt x="54" y="83"/>
                  <a:pt x="54" y="83"/>
                </a:cubicBezTo>
                <a:cubicBezTo>
                  <a:pt x="27" y="93"/>
                  <a:pt x="27" y="93"/>
                  <a:pt x="27" y="93"/>
                </a:cubicBezTo>
                <a:close/>
                <a:moveTo>
                  <a:pt x="69" y="42"/>
                </a:moveTo>
                <a:cubicBezTo>
                  <a:pt x="77" y="31"/>
                  <a:pt x="77" y="31"/>
                  <a:pt x="77" y="31"/>
                </a:cubicBezTo>
                <a:cubicBezTo>
                  <a:pt x="34" y="0"/>
                  <a:pt x="34" y="0"/>
                  <a:pt x="34" y="0"/>
                </a:cubicBezTo>
                <a:cubicBezTo>
                  <a:pt x="26" y="12"/>
                  <a:pt x="26" y="12"/>
                  <a:pt x="26" y="12"/>
                </a:cubicBezTo>
                <a:lnTo>
                  <a:pt x="69" y="4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1" name="Donut 70"/>
          <p:cNvSpPr/>
          <p:nvPr/>
        </p:nvSpPr>
        <p:spPr>
          <a:xfrm>
            <a:off x="4421297" y="5370545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2" name="Donut 71"/>
          <p:cNvSpPr/>
          <p:nvPr/>
        </p:nvSpPr>
        <p:spPr>
          <a:xfrm>
            <a:off x="1742473" y="5370696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3" name="Donut 72"/>
          <p:cNvSpPr/>
          <p:nvPr/>
        </p:nvSpPr>
        <p:spPr>
          <a:xfrm>
            <a:off x="4415591" y="3853506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2490546" y="4161509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2490546" y="3892286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b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80%</a:t>
            </a:r>
            <a:endParaRPr lang="en-GB" sz="1400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5188550" y="4161510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5188550" y="3892286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b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60%</a:t>
            </a:r>
            <a:endParaRPr lang="en-GB" sz="1400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2490546" y="5687456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2490546" y="5401656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b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93%</a:t>
            </a:r>
            <a:endParaRPr lang="en-GB" sz="1400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5188550" y="5687456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5188550" y="5401656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b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55%</a:t>
            </a:r>
            <a:endParaRPr lang="en-GB" sz="1400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2" name="Rectangle 81"/>
          <p:cNvSpPr/>
          <p:nvPr/>
        </p:nvSpPr>
        <p:spPr>
          <a:xfrm>
            <a:off x="1694774" y="4588309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3" name="Rectangle 82"/>
          <p:cNvSpPr/>
          <p:nvPr/>
        </p:nvSpPr>
        <p:spPr>
          <a:xfrm>
            <a:off x="1694774" y="6111854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4" name="Rectangle 83"/>
          <p:cNvSpPr/>
          <p:nvPr/>
        </p:nvSpPr>
        <p:spPr>
          <a:xfrm>
            <a:off x="4359086" y="4588309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5" name="Rectangle 84"/>
          <p:cNvSpPr/>
          <p:nvPr/>
        </p:nvSpPr>
        <p:spPr>
          <a:xfrm>
            <a:off x="4352957" y="6111854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6" name="Content Placeholder 2"/>
          <p:cNvSpPr txBox="1">
            <a:spLocks/>
          </p:cNvSpPr>
          <p:nvPr/>
        </p:nvSpPr>
        <p:spPr>
          <a:xfrm>
            <a:off x="4896644" y="269591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7" name="Content Placeholder 2"/>
          <p:cNvSpPr txBox="1">
            <a:spLocks/>
          </p:cNvSpPr>
          <p:nvPr/>
        </p:nvSpPr>
        <p:spPr>
          <a:xfrm>
            <a:off x="5269063" y="584201"/>
            <a:ext cx="2322215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253553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500"/>
                            </p:stCondLst>
                            <p:childTnLst>
                              <p:par>
                                <p:cTn id="49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0"/>
                            </p:stCondLst>
                            <p:childTnLst>
                              <p:par>
                                <p:cTn id="56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500"/>
                            </p:stCondLst>
                            <p:childTnLst>
                              <p:par>
                                <p:cTn id="6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6000"/>
                            </p:stCondLst>
                            <p:childTnLst>
                              <p:par>
                                <p:cTn id="6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6500"/>
                            </p:stCondLst>
                            <p:childTnLst>
                              <p:par>
                                <p:cTn id="7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7000"/>
                            </p:stCondLst>
                            <p:childTnLst>
                              <p:par>
                                <p:cTn id="77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7500"/>
                            </p:stCondLst>
                            <p:childTnLst>
                              <p:par>
                                <p:cTn id="84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8000"/>
                            </p:stCondLst>
                            <p:childTnLst>
                              <p:par>
                                <p:cTn id="9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8500"/>
                            </p:stCondLst>
                            <p:childTnLst>
                              <p:par>
                                <p:cTn id="9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9000"/>
                            </p:stCondLst>
                            <p:childTnLst>
                              <p:par>
                                <p:cTn id="9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9500"/>
                            </p:stCondLst>
                            <p:childTnLst>
                              <p:par>
                                <p:cTn id="10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10000"/>
                            </p:stCondLst>
                            <p:childTnLst>
                              <p:par>
                                <p:cTn id="112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10500"/>
                            </p:stCondLst>
                            <p:childTnLst>
                              <p:par>
                                <p:cTn id="1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11000"/>
                            </p:stCondLst>
                            <p:childTnLst>
                              <p:par>
                                <p:cTn id="1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11500"/>
                            </p:stCondLst>
                            <p:childTnLst>
                              <p:par>
                                <p:cTn id="1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" grpId="0"/>
      <p:bldP spid="65" grpId="0"/>
      <p:bldP spid="66" grpId="0" animBg="1"/>
      <p:bldP spid="67" grpId="0" animBg="1"/>
      <p:bldP spid="68" grpId="0" animBg="1"/>
      <p:bldP spid="69" grpId="0" animBg="1"/>
      <p:bldP spid="70" grpId="0" animBg="1"/>
      <p:bldP spid="71" grpId="0" animBg="1"/>
      <p:bldP spid="72" grpId="0" animBg="1"/>
      <p:bldP spid="73" grpId="0" animBg="1"/>
      <p:bldP spid="74" grpId="0"/>
      <p:bldP spid="75" grpId="0"/>
      <p:bldP spid="76" grpId="0"/>
      <p:bldP spid="77" grpId="0"/>
      <p:bldP spid="78" grpId="0"/>
      <p:bldP spid="79" grpId="0"/>
      <p:bldP spid="80" grpId="0"/>
      <p:bldP spid="81" grpId="0"/>
      <p:bldP spid="82" grpId="0"/>
      <p:bldP spid="83" grpId="0"/>
      <p:bldP spid="84" grpId="0"/>
      <p:bldP spid="85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45398" y="0"/>
            <a:ext cx="6213351" cy="6213351"/>
          </a:xfrm>
          <a:prstGeom prst="rect">
            <a:avLst/>
          </a:prstGeom>
        </p:spPr>
      </p:pic>
      <p:sp>
        <p:nvSpPr>
          <p:cNvPr id="7" name="矩形 259"/>
          <p:cNvSpPr>
            <a:spLocks noChangeArrowheads="1"/>
          </p:cNvSpPr>
          <p:nvPr/>
        </p:nvSpPr>
        <p:spPr bwMode="auto">
          <a:xfrm>
            <a:off x="578372" y="4912469"/>
            <a:ext cx="5764393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200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MECHANICAL INDUSTRY WORK REPORT</a:t>
            </a:r>
            <a:endParaRPr lang="zh-CN" altLang="en-US" sz="2000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矩形 259"/>
          <p:cNvSpPr>
            <a:spLocks noChangeArrowheads="1"/>
          </p:cNvSpPr>
          <p:nvPr/>
        </p:nvSpPr>
        <p:spPr bwMode="auto">
          <a:xfrm>
            <a:off x="578371" y="5203642"/>
            <a:ext cx="6470890" cy="6155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4000" dirty="0" smtClean="0">
                <a:solidFill>
                  <a:schemeClr val="accent1"/>
                </a:solidFill>
                <a:cs typeface="Arial" panose="020B0604020202020204" pitchFamily="34" charset="0"/>
              </a:rPr>
              <a:t>感谢聆听 批评指导</a:t>
            </a:r>
            <a:endParaRPr lang="zh-CN" altLang="en-US" sz="4000" dirty="0">
              <a:solidFill>
                <a:schemeClr val="accent1"/>
              </a:solidFill>
              <a:cs typeface="Arial" panose="020B0604020202020204" pitchFamily="34" charset="0"/>
            </a:endParaRPr>
          </a:p>
        </p:txBody>
      </p:sp>
      <p:sp>
        <p:nvSpPr>
          <p:cNvPr id="12" name="矩形 259"/>
          <p:cNvSpPr>
            <a:spLocks noChangeArrowheads="1"/>
          </p:cNvSpPr>
          <p:nvPr/>
        </p:nvSpPr>
        <p:spPr bwMode="auto">
          <a:xfrm>
            <a:off x="578372" y="6260111"/>
            <a:ext cx="4050804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1400" dirty="0">
                <a:solidFill>
                  <a:schemeClr val="accent1"/>
                </a:solidFill>
                <a:cs typeface="Arial" panose="020B0604020202020204" pitchFamily="34" charset="0"/>
              </a:rPr>
              <a:t>汇报人</a:t>
            </a:r>
            <a:r>
              <a:rPr lang="zh-CN" altLang="en-US" sz="1400" dirty="0" smtClean="0">
                <a:solidFill>
                  <a:schemeClr val="accent1"/>
                </a:solidFill>
                <a:cs typeface="Arial" panose="020B0604020202020204" pitchFamily="34" charset="0"/>
              </a:rPr>
              <a:t>：第一</a:t>
            </a:r>
            <a:r>
              <a:rPr lang="en-US" altLang="zh-CN" sz="1400" dirty="0" smtClean="0">
                <a:solidFill>
                  <a:schemeClr val="accent1"/>
                </a:solidFill>
                <a:cs typeface="Arial" panose="020B0604020202020204" pitchFamily="34" charset="0"/>
              </a:rPr>
              <a:t>PPT</a:t>
            </a:r>
            <a:r>
              <a:rPr lang="zh-CN" altLang="en-US" sz="1400" dirty="0" smtClean="0">
                <a:solidFill>
                  <a:schemeClr val="accent1"/>
                </a:solidFill>
                <a:cs typeface="Arial" panose="020B0604020202020204" pitchFamily="34" charset="0"/>
              </a:rPr>
              <a:t>  </a:t>
            </a:r>
            <a:r>
              <a:rPr lang="en-US" altLang="zh-CN" sz="1400" dirty="0">
                <a:solidFill>
                  <a:schemeClr val="accent1"/>
                </a:solidFill>
                <a:cs typeface="Arial" panose="020B0604020202020204" pitchFamily="34" charset="0"/>
              </a:rPr>
              <a:t>Report Person: </a:t>
            </a:r>
            <a:r>
              <a:rPr lang="en-US" altLang="zh-CN" sz="1400" dirty="0" smtClean="0">
                <a:solidFill>
                  <a:schemeClr val="accent1"/>
                </a:solidFill>
                <a:cs typeface="Arial" panose="020B0604020202020204" pitchFamily="34" charset="0"/>
              </a:rPr>
              <a:t>1PPT</a:t>
            </a:r>
            <a:endParaRPr lang="zh-CN" altLang="en-US" sz="1400" dirty="0">
              <a:solidFill>
                <a:schemeClr val="accent1"/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067823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 tmFilter="0,0; .5, 1; 1, 1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850"/>
                            </p:stCondLst>
                            <p:childTnLst>
                              <p:par>
                                <p:cTn id="19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0" dur="500" tmFilter="0, 0; .2, .5; .8, .5; 1, 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1" dur="250" autoRev="1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350"/>
                            </p:stCondLst>
                            <p:childTnLst>
                              <p:par>
                                <p:cTn id="23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 tmFilter="0,0; .5, 1; 1, 1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200"/>
                            </p:stCondLst>
                            <p:childTnLst>
                              <p:par>
                                <p:cTn id="31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2" dur="5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3" dur="25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700"/>
                            </p:stCondLst>
                            <p:childTnLst>
                              <p:par>
                                <p:cTn id="3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 tmFilter="0,0; .5, 1; 1, 1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6450"/>
                            </p:stCondLst>
                            <p:childTnLst>
                              <p:par>
                                <p:cTn id="43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44" dur="500" tmFilter="0, 0; .2, .5; .8, .5; 1, 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5" dur="250" autoRev="1" fill="hold"/>
                                        <p:tgtEl>
                                          <p:spTgt spid="1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7" grpId="1"/>
      <p:bldP spid="8" grpId="0"/>
      <p:bldP spid="8" grpId="1"/>
      <p:bldP spid="12" grpId="0"/>
      <p:bldP spid="12" grpId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6403" y="4679512"/>
            <a:ext cx="9078158" cy="17852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789" tIns="57394" rIns="114789" bIns="57394" rtlCol="0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en-US" altLang="zh-CN" sz="14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162070"/>
            <a:ext cx="12858750" cy="144149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4789" tIns="57394" rIns="114789" bIns="57394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254" y="332398"/>
            <a:ext cx="10844491" cy="282827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58567" y="3266553"/>
            <a:ext cx="5770810" cy="1707107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429375" y="3266553"/>
            <a:ext cx="5770811" cy="163116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366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2815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51270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5"/>
          <p:cNvSpPr>
            <a:spLocks/>
          </p:cNvSpPr>
          <p:nvPr/>
        </p:nvSpPr>
        <p:spPr bwMode="auto">
          <a:xfrm>
            <a:off x="332074" y="1069094"/>
            <a:ext cx="5759730" cy="5094464"/>
          </a:xfrm>
          <a:custGeom>
            <a:avLst/>
            <a:gdLst>
              <a:gd name="T0" fmla="*/ 2277 w 2277"/>
              <a:gd name="T1" fmla="*/ 2014 h 2014"/>
              <a:gd name="T2" fmla="*/ 1061 w 2277"/>
              <a:gd name="T3" fmla="*/ 2014 h 2014"/>
              <a:gd name="T4" fmla="*/ 0 w 2277"/>
              <a:gd name="T5" fmla="*/ 0 h 2014"/>
              <a:gd name="T6" fmla="*/ 1217 w 2277"/>
              <a:gd name="T7" fmla="*/ 0 h 2014"/>
              <a:gd name="T8" fmla="*/ 2277 w 2277"/>
              <a:gd name="T9" fmla="*/ 2014 h 20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277" h="2014">
                <a:moveTo>
                  <a:pt x="2277" y="2014"/>
                </a:moveTo>
                <a:lnTo>
                  <a:pt x="1061" y="2014"/>
                </a:lnTo>
                <a:lnTo>
                  <a:pt x="0" y="0"/>
                </a:lnTo>
                <a:lnTo>
                  <a:pt x="1217" y="0"/>
                </a:lnTo>
                <a:lnTo>
                  <a:pt x="2277" y="201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28573" tIns="64286" rIns="128573" bIns="64286" numCol="1" anchor="t" anchorCtr="0" compatLnSpc="1">
            <a:prstTxWarp prst="textNoShape">
              <a:avLst/>
            </a:prstTxWarp>
          </a:bodyPr>
          <a:lstStyle/>
          <a:p>
            <a:endParaRPr lang="zh-CN" altLang="en-US" sz="2000"/>
          </a:p>
        </p:txBody>
      </p:sp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705" y="1564881"/>
            <a:ext cx="12857691" cy="410289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  <a:extLst/>
        </p:spPr>
        <p:txBody>
          <a:bodyPr vert="horz" wrap="square" lIns="128573" tIns="64286" rIns="128573" bIns="64286" numCol="1" anchor="t" anchorCtr="0" compatLnSpc="1">
            <a:prstTxWarp prst="textNoShape">
              <a:avLst/>
            </a:prstTxWarp>
          </a:bodyPr>
          <a:lstStyle/>
          <a:p>
            <a:endParaRPr lang="zh-CN" altLang="en-US" sz="2000"/>
          </a:p>
        </p:txBody>
      </p:sp>
      <p:sp>
        <p:nvSpPr>
          <p:cNvPr id="7" name="Freeform 7"/>
          <p:cNvSpPr>
            <a:spLocks/>
          </p:cNvSpPr>
          <p:nvPr/>
        </p:nvSpPr>
        <p:spPr bwMode="auto">
          <a:xfrm>
            <a:off x="706" y="1069094"/>
            <a:ext cx="3412330" cy="4598677"/>
          </a:xfrm>
          <a:custGeom>
            <a:avLst/>
            <a:gdLst>
              <a:gd name="T0" fmla="*/ 1349 w 1349"/>
              <a:gd name="T1" fmla="*/ 0 h 1818"/>
              <a:gd name="T2" fmla="*/ 0 w 1349"/>
              <a:gd name="T3" fmla="*/ 1818 h 1818"/>
              <a:gd name="T4" fmla="*/ 0 w 1349"/>
              <a:gd name="T5" fmla="*/ 0 h 1818"/>
              <a:gd name="T6" fmla="*/ 1349 w 1349"/>
              <a:gd name="T7" fmla="*/ 0 h 18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349" h="1818">
                <a:moveTo>
                  <a:pt x="1349" y="0"/>
                </a:moveTo>
                <a:lnTo>
                  <a:pt x="0" y="1818"/>
                </a:lnTo>
                <a:lnTo>
                  <a:pt x="0" y="0"/>
                </a:lnTo>
                <a:lnTo>
                  <a:pt x="1349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28573" tIns="64286" rIns="128573" bIns="64286" numCol="1" anchor="t" anchorCtr="0" compatLnSpc="1">
            <a:prstTxWarp prst="textNoShape">
              <a:avLst/>
            </a:prstTxWarp>
          </a:bodyPr>
          <a:lstStyle/>
          <a:p>
            <a:endParaRPr lang="zh-CN" altLang="en-US" sz="2000"/>
          </a:p>
        </p:txBody>
      </p:sp>
      <p:sp>
        <p:nvSpPr>
          <p:cNvPr id="8" name="Freeform 8"/>
          <p:cNvSpPr>
            <a:spLocks/>
          </p:cNvSpPr>
          <p:nvPr/>
        </p:nvSpPr>
        <p:spPr bwMode="auto">
          <a:xfrm>
            <a:off x="3015903" y="4605372"/>
            <a:ext cx="4535440" cy="1558187"/>
          </a:xfrm>
          <a:custGeom>
            <a:avLst/>
            <a:gdLst>
              <a:gd name="T0" fmla="*/ 446 w 1793"/>
              <a:gd name="T1" fmla="*/ 0 h 616"/>
              <a:gd name="T2" fmla="*/ 0 w 1793"/>
              <a:gd name="T3" fmla="*/ 616 h 616"/>
              <a:gd name="T4" fmla="*/ 1347 w 1793"/>
              <a:gd name="T5" fmla="*/ 616 h 616"/>
              <a:gd name="T6" fmla="*/ 1793 w 1793"/>
              <a:gd name="T7" fmla="*/ 0 h 616"/>
              <a:gd name="T8" fmla="*/ 446 w 1793"/>
              <a:gd name="T9" fmla="*/ 0 h 6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93" h="616">
                <a:moveTo>
                  <a:pt x="446" y="0"/>
                </a:moveTo>
                <a:lnTo>
                  <a:pt x="0" y="616"/>
                </a:lnTo>
                <a:lnTo>
                  <a:pt x="1347" y="616"/>
                </a:lnTo>
                <a:lnTo>
                  <a:pt x="1793" y="0"/>
                </a:lnTo>
                <a:lnTo>
                  <a:pt x="446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28573" tIns="64286" rIns="128573" bIns="64286" numCol="1" anchor="t" anchorCtr="0" compatLnSpc="1">
            <a:prstTxWarp prst="textNoShape">
              <a:avLst/>
            </a:prstTxWarp>
          </a:bodyPr>
          <a:lstStyle/>
          <a:p>
            <a:endParaRPr lang="zh-CN" altLang="en-US" sz="2000"/>
          </a:p>
        </p:txBody>
      </p:sp>
      <p:sp>
        <p:nvSpPr>
          <p:cNvPr id="10" name="矩形 259"/>
          <p:cNvSpPr>
            <a:spLocks noChangeArrowheads="1"/>
          </p:cNvSpPr>
          <p:nvPr/>
        </p:nvSpPr>
        <p:spPr bwMode="auto">
          <a:xfrm>
            <a:off x="5637350" y="2499984"/>
            <a:ext cx="1584050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5400" b="1" cap="all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01</a:t>
            </a:r>
            <a:endParaRPr lang="zh-CN" altLang="en-US" sz="3999" cap="all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矩形 259"/>
          <p:cNvSpPr>
            <a:spLocks noChangeArrowheads="1"/>
          </p:cNvSpPr>
          <p:nvPr/>
        </p:nvSpPr>
        <p:spPr bwMode="auto">
          <a:xfrm>
            <a:off x="3839383" y="3330936"/>
            <a:ext cx="5179985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2000" b="1" dirty="0">
                <a:solidFill>
                  <a:schemeClr val="bg1"/>
                </a:solidFill>
                <a:cs typeface="+mn-ea"/>
                <a:sym typeface="+mn-lt"/>
              </a:rPr>
              <a:t>点击添加相关标题文字</a:t>
            </a:r>
            <a:endParaRPr lang="en-US" altLang="zh-CN" sz="20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2" name="矩形 259"/>
          <p:cNvSpPr>
            <a:spLocks noChangeArrowheads="1"/>
          </p:cNvSpPr>
          <p:nvPr/>
        </p:nvSpPr>
        <p:spPr bwMode="auto">
          <a:xfrm>
            <a:off x="3931479" y="3639978"/>
            <a:ext cx="4995792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1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+mn-lt"/>
              </a:rPr>
              <a:t>Click on add related title words</a:t>
            </a:r>
          </a:p>
        </p:txBody>
      </p:sp>
    </p:spTree>
    <p:extLst>
      <p:ext uri="{BB962C8B-B14F-4D97-AF65-F5344CB8AC3E}">
        <p14:creationId xmlns:p14="http://schemas.microsoft.com/office/powerpoint/2010/main" val="22558710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 tmFilter="0,0; .5, 1; 1, 1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050"/>
                            </p:stCondLst>
                            <p:childTnLst>
                              <p:par>
                                <p:cTn id="32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3" dur="500" tmFilter="0, 0; .2, .5; .8, .5; 1, 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4" dur="250" autoRev="1" fill="hold"/>
                                        <p:tgtEl>
                                          <p:spTgt spid="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550"/>
                            </p:stCondLst>
                            <p:childTnLst>
                              <p:par>
                                <p:cTn id="3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 tmFilter="0,0; .5, 1; 1, 1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500"/>
                            </p:stCondLst>
                            <p:childTnLst>
                              <p:par>
                                <p:cTn id="44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45" dur="500" tmFilter="0, 0; .2, .5; .8, .5; 1, 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6" dur="250" autoRev="1" fill="hold"/>
                                        <p:tgtEl>
                                          <p:spTgt spid="1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000"/>
                            </p:stCondLst>
                            <p:childTnLst>
                              <p:par>
                                <p:cTn id="4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 tmFilter="0,0; .5, 1; 1, 1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4800"/>
                            </p:stCondLst>
                            <p:childTnLst>
                              <p:par>
                                <p:cTn id="56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57" dur="500" tmFilter="0, 0; .2, .5; .8, .5; 1, 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8" dur="250" autoRev="1" fill="hold"/>
                                        <p:tgtEl>
                                          <p:spTgt spid="1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10" grpId="0"/>
      <p:bldP spid="10" grpId="1"/>
      <p:bldP spid="11" grpId="0"/>
      <p:bldP spid="11" grpId="1"/>
      <p:bldP spid="12" grpId="0"/>
      <p:bldP spid="12" grpId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1550191" y="1698171"/>
            <a:ext cx="3372480" cy="2915834"/>
            <a:chOff x="524164" y="1385451"/>
            <a:chExt cx="3717636" cy="3214255"/>
          </a:xfrm>
        </p:grpSpPr>
        <p:graphicFrame>
          <p:nvGraphicFramePr>
            <p:cNvPr id="7" name="Chart 6"/>
            <p:cNvGraphicFramePr/>
            <p:nvPr>
              <p:extLst/>
            </p:nvPr>
          </p:nvGraphicFramePr>
          <p:xfrm>
            <a:off x="524164" y="1385451"/>
            <a:ext cx="3717636" cy="3214255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sp>
          <p:nvSpPr>
            <p:cNvPr id="17" name="TextBox 16"/>
            <p:cNvSpPr txBox="1"/>
            <p:nvPr/>
          </p:nvSpPr>
          <p:spPr>
            <a:xfrm>
              <a:off x="1393965" y="2336680"/>
              <a:ext cx="953905" cy="5903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2516185" y="2336680"/>
              <a:ext cx="953905" cy="5903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1906027" y="3485403"/>
              <a:ext cx="953905" cy="5903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4743136" y="1698171"/>
            <a:ext cx="3372480" cy="2915834"/>
            <a:chOff x="4237182" y="1385451"/>
            <a:chExt cx="3717636" cy="3214255"/>
          </a:xfrm>
        </p:grpSpPr>
        <p:graphicFrame>
          <p:nvGraphicFramePr>
            <p:cNvPr id="10" name="Chart 9"/>
            <p:cNvGraphicFramePr/>
            <p:nvPr>
              <p:extLst/>
            </p:nvPr>
          </p:nvGraphicFramePr>
          <p:xfrm>
            <a:off x="4237182" y="1385451"/>
            <a:ext cx="3717636" cy="3214255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4"/>
            </a:graphicData>
          </a:graphic>
        </p:graphicFrame>
        <p:sp>
          <p:nvSpPr>
            <p:cNvPr id="18" name="TextBox 17"/>
            <p:cNvSpPr txBox="1"/>
            <p:nvPr/>
          </p:nvSpPr>
          <p:spPr>
            <a:xfrm>
              <a:off x="6231240" y="2399364"/>
              <a:ext cx="977540" cy="5903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5049896" y="2399364"/>
              <a:ext cx="977540" cy="5903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5310957" y="3487232"/>
              <a:ext cx="977540" cy="5903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7926910" y="1698171"/>
            <a:ext cx="3372480" cy="2915834"/>
            <a:chOff x="7950201" y="1385451"/>
            <a:chExt cx="3717636" cy="3214255"/>
          </a:xfrm>
        </p:grpSpPr>
        <p:graphicFrame>
          <p:nvGraphicFramePr>
            <p:cNvPr id="11" name="Chart 10"/>
            <p:cNvGraphicFramePr/>
            <p:nvPr>
              <p:extLst/>
            </p:nvPr>
          </p:nvGraphicFramePr>
          <p:xfrm>
            <a:off x="7950201" y="1385451"/>
            <a:ext cx="3717636" cy="3214255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5"/>
            </a:graphicData>
          </a:graphic>
        </p:graphicFrame>
        <p:sp>
          <p:nvSpPr>
            <p:cNvPr id="21" name="TextBox 20"/>
            <p:cNvSpPr txBox="1"/>
            <p:nvPr/>
          </p:nvSpPr>
          <p:spPr>
            <a:xfrm>
              <a:off x="8751365" y="2359405"/>
              <a:ext cx="952631" cy="5903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9912284" y="2359405"/>
              <a:ext cx="952631" cy="5903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9452420" y="3442893"/>
              <a:ext cx="952631" cy="5903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2052972" y="4850922"/>
            <a:ext cx="2366919" cy="1501707"/>
            <a:chOff x="1260763" y="4599710"/>
            <a:chExt cx="2244436" cy="2036618"/>
          </a:xfrm>
        </p:grpSpPr>
        <p:sp>
          <p:nvSpPr>
            <p:cNvPr id="13" name="Rounded Rectangle 12"/>
            <p:cNvSpPr/>
            <p:nvPr/>
          </p:nvSpPr>
          <p:spPr>
            <a:xfrm>
              <a:off x="1260763" y="4599710"/>
              <a:ext cx="2244436" cy="2036618"/>
            </a:xfrm>
            <a:prstGeom prst="roundRect">
              <a:avLst>
                <a:gd name="adj" fmla="val 10417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Rectangle 25"/>
            <p:cNvSpPr/>
            <p:nvPr/>
          </p:nvSpPr>
          <p:spPr>
            <a:xfrm>
              <a:off x="1393046" y="5419826"/>
              <a:ext cx="1979870" cy="70785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1699568" y="4917434"/>
              <a:ext cx="1366830" cy="44558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  <a:defRPr sz="1862" b="0" i="0" u="none" strike="noStrike" kern="1200" spc="0" baseline="0">
                  <a:solidFill>
                    <a:srgbClr val="000000">
                      <a:lumMod val="65000"/>
                      <a:lumOff val="35000"/>
                    </a:srgb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defRPr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5245917" y="4850922"/>
            <a:ext cx="2366919" cy="1501707"/>
            <a:chOff x="4973782" y="4599710"/>
            <a:chExt cx="2244436" cy="2036618"/>
          </a:xfrm>
        </p:grpSpPr>
        <p:sp>
          <p:nvSpPr>
            <p:cNvPr id="15" name="Rounded Rectangle 14"/>
            <p:cNvSpPr/>
            <p:nvPr/>
          </p:nvSpPr>
          <p:spPr>
            <a:xfrm>
              <a:off x="4973782" y="4599710"/>
              <a:ext cx="2244436" cy="2036618"/>
            </a:xfrm>
            <a:prstGeom prst="roundRect">
              <a:avLst>
                <a:gd name="adj" fmla="val 10417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Rectangle 26"/>
            <p:cNvSpPr/>
            <p:nvPr/>
          </p:nvSpPr>
          <p:spPr>
            <a:xfrm>
              <a:off x="5106065" y="5419826"/>
              <a:ext cx="1979870" cy="70785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5412587" y="4917434"/>
              <a:ext cx="1366830" cy="44558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  <a:defRPr sz="1862" b="0" i="0" u="none" strike="noStrike" kern="1200" spc="0" baseline="0">
                  <a:solidFill>
                    <a:srgbClr val="000000">
                      <a:lumMod val="65000"/>
                      <a:lumOff val="35000"/>
                    </a:srgb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defRPr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8429691" y="4850922"/>
            <a:ext cx="2366919" cy="1501707"/>
            <a:chOff x="8686801" y="4599710"/>
            <a:chExt cx="2244436" cy="2036618"/>
          </a:xfrm>
        </p:grpSpPr>
        <p:sp>
          <p:nvSpPr>
            <p:cNvPr id="16" name="Rounded Rectangle 15"/>
            <p:cNvSpPr/>
            <p:nvPr/>
          </p:nvSpPr>
          <p:spPr>
            <a:xfrm>
              <a:off x="8686801" y="4599710"/>
              <a:ext cx="2244436" cy="2036618"/>
            </a:xfrm>
            <a:prstGeom prst="roundRect">
              <a:avLst>
                <a:gd name="adj" fmla="val 10417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Rectangle 27"/>
            <p:cNvSpPr/>
            <p:nvPr/>
          </p:nvSpPr>
          <p:spPr>
            <a:xfrm>
              <a:off x="8819084" y="5419826"/>
              <a:ext cx="1979870" cy="70785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9125606" y="4917434"/>
              <a:ext cx="1366830" cy="44558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  <a:defRPr sz="1862" b="0" i="0" u="none" strike="noStrike" kern="1200" spc="0" baseline="0">
                  <a:solidFill>
                    <a:srgbClr val="000000">
                      <a:lumMod val="65000"/>
                      <a:lumOff val="35000"/>
                    </a:srgb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defRPr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2" name="Content Placeholder 2"/>
          <p:cNvSpPr txBox="1">
            <a:spLocks/>
          </p:cNvSpPr>
          <p:nvPr/>
        </p:nvSpPr>
        <p:spPr>
          <a:xfrm>
            <a:off x="4896644" y="269591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3" name="Content Placeholder 2"/>
          <p:cNvSpPr txBox="1">
            <a:spLocks/>
          </p:cNvSpPr>
          <p:nvPr/>
        </p:nvSpPr>
        <p:spPr>
          <a:xfrm>
            <a:off x="5269063" y="584201"/>
            <a:ext cx="2322215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3455191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500"/>
                            </p:stCondLst>
                            <p:childTnLst>
                              <p:par>
                                <p:cTn id="2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000"/>
                            </p:stCondLst>
                            <p:childTnLst>
                              <p:par>
                                <p:cTn id="3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457" name="Group 1"/>
          <p:cNvGrpSpPr>
            <a:grpSpLocks/>
          </p:cNvGrpSpPr>
          <p:nvPr/>
        </p:nvGrpSpPr>
        <p:grpSpPr bwMode="auto">
          <a:xfrm>
            <a:off x="353" y="1665296"/>
            <a:ext cx="2571609" cy="5058390"/>
            <a:chOff x="-1" y="0"/>
            <a:chExt cx="1829063" cy="3596384"/>
          </a:xfrm>
        </p:grpSpPr>
        <p:sp>
          <p:nvSpPr>
            <p:cNvPr id="19458" name="AutoShape 2" descr="pic12.jpg"/>
            <p:cNvSpPr>
              <a:spLocks/>
            </p:cNvSpPr>
            <p:nvPr/>
          </p:nvSpPr>
          <p:spPr bwMode="auto">
            <a:xfrm>
              <a:off x="-1" y="0"/>
              <a:ext cx="1829063" cy="179819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600"/>
                  </a:lnTo>
                  <a:lnTo>
                    <a:pt x="0" y="21600"/>
                  </a:lnTo>
                  <a:close/>
                </a:path>
              </a:pathLst>
            </a:custGeom>
            <a:blipFill dpi="0" rotWithShape="1"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>
                <a:defRPr/>
              </a:pPr>
              <a:endParaRPr lang="es-ES" sz="2669">
                <a:solidFill>
                  <a:srgbClr val="FFFFFF"/>
                </a:solidFill>
                <a:cs typeface="Calibri" charset="0"/>
              </a:endParaRPr>
            </a:p>
          </p:txBody>
        </p:sp>
        <p:sp>
          <p:nvSpPr>
            <p:cNvPr id="19459" name="AutoShape 3"/>
            <p:cNvSpPr>
              <a:spLocks/>
            </p:cNvSpPr>
            <p:nvPr/>
          </p:nvSpPr>
          <p:spPr bwMode="auto">
            <a:xfrm>
              <a:off x="-1" y="1798192"/>
              <a:ext cx="1829063" cy="179819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>
                <a:defRPr/>
              </a:pPr>
              <a:endParaRPr lang="es-ES" sz="2669">
                <a:solidFill>
                  <a:srgbClr val="FFFFFF"/>
                </a:solidFill>
                <a:cs typeface="Calibri" charset="0"/>
              </a:endParaRPr>
            </a:p>
          </p:txBody>
        </p:sp>
        <p:sp>
          <p:nvSpPr>
            <p:cNvPr id="19460" name="AutoShape 4"/>
            <p:cNvSpPr>
              <a:spLocks/>
            </p:cNvSpPr>
            <p:nvPr/>
          </p:nvSpPr>
          <p:spPr bwMode="auto">
            <a:xfrm>
              <a:off x="188939" y="2493345"/>
              <a:ext cx="1436893" cy="64912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599"/>
                  </a:lnTo>
                  <a:lnTo>
                    <a:pt x="0" y="21599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64289" tIns="64289" rIns="64289" bIns="64289"/>
            <a:lstStyle/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请替换文字内容，点击添加相关标题文字，修改文字内容，也可以直接复制你的内容到此。请替换文字内容，点击添加相关标题文字，修改文字内容，也可以直接复制你的内容到此。</a:t>
              </a:r>
            </a:p>
          </p:txBody>
        </p:sp>
        <p:sp>
          <p:nvSpPr>
            <p:cNvPr id="19461" name="AutoShape 5"/>
            <p:cNvSpPr>
              <a:spLocks/>
            </p:cNvSpPr>
            <p:nvPr/>
          </p:nvSpPr>
          <p:spPr bwMode="auto">
            <a:xfrm>
              <a:off x="187351" y="2212427"/>
              <a:ext cx="1260656" cy="30631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599"/>
                  </a:lnTo>
                  <a:lnTo>
                    <a:pt x="0" y="21599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grpSp>
        <p:nvGrpSpPr>
          <p:cNvPr id="19462" name="Group 6"/>
          <p:cNvGrpSpPr>
            <a:grpSpLocks/>
          </p:cNvGrpSpPr>
          <p:nvPr/>
        </p:nvGrpSpPr>
        <p:grpSpPr bwMode="auto">
          <a:xfrm>
            <a:off x="5141340" y="1665296"/>
            <a:ext cx="2573840" cy="5058390"/>
            <a:chOff x="0" y="-1"/>
            <a:chExt cx="1830362" cy="3596385"/>
          </a:xfrm>
        </p:grpSpPr>
        <p:pic>
          <p:nvPicPr>
            <p:cNvPr id="19463" name="Picture 7" descr="pic10.jpg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-1"/>
              <a:ext cx="1828775" cy="179819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pic>
        <p:sp>
          <p:nvSpPr>
            <p:cNvPr id="2" name="AutoShape 8"/>
            <p:cNvSpPr>
              <a:spLocks/>
            </p:cNvSpPr>
            <p:nvPr/>
          </p:nvSpPr>
          <p:spPr bwMode="auto">
            <a:xfrm>
              <a:off x="1587" y="1798192"/>
              <a:ext cx="1828775" cy="179819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>
                <a:defRPr/>
              </a:pPr>
              <a:endParaRPr lang="es-ES" sz="2669">
                <a:solidFill>
                  <a:srgbClr val="FFFFFF"/>
                </a:solidFill>
                <a:cs typeface="Calibri" charset="0"/>
              </a:endParaRPr>
            </a:p>
          </p:txBody>
        </p:sp>
      </p:grpSp>
      <p:sp>
        <p:nvSpPr>
          <p:cNvPr id="19465" name="AutoShape 9"/>
          <p:cNvSpPr>
            <a:spLocks/>
          </p:cNvSpPr>
          <p:nvPr/>
        </p:nvSpPr>
        <p:spPr bwMode="auto">
          <a:xfrm>
            <a:off x="5344478" y="5170006"/>
            <a:ext cx="2021001" cy="91524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64289" tIns="64289" rIns="64289" bIns="64289"/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19466" name="AutoShape 10"/>
          <p:cNvSpPr>
            <a:spLocks/>
          </p:cNvSpPr>
          <p:nvPr/>
        </p:nvSpPr>
        <p:spPr bwMode="auto">
          <a:xfrm>
            <a:off x="5342247" y="4774890"/>
            <a:ext cx="1620649" cy="43306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>
              <a:defRPr/>
            </a:pPr>
            <a:r>
              <a:rPr lang="es-ES" sz="1687" b="1">
                <a:solidFill>
                  <a:srgbClr val="FFFFFF"/>
                </a:solidFill>
                <a:latin typeface="Open Sans" charset="0"/>
                <a:cs typeface="Open Sans" charset="0"/>
                <a:sym typeface="Open Sans" charset="0"/>
              </a:rPr>
              <a:t>Portfolio 4</a:t>
            </a:r>
            <a:endParaRPr lang="es-ES" sz="2669">
              <a:cs typeface="Calibri" charset="0"/>
            </a:endParaRPr>
          </a:p>
        </p:txBody>
      </p:sp>
      <p:grpSp>
        <p:nvGrpSpPr>
          <p:cNvPr id="19467" name="Group 11"/>
          <p:cNvGrpSpPr>
            <a:grpSpLocks/>
          </p:cNvGrpSpPr>
          <p:nvPr/>
        </p:nvGrpSpPr>
        <p:grpSpPr bwMode="auto">
          <a:xfrm>
            <a:off x="7712948" y="1665296"/>
            <a:ext cx="2571609" cy="5058390"/>
            <a:chOff x="-1" y="0"/>
            <a:chExt cx="1829063" cy="3596384"/>
          </a:xfrm>
        </p:grpSpPr>
        <p:sp>
          <p:nvSpPr>
            <p:cNvPr id="19468" name="AutoShape 12"/>
            <p:cNvSpPr>
              <a:spLocks/>
            </p:cNvSpPr>
            <p:nvPr/>
          </p:nvSpPr>
          <p:spPr bwMode="auto">
            <a:xfrm>
              <a:off x="-1" y="0"/>
              <a:ext cx="1829063" cy="179819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>
                <a:defRPr/>
              </a:pPr>
              <a:endParaRPr lang="es-ES" sz="2669">
                <a:solidFill>
                  <a:srgbClr val="FFFFFF"/>
                </a:solidFill>
                <a:cs typeface="Calibri" charset="0"/>
              </a:endParaRPr>
            </a:p>
          </p:txBody>
        </p:sp>
        <p:pic>
          <p:nvPicPr>
            <p:cNvPr id="19469" name="Picture 13" descr="pic9.jpg"/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" y="1798192"/>
              <a:ext cx="1829063" cy="1798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pic>
        <p:sp>
          <p:nvSpPr>
            <p:cNvPr id="19470" name="AutoShape 14"/>
            <p:cNvSpPr>
              <a:spLocks/>
            </p:cNvSpPr>
            <p:nvPr/>
          </p:nvSpPr>
          <p:spPr bwMode="auto">
            <a:xfrm>
              <a:off x="204816" y="674521"/>
              <a:ext cx="1443033" cy="65071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599"/>
                  </a:lnTo>
                  <a:lnTo>
                    <a:pt x="0" y="21599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64289" tIns="64289" rIns="64289" bIns="64289"/>
            <a:lstStyle/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请替换文字内容，点击添加相关标题文字，修改文字内容，也可以直接复制你的内容到此。请替换文字内容，点击添加相关标题文字，修改文字内容，也可以直接复制你的内容到此。</a:t>
              </a:r>
            </a:p>
          </p:txBody>
        </p:sp>
        <p:sp>
          <p:nvSpPr>
            <p:cNvPr id="19471" name="AutoShape 15"/>
            <p:cNvSpPr>
              <a:spLocks/>
            </p:cNvSpPr>
            <p:nvPr/>
          </p:nvSpPr>
          <p:spPr bwMode="auto">
            <a:xfrm>
              <a:off x="203228" y="393602"/>
              <a:ext cx="1616307" cy="30789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599"/>
                  </a:lnTo>
                  <a:lnTo>
                    <a:pt x="0" y="21599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>
                <a:defRPr/>
              </a:pPr>
              <a:r>
                <a:rPr lang="es-ES" sz="1687" b="1">
                  <a:solidFill>
                    <a:srgbClr val="FFFFFF"/>
                  </a:solidFill>
                  <a:latin typeface="Open Sans" charset="0"/>
                  <a:cs typeface="Open Sans" charset="0"/>
                  <a:sym typeface="Open Sans" charset="0"/>
                </a:rPr>
                <a:t>Portfolio 2</a:t>
              </a:r>
              <a:endParaRPr lang="es-ES" sz="2669">
                <a:cs typeface="Calibri" charset="0"/>
              </a:endParaRPr>
            </a:p>
          </p:txBody>
        </p:sp>
      </p:grpSp>
      <p:grpSp>
        <p:nvGrpSpPr>
          <p:cNvPr id="19472" name="Group 16"/>
          <p:cNvGrpSpPr>
            <a:grpSpLocks/>
          </p:cNvGrpSpPr>
          <p:nvPr/>
        </p:nvGrpSpPr>
        <p:grpSpPr bwMode="auto">
          <a:xfrm>
            <a:off x="10284557" y="1665296"/>
            <a:ext cx="2571609" cy="5058390"/>
            <a:chOff x="-1" y="0"/>
            <a:chExt cx="1829063" cy="3596384"/>
          </a:xfrm>
        </p:grpSpPr>
        <p:pic>
          <p:nvPicPr>
            <p:cNvPr id="19473" name="Picture 17" descr="pic7.jpg"/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" y="0"/>
              <a:ext cx="1829063" cy="1798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pic>
        <p:sp>
          <p:nvSpPr>
            <p:cNvPr id="19474" name="AutoShape 18"/>
            <p:cNvSpPr>
              <a:spLocks/>
            </p:cNvSpPr>
            <p:nvPr/>
          </p:nvSpPr>
          <p:spPr bwMode="auto">
            <a:xfrm>
              <a:off x="-1" y="1798192"/>
              <a:ext cx="1829063" cy="179819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>
                <a:defRPr/>
              </a:pPr>
              <a:endParaRPr lang="es-ES" sz="2669">
                <a:solidFill>
                  <a:srgbClr val="FFFFFF"/>
                </a:solidFill>
                <a:cs typeface="Calibri" charset="0"/>
              </a:endParaRPr>
            </a:p>
          </p:txBody>
        </p:sp>
        <p:sp>
          <p:nvSpPr>
            <p:cNvPr id="19475" name="AutoShape 19"/>
            <p:cNvSpPr>
              <a:spLocks/>
            </p:cNvSpPr>
            <p:nvPr/>
          </p:nvSpPr>
          <p:spPr bwMode="auto">
            <a:xfrm>
              <a:off x="179412" y="2493345"/>
              <a:ext cx="1431928" cy="64912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599"/>
                  </a:lnTo>
                  <a:lnTo>
                    <a:pt x="0" y="21599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64289" tIns="64289" rIns="64289" bIns="64289"/>
            <a:lstStyle/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请替换文字内容，点击添加相关标题文字，修改文字内容，也可以直接复制你的内容到此。请替换文字内容，点击添加相关标题文字，修改文字内容，也可以直接复制你的内容到此。</a:t>
              </a:r>
            </a:p>
          </p:txBody>
        </p:sp>
        <p:sp>
          <p:nvSpPr>
            <p:cNvPr id="19476" name="AutoShape 20"/>
            <p:cNvSpPr>
              <a:spLocks/>
            </p:cNvSpPr>
            <p:nvPr/>
          </p:nvSpPr>
          <p:spPr bwMode="auto">
            <a:xfrm>
              <a:off x="177825" y="2212427"/>
              <a:ext cx="1471824" cy="30631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599"/>
                  </a:lnTo>
                  <a:lnTo>
                    <a:pt x="0" y="21599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>
                <a:defRPr/>
              </a:pPr>
              <a:r>
                <a:rPr lang="es-ES" sz="1687" b="1">
                  <a:solidFill>
                    <a:srgbClr val="FFFFFF"/>
                  </a:solidFill>
                  <a:latin typeface="Open Sans" charset="0"/>
                  <a:cs typeface="Open Sans" charset="0"/>
                  <a:sym typeface="Open Sans" charset="0"/>
                </a:rPr>
                <a:t>Portfolio 5</a:t>
              </a:r>
              <a:endParaRPr lang="es-ES" sz="2669">
                <a:cs typeface="Calibri" charset="0"/>
              </a:endParaRPr>
            </a:p>
          </p:txBody>
        </p:sp>
      </p:grpSp>
      <p:grpSp>
        <p:nvGrpSpPr>
          <p:cNvPr id="19477" name="Group 21"/>
          <p:cNvGrpSpPr>
            <a:grpSpLocks/>
          </p:cNvGrpSpPr>
          <p:nvPr/>
        </p:nvGrpSpPr>
        <p:grpSpPr bwMode="auto">
          <a:xfrm>
            <a:off x="2565266" y="1665295"/>
            <a:ext cx="2573840" cy="5056159"/>
            <a:chOff x="-1" y="0"/>
            <a:chExt cx="1829063" cy="3596384"/>
          </a:xfrm>
        </p:grpSpPr>
        <p:sp>
          <p:nvSpPr>
            <p:cNvPr id="19478" name="AutoShape 22"/>
            <p:cNvSpPr>
              <a:spLocks/>
            </p:cNvSpPr>
            <p:nvPr/>
          </p:nvSpPr>
          <p:spPr bwMode="auto">
            <a:xfrm>
              <a:off x="-1" y="0"/>
              <a:ext cx="1829063" cy="179898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>
                <a:defRPr/>
              </a:pPr>
              <a:endParaRPr lang="es-ES" sz="2669">
                <a:solidFill>
                  <a:srgbClr val="FFFFFF"/>
                </a:solidFill>
                <a:cs typeface="Calibri" charset="0"/>
              </a:endParaRPr>
            </a:p>
          </p:txBody>
        </p:sp>
        <p:pic>
          <p:nvPicPr>
            <p:cNvPr id="19479" name="Picture 23" descr="pic13.jpg"/>
            <p:cNvPicPr>
              <a:picLocks noChangeAspect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" y="1797398"/>
              <a:ext cx="1829063" cy="179898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pic>
        <p:sp>
          <p:nvSpPr>
            <p:cNvPr id="19480" name="AutoShape 24"/>
            <p:cNvSpPr>
              <a:spLocks/>
            </p:cNvSpPr>
            <p:nvPr/>
          </p:nvSpPr>
          <p:spPr bwMode="auto">
            <a:xfrm>
              <a:off x="204638" y="674819"/>
              <a:ext cx="1421373" cy="64941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599"/>
                  </a:lnTo>
                  <a:lnTo>
                    <a:pt x="0" y="21599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64289" tIns="64289" rIns="64289" bIns="64289"/>
            <a:lstStyle/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请替换文字内容，点击添加相关标题文字，修改文字内容，也可以直接复制你的内容到此。请替换文字内容，点击添加相关标题文字，修改文字内容，也可以直接复制你的内容到此。</a:t>
              </a:r>
            </a:p>
          </p:txBody>
        </p:sp>
        <p:sp>
          <p:nvSpPr>
            <p:cNvPr id="19481" name="AutoShape 25"/>
            <p:cNvSpPr>
              <a:spLocks/>
            </p:cNvSpPr>
            <p:nvPr/>
          </p:nvSpPr>
          <p:spPr bwMode="auto">
            <a:xfrm>
              <a:off x="203052" y="393776"/>
              <a:ext cx="1616492" cy="306447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599"/>
                  </a:lnTo>
                  <a:lnTo>
                    <a:pt x="0" y="21599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>
                <a:defRPr/>
              </a:pPr>
              <a:r>
                <a:rPr lang="es-ES" sz="1687" b="1">
                  <a:solidFill>
                    <a:srgbClr val="FFFFFF"/>
                  </a:solidFill>
                  <a:latin typeface="Open Sans" charset="0"/>
                  <a:cs typeface="Open Sans" charset="0"/>
                  <a:sym typeface="Open Sans" charset="0"/>
                </a:rPr>
                <a:t>Portfolio 1</a:t>
              </a:r>
              <a:endParaRPr lang="es-ES" sz="2669">
                <a:cs typeface="Calibri" charset="0"/>
              </a:endParaRPr>
            </a:p>
          </p:txBody>
        </p:sp>
      </p:grpSp>
      <p:sp>
        <p:nvSpPr>
          <p:cNvPr id="29" name="Content Placeholder 2"/>
          <p:cNvSpPr txBox="1">
            <a:spLocks/>
          </p:cNvSpPr>
          <p:nvPr/>
        </p:nvSpPr>
        <p:spPr>
          <a:xfrm>
            <a:off x="4896644" y="269591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0" name="Content Placeholder 2"/>
          <p:cNvSpPr txBox="1">
            <a:spLocks/>
          </p:cNvSpPr>
          <p:nvPr/>
        </p:nvSpPr>
        <p:spPr>
          <a:xfrm>
            <a:off x="5269063" y="584201"/>
            <a:ext cx="2322215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5584875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94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94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94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94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94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760300" y="2429493"/>
            <a:ext cx="9430363" cy="1839589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" name="Isosceles Triangle 5"/>
          <p:cNvSpPr/>
          <p:nvPr/>
        </p:nvSpPr>
        <p:spPr>
          <a:xfrm rot="5400000">
            <a:off x="9819836" y="2314776"/>
            <a:ext cx="2953568" cy="2069021"/>
          </a:xfrm>
          <a:prstGeom prst="triangl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8759772" y="2972839"/>
            <a:ext cx="2536851" cy="752897"/>
            <a:chOff x="8305802" y="2818812"/>
            <a:chExt cx="2405575" cy="713936"/>
          </a:xfrm>
        </p:grpSpPr>
        <p:sp>
          <p:nvSpPr>
            <p:cNvPr id="11" name="Rectangle 10"/>
            <p:cNvSpPr/>
            <p:nvPr/>
          </p:nvSpPr>
          <p:spPr>
            <a:xfrm>
              <a:off x="8305802" y="2818812"/>
              <a:ext cx="2405575" cy="713936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8907408" y="3038502"/>
              <a:ext cx="1366830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Freeform 19"/>
            <p:cNvSpPr>
              <a:spLocks noEditPoints="1"/>
            </p:cNvSpPr>
            <p:nvPr/>
          </p:nvSpPr>
          <p:spPr bwMode="auto">
            <a:xfrm>
              <a:off x="8513920" y="2995442"/>
              <a:ext cx="320594" cy="362576"/>
            </a:xfrm>
            <a:custGeom>
              <a:avLst/>
              <a:gdLst>
                <a:gd name="T0" fmla="*/ 20 w 78"/>
                <a:gd name="T1" fmla="*/ 7 h 88"/>
                <a:gd name="T2" fmla="*/ 20 w 78"/>
                <a:gd name="T3" fmla="*/ 11 h 88"/>
                <a:gd name="T4" fmla="*/ 5 w 78"/>
                <a:gd name="T5" fmla="*/ 6 h 88"/>
                <a:gd name="T6" fmla="*/ 1 w 78"/>
                <a:gd name="T7" fmla="*/ 8 h 88"/>
                <a:gd name="T8" fmla="*/ 0 w 78"/>
                <a:gd name="T9" fmla="*/ 20 h 88"/>
                <a:gd name="T10" fmla="*/ 3 w 78"/>
                <a:gd name="T11" fmla="*/ 38 h 88"/>
                <a:gd name="T12" fmla="*/ 17 w 78"/>
                <a:gd name="T13" fmla="*/ 49 h 88"/>
                <a:gd name="T14" fmla="*/ 20 w 78"/>
                <a:gd name="T15" fmla="*/ 50 h 88"/>
                <a:gd name="T16" fmla="*/ 20 w 78"/>
                <a:gd name="T17" fmla="*/ 49 h 88"/>
                <a:gd name="T18" fmla="*/ 31 w 78"/>
                <a:gd name="T19" fmla="*/ 52 h 88"/>
                <a:gd name="T20" fmla="*/ 31 w 78"/>
                <a:gd name="T21" fmla="*/ 64 h 88"/>
                <a:gd name="T22" fmla="*/ 27 w 78"/>
                <a:gd name="T23" fmla="*/ 64 h 88"/>
                <a:gd name="T24" fmla="*/ 27 w 78"/>
                <a:gd name="T25" fmla="*/ 68 h 88"/>
                <a:gd name="T26" fmla="*/ 15 w 78"/>
                <a:gd name="T27" fmla="*/ 68 h 88"/>
                <a:gd name="T28" fmla="*/ 15 w 78"/>
                <a:gd name="T29" fmla="*/ 88 h 88"/>
                <a:gd name="T30" fmla="*/ 64 w 78"/>
                <a:gd name="T31" fmla="*/ 88 h 88"/>
                <a:gd name="T32" fmla="*/ 64 w 78"/>
                <a:gd name="T33" fmla="*/ 68 h 88"/>
                <a:gd name="T34" fmla="*/ 52 w 78"/>
                <a:gd name="T35" fmla="*/ 68 h 88"/>
                <a:gd name="T36" fmla="*/ 52 w 78"/>
                <a:gd name="T37" fmla="*/ 64 h 88"/>
                <a:gd name="T38" fmla="*/ 47 w 78"/>
                <a:gd name="T39" fmla="*/ 64 h 88"/>
                <a:gd name="T40" fmla="*/ 47 w 78"/>
                <a:gd name="T41" fmla="*/ 52 h 88"/>
                <a:gd name="T42" fmla="*/ 58 w 78"/>
                <a:gd name="T43" fmla="*/ 49 h 88"/>
                <a:gd name="T44" fmla="*/ 58 w 78"/>
                <a:gd name="T45" fmla="*/ 50 h 88"/>
                <a:gd name="T46" fmla="*/ 61 w 78"/>
                <a:gd name="T47" fmla="*/ 49 h 88"/>
                <a:gd name="T48" fmla="*/ 75 w 78"/>
                <a:gd name="T49" fmla="*/ 38 h 88"/>
                <a:gd name="T50" fmla="*/ 78 w 78"/>
                <a:gd name="T51" fmla="*/ 20 h 88"/>
                <a:gd name="T52" fmla="*/ 77 w 78"/>
                <a:gd name="T53" fmla="*/ 8 h 88"/>
                <a:gd name="T54" fmla="*/ 73 w 78"/>
                <a:gd name="T55" fmla="*/ 6 h 88"/>
                <a:gd name="T56" fmla="*/ 58 w 78"/>
                <a:gd name="T57" fmla="*/ 11 h 88"/>
                <a:gd name="T58" fmla="*/ 58 w 78"/>
                <a:gd name="T59" fmla="*/ 7 h 88"/>
                <a:gd name="T60" fmla="*/ 60 w 78"/>
                <a:gd name="T61" fmla="*/ 7 h 88"/>
                <a:gd name="T62" fmla="*/ 60 w 78"/>
                <a:gd name="T63" fmla="*/ 0 h 88"/>
                <a:gd name="T64" fmla="*/ 17 w 78"/>
                <a:gd name="T65" fmla="*/ 0 h 88"/>
                <a:gd name="T66" fmla="*/ 17 w 78"/>
                <a:gd name="T67" fmla="*/ 7 h 88"/>
                <a:gd name="T68" fmla="*/ 20 w 78"/>
                <a:gd name="T69" fmla="*/ 7 h 88"/>
                <a:gd name="T70" fmla="*/ 63 w 78"/>
                <a:gd name="T71" fmla="*/ 42 h 88"/>
                <a:gd name="T72" fmla="*/ 59 w 78"/>
                <a:gd name="T73" fmla="*/ 20 h 88"/>
                <a:gd name="T74" fmla="*/ 61 w 78"/>
                <a:gd name="T75" fmla="*/ 22 h 88"/>
                <a:gd name="T76" fmla="*/ 66 w 78"/>
                <a:gd name="T77" fmla="*/ 18 h 88"/>
                <a:gd name="T78" fmla="*/ 64 w 78"/>
                <a:gd name="T79" fmla="*/ 16 h 88"/>
                <a:gd name="T80" fmla="*/ 71 w 78"/>
                <a:gd name="T81" fmla="*/ 13 h 88"/>
                <a:gd name="T82" fmla="*/ 72 w 78"/>
                <a:gd name="T83" fmla="*/ 20 h 88"/>
                <a:gd name="T84" fmla="*/ 69 w 78"/>
                <a:gd name="T85" fmla="*/ 36 h 88"/>
                <a:gd name="T86" fmla="*/ 63 w 78"/>
                <a:gd name="T87" fmla="*/ 42 h 88"/>
                <a:gd name="T88" fmla="*/ 19 w 78"/>
                <a:gd name="T89" fmla="*/ 20 h 88"/>
                <a:gd name="T90" fmla="*/ 15 w 78"/>
                <a:gd name="T91" fmla="*/ 42 h 88"/>
                <a:gd name="T92" fmla="*/ 9 w 78"/>
                <a:gd name="T93" fmla="*/ 36 h 88"/>
                <a:gd name="T94" fmla="*/ 6 w 78"/>
                <a:gd name="T95" fmla="*/ 20 h 88"/>
                <a:gd name="T96" fmla="*/ 7 w 78"/>
                <a:gd name="T97" fmla="*/ 13 h 88"/>
                <a:gd name="T98" fmla="*/ 14 w 78"/>
                <a:gd name="T99" fmla="*/ 16 h 88"/>
                <a:gd name="T100" fmla="*/ 12 w 78"/>
                <a:gd name="T101" fmla="*/ 18 h 88"/>
                <a:gd name="T102" fmla="*/ 17 w 78"/>
                <a:gd name="T103" fmla="*/ 22 h 88"/>
                <a:gd name="T104" fmla="*/ 19 w 78"/>
                <a:gd name="T105" fmla="*/ 20 h 88"/>
                <a:gd name="T106" fmla="*/ 32 w 78"/>
                <a:gd name="T107" fmla="*/ 10 h 88"/>
                <a:gd name="T108" fmla="*/ 32 w 78"/>
                <a:gd name="T109" fmla="*/ 45 h 88"/>
                <a:gd name="T110" fmla="*/ 25 w 78"/>
                <a:gd name="T111" fmla="*/ 41 h 88"/>
                <a:gd name="T112" fmla="*/ 28 w 78"/>
                <a:gd name="T113" fmla="*/ 14 h 88"/>
                <a:gd name="T114" fmla="*/ 28 w 78"/>
                <a:gd name="T115" fmla="*/ 10 h 88"/>
                <a:gd name="T116" fmla="*/ 32 w 78"/>
                <a:gd name="T117" fmla="*/ 1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78" h="88">
                  <a:moveTo>
                    <a:pt x="20" y="7"/>
                  </a:moveTo>
                  <a:cubicBezTo>
                    <a:pt x="20" y="8"/>
                    <a:pt x="21" y="10"/>
                    <a:pt x="20" y="11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11"/>
                    <a:pt x="0" y="16"/>
                    <a:pt x="0" y="20"/>
                  </a:cubicBezTo>
                  <a:cubicBezTo>
                    <a:pt x="0" y="26"/>
                    <a:pt x="1" y="33"/>
                    <a:pt x="3" y="38"/>
                  </a:cubicBezTo>
                  <a:cubicBezTo>
                    <a:pt x="6" y="44"/>
                    <a:pt x="10" y="48"/>
                    <a:pt x="17" y="49"/>
                  </a:cubicBezTo>
                  <a:cubicBezTo>
                    <a:pt x="18" y="50"/>
                    <a:pt x="19" y="50"/>
                    <a:pt x="20" y="50"/>
                  </a:cubicBezTo>
                  <a:cubicBezTo>
                    <a:pt x="20" y="49"/>
                    <a:pt x="20" y="49"/>
                    <a:pt x="20" y="49"/>
                  </a:cubicBezTo>
                  <a:cubicBezTo>
                    <a:pt x="22" y="51"/>
                    <a:pt x="26" y="52"/>
                    <a:pt x="31" y="52"/>
                  </a:cubicBezTo>
                  <a:cubicBezTo>
                    <a:pt x="31" y="64"/>
                    <a:pt x="31" y="64"/>
                    <a:pt x="31" y="64"/>
                  </a:cubicBezTo>
                  <a:cubicBezTo>
                    <a:pt x="27" y="64"/>
                    <a:pt x="27" y="64"/>
                    <a:pt x="27" y="64"/>
                  </a:cubicBezTo>
                  <a:cubicBezTo>
                    <a:pt x="27" y="68"/>
                    <a:pt x="27" y="68"/>
                    <a:pt x="27" y="68"/>
                  </a:cubicBezTo>
                  <a:cubicBezTo>
                    <a:pt x="15" y="68"/>
                    <a:pt x="15" y="68"/>
                    <a:pt x="15" y="68"/>
                  </a:cubicBezTo>
                  <a:cubicBezTo>
                    <a:pt x="15" y="88"/>
                    <a:pt x="15" y="88"/>
                    <a:pt x="15" y="88"/>
                  </a:cubicBezTo>
                  <a:cubicBezTo>
                    <a:pt x="64" y="88"/>
                    <a:pt x="64" y="88"/>
                    <a:pt x="64" y="88"/>
                  </a:cubicBezTo>
                  <a:cubicBezTo>
                    <a:pt x="64" y="68"/>
                    <a:pt x="64" y="68"/>
                    <a:pt x="64" y="68"/>
                  </a:cubicBezTo>
                  <a:cubicBezTo>
                    <a:pt x="52" y="68"/>
                    <a:pt x="52" y="68"/>
                    <a:pt x="52" y="68"/>
                  </a:cubicBezTo>
                  <a:cubicBezTo>
                    <a:pt x="52" y="64"/>
                    <a:pt x="52" y="64"/>
                    <a:pt x="52" y="64"/>
                  </a:cubicBezTo>
                  <a:cubicBezTo>
                    <a:pt x="47" y="64"/>
                    <a:pt x="47" y="64"/>
                    <a:pt x="47" y="64"/>
                  </a:cubicBezTo>
                  <a:cubicBezTo>
                    <a:pt x="47" y="52"/>
                    <a:pt x="47" y="52"/>
                    <a:pt x="47" y="52"/>
                  </a:cubicBezTo>
                  <a:cubicBezTo>
                    <a:pt x="52" y="52"/>
                    <a:pt x="56" y="51"/>
                    <a:pt x="58" y="49"/>
                  </a:cubicBezTo>
                  <a:cubicBezTo>
                    <a:pt x="58" y="50"/>
                    <a:pt x="58" y="50"/>
                    <a:pt x="58" y="50"/>
                  </a:cubicBezTo>
                  <a:cubicBezTo>
                    <a:pt x="59" y="50"/>
                    <a:pt x="60" y="50"/>
                    <a:pt x="61" y="49"/>
                  </a:cubicBezTo>
                  <a:cubicBezTo>
                    <a:pt x="68" y="48"/>
                    <a:pt x="72" y="44"/>
                    <a:pt x="75" y="38"/>
                  </a:cubicBezTo>
                  <a:cubicBezTo>
                    <a:pt x="77" y="33"/>
                    <a:pt x="78" y="26"/>
                    <a:pt x="78" y="20"/>
                  </a:cubicBezTo>
                  <a:cubicBezTo>
                    <a:pt x="78" y="16"/>
                    <a:pt x="78" y="11"/>
                    <a:pt x="77" y="8"/>
                  </a:cubicBezTo>
                  <a:cubicBezTo>
                    <a:pt x="73" y="6"/>
                    <a:pt x="73" y="6"/>
                    <a:pt x="73" y="6"/>
                  </a:cubicBezTo>
                  <a:cubicBezTo>
                    <a:pt x="58" y="11"/>
                    <a:pt x="58" y="11"/>
                    <a:pt x="58" y="11"/>
                  </a:cubicBezTo>
                  <a:cubicBezTo>
                    <a:pt x="57" y="10"/>
                    <a:pt x="58" y="8"/>
                    <a:pt x="58" y="7"/>
                  </a:cubicBezTo>
                  <a:cubicBezTo>
                    <a:pt x="60" y="7"/>
                    <a:pt x="60" y="7"/>
                    <a:pt x="60" y="7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20" y="7"/>
                    <a:pt x="20" y="7"/>
                    <a:pt x="20" y="7"/>
                  </a:cubicBezTo>
                  <a:close/>
                  <a:moveTo>
                    <a:pt x="63" y="42"/>
                  </a:moveTo>
                  <a:cubicBezTo>
                    <a:pt x="64" y="36"/>
                    <a:pt x="60" y="28"/>
                    <a:pt x="59" y="20"/>
                  </a:cubicBezTo>
                  <a:cubicBezTo>
                    <a:pt x="61" y="22"/>
                    <a:pt x="61" y="22"/>
                    <a:pt x="61" y="22"/>
                  </a:cubicBezTo>
                  <a:cubicBezTo>
                    <a:pt x="66" y="18"/>
                    <a:pt x="66" y="18"/>
                    <a:pt x="66" y="18"/>
                  </a:cubicBezTo>
                  <a:cubicBezTo>
                    <a:pt x="64" y="16"/>
                    <a:pt x="64" y="16"/>
                    <a:pt x="64" y="16"/>
                  </a:cubicBezTo>
                  <a:cubicBezTo>
                    <a:pt x="71" y="13"/>
                    <a:pt x="71" y="13"/>
                    <a:pt x="71" y="13"/>
                  </a:cubicBezTo>
                  <a:cubicBezTo>
                    <a:pt x="72" y="15"/>
                    <a:pt x="72" y="18"/>
                    <a:pt x="72" y="20"/>
                  </a:cubicBezTo>
                  <a:cubicBezTo>
                    <a:pt x="71" y="26"/>
                    <a:pt x="71" y="31"/>
                    <a:pt x="69" y="36"/>
                  </a:cubicBezTo>
                  <a:cubicBezTo>
                    <a:pt x="67" y="39"/>
                    <a:pt x="65" y="41"/>
                    <a:pt x="63" y="42"/>
                  </a:cubicBezTo>
                  <a:close/>
                  <a:moveTo>
                    <a:pt x="19" y="20"/>
                  </a:moveTo>
                  <a:cubicBezTo>
                    <a:pt x="17" y="28"/>
                    <a:pt x="14" y="36"/>
                    <a:pt x="15" y="42"/>
                  </a:cubicBezTo>
                  <a:cubicBezTo>
                    <a:pt x="13" y="41"/>
                    <a:pt x="11" y="39"/>
                    <a:pt x="9" y="36"/>
                  </a:cubicBezTo>
                  <a:cubicBezTo>
                    <a:pt x="7" y="31"/>
                    <a:pt x="6" y="26"/>
                    <a:pt x="6" y="20"/>
                  </a:cubicBezTo>
                  <a:cubicBezTo>
                    <a:pt x="6" y="18"/>
                    <a:pt x="6" y="15"/>
                    <a:pt x="7" y="13"/>
                  </a:cubicBezTo>
                  <a:cubicBezTo>
                    <a:pt x="14" y="16"/>
                    <a:pt x="14" y="16"/>
                    <a:pt x="14" y="16"/>
                  </a:cubicBezTo>
                  <a:cubicBezTo>
                    <a:pt x="12" y="18"/>
                    <a:pt x="12" y="18"/>
                    <a:pt x="12" y="18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9" y="20"/>
                    <a:pt x="19" y="20"/>
                    <a:pt x="19" y="20"/>
                  </a:cubicBezTo>
                  <a:close/>
                  <a:moveTo>
                    <a:pt x="32" y="10"/>
                  </a:moveTo>
                  <a:cubicBezTo>
                    <a:pt x="32" y="45"/>
                    <a:pt x="32" y="45"/>
                    <a:pt x="32" y="45"/>
                  </a:cubicBezTo>
                  <a:cubicBezTo>
                    <a:pt x="32" y="45"/>
                    <a:pt x="27" y="45"/>
                    <a:pt x="25" y="41"/>
                  </a:cubicBezTo>
                  <a:cubicBezTo>
                    <a:pt x="24" y="37"/>
                    <a:pt x="28" y="16"/>
                    <a:pt x="28" y="14"/>
                  </a:cubicBezTo>
                  <a:cubicBezTo>
                    <a:pt x="28" y="13"/>
                    <a:pt x="28" y="10"/>
                    <a:pt x="28" y="10"/>
                  </a:cubicBezTo>
                  <a:lnTo>
                    <a:pt x="32" y="1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8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905664" y="2972838"/>
            <a:ext cx="2536851" cy="752897"/>
            <a:chOff x="858128" y="2818811"/>
            <a:chExt cx="2405575" cy="713936"/>
          </a:xfrm>
        </p:grpSpPr>
        <p:sp>
          <p:nvSpPr>
            <p:cNvPr id="8" name="Rectangle 7"/>
            <p:cNvSpPr/>
            <p:nvPr/>
          </p:nvSpPr>
          <p:spPr>
            <a:xfrm>
              <a:off x="858128" y="2818811"/>
              <a:ext cx="2405575" cy="713936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1388148" y="3038502"/>
              <a:ext cx="1366830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Freeform 20"/>
            <p:cNvSpPr>
              <a:spLocks noEditPoints="1"/>
            </p:cNvSpPr>
            <p:nvPr/>
          </p:nvSpPr>
          <p:spPr bwMode="auto">
            <a:xfrm>
              <a:off x="1076472" y="2957279"/>
              <a:ext cx="276702" cy="437000"/>
            </a:xfrm>
            <a:custGeom>
              <a:avLst/>
              <a:gdLst>
                <a:gd name="T0" fmla="*/ 57 w 67"/>
                <a:gd name="T1" fmla="*/ 10 h 106"/>
                <a:gd name="T2" fmla="*/ 62 w 67"/>
                <a:gd name="T3" fmla="*/ 51 h 106"/>
                <a:gd name="T4" fmla="*/ 51 w 67"/>
                <a:gd name="T5" fmla="*/ 66 h 106"/>
                <a:gd name="T6" fmla="*/ 55 w 67"/>
                <a:gd name="T7" fmla="*/ 65 h 106"/>
                <a:gd name="T8" fmla="*/ 57 w 67"/>
                <a:gd name="T9" fmla="*/ 73 h 106"/>
                <a:gd name="T10" fmla="*/ 56 w 67"/>
                <a:gd name="T11" fmla="*/ 80 h 106"/>
                <a:gd name="T12" fmla="*/ 57 w 67"/>
                <a:gd name="T13" fmla="*/ 86 h 106"/>
                <a:gd name="T14" fmla="*/ 55 w 67"/>
                <a:gd name="T15" fmla="*/ 93 h 106"/>
                <a:gd name="T16" fmla="*/ 15 w 67"/>
                <a:gd name="T17" fmla="*/ 97 h 106"/>
                <a:gd name="T18" fmla="*/ 12 w 67"/>
                <a:gd name="T19" fmla="*/ 95 h 106"/>
                <a:gd name="T20" fmla="*/ 12 w 67"/>
                <a:gd name="T21" fmla="*/ 83 h 106"/>
                <a:gd name="T22" fmla="*/ 12 w 67"/>
                <a:gd name="T23" fmla="*/ 82 h 106"/>
                <a:gd name="T24" fmla="*/ 12 w 67"/>
                <a:gd name="T25" fmla="*/ 71 h 106"/>
                <a:gd name="T26" fmla="*/ 15 w 67"/>
                <a:gd name="T27" fmla="*/ 69 h 106"/>
                <a:gd name="T28" fmla="*/ 16 w 67"/>
                <a:gd name="T29" fmla="*/ 63 h 106"/>
                <a:gd name="T30" fmla="*/ 0 w 67"/>
                <a:gd name="T31" fmla="*/ 34 h 106"/>
                <a:gd name="T32" fmla="*/ 33 w 67"/>
                <a:gd name="T33" fmla="*/ 0 h 106"/>
                <a:gd name="T34" fmla="*/ 28 w 67"/>
                <a:gd name="T35" fmla="*/ 41 h 106"/>
                <a:gd name="T36" fmla="*/ 30 w 67"/>
                <a:gd name="T37" fmla="*/ 39 h 106"/>
                <a:gd name="T38" fmla="*/ 33 w 67"/>
                <a:gd name="T39" fmla="*/ 41 h 106"/>
                <a:gd name="T40" fmla="*/ 36 w 67"/>
                <a:gd name="T41" fmla="*/ 39 h 106"/>
                <a:gd name="T42" fmla="*/ 39 w 67"/>
                <a:gd name="T43" fmla="*/ 41 h 106"/>
                <a:gd name="T44" fmla="*/ 43 w 67"/>
                <a:gd name="T45" fmla="*/ 38 h 106"/>
                <a:gd name="T46" fmla="*/ 39 w 67"/>
                <a:gd name="T47" fmla="*/ 52 h 106"/>
                <a:gd name="T48" fmla="*/ 44 w 67"/>
                <a:gd name="T49" fmla="*/ 66 h 106"/>
                <a:gd name="T50" fmla="*/ 44 w 67"/>
                <a:gd name="T51" fmla="*/ 58 h 106"/>
                <a:gd name="T52" fmla="*/ 56 w 67"/>
                <a:gd name="T53" fmla="*/ 47 h 106"/>
                <a:gd name="T54" fmla="*/ 52 w 67"/>
                <a:gd name="T55" fmla="*/ 15 h 106"/>
                <a:gd name="T56" fmla="*/ 15 w 67"/>
                <a:gd name="T57" fmla="*/ 15 h 106"/>
                <a:gd name="T58" fmla="*/ 11 w 67"/>
                <a:gd name="T59" fmla="*/ 48 h 106"/>
                <a:gd name="T60" fmla="*/ 23 w 67"/>
                <a:gd name="T61" fmla="*/ 59 h 106"/>
                <a:gd name="T62" fmla="*/ 23 w 67"/>
                <a:gd name="T63" fmla="*/ 67 h 106"/>
                <a:gd name="T64" fmla="*/ 29 w 67"/>
                <a:gd name="T65" fmla="*/ 52 h 106"/>
                <a:gd name="T66" fmla="*/ 25 w 67"/>
                <a:gd name="T67" fmla="*/ 38 h 106"/>
                <a:gd name="T68" fmla="*/ 40 w 67"/>
                <a:gd name="T69" fmla="*/ 43 h 106"/>
                <a:gd name="T70" fmla="*/ 36 w 67"/>
                <a:gd name="T71" fmla="*/ 42 h 106"/>
                <a:gd name="T72" fmla="*/ 30 w 67"/>
                <a:gd name="T73" fmla="*/ 42 h 106"/>
                <a:gd name="T74" fmla="*/ 27 w 67"/>
                <a:gd name="T75" fmla="*/ 42 h 106"/>
                <a:gd name="T76" fmla="*/ 32 w 67"/>
                <a:gd name="T77" fmla="*/ 51 h 106"/>
                <a:gd name="T78" fmla="*/ 32 w 67"/>
                <a:gd name="T79" fmla="*/ 67 h 106"/>
                <a:gd name="T80" fmla="*/ 35 w 67"/>
                <a:gd name="T81" fmla="*/ 51 h 106"/>
                <a:gd name="T82" fmla="*/ 35 w 67"/>
                <a:gd name="T83" fmla="*/ 50 h 106"/>
                <a:gd name="T84" fmla="*/ 43 w 67"/>
                <a:gd name="T85" fmla="*/ 96 h 106"/>
                <a:gd name="T86" fmla="*/ 34 w 67"/>
                <a:gd name="T87" fmla="*/ 106 h 106"/>
                <a:gd name="T88" fmla="*/ 43 w 67"/>
                <a:gd name="T89" fmla="*/ 96 h 106"/>
                <a:gd name="T90" fmla="*/ 17 w 67"/>
                <a:gd name="T91" fmla="*/ 88 h 106"/>
                <a:gd name="T92" fmla="*/ 17 w 67"/>
                <a:gd name="T93" fmla="*/ 90 h 106"/>
                <a:gd name="T94" fmla="*/ 50 w 67"/>
                <a:gd name="T95" fmla="*/ 86 h 106"/>
                <a:gd name="T96" fmla="*/ 50 w 67"/>
                <a:gd name="T97" fmla="*/ 73 h 106"/>
                <a:gd name="T98" fmla="*/ 17 w 67"/>
                <a:gd name="T99" fmla="*/ 77 h 106"/>
                <a:gd name="T100" fmla="*/ 50 w 67"/>
                <a:gd name="T101" fmla="*/ 74 h 106"/>
                <a:gd name="T102" fmla="*/ 50 w 67"/>
                <a:gd name="T103" fmla="*/ 73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67" h="106">
                  <a:moveTo>
                    <a:pt x="33" y="0"/>
                  </a:moveTo>
                  <a:cubicBezTo>
                    <a:pt x="43" y="0"/>
                    <a:pt x="51" y="4"/>
                    <a:pt x="57" y="10"/>
                  </a:cubicBezTo>
                  <a:cubicBezTo>
                    <a:pt x="63" y="16"/>
                    <a:pt x="67" y="25"/>
                    <a:pt x="67" y="34"/>
                  </a:cubicBezTo>
                  <a:cubicBezTo>
                    <a:pt x="67" y="40"/>
                    <a:pt x="65" y="46"/>
                    <a:pt x="62" y="51"/>
                  </a:cubicBezTo>
                  <a:cubicBezTo>
                    <a:pt x="59" y="56"/>
                    <a:pt x="56" y="59"/>
                    <a:pt x="51" y="62"/>
                  </a:cubicBezTo>
                  <a:cubicBezTo>
                    <a:pt x="51" y="66"/>
                    <a:pt x="51" y="66"/>
                    <a:pt x="51" y="66"/>
                  </a:cubicBezTo>
                  <a:cubicBezTo>
                    <a:pt x="53" y="66"/>
                    <a:pt x="53" y="66"/>
                    <a:pt x="53" y="66"/>
                  </a:cubicBezTo>
                  <a:cubicBezTo>
                    <a:pt x="55" y="65"/>
                    <a:pt x="55" y="65"/>
                    <a:pt x="55" y="65"/>
                  </a:cubicBezTo>
                  <a:cubicBezTo>
                    <a:pt x="56" y="68"/>
                    <a:pt x="56" y="68"/>
                    <a:pt x="56" y="68"/>
                  </a:cubicBezTo>
                  <a:cubicBezTo>
                    <a:pt x="57" y="70"/>
                    <a:pt x="57" y="72"/>
                    <a:pt x="57" y="73"/>
                  </a:cubicBezTo>
                  <a:cubicBezTo>
                    <a:pt x="57" y="75"/>
                    <a:pt x="57" y="77"/>
                    <a:pt x="56" y="79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7" y="82"/>
                    <a:pt x="57" y="84"/>
                    <a:pt x="57" y="86"/>
                  </a:cubicBezTo>
                  <a:cubicBezTo>
                    <a:pt x="57" y="88"/>
                    <a:pt x="57" y="90"/>
                    <a:pt x="56" y="92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3" y="94"/>
                    <a:pt x="53" y="94"/>
                    <a:pt x="53" y="94"/>
                  </a:cubicBezTo>
                  <a:cubicBezTo>
                    <a:pt x="15" y="97"/>
                    <a:pt x="15" y="97"/>
                    <a:pt x="15" y="97"/>
                  </a:cubicBezTo>
                  <a:cubicBezTo>
                    <a:pt x="13" y="97"/>
                    <a:pt x="13" y="97"/>
                    <a:pt x="13" y="97"/>
                  </a:cubicBezTo>
                  <a:cubicBezTo>
                    <a:pt x="12" y="95"/>
                    <a:pt x="12" y="95"/>
                    <a:pt x="12" y="95"/>
                  </a:cubicBezTo>
                  <a:cubicBezTo>
                    <a:pt x="11" y="93"/>
                    <a:pt x="11" y="91"/>
                    <a:pt x="10" y="90"/>
                  </a:cubicBezTo>
                  <a:cubicBezTo>
                    <a:pt x="10" y="88"/>
                    <a:pt x="11" y="86"/>
                    <a:pt x="12" y="83"/>
                  </a:cubicBezTo>
                  <a:cubicBezTo>
                    <a:pt x="12" y="83"/>
                    <a:pt x="12" y="83"/>
                    <a:pt x="12" y="83"/>
                  </a:cubicBezTo>
                  <a:cubicBezTo>
                    <a:pt x="12" y="82"/>
                    <a:pt x="12" y="82"/>
                    <a:pt x="12" y="82"/>
                  </a:cubicBezTo>
                  <a:cubicBezTo>
                    <a:pt x="11" y="81"/>
                    <a:pt x="11" y="79"/>
                    <a:pt x="10" y="77"/>
                  </a:cubicBezTo>
                  <a:cubicBezTo>
                    <a:pt x="10" y="75"/>
                    <a:pt x="11" y="73"/>
                    <a:pt x="12" y="71"/>
                  </a:cubicBezTo>
                  <a:cubicBezTo>
                    <a:pt x="13" y="69"/>
                    <a:pt x="13" y="69"/>
                    <a:pt x="13" y="69"/>
                  </a:cubicBezTo>
                  <a:cubicBezTo>
                    <a:pt x="15" y="69"/>
                    <a:pt x="15" y="69"/>
                    <a:pt x="15" y="69"/>
                  </a:cubicBezTo>
                  <a:cubicBezTo>
                    <a:pt x="16" y="69"/>
                    <a:pt x="16" y="69"/>
                    <a:pt x="16" y="69"/>
                  </a:cubicBezTo>
                  <a:cubicBezTo>
                    <a:pt x="16" y="63"/>
                    <a:pt x="16" y="63"/>
                    <a:pt x="16" y="63"/>
                  </a:cubicBezTo>
                  <a:cubicBezTo>
                    <a:pt x="11" y="60"/>
                    <a:pt x="7" y="56"/>
                    <a:pt x="5" y="51"/>
                  </a:cubicBezTo>
                  <a:cubicBezTo>
                    <a:pt x="2" y="46"/>
                    <a:pt x="0" y="40"/>
                    <a:pt x="0" y="34"/>
                  </a:cubicBezTo>
                  <a:cubicBezTo>
                    <a:pt x="0" y="25"/>
                    <a:pt x="4" y="16"/>
                    <a:pt x="10" y="10"/>
                  </a:cubicBezTo>
                  <a:cubicBezTo>
                    <a:pt x="16" y="4"/>
                    <a:pt x="24" y="0"/>
                    <a:pt x="33" y="0"/>
                  </a:cubicBezTo>
                  <a:close/>
                  <a:moveTo>
                    <a:pt x="26" y="40"/>
                  </a:moveTo>
                  <a:cubicBezTo>
                    <a:pt x="27" y="41"/>
                    <a:pt x="27" y="41"/>
                    <a:pt x="28" y="41"/>
                  </a:cubicBezTo>
                  <a:cubicBezTo>
                    <a:pt x="28" y="41"/>
                    <a:pt x="29" y="41"/>
                    <a:pt x="30" y="40"/>
                  </a:cubicBezTo>
                  <a:cubicBezTo>
                    <a:pt x="30" y="39"/>
                    <a:pt x="30" y="39"/>
                    <a:pt x="30" y="39"/>
                  </a:cubicBezTo>
                  <a:cubicBezTo>
                    <a:pt x="31" y="40"/>
                    <a:pt x="31" y="40"/>
                    <a:pt x="31" y="40"/>
                  </a:cubicBezTo>
                  <a:cubicBezTo>
                    <a:pt x="32" y="41"/>
                    <a:pt x="32" y="41"/>
                    <a:pt x="33" y="41"/>
                  </a:cubicBezTo>
                  <a:cubicBezTo>
                    <a:pt x="34" y="41"/>
                    <a:pt x="35" y="41"/>
                    <a:pt x="35" y="40"/>
                  </a:cubicBezTo>
                  <a:cubicBezTo>
                    <a:pt x="36" y="39"/>
                    <a:pt x="36" y="39"/>
                    <a:pt x="36" y="39"/>
                  </a:cubicBezTo>
                  <a:cubicBezTo>
                    <a:pt x="36" y="40"/>
                    <a:pt x="36" y="40"/>
                    <a:pt x="36" y="40"/>
                  </a:cubicBezTo>
                  <a:cubicBezTo>
                    <a:pt x="37" y="41"/>
                    <a:pt x="38" y="41"/>
                    <a:pt x="39" y="41"/>
                  </a:cubicBezTo>
                  <a:cubicBezTo>
                    <a:pt x="40" y="41"/>
                    <a:pt x="41" y="41"/>
                    <a:pt x="42" y="40"/>
                  </a:cubicBezTo>
                  <a:cubicBezTo>
                    <a:pt x="43" y="38"/>
                    <a:pt x="43" y="38"/>
                    <a:pt x="43" y="38"/>
                  </a:cubicBezTo>
                  <a:cubicBezTo>
                    <a:pt x="46" y="40"/>
                    <a:pt x="46" y="40"/>
                    <a:pt x="46" y="40"/>
                  </a:cubicBezTo>
                  <a:cubicBezTo>
                    <a:pt x="39" y="52"/>
                    <a:pt x="39" y="52"/>
                    <a:pt x="39" y="52"/>
                  </a:cubicBezTo>
                  <a:cubicBezTo>
                    <a:pt x="39" y="67"/>
                    <a:pt x="39" y="67"/>
                    <a:pt x="39" y="67"/>
                  </a:cubicBezTo>
                  <a:cubicBezTo>
                    <a:pt x="44" y="66"/>
                    <a:pt x="44" y="66"/>
                    <a:pt x="44" y="66"/>
                  </a:cubicBezTo>
                  <a:cubicBezTo>
                    <a:pt x="44" y="60"/>
                    <a:pt x="44" y="60"/>
                    <a:pt x="44" y="60"/>
                  </a:cubicBezTo>
                  <a:cubicBezTo>
                    <a:pt x="44" y="58"/>
                    <a:pt x="44" y="58"/>
                    <a:pt x="44" y="58"/>
                  </a:cubicBezTo>
                  <a:cubicBezTo>
                    <a:pt x="46" y="57"/>
                    <a:pt x="46" y="57"/>
                    <a:pt x="46" y="57"/>
                  </a:cubicBezTo>
                  <a:cubicBezTo>
                    <a:pt x="50" y="55"/>
                    <a:pt x="54" y="52"/>
                    <a:pt x="56" y="47"/>
                  </a:cubicBezTo>
                  <a:cubicBezTo>
                    <a:pt x="59" y="44"/>
                    <a:pt x="60" y="39"/>
                    <a:pt x="60" y="34"/>
                  </a:cubicBezTo>
                  <a:cubicBezTo>
                    <a:pt x="60" y="27"/>
                    <a:pt x="57" y="20"/>
                    <a:pt x="52" y="15"/>
                  </a:cubicBezTo>
                  <a:cubicBezTo>
                    <a:pt x="47" y="10"/>
                    <a:pt x="41" y="7"/>
                    <a:pt x="33" y="7"/>
                  </a:cubicBezTo>
                  <a:cubicBezTo>
                    <a:pt x="26" y="7"/>
                    <a:pt x="19" y="10"/>
                    <a:pt x="15" y="15"/>
                  </a:cubicBezTo>
                  <a:cubicBezTo>
                    <a:pt x="10" y="20"/>
                    <a:pt x="7" y="27"/>
                    <a:pt x="7" y="34"/>
                  </a:cubicBezTo>
                  <a:cubicBezTo>
                    <a:pt x="7" y="39"/>
                    <a:pt x="8" y="44"/>
                    <a:pt x="11" y="48"/>
                  </a:cubicBezTo>
                  <a:cubicBezTo>
                    <a:pt x="13" y="52"/>
                    <a:pt x="17" y="55"/>
                    <a:pt x="21" y="58"/>
                  </a:cubicBezTo>
                  <a:cubicBezTo>
                    <a:pt x="23" y="59"/>
                    <a:pt x="23" y="59"/>
                    <a:pt x="23" y="59"/>
                  </a:cubicBezTo>
                  <a:cubicBezTo>
                    <a:pt x="23" y="61"/>
                    <a:pt x="23" y="61"/>
                    <a:pt x="23" y="61"/>
                  </a:cubicBezTo>
                  <a:cubicBezTo>
                    <a:pt x="23" y="67"/>
                    <a:pt x="23" y="67"/>
                    <a:pt x="23" y="67"/>
                  </a:cubicBezTo>
                  <a:cubicBezTo>
                    <a:pt x="29" y="67"/>
                    <a:pt x="29" y="67"/>
                    <a:pt x="29" y="67"/>
                  </a:cubicBezTo>
                  <a:cubicBezTo>
                    <a:pt x="29" y="52"/>
                    <a:pt x="29" y="52"/>
                    <a:pt x="29" y="52"/>
                  </a:cubicBezTo>
                  <a:cubicBezTo>
                    <a:pt x="22" y="40"/>
                    <a:pt x="22" y="40"/>
                    <a:pt x="22" y="40"/>
                  </a:cubicBezTo>
                  <a:cubicBezTo>
                    <a:pt x="25" y="38"/>
                    <a:pt x="25" y="38"/>
                    <a:pt x="25" y="38"/>
                  </a:cubicBezTo>
                  <a:cubicBezTo>
                    <a:pt x="26" y="40"/>
                    <a:pt x="26" y="40"/>
                    <a:pt x="26" y="40"/>
                  </a:cubicBezTo>
                  <a:close/>
                  <a:moveTo>
                    <a:pt x="40" y="43"/>
                  </a:moveTo>
                  <a:cubicBezTo>
                    <a:pt x="40" y="43"/>
                    <a:pt x="40" y="43"/>
                    <a:pt x="39" y="43"/>
                  </a:cubicBezTo>
                  <a:cubicBezTo>
                    <a:pt x="38" y="43"/>
                    <a:pt x="37" y="43"/>
                    <a:pt x="36" y="42"/>
                  </a:cubicBezTo>
                  <a:cubicBezTo>
                    <a:pt x="35" y="42"/>
                    <a:pt x="34" y="43"/>
                    <a:pt x="33" y="43"/>
                  </a:cubicBezTo>
                  <a:cubicBezTo>
                    <a:pt x="32" y="43"/>
                    <a:pt x="31" y="42"/>
                    <a:pt x="30" y="42"/>
                  </a:cubicBezTo>
                  <a:cubicBezTo>
                    <a:pt x="29" y="42"/>
                    <a:pt x="28" y="43"/>
                    <a:pt x="28" y="43"/>
                  </a:cubicBezTo>
                  <a:cubicBezTo>
                    <a:pt x="27" y="43"/>
                    <a:pt x="27" y="43"/>
                    <a:pt x="27" y="42"/>
                  </a:cubicBezTo>
                  <a:cubicBezTo>
                    <a:pt x="32" y="50"/>
                    <a:pt x="32" y="50"/>
                    <a:pt x="32" y="50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67"/>
                    <a:pt x="32" y="67"/>
                    <a:pt x="32" y="67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0"/>
                    <a:pt x="35" y="50"/>
                    <a:pt x="35" y="50"/>
                  </a:cubicBezTo>
                  <a:cubicBezTo>
                    <a:pt x="40" y="43"/>
                    <a:pt x="40" y="43"/>
                    <a:pt x="40" y="43"/>
                  </a:cubicBezTo>
                  <a:close/>
                  <a:moveTo>
                    <a:pt x="43" y="96"/>
                  </a:moveTo>
                  <a:cubicBezTo>
                    <a:pt x="24" y="98"/>
                    <a:pt x="24" y="98"/>
                    <a:pt x="24" y="98"/>
                  </a:cubicBezTo>
                  <a:cubicBezTo>
                    <a:pt x="25" y="103"/>
                    <a:pt x="29" y="106"/>
                    <a:pt x="34" y="106"/>
                  </a:cubicBezTo>
                  <a:cubicBezTo>
                    <a:pt x="39" y="106"/>
                    <a:pt x="43" y="102"/>
                    <a:pt x="43" y="97"/>
                  </a:cubicBezTo>
                  <a:cubicBezTo>
                    <a:pt x="43" y="97"/>
                    <a:pt x="43" y="97"/>
                    <a:pt x="43" y="96"/>
                  </a:cubicBezTo>
                  <a:close/>
                  <a:moveTo>
                    <a:pt x="50" y="85"/>
                  </a:moveTo>
                  <a:cubicBezTo>
                    <a:pt x="17" y="88"/>
                    <a:pt x="17" y="88"/>
                    <a:pt x="17" y="88"/>
                  </a:cubicBezTo>
                  <a:cubicBezTo>
                    <a:pt x="17" y="89"/>
                    <a:pt x="17" y="89"/>
                    <a:pt x="17" y="89"/>
                  </a:cubicBezTo>
                  <a:cubicBezTo>
                    <a:pt x="17" y="89"/>
                    <a:pt x="17" y="90"/>
                    <a:pt x="17" y="90"/>
                  </a:cubicBezTo>
                  <a:cubicBezTo>
                    <a:pt x="50" y="87"/>
                    <a:pt x="50" y="87"/>
                    <a:pt x="50" y="87"/>
                  </a:cubicBezTo>
                  <a:cubicBezTo>
                    <a:pt x="50" y="87"/>
                    <a:pt x="50" y="86"/>
                    <a:pt x="50" y="86"/>
                  </a:cubicBezTo>
                  <a:cubicBezTo>
                    <a:pt x="50" y="86"/>
                    <a:pt x="50" y="86"/>
                    <a:pt x="50" y="85"/>
                  </a:cubicBezTo>
                  <a:close/>
                  <a:moveTo>
                    <a:pt x="50" y="73"/>
                  </a:moveTo>
                  <a:cubicBezTo>
                    <a:pt x="17" y="76"/>
                    <a:pt x="17" y="76"/>
                    <a:pt x="17" y="76"/>
                  </a:cubicBezTo>
                  <a:cubicBezTo>
                    <a:pt x="17" y="76"/>
                    <a:pt x="17" y="76"/>
                    <a:pt x="17" y="77"/>
                  </a:cubicBezTo>
                  <a:cubicBezTo>
                    <a:pt x="17" y="77"/>
                    <a:pt x="17" y="77"/>
                    <a:pt x="17" y="77"/>
                  </a:cubicBezTo>
                  <a:cubicBezTo>
                    <a:pt x="50" y="74"/>
                    <a:pt x="50" y="74"/>
                    <a:pt x="50" y="74"/>
                  </a:cubicBezTo>
                  <a:cubicBezTo>
                    <a:pt x="50" y="74"/>
                    <a:pt x="50" y="74"/>
                    <a:pt x="50" y="73"/>
                  </a:cubicBezTo>
                  <a:cubicBezTo>
                    <a:pt x="50" y="73"/>
                    <a:pt x="50" y="73"/>
                    <a:pt x="50" y="7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8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3523701" y="2972839"/>
            <a:ext cx="2536851" cy="752897"/>
            <a:chOff x="3340686" y="2818812"/>
            <a:chExt cx="2405575" cy="713936"/>
          </a:xfrm>
        </p:grpSpPr>
        <p:sp>
          <p:nvSpPr>
            <p:cNvPr id="9" name="Rectangle 8"/>
            <p:cNvSpPr/>
            <p:nvPr/>
          </p:nvSpPr>
          <p:spPr>
            <a:xfrm>
              <a:off x="3340686" y="2818812"/>
              <a:ext cx="2405575" cy="71393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4026980" y="3066168"/>
              <a:ext cx="1366830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Freeform 21"/>
            <p:cNvSpPr>
              <a:spLocks noEditPoints="1"/>
            </p:cNvSpPr>
            <p:nvPr/>
          </p:nvSpPr>
          <p:spPr bwMode="auto">
            <a:xfrm>
              <a:off x="3514700" y="3021208"/>
              <a:ext cx="478982" cy="309144"/>
            </a:xfrm>
            <a:custGeom>
              <a:avLst/>
              <a:gdLst>
                <a:gd name="T0" fmla="*/ 72 w 116"/>
                <a:gd name="T1" fmla="*/ 27 h 75"/>
                <a:gd name="T2" fmla="*/ 69 w 116"/>
                <a:gd name="T3" fmla="*/ 19 h 75"/>
                <a:gd name="T4" fmla="*/ 65 w 116"/>
                <a:gd name="T5" fmla="*/ 19 h 75"/>
                <a:gd name="T6" fmla="*/ 46 w 116"/>
                <a:gd name="T7" fmla="*/ 18 h 75"/>
                <a:gd name="T8" fmla="*/ 46 w 116"/>
                <a:gd name="T9" fmla="*/ 29 h 75"/>
                <a:gd name="T10" fmla="*/ 79 w 116"/>
                <a:gd name="T11" fmla="*/ 9 h 75"/>
                <a:gd name="T12" fmla="*/ 72 w 116"/>
                <a:gd name="T13" fmla="*/ 29 h 75"/>
                <a:gd name="T14" fmla="*/ 8 w 116"/>
                <a:gd name="T15" fmla="*/ 23 h 75"/>
                <a:gd name="T16" fmla="*/ 29 w 116"/>
                <a:gd name="T17" fmla="*/ 35 h 75"/>
                <a:gd name="T18" fmla="*/ 18 w 116"/>
                <a:gd name="T19" fmla="*/ 46 h 75"/>
                <a:gd name="T20" fmla="*/ 11 w 116"/>
                <a:gd name="T21" fmla="*/ 42 h 75"/>
                <a:gd name="T22" fmla="*/ 25 w 116"/>
                <a:gd name="T23" fmla="*/ 46 h 75"/>
                <a:gd name="T24" fmla="*/ 4 w 116"/>
                <a:gd name="T25" fmla="*/ 48 h 75"/>
                <a:gd name="T26" fmla="*/ 3 w 116"/>
                <a:gd name="T27" fmla="*/ 48 h 75"/>
                <a:gd name="T28" fmla="*/ 0 w 116"/>
                <a:gd name="T29" fmla="*/ 61 h 75"/>
                <a:gd name="T30" fmla="*/ 2 w 116"/>
                <a:gd name="T31" fmla="*/ 62 h 75"/>
                <a:gd name="T32" fmla="*/ 26 w 116"/>
                <a:gd name="T33" fmla="*/ 73 h 75"/>
                <a:gd name="T34" fmla="*/ 28 w 116"/>
                <a:gd name="T35" fmla="*/ 75 h 75"/>
                <a:gd name="T36" fmla="*/ 92 w 116"/>
                <a:gd name="T37" fmla="*/ 75 h 75"/>
                <a:gd name="T38" fmla="*/ 93 w 116"/>
                <a:gd name="T39" fmla="*/ 62 h 75"/>
                <a:gd name="T40" fmla="*/ 116 w 116"/>
                <a:gd name="T41" fmla="*/ 62 h 75"/>
                <a:gd name="T42" fmla="*/ 116 w 116"/>
                <a:gd name="T43" fmla="*/ 55 h 75"/>
                <a:gd name="T44" fmla="*/ 113 w 116"/>
                <a:gd name="T45" fmla="*/ 48 h 75"/>
                <a:gd name="T46" fmla="*/ 105 w 116"/>
                <a:gd name="T47" fmla="*/ 46 h 75"/>
                <a:gd name="T48" fmla="*/ 98 w 116"/>
                <a:gd name="T49" fmla="*/ 59 h 75"/>
                <a:gd name="T50" fmla="*/ 91 w 116"/>
                <a:gd name="T51" fmla="*/ 46 h 75"/>
                <a:gd name="T52" fmla="*/ 72 w 116"/>
                <a:gd name="T53" fmla="*/ 45 h 75"/>
                <a:gd name="T54" fmla="*/ 69 w 116"/>
                <a:gd name="T55" fmla="*/ 50 h 75"/>
                <a:gd name="T56" fmla="*/ 64 w 116"/>
                <a:gd name="T57" fmla="*/ 67 h 75"/>
                <a:gd name="T58" fmla="*/ 64 w 116"/>
                <a:gd name="T59" fmla="*/ 52 h 75"/>
                <a:gd name="T60" fmla="*/ 60 w 116"/>
                <a:gd name="T61" fmla="*/ 47 h 75"/>
                <a:gd name="T62" fmla="*/ 56 w 116"/>
                <a:gd name="T63" fmla="*/ 47 h 75"/>
                <a:gd name="T64" fmla="*/ 57 w 116"/>
                <a:gd name="T65" fmla="*/ 54 h 75"/>
                <a:gd name="T66" fmla="*/ 49 w 116"/>
                <a:gd name="T67" fmla="*/ 50 h 75"/>
                <a:gd name="T68" fmla="*/ 47 w 116"/>
                <a:gd name="T69" fmla="*/ 45 h 75"/>
                <a:gd name="T70" fmla="*/ 33 w 116"/>
                <a:gd name="T71" fmla="*/ 48 h 75"/>
                <a:gd name="T72" fmla="*/ 87 w 116"/>
                <a:gd name="T73" fmla="*/ 36 h 75"/>
                <a:gd name="T74" fmla="*/ 109 w 116"/>
                <a:gd name="T75" fmla="*/ 21 h 75"/>
                <a:gd name="T76" fmla="*/ 106 w 116"/>
                <a:gd name="T77" fmla="*/ 42 h 75"/>
                <a:gd name="T78" fmla="*/ 98 w 116"/>
                <a:gd name="T79" fmla="*/ 46 h 75"/>
                <a:gd name="T80" fmla="*/ 87 w 116"/>
                <a:gd name="T81" fmla="*/ 36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16" h="75">
                  <a:moveTo>
                    <a:pt x="72" y="29"/>
                  </a:moveTo>
                  <a:cubicBezTo>
                    <a:pt x="72" y="28"/>
                    <a:pt x="72" y="27"/>
                    <a:pt x="72" y="27"/>
                  </a:cubicBezTo>
                  <a:cubicBezTo>
                    <a:pt x="72" y="19"/>
                    <a:pt x="72" y="19"/>
                    <a:pt x="72" y="19"/>
                  </a:cubicBezTo>
                  <a:cubicBezTo>
                    <a:pt x="71" y="19"/>
                    <a:pt x="70" y="19"/>
                    <a:pt x="69" y="19"/>
                  </a:cubicBezTo>
                  <a:cubicBezTo>
                    <a:pt x="68" y="14"/>
                    <a:pt x="68" y="14"/>
                    <a:pt x="68" y="14"/>
                  </a:cubicBezTo>
                  <a:cubicBezTo>
                    <a:pt x="65" y="19"/>
                    <a:pt x="65" y="19"/>
                    <a:pt x="65" y="19"/>
                  </a:cubicBezTo>
                  <a:cubicBezTo>
                    <a:pt x="60" y="21"/>
                    <a:pt x="56" y="22"/>
                    <a:pt x="47" y="18"/>
                  </a:cubicBezTo>
                  <a:cubicBezTo>
                    <a:pt x="46" y="18"/>
                    <a:pt x="46" y="18"/>
                    <a:pt x="46" y="18"/>
                  </a:cubicBezTo>
                  <a:cubicBezTo>
                    <a:pt x="46" y="27"/>
                    <a:pt x="46" y="27"/>
                    <a:pt x="46" y="27"/>
                  </a:cubicBezTo>
                  <a:cubicBezTo>
                    <a:pt x="46" y="27"/>
                    <a:pt x="46" y="28"/>
                    <a:pt x="46" y="29"/>
                  </a:cubicBezTo>
                  <a:cubicBezTo>
                    <a:pt x="38" y="23"/>
                    <a:pt x="41" y="20"/>
                    <a:pt x="39" y="9"/>
                  </a:cubicBezTo>
                  <a:cubicBezTo>
                    <a:pt x="45" y="0"/>
                    <a:pt x="75" y="0"/>
                    <a:pt x="79" y="9"/>
                  </a:cubicBezTo>
                  <a:cubicBezTo>
                    <a:pt x="78" y="17"/>
                    <a:pt x="79" y="24"/>
                    <a:pt x="73" y="29"/>
                  </a:cubicBezTo>
                  <a:cubicBezTo>
                    <a:pt x="72" y="29"/>
                    <a:pt x="72" y="29"/>
                    <a:pt x="72" y="29"/>
                  </a:cubicBezTo>
                  <a:close/>
                  <a:moveTo>
                    <a:pt x="8" y="36"/>
                  </a:moveTo>
                  <a:cubicBezTo>
                    <a:pt x="7" y="30"/>
                    <a:pt x="7" y="27"/>
                    <a:pt x="8" y="23"/>
                  </a:cubicBezTo>
                  <a:cubicBezTo>
                    <a:pt x="18" y="25"/>
                    <a:pt x="20" y="16"/>
                    <a:pt x="29" y="23"/>
                  </a:cubicBezTo>
                  <a:cubicBezTo>
                    <a:pt x="30" y="27"/>
                    <a:pt x="30" y="32"/>
                    <a:pt x="29" y="35"/>
                  </a:cubicBezTo>
                  <a:cubicBezTo>
                    <a:pt x="29" y="38"/>
                    <a:pt x="28" y="40"/>
                    <a:pt x="26" y="42"/>
                  </a:cubicBezTo>
                  <a:cubicBezTo>
                    <a:pt x="24" y="44"/>
                    <a:pt x="21" y="46"/>
                    <a:pt x="18" y="46"/>
                  </a:cubicBezTo>
                  <a:cubicBezTo>
                    <a:pt x="18" y="46"/>
                    <a:pt x="18" y="46"/>
                    <a:pt x="18" y="46"/>
                  </a:cubicBezTo>
                  <a:cubicBezTo>
                    <a:pt x="15" y="46"/>
                    <a:pt x="13" y="44"/>
                    <a:pt x="11" y="42"/>
                  </a:cubicBezTo>
                  <a:cubicBezTo>
                    <a:pt x="9" y="40"/>
                    <a:pt x="8" y="38"/>
                    <a:pt x="8" y="36"/>
                  </a:cubicBezTo>
                  <a:close/>
                  <a:moveTo>
                    <a:pt x="25" y="46"/>
                  </a:moveTo>
                  <a:cubicBezTo>
                    <a:pt x="22" y="52"/>
                    <a:pt x="14" y="52"/>
                    <a:pt x="12" y="46"/>
                  </a:cubicBezTo>
                  <a:cubicBezTo>
                    <a:pt x="4" y="48"/>
                    <a:pt x="4" y="48"/>
                    <a:pt x="4" y="48"/>
                  </a:cubicBezTo>
                  <a:cubicBezTo>
                    <a:pt x="4" y="48"/>
                    <a:pt x="4" y="48"/>
                    <a:pt x="4" y="48"/>
                  </a:cubicBezTo>
                  <a:cubicBezTo>
                    <a:pt x="3" y="48"/>
                    <a:pt x="3" y="48"/>
                    <a:pt x="3" y="48"/>
                  </a:cubicBezTo>
                  <a:cubicBezTo>
                    <a:pt x="2" y="50"/>
                    <a:pt x="1" y="51"/>
                    <a:pt x="0" y="54"/>
                  </a:cubicBezTo>
                  <a:cubicBezTo>
                    <a:pt x="0" y="56"/>
                    <a:pt x="0" y="58"/>
                    <a:pt x="0" y="61"/>
                  </a:cubicBezTo>
                  <a:cubicBezTo>
                    <a:pt x="1" y="62"/>
                    <a:pt x="1" y="62"/>
                    <a:pt x="1" y="62"/>
                  </a:cubicBezTo>
                  <a:cubicBezTo>
                    <a:pt x="2" y="62"/>
                    <a:pt x="2" y="62"/>
                    <a:pt x="2" y="62"/>
                  </a:cubicBezTo>
                  <a:cubicBezTo>
                    <a:pt x="26" y="62"/>
                    <a:pt x="26" y="62"/>
                    <a:pt x="26" y="62"/>
                  </a:cubicBezTo>
                  <a:cubicBezTo>
                    <a:pt x="25" y="65"/>
                    <a:pt x="26" y="69"/>
                    <a:pt x="26" y="73"/>
                  </a:cubicBezTo>
                  <a:cubicBezTo>
                    <a:pt x="27" y="75"/>
                    <a:pt x="27" y="75"/>
                    <a:pt x="27" y="75"/>
                  </a:cubicBezTo>
                  <a:cubicBezTo>
                    <a:pt x="28" y="75"/>
                    <a:pt x="28" y="75"/>
                    <a:pt x="28" y="75"/>
                  </a:cubicBezTo>
                  <a:cubicBezTo>
                    <a:pt x="90" y="75"/>
                    <a:pt x="90" y="75"/>
                    <a:pt x="90" y="75"/>
                  </a:cubicBezTo>
                  <a:cubicBezTo>
                    <a:pt x="92" y="75"/>
                    <a:pt x="92" y="75"/>
                    <a:pt x="92" y="75"/>
                  </a:cubicBezTo>
                  <a:cubicBezTo>
                    <a:pt x="92" y="73"/>
                    <a:pt x="92" y="73"/>
                    <a:pt x="92" y="73"/>
                  </a:cubicBezTo>
                  <a:cubicBezTo>
                    <a:pt x="93" y="69"/>
                    <a:pt x="93" y="66"/>
                    <a:pt x="93" y="62"/>
                  </a:cubicBezTo>
                  <a:cubicBezTo>
                    <a:pt x="115" y="62"/>
                    <a:pt x="115" y="62"/>
                    <a:pt x="115" y="62"/>
                  </a:cubicBezTo>
                  <a:cubicBezTo>
                    <a:pt x="116" y="62"/>
                    <a:pt x="116" y="62"/>
                    <a:pt x="116" y="62"/>
                  </a:cubicBezTo>
                  <a:cubicBezTo>
                    <a:pt x="116" y="61"/>
                    <a:pt x="116" y="61"/>
                    <a:pt x="116" y="61"/>
                  </a:cubicBezTo>
                  <a:cubicBezTo>
                    <a:pt x="116" y="59"/>
                    <a:pt x="116" y="57"/>
                    <a:pt x="116" y="55"/>
                  </a:cubicBezTo>
                  <a:cubicBezTo>
                    <a:pt x="116" y="52"/>
                    <a:pt x="115" y="50"/>
                    <a:pt x="114" y="49"/>
                  </a:cubicBezTo>
                  <a:cubicBezTo>
                    <a:pt x="113" y="48"/>
                    <a:pt x="113" y="48"/>
                    <a:pt x="113" y="48"/>
                  </a:cubicBezTo>
                  <a:cubicBezTo>
                    <a:pt x="113" y="48"/>
                    <a:pt x="113" y="48"/>
                    <a:pt x="113" y="48"/>
                  </a:cubicBezTo>
                  <a:cubicBezTo>
                    <a:pt x="105" y="46"/>
                    <a:pt x="105" y="46"/>
                    <a:pt x="105" y="46"/>
                  </a:cubicBezTo>
                  <a:cubicBezTo>
                    <a:pt x="103" y="47"/>
                    <a:pt x="103" y="47"/>
                    <a:pt x="103" y="47"/>
                  </a:cubicBezTo>
                  <a:cubicBezTo>
                    <a:pt x="98" y="59"/>
                    <a:pt x="98" y="59"/>
                    <a:pt x="98" y="59"/>
                  </a:cubicBezTo>
                  <a:cubicBezTo>
                    <a:pt x="93" y="47"/>
                    <a:pt x="93" y="47"/>
                    <a:pt x="93" y="47"/>
                  </a:cubicBezTo>
                  <a:cubicBezTo>
                    <a:pt x="91" y="46"/>
                    <a:pt x="91" y="46"/>
                    <a:pt x="91" y="46"/>
                  </a:cubicBezTo>
                  <a:cubicBezTo>
                    <a:pt x="84" y="48"/>
                    <a:pt x="84" y="48"/>
                    <a:pt x="84" y="48"/>
                  </a:cubicBezTo>
                  <a:cubicBezTo>
                    <a:pt x="72" y="45"/>
                    <a:pt x="72" y="45"/>
                    <a:pt x="72" y="45"/>
                  </a:cubicBezTo>
                  <a:cubicBezTo>
                    <a:pt x="69" y="47"/>
                    <a:pt x="69" y="47"/>
                    <a:pt x="69" y="47"/>
                  </a:cubicBezTo>
                  <a:cubicBezTo>
                    <a:pt x="69" y="50"/>
                    <a:pt x="69" y="50"/>
                    <a:pt x="69" y="50"/>
                  </a:cubicBezTo>
                  <a:cubicBezTo>
                    <a:pt x="64" y="67"/>
                    <a:pt x="64" y="67"/>
                    <a:pt x="64" y="67"/>
                  </a:cubicBezTo>
                  <a:cubicBezTo>
                    <a:pt x="64" y="67"/>
                    <a:pt x="64" y="67"/>
                    <a:pt x="64" y="67"/>
                  </a:cubicBezTo>
                  <a:cubicBezTo>
                    <a:pt x="62" y="54"/>
                    <a:pt x="62" y="54"/>
                    <a:pt x="62" y="54"/>
                  </a:cubicBezTo>
                  <a:cubicBezTo>
                    <a:pt x="64" y="52"/>
                    <a:pt x="64" y="52"/>
                    <a:pt x="64" y="52"/>
                  </a:cubicBezTo>
                  <a:cubicBezTo>
                    <a:pt x="63" y="47"/>
                    <a:pt x="63" y="47"/>
                    <a:pt x="63" y="47"/>
                  </a:cubicBezTo>
                  <a:cubicBezTo>
                    <a:pt x="60" y="47"/>
                    <a:pt x="60" y="47"/>
                    <a:pt x="60" y="47"/>
                  </a:cubicBezTo>
                  <a:cubicBezTo>
                    <a:pt x="59" y="47"/>
                    <a:pt x="59" y="47"/>
                    <a:pt x="59" y="47"/>
                  </a:cubicBezTo>
                  <a:cubicBezTo>
                    <a:pt x="56" y="47"/>
                    <a:pt x="56" y="47"/>
                    <a:pt x="56" y="47"/>
                  </a:cubicBezTo>
                  <a:cubicBezTo>
                    <a:pt x="55" y="52"/>
                    <a:pt x="55" y="52"/>
                    <a:pt x="55" y="52"/>
                  </a:cubicBezTo>
                  <a:cubicBezTo>
                    <a:pt x="57" y="54"/>
                    <a:pt x="57" y="54"/>
                    <a:pt x="57" y="54"/>
                  </a:cubicBezTo>
                  <a:cubicBezTo>
                    <a:pt x="54" y="67"/>
                    <a:pt x="54" y="67"/>
                    <a:pt x="54" y="67"/>
                  </a:cubicBezTo>
                  <a:cubicBezTo>
                    <a:pt x="49" y="50"/>
                    <a:pt x="49" y="50"/>
                    <a:pt x="49" y="50"/>
                  </a:cubicBezTo>
                  <a:cubicBezTo>
                    <a:pt x="49" y="47"/>
                    <a:pt x="49" y="47"/>
                    <a:pt x="49" y="47"/>
                  </a:cubicBezTo>
                  <a:cubicBezTo>
                    <a:pt x="47" y="45"/>
                    <a:pt x="47" y="45"/>
                    <a:pt x="47" y="45"/>
                  </a:cubicBezTo>
                  <a:cubicBezTo>
                    <a:pt x="33" y="48"/>
                    <a:pt x="33" y="48"/>
                    <a:pt x="33" y="48"/>
                  </a:cubicBezTo>
                  <a:cubicBezTo>
                    <a:pt x="33" y="48"/>
                    <a:pt x="33" y="48"/>
                    <a:pt x="33" y="48"/>
                  </a:cubicBezTo>
                  <a:cubicBezTo>
                    <a:pt x="25" y="46"/>
                    <a:pt x="25" y="46"/>
                    <a:pt x="25" y="46"/>
                  </a:cubicBezTo>
                  <a:close/>
                  <a:moveTo>
                    <a:pt x="87" y="36"/>
                  </a:moveTo>
                  <a:cubicBezTo>
                    <a:pt x="87" y="30"/>
                    <a:pt x="86" y="25"/>
                    <a:pt x="87" y="21"/>
                  </a:cubicBezTo>
                  <a:cubicBezTo>
                    <a:pt x="91" y="18"/>
                    <a:pt x="106" y="18"/>
                    <a:pt x="109" y="21"/>
                  </a:cubicBezTo>
                  <a:cubicBezTo>
                    <a:pt x="109" y="26"/>
                    <a:pt x="109" y="32"/>
                    <a:pt x="109" y="35"/>
                  </a:cubicBezTo>
                  <a:cubicBezTo>
                    <a:pt x="108" y="38"/>
                    <a:pt x="107" y="40"/>
                    <a:pt x="106" y="42"/>
                  </a:cubicBezTo>
                  <a:cubicBezTo>
                    <a:pt x="104" y="44"/>
                    <a:pt x="101" y="46"/>
                    <a:pt x="98" y="46"/>
                  </a:cubicBezTo>
                  <a:cubicBezTo>
                    <a:pt x="98" y="46"/>
                    <a:pt x="98" y="46"/>
                    <a:pt x="98" y="46"/>
                  </a:cubicBezTo>
                  <a:cubicBezTo>
                    <a:pt x="95" y="46"/>
                    <a:pt x="92" y="44"/>
                    <a:pt x="90" y="42"/>
                  </a:cubicBezTo>
                  <a:cubicBezTo>
                    <a:pt x="89" y="40"/>
                    <a:pt x="88" y="38"/>
                    <a:pt x="87" y="3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8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6141736" y="2972839"/>
            <a:ext cx="2536851" cy="752897"/>
            <a:chOff x="5823244" y="2818812"/>
            <a:chExt cx="2405575" cy="713936"/>
          </a:xfrm>
        </p:grpSpPr>
        <p:sp>
          <p:nvSpPr>
            <p:cNvPr id="10" name="Rectangle 9"/>
            <p:cNvSpPr/>
            <p:nvPr/>
          </p:nvSpPr>
          <p:spPr>
            <a:xfrm>
              <a:off x="5823244" y="2818812"/>
              <a:ext cx="2405575" cy="713936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6337979" y="3058814"/>
              <a:ext cx="1366830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Freeform 22"/>
            <p:cNvSpPr>
              <a:spLocks noEditPoints="1"/>
            </p:cNvSpPr>
            <p:nvPr/>
          </p:nvSpPr>
          <p:spPr bwMode="auto">
            <a:xfrm>
              <a:off x="5973742" y="2983041"/>
              <a:ext cx="387383" cy="385476"/>
            </a:xfrm>
            <a:custGeom>
              <a:avLst/>
              <a:gdLst>
                <a:gd name="T0" fmla="*/ 6 w 94"/>
                <a:gd name="T1" fmla="*/ 28 h 94"/>
                <a:gd name="T2" fmla="*/ 32 w 94"/>
                <a:gd name="T3" fmla="*/ 4 h 94"/>
                <a:gd name="T4" fmla="*/ 67 w 94"/>
                <a:gd name="T5" fmla="*/ 6 h 94"/>
                <a:gd name="T6" fmla="*/ 90 w 94"/>
                <a:gd name="T7" fmla="*/ 32 h 94"/>
                <a:gd name="T8" fmla="*/ 88 w 94"/>
                <a:gd name="T9" fmla="*/ 67 h 94"/>
                <a:gd name="T10" fmla="*/ 88 w 94"/>
                <a:gd name="T11" fmla="*/ 67 h 94"/>
                <a:gd name="T12" fmla="*/ 62 w 94"/>
                <a:gd name="T13" fmla="*/ 90 h 94"/>
                <a:gd name="T14" fmla="*/ 27 w 94"/>
                <a:gd name="T15" fmla="*/ 89 h 94"/>
                <a:gd name="T16" fmla="*/ 27 w 94"/>
                <a:gd name="T17" fmla="*/ 89 h 94"/>
                <a:gd name="T18" fmla="*/ 4 w 94"/>
                <a:gd name="T19" fmla="*/ 62 h 94"/>
                <a:gd name="T20" fmla="*/ 6 w 94"/>
                <a:gd name="T21" fmla="*/ 28 h 94"/>
                <a:gd name="T22" fmla="*/ 6 w 94"/>
                <a:gd name="T23" fmla="*/ 28 h 94"/>
                <a:gd name="T24" fmla="*/ 20 w 94"/>
                <a:gd name="T25" fmla="*/ 27 h 94"/>
                <a:gd name="T26" fmla="*/ 16 w 94"/>
                <a:gd name="T27" fmla="*/ 32 h 94"/>
                <a:gd name="T28" fmla="*/ 16 w 94"/>
                <a:gd name="T29" fmla="*/ 32 h 94"/>
                <a:gd name="T30" fmla="*/ 15 w 94"/>
                <a:gd name="T31" fmla="*/ 35 h 94"/>
                <a:gd name="T32" fmla="*/ 36 w 94"/>
                <a:gd name="T33" fmla="*/ 37 h 94"/>
                <a:gd name="T34" fmla="*/ 34 w 94"/>
                <a:gd name="T35" fmla="*/ 40 h 94"/>
                <a:gd name="T36" fmla="*/ 32 w 94"/>
                <a:gd name="T37" fmla="*/ 45 h 94"/>
                <a:gd name="T38" fmla="*/ 13 w 94"/>
                <a:gd name="T39" fmla="*/ 53 h 94"/>
                <a:gd name="T40" fmla="*/ 15 w 94"/>
                <a:gd name="T41" fmla="*/ 59 h 94"/>
                <a:gd name="T42" fmla="*/ 15 w 94"/>
                <a:gd name="T43" fmla="*/ 59 h 94"/>
                <a:gd name="T44" fmla="*/ 16 w 94"/>
                <a:gd name="T45" fmla="*/ 60 h 94"/>
                <a:gd name="T46" fmla="*/ 29 w 94"/>
                <a:gd name="T47" fmla="*/ 54 h 94"/>
                <a:gd name="T48" fmla="*/ 26 w 94"/>
                <a:gd name="T49" fmla="*/ 74 h 94"/>
                <a:gd name="T50" fmla="*/ 32 w 94"/>
                <a:gd name="T51" fmla="*/ 78 h 94"/>
                <a:gd name="T52" fmla="*/ 32 w 94"/>
                <a:gd name="T53" fmla="*/ 78 h 94"/>
                <a:gd name="T54" fmla="*/ 33 w 94"/>
                <a:gd name="T55" fmla="*/ 79 h 94"/>
                <a:gd name="T56" fmla="*/ 34 w 94"/>
                <a:gd name="T57" fmla="*/ 78 h 94"/>
                <a:gd name="T58" fmla="*/ 36 w 94"/>
                <a:gd name="T59" fmla="*/ 55 h 94"/>
                <a:gd name="T60" fmla="*/ 48 w 94"/>
                <a:gd name="T61" fmla="*/ 67 h 94"/>
                <a:gd name="T62" fmla="*/ 60 w 94"/>
                <a:gd name="T63" fmla="*/ 79 h 94"/>
                <a:gd name="T64" fmla="*/ 65 w 94"/>
                <a:gd name="T65" fmla="*/ 77 h 94"/>
                <a:gd name="T66" fmla="*/ 66 w 94"/>
                <a:gd name="T67" fmla="*/ 74 h 94"/>
                <a:gd name="T68" fmla="*/ 54 w 94"/>
                <a:gd name="T69" fmla="*/ 62 h 94"/>
                <a:gd name="T70" fmla="*/ 39 w 94"/>
                <a:gd name="T71" fmla="*/ 48 h 94"/>
                <a:gd name="T72" fmla="*/ 41 w 94"/>
                <a:gd name="T73" fmla="*/ 43 h 94"/>
                <a:gd name="T74" fmla="*/ 43 w 94"/>
                <a:gd name="T75" fmla="*/ 39 h 94"/>
                <a:gd name="T76" fmla="*/ 49 w 94"/>
                <a:gd name="T77" fmla="*/ 42 h 94"/>
                <a:gd name="T78" fmla="*/ 77 w 94"/>
                <a:gd name="T79" fmla="*/ 64 h 94"/>
                <a:gd name="T80" fmla="*/ 78 w 94"/>
                <a:gd name="T81" fmla="*/ 62 h 94"/>
                <a:gd name="T82" fmla="*/ 78 w 94"/>
                <a:gd name="T83" fmla="*/ 62 h 94"/>
                <a:gd name="T84" fmla="*/ 80 w 94"/>
                <a:gd name="T85" fmla="*/ 56 h 94"/>
                <a:gd name="T86" fmla="*/ 53 w 94"/>
                <a:gd name="T87" fmla="*/ 35 h 94"/>
                <a:gd name="T88" fmla="*/ 47 w 94"/>
                <a:gd name="T89" fmla="*/ 32 h 94"/>
                <a:gd name="T90" fmla="*/ 50 w 94"/>
                <a:gd name="T91" fmla="*/ 28 h 94"/>
                <a:gd name="T92" fmla="*/ 56 w 94"/>
                <a:gd name="T93" fmla="*/ 30 h 94"/>
                <a:gd name="T94" fmla="*/ 74 w 94"/>
                <a:gd name="T95" fmla="*/ 28 h 94"/>
                <a:gd name="T96" fmla="*/ 71 w 94"/>
                <a:gd name="T97" fmla="*/ 23 h 94"/>
                <a:gd name="T98" fmla="*/ 70 w 94"/>
                <a:gd name="T99" fmla="*/ 22 h 94"/>
                <a:gd name="T100" fmla="*/ 58 w 94"/>
                <a:gd name="T101" fmla="*/ 23 h 94"/>
                <a:gd name="T102" fmla="*/ 55 w 94"/>
                <a:gd name="T103" fmla="*/ 22 h 94"/>
                <a:gd name="T104" fmla="*/ 62 w 94"/>
                <a:gd name="T105" fmla="*/ 16 h 94"/>
                <a:gd name="T106" fmla="*/ 53 w 94"/>
                <a:gd name="T107" fmla="*/ 14 h 94"/>
                <a:gd name="T108" fmla="*/ 49 w 94"/>
                <a:gd name="T109" fmla="*/ 18 h 94"/>
                <a:gd name="T110" fmla="*/ 43 w 94"/>
                <a:gd name="T111" fmla="*/ 13 h 94"/>
                <a:gd name="T112" fmla="*/ 37 w 94"/>
                <a:gd name="T113" fmla="*/ 15 h 94"/>
                <a:gd name="T114" fmla="*/ 35 w 94"/>
                <a:gd name="T115" fmla="*/ 16 h 94"/>
                <a:gd name="T116" fmla="*/ 44 w 94"/>
                <a:gd name="T117" fmla="*/ 24 h 94"/>
                <a:gd name="T118" fmla="*/ 40 w 94"/>
                <a:gd name="T119" fmla="*/ 30 h 94"/>
                <a:gd name="T120" fmla="*/ 20 w 94"/>
                <a:gd name="T121" fmla="*/ 27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94" h="94">
                  <a:moveTo>
                    <a:pt x="6" y="28"/>
                  </a:moveTo>
                  <a:cubicBezTo>
                    <a:pt x="11" y="16"/>
                    <a:pt x="21" y="8"/>
                    <a:pt x="32" y="4"/>
                  </a:cubicBezTo>
                  <a:cubicBezTo>
                    <a:pt x="43" y="0"/>
                    <a:pt x="56" y="1"/>
                    <a:pt x="67" y="6"/>
                  </a:cubicBezTo>
                  <a:cubicBezTo>
                    <a:pt x="78" y="12"/>
                    <a:pt x="86" y="21"/>
                    <a:pt x="90" y="32"/>
                  </a:cubicBezTo>
                  <a:cubicBezTo>
                    <a:pt x="94" y="43"/>
                    <a:pt x="94" y="56"/>
                    <a:pt x="88" y="67"/>
                  </a:cubicBezTo>
                  <a:cubicBezTo>
                    <a:pt x="88" y="67"/>
                    <a:pt x="88" y="67"/>
                    <a:pt x="88" y="67"/>
                  </a:cubicBezTo>
                  <a:cubicBezTo>
                    <a:pt x="83" y="78"/>
                    <a:pt x="73" y="87"/>
                    <a:pt x="62" y="90"/>
                  </a:cubicBezTo>
                  <a:cubicBezTo>
                    <a:pt x="51" y="94"/>
                    <a:pt x="39" y="94"/>
                    <a:pt x="27" y="89"/>
                  </a:cubicBezTo>
                  <a:cubicBezTo>
                    <a:pt x="27" y="89"/>
                    <a:pt x="27" y="89"/>
                    <a:pt x="27" y="89"/>
                  </a:cubicBezTo>
                  <a:cubicBezTo>
                    <a:pt x="16" y="83"/>
                    <a:pt x="8" y="73"/>
                    <a:pt x="4" y="62"/>
                  </a:cubicBezTo>
                  <a:cubicBezTo>
                    <a:pt x="0" y="51"/>
                    <a:pt x="1" y="39"/>
                    <a:pt x="6" y="28"/>
                  </a:cubicBezTo>
                  <a:cubicBezTo>
                    <a:pt x="6" y="28"/>
                    <a:pt x="6" y="28"/>
                    <a:pt x="6" y="28"/>
                  </a:cubicBezTo>
                  <a:close/>
                  <a:moveTo>
                    <a:pt x="20" y="27"/>
                  </a:moveTo>
                  <a:cubicBezTo>
                    <a:pt x="18" y="29"/>
                    <a:pt x="17" y="30"/>
                    <a:pt x="16" y="32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16" y="33"/>
                    <a:pt x="15" y="34"/>
                    <a:pt x="15" y="35"/>
                  </a:cubicBezTo>
                  <a:cubicBezTo>
                    <a:pt x="21" y="34"/>
                    <a:pt x="28" y="34"/>
                    <a:pt x="36" y="37"/>
                  </a:cubicBezTo>
                  <a:cubicBezTo>
                    <a:pt x="35" y="38"/>
                    <a:pt x="35" y="39"/>
                    <a:pt x="34" y="40"/>
                  </a:cubicBezTo>
                  <a:cubicBezTo>
                    <a:pt x="33" y="42"/>
                    <a:pt x="32" y="43"/>
                    <a:pt x="32" y="45"/>
                  </a:cubicBezTo>
                  <a:cubicBezTo>
                    <a:pt x="26" y="45"/>
                    <a:pt x="20" y="47"/>
                    <a:pt x="13" y="53"/>
                  </a:cubicBezTo>
                  <a:cubicBezTo>
                    <a:pt x="14" y="55"/>
                    <a:pt x="14" y="57"/>
                    <a:pt x="15" y="59"/>
                  </a:cubicBezTo>
                  <a:cubicBezTo>
                    <a:pt x="15" y="59"/>
                    <a:pt x="15" y="59"/>
                    <a:pt x="15" y="59"/>
                  </a:cubicBezTo>
                  <a:cubicBezTo>
                    <a:pt x="16" y="60"/>
                    <a:pt x="16" y="60"/>
                    <a:pt x="16" y="60"/>
                  </a:cubicBezTo>
                  <a:cubicBezTo>
                    <a:pt x="21" y="56"/>
                    <a:pt x="25" y="54"/>
                    <a:pt x="29" y="54"/>
                  </a:cubicBezTo>
                  <a:cubicBezTo>
                    <a:pt x="27" y="61"/>
                    <a:pt x="26" y="68"/>
                    <a:pt x="26" y="74"/>
                  </a:cubicBezTo>
                  <a:cubicBezTo>
                    <a:pt x="28" y="76"/>
                    <a:pt x="30" y="77"/>
                    <a:pt x="32" y="78"/>
                  </a:cubicBezTo>
                  <a:cubicBezTo>
                    <a:pt x="32" y="78"/>
                    <a:pt x="32" y="78"/>
                    <a:pt x="32" y="78"/>
                  </a:cubicBezTo>
                  <a:cubicBezTo>
                    <a:pt x="33" y="78"/>
                    <a:pt x="33" y="78"/>
                    <a:pt x="33" y="79"/>
                  </a:cubicBezTo>
                  <a:cubicBezTo>
                    <a:pt x="34" y="78"/>
                    <a:pt x="34" y="78"/>
                    <a:pt x="34" y="78"/>
                  </a:cubicBezTo>
                  <a:cubicBezTo>
                    <a:pt x="33" y="72"/>
                    <a:pt x="34" y="64"/>
                    <a:pt x="36" y="55"/>
                  </a:cubicBezTo>
                  <a:cubicBezTo>
                    <a:pt x="41" y="58"/>
                    <a:pt x="44" y="62"/>
                    <a:pt x="48" y="67"/>
                  </a:cubicBezTo>
                  <a:cubicBezTo>
                    <a:pt x="52" y="71"/>
                    <a:pt x="56" y="76"/>
                    <a:pt x="60" y="79"/>
                  </a:cubicBezTo>
                  <a:cubicBezTo>
                    <a:pt x="62" y="78"/>
                    <a:pt x="63" y="78"/>
                    <a:pt x="65" y="77"/>
                  </a:cubicBezTo>
                  <a:cubicBezTo>
                    <a:pt x="66" y="74"/>
                    <a:pt x="66" y="74"/>
                    <a:pt x="66" y="74"/>
                  </a:cubicBezTo>
                  <a:cubicBezTo>
                    <a:pt x="62" y="71"/>
                    <a:pt x="58" y="67"/>
                    <a:pt x="54" y="62"/>
                  </a:cubicBezTo>
                  <a:cubicBezTo>
                    <a:pt x="49" y="56"/>
                    <a:pt x="44" y="51"/>
                    <a:pt x="39" y="48"/>
                  </a:cubicBezTo>
                  <a:cubicBezTo>
                    <a:pt x="40" y="46"/>
                    <a:pt x="40" y="45"/>
                    <a:pt x="41" y="43"/>
                  </a:cubicBezTo>
                  <a:cubicBezTo>
                    <a:pt x="42" y="42"/>
                    <a:pt x="42" y="40"/>
                    <a:pt x="43" y="39"/>
                  </a:cubicBezTo>
                  <a:cubicBezTo>
                    <a:pt x="45" y="40"/>
                    <a:pt x="47" y="41"/>
                    <a:pt x="49" y="42"/>
                  </a:cubicBezTo>
                  <a:cubicBezTo>
                    <a:pt x="61" y="47"/>
                    <a:pt x="71" y="55"/>
                    <a:pt x="77" y="64"/>
                  </a:cubicBezTo>
                  <a:cubicBezTo>
                    <a:pt x="77" y="63"/>
                    <a:pt x="78" y="63"/>
                    <a:pt x="78" y="62"/>
                  </a:cubicBezTo>
                  <a:cubicBezTo>
                    <a:pt x="78" y="62"/>
                    <a:pt x="78" y="62"/>
                    <a:pt x="78" y="62"/>
                  </a:cubicBezTo>
                  <a:cubicBezTo>
                    <a:pt x="79" y="60"/>
                    <a:pt x="80" y="58"/>
                    <a:pt x="80" y="56"/>
                  </a:cubicBezTo>
                  <a:cubicBezTo>
                    <a:pt x="74" y="47"/>
                    <a:pt x="63" y="40"/>
                    <a:pt x="53" y="35"/>
                  </a:cubicBezTo>
                  <a:cubicBezTo>
                    <a:pt x="51" y="34"/>
                    <a:pt x="49" y="33"/>
                    <a:pt x="47" y="32"/>
                  </a:cubicBezTo>
                  <a:cubicBezTo>
                    <a:pt x="48" y="31"/>
                    <a:pt x="49" y="29"/>
                    <a:pt x="50" y="28"/>
                  </a:cubicBezTo>
                  <a:cubicBezTo>
                    <a:pt x="52" y="29"/>
                    <a:pt x="54" y="30"/>
                    <a:pt x="56" y="30"/>
                  </a:cubicBezTo>
                  <a:cubicBezTo>
                    <a:pt x="66" y="32"/>
                    <a:pt x="73" y="28"/>
                    <a:pt x="74" y="28"/>
                  </a:cubicBezTo>
                  <a:cubicBezTo>
                    <a:pt x="71" y="23"/>
                    <a:pt x="71" y="23"/>
                    <a:pt x="71" y="23"/>
                  </a:cubicBezTo>
                  <a:cubicBezTo>
                    <a:pt x="71" y="22"/>
                    <a:pt x="70" y="22"/>
                    <a:pt x="70" y="22"/>
                  </a:cubicBezTo>
                  <a:cubicBezTo>
                    <a:pt x="68" y="22"/>
                    <a:pt x="63" y="24"/>
                    <a:pt x="58" y="23"/>
                  </a:cubicBezTo>
                  <a:cubicBezTo>
                    <a:pt x="57" y="23"/>
                    <a:pt x="56" y="22"/>
                    <a:pt x="55" y="22"/>
                  </a:cubicBezTo>
                  <a:cubicBezTo>
                    <a:pt x="57" y="20"/>
                    <a:pt x="60" y="18"/>
                    <a:pt x="62" y="16"/>
                  </a:cubicBezTo>
                  <a:cubicBezTo>
                    <a:pt x="59" y="15"/>
                    <a:pt x="56" y="14"/>
                    <a:pt x="53" y="14"/>
                  </a:cubicBezTo>
                  <a:cubicBezTo>
                    <a:pt x="52" y="15"/>
                    <a:pt x="50" y="16"/>
                    <a:pt x="49" y="18"/>
                  </a:cubicBezTo>
                  <a:cubicBezTo>
                    <a:pt x="47" y="16"/>
                    <a:pt x="45" y="15"/>
                    <a:pt x="43" y="13"/>
                  </a:cubicBezTo>
                  <a:cubicBezTo>
                    <a:pt x="41" y="14"/>
                    <a:pt x="39" y="14"/>
                    <a:pt x="37" y="15"/>
                  </a:cubicBezTo>
                  <a:cubicBezTo>
                    <a:pt x="35" y="16"/>
                    <a:pt x="35" y="16"/>
                    <a:pt x="35" y="16"/>
                  </a:cubicBezTo>
                  <a:cubicBezTo>
                    <a:pt x="35" y="16"/>
                    <a:pt x="39" y="20"/>
                    <a:pt x="44" y="24"/>
                  </a:cubicBezTo>
                  <a:cubicBezTo>
                    <a:pt x="42" y="26"/>
                    <a:pt x="41" y="28"/>
                    <a:pt x="40" y="30"/>
                  </a:cubicBezTo>
                  <a:cubicBezTo>
                    <a:pt x="33" y="28"/>
                    <a:pt x="26" y="27"/>
                    <a:pt x="20" y="2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8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4" name="Rectangle 23"/>
          <p:cNvSpPr/>
          <p:nvPr/>
        </p:nvSpPr>
        <p:spPr>
          <a:xfrm>
            <a:off x="924327" y="5314186"/>
            <a:ext cx="1899415" cy="6696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3542362" y="5314186"/>
            <a:ext cx="1899415" cy="6696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6160397" y="5314186"/>
            <a:ext cx="1899415" cy="6696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8778432" y="5314186"/>
            <a:ext cx="1899415" cy="6696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924327" y="5048133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3542363" y="5048133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6160398" y="5048133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8778433" y="5048133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Content Placeholder 2"/>
          <p:cNvSpPr txBox="1">
            <a:spLocks/>
          </p:cNvSpPr>
          <p:nvPr/>
        </p:nvSpPr>
        <p:spPr>
          <a:xfrm>
            <a:off x="4896644" y="269591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3" name="Content Placeholder 2"/>
          <p:cNvSpPr txBox="1">
            <a:spLocks/>
          </p:cNvSpPr>
          <p:nvPr/>
        </p:nvSpPr>
        <p:spPr>
          <a:xfrm>
            <a:off x="5269063" y="584201"/>
            <a:ext cx="2322215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0258940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000"/>
                            </p:stCondLst>
                            <p:childTnLst>
                              <p:par>
                                <p:cTn id="4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4500"/>
                            </p:stCondLst>
                            <p:childTnLst>
                              <p:par>
                                <p:cTn id="58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24" grpId="0"/>
      <p:bldP spid="25" grpId="0"/>
      <p:bldP spid="26" grpId="0"/>
      <p:bldP spid="27" grpId="0"/>
      <p:bldP spid="28" grpId="0"/>
      <p:bldP spid="29" grpId="0"/>
      <p:bldP spid="30" grpId="0"/>
      <p:bldP spid="3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707" y="1655178"/>
            <a:ext cx="5783425" cy="5225014"/>
            <a:chOff x="0" y="1569337"/>
            <a:chExt cx="5484146" cy="4954631"/>
          </a:xfrm>
        </p:grpSpPr>
        <p:sp>
          <p:nvSpPr>
            <p:cNvPr id="851" name="Freeform 5"/>
            <p:cNvSpPr>
              <a:spLocks/>
            </p:cNvSpPr>
            <p:nvPr/>
          </p:nvSpPr>
          <p:spPr bwMode="auto">
            <a:xfrm>
              <a:off x="1510340" y="1570966"/>
              <a:ext cx="971049" cy="1603209"/>
            </a:xfrm>
            <a:custGeom>
              <a:avLst/>
              <a:gdLst>
                <a:gd name="T0" fmla="*/ 504 w 504"/>
                <a:gd name="T1" fmla="*/ 832 h 832"/>
                <a:gd name="T2" fmla="*/ 0 w 504"/>
                <a:gd name="T3" fmla="*/ 514 h 832"/>
                <a:gd name="T4" fmla="*/ 0 w 504"/>
                <a:gd name="T5" fmla="*/ 0 h 832"/>
                <a:gd name="T6" fmla="*/ 504 w 504"/>
                <a:gd name="T7" fmla="*/ 530 h 832"/>
                <a:gd name="T8" fmla="*/ 504 w 504"/>
                <a:gd name="T9" fmla="*/ 832 h 8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4" h="832">
                  <a:moveTo>
                    <a:pt x="504" y="832"/>
                  </a:moveTo>
                  <a:cubicBezTo>
                    <a:pt x="336" y="726"/>
                    <a:pt x="168" y="620"/>
                    <a:pt x="0" y="514"/>
                  </a:cubicBezTo>
                  <a:cubicBezTo>
                    <a:pt x="0" y="343"/>
                    <a:pt x="0" y="171"/>
                    <a:pt x="0" y="0"/>
                  </a:cubicBezTo>
                  <a:cubicBezTo>
                    <a:pt x="168" y="177"/>
                    <a:pt x="336" y="353"/>
                    <a:pt x="504" y="530"/>
                  </a:cubicBezTo>
                  <a:cubicBezTo>
                    <a:pt x="504" y="631"/>
                    <a:pt x="504" y="731"/>
                    <a:pt x="504" y="832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2" name="Freeform 6"/>
            <p:cNvSpPr>
              <a:spLocks/>
            </p:cNvSpPr>
            <p:nvPr/>
          </p:nvSpPr>
          <p:spPr bwMode="auto">
            <a:xfrm>
              <a:off x="1510340" y="2560752"/>
              <a:ext cx="971049" cy="1195075"/>
            </a:xfrm>
            <a:custGeom>
              <a:avLst/>
              <a:gdLst>
                <a:gd name="T0" fmla="*/ 504 w 504"/>
                <a:gd name="T1" fmla="*/ 620 h 620"/>
                <a:gd name="T2" fmla="*/ 0 w 504"/>
                <a:gd name="T3" fmla="*/ 514 h 620"/>
                <a:gd name="T4" fmla="*/ 0 w 504"/>
                <a:gd name="T5" fmla="*/ 0 h 620"/>
                <a:gd name="T6" fmla="*/ 504 w 504"/>
                <a:gd name="T7" fmla="*/ 318 h 620"/>
                <a:gd name="T8" fmla="*/ 504 w 504"/>
                <a:gd name="T9" fmla="*/ 620 h 6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4" h="620">
                  <a:moveTo>
                    <a:pt x="504" y="620"/>
                  </a:moveTo>
                  <a:cubicBezTo>
                    <a:pt x="336" y="585"/>
                    <a:pt x="168" y="549"/>
                    <a:pt x="0" y="514"/>
                  </a:cubicBezTo>
                  <a:cubicBezTo>
                    <a:pt x="0" y="343"/>
                    <a:pt x="0" y="171"/>
                    <a:pt x="0" y="0"/>
                  </a:cubicBezTo>
                  <a:cubicBezTo>
                    <a:pt x="168" y="106"/>
                    <a:pt x="336" y="212"/>
                    <a:pt x="504" y="318"/>
                  </a:cubicBezTo>
                  <a:cubicBezTo>
                    <a:pt x="504" y="419"/>
                    <a:pt x="504" y="519"/>
                    <a:pt x="504" y="620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3" name="Freeform 7"/>
            <p:cNvSpPr>
              <a:spLocks/>
            </p:cNvSpPr>
            <p:nvPr/>
          </p:nvSpPr>
          <p:spPr bwMode="auto">
            <a:xfrm>
              <a:off x="1510340" y="3551352"/>
              <a:ext cx="971049" cy="990600"/>
            </a:xfrm>
            <a:custGeom>
              <a:avLst/>
              <a:gdLst>
                <a:gd name="T0" fmla="*/ 504 w 504"/>
                <a:gd name="T1" fmla="*/ 408 h 514"/>
                <a:gd name="T2" fmla="*/ 0 w 504"/>
                <a:gd name="T3" fmla="*/ 514 h 514"/>
                <a:gd name="T4" fmla="*/ 0 w 504"/>
                <a:gd name="T5" fmla="*/ 0 h 514"/>
                <a:gd name="T6" fmla="*/ 504 w 504"/>
                <a:gd name="T7" fmla="*/ 106 h 514"/>
                <a:gd name="T8" fmla="*/ 504 w 504"/>
                <a:gd name="T9" fmla="*/ 408 h 5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4" h="514">
                  <a:moveTo>
                    <a:pt x="504" y="408"/>
                  </a:moveTo>
                  <a:cubicBezTo>
                    <a:pt x="336" y="443"/>
                    <a:pt x="168" y="479"/>
                    <a:pt x="0" y="514"/>
                  </a:cubicBezTo>
                  <a:cubicBezTo>
                    <a:pt x="0" y="343"/>
                    <a:pt x="0" y="171"/>
                    <a:pt x="0" y="0"/>
                  </a:cubicBezTo>
                  <a:cubicBezTo>
                    <a:pt x="168" y="35"/>
                    <a:pt x="336" y="71"/>
                    <a:pt x="504" y="106"/>
                  </a:cubicBezTo>
                  <a:cubicBezTo>
                    <a:pt x="504" y="207"/>
                    <a:pt x="504" y="307"/>
                    <a:pt x="504" y="408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4" name="Freeform 8"/>
            <p:cNvSpPr>
              <a:spLocks/>
            </p:cNvSpPr>
            <p:nvPr/>
          </p:nvSpPr>
          <p:spPr bwMode="auto">
            <a:xfrm>
              <a:off x="1510340" y="4337478"/>
              <a:ext cx="971049" cy="1194260"/>
            </a:xfrm>
            <a:custGeom>
              <a:avLst/>
              <a:gdLst>
                <a:gd name="T0" fmla="*/ 504 w 504"/>
                <a:gd name="T1" fmla="*/ 302 h 620"/>
                <a:gd name="T2" fmla="*/ 0 w 504"/>
                <a:gd name="T3" fmla="*/ 620 h 620"/>
                <a:gd name="T4" fmla="*/ 0 w 504"/>
                <a:gd name="T5" fmla="*/ 106 h 620"/>
                <a:gd name="T6" fmla="*/ 504 w 504"/>
                <a:gd name="T7" fmla="*/ 0 h 620"/>
                <a:gd name="T8" fmla="*/ 504 w 504"/>
                <a:gd name="T9" fmla="*/ 302 h 6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4" h="620">
                  <a:moveTo>
                    <a:pt x="504" y="302"/>
                  </a:moveTo>
                  <a:cubicBezTo>
                    <a:pt x="336" y="408"/>
                    <a:pt x="168" y="514"/>
                    <a:pt x="0" y="620"/>
                  </a:cubicBezTo>
                  <a:cubicBezTo>
                    <a:pt x="0" y="449"/>
                    <a:pt x="0" y="277"/>
                    <a:pt x="0" y="106"/>
                  </a:cubicBezTo>
                  <a:cubicBezTo>
                    <a:pt x="168" y="71"/>
                    <a:pt x="336" y="35"/>
                    <a:pt x="504" y="0"/>
                  </a:cubicBezTo>
                  <a:cubicBezTo>
                    <a:pt x="504" y="101"/>
                    <a:pt x="504" y="201"/>
                    <a:pt x="504" y="302"/>
                  </a:cubicBez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5" name="Freeform 9"/>
            <p:cNvSpPr>
              <a:spLocks/>
            </p:cNvSpPr>
            <p:nvPr/>
          </p:nvSpPr>
          <p:spPr bwMode="auto">
            <a:xfrm>
              <a:off x="1510340" y="4919130"/>
              <a:ext cx="971049" cy="1603209"/>
            </a:xfrm>
            <a:custGeom>
              <a:avLst/>
              <a:gdLst>
                <a:gd name="T0" fmla="*/ 504 w 504"/>
                <a:gd name="T1" fmla="*/ 302 h 832"/>
                <a:gd name="T2" fmla="*/ 0 w 504"/>
                <a:gd name="T3" fmla="*/ 832 h 832"/>
                <a:gd name="T4" fmla="*/ 0 w 504"/>
                <a:gd name="T5" fmla="*/ 318 h 832"/>
                <a:gd name="T6" fmla="*/ 504 w 504"/>
                <a:gd name="T7" fmla="*/ 0 h 832"/>
                <a:gd name="T8" fmla="*/ 504 w 504"/>
                <a:gd name="T9" fmla="*/ 302 h 8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4" h="832">
                  <a:moveTo>
                    <a:pt x="504" y="302"/>
                  </a:moveTo>
                  <a:cubicBezTo>
                    <a:pt x="336" y="479"/>
                    <a:pt x="168" y="655"/>
                    <a:pt x="0" y="832"/>
                  </a:cubicBezTo>
                  <a:cubicBezTo>
                    <a:pt x="0" y="661"/>
                    <a:pt x="0" y="489"/>
                    <a:pt x="0" y="318"/>
                  </a:cubicBezTo>
                  <a:cubicBezTo>
                    <a:pt x="168" y="212"/>
                    <a:pt x="336" y="106"/>
                    <a:pt x="504" y="0"/>
                  </a:cubicBezTo>
                  <a:cubicBezTo>
                    <a:pt x="504" y="101"/>
                    <a:pt x="504" y="201"/>
                    <a:pt x="504" y="302"/>
                  </a:cubicBezTo>
                  <a:close/>
                </a:path>
              </a:pathLst>
            </a:custGeom>
            <a:solidFill>
              <a:srgbClr val="AC7D00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6" name="Freeform 10"/>
            <p:cNvSpPr>
              <a:spLocks/>
            </p:cNvSpPr>
            <p:nvPr/>
          </p:nvSpPr>
          <p:spPr bwMode="auto">
            <a:xfrm>
              <a:off x="2481389" y="2591708"/>
              <a:ext cx="1812571" cy="582467"/>
            </a:xfrm>
            <a:custGeom>
              <a:avLst/>
              <a:gdLst>
                <a:gd name="T0" fmla="*/ 790 w 941"/>
                <a:gd name="T1" fmla="*/ 0 h 302"/>
                <a:gd name="T2" fmla="*/ 0 w 941"/>
                <a:gd name="T3" fmla="*/ 0 h 302"/>
                <a:gd name="T4" fmla="*/ 0 w 941"/>
                <a:gd name="T5" fmla="*/ 302 h 302"/>
                <a:gd name="T6" fmla="*/ 790 w 941"/>
                <a:gd name="T7" fmla="*/ 302 h 302"/>
                <a:gd name="T8" fmla="*/ 941 w 941"/>
                <a:gd name="T9" fmla="*/ 151 h 302"/>
                <a:gd name="T10" fmla="*/ 790 w 941"/>
                <a:gd name="T11" fmla="*/ 0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41" h="302">
                  <a:moveTo>
                    <a:pt x="79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02"/>
                    <a:pt x="0" y="302"/>
                    <a:pt x="0" y="302"/>
                  </a:cubicBezTo>
                  <a:cubicBezTo>
                    <a:pt x="790" y="302"/>
                    <a:pt x="790" y="302"/>
                    <a:pt x="790" y="302"/>
                  </a:cubicBezTo>
                  <a:cubicBezTo>
                    <a:pt x="873" y="302"/>
                    <a:pt x="941" y="234"/>
                    <a:pt x="941" y="151"/>
                  </a:cubicBezTo>
                  <a:cubicBezTo>
                    <a:pt x="941" y="67"/>
                    <a:pt x="873" y="0"/>
                    <a:pt x="79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7" name="Freeform 11"/>
            <p:cNvSpPr>
              <a:spLocks/>
            </p:cNvSpPr>
            <p:nvPr/>
          </p:nvSpPr>
          <p:spPr bwMode="auto">
            <a:xfrm>
              <a:off x="2481389" y="3174175"/>
              <a:ext cx="3002757" cy="581652"/>
            </a:xfrm>
            <a:custGeom>
              <a:avLst/>
              <a:gdLst>
                <a:gd name="T0" fmla="*/ 1408 w 1559"/>
                <a:gd name="T1" fmla="*/ 0 h 302"/>
                <a:gd name="T2" fmla="*/ 0 w 1559"/>
                <a:gd name="T3" fmla="*/ 0 h 302"/>
                <a:gd name="T4" fmla="*/ 0 w 1559"/>
                <a:gd name="T5" fmla="*/ 302 h 302"/>
                <a:gd name="T6" fmla="*/ 1408 w 1559"/>
                <a:gd name="T7" fmla="*/ 302 h 302"/>
                <a:gd name="T8" fmla="*/ 1559 w 1559"/>
                <a:gd name="T9" fmla="*/ 151 h 302"/>
                <a:gd name="T10" fmla="*/ 1408 w 1559"/>
                <a:gd name="T11" fmla="*/ 0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59" h="302">
                  <a:moveTo>
                    <a:pt x="1408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02"/>
                    <a:pt x="0" y="302"/>
                    <a:pt x="0" y="302"/>
                  </a:cubicBezTo>
                  <a:cubicBezTo>
                    <a:pt x="1408" y="302"/>
                    <a:pt x="1408" y="302"/>
                    <a:pt x="1408" y="302"/>
                  </a:cubicBezTo>
                  <a:cubicBezTo>
                    <a:pt x="1491" y="302"/>
                    <a:pt x="1559" y="234"/>
                    <a:pt x="1559" y="151"/>
                  </a:cubicBezTo>
                  <a:cubicBezTo>
                    <a:pt x="1559" y="67"/>
                    <a:pt x="1491" y="0"/>
                    <a:pt x="140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8" name="Freeform 12"/>
            <p:cNvSpPr>
              <a:spLocks/>
            </p:cNvSpPr>
            <p:nvPr/>
          </p:nvSpPr>
          <p:spPr bwMode="auto">
            <a:xfrm>
              <a:off x="2481389" y="3755827"/>
              <a:ext cx="2467540" cy="581652"/>
            </a:xfrm>
            <a:custGeom>
              <a:avLst/>
              <a:gdLst>
                <a:gd name="T0" fmla="*/ 1130 w 1281"/>
                <a:gd name="T1" fmla="*/ 0 h 302"/>
                <a:gd name="T2" fmla="*/ 0 w 1281"/>
                <a:gd name="T3" fmla="*/ 0 h 302"/>
                <a:gd name="T4" fmla="*/ 0 w 1281"/>
                <a:gd name="T5" fmla="*/ 302 h 302"/>
                <a:gd name="T6" fmla="*/ 1130 w 1281"/>
                <a:gd name="T7" fmla="*/ 302 h 302"/>
                <a:gd name="T8" fmla="*/ 1281 w 1281"/>
                <a:gd name="T9" fmla="*/ 151 h 302"/>
                <a:gd name="T10" fmla="*/ 1130 w 1281"/>
                <a:gd name="T11" fmla="*/ 0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81" h="302">
                  <a:moveTo>
                    <a:pt x="113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02"/>
                    <a:pt x="0" y="302"/>
                    <a:pt x="0" y="302"/>
                  </a:cubicBezTo>
                  <a:cubicBezTo>
                    <a:pt x="1130" y="302"/>
                    <a:pt x="1130" y="302"/>
                    <a:pt x="1130" y="302"/>
                  </a:cubicBezTo>
                  <a:cubicBezTo>
                    <a:pt x="1213" y="302"/>
                    <a:pt x="1281" y="234"/>
                    <a:pt x="1281" y="151"/>
                  </a:cubicBezTo>
                  <a:cubicBezTo>
                    <a:pt x="1281" y="68"/>
                    <a:pt x="1213" y="0"/>
                    <a:pt x="1130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9" name="Freeform 13"/>
            <p:cNvSpPr>
              <a:spLocks/>
            </p:cNvSpPr>
            <p:nvPr/>
          </p:nvSpPr>
          <p:spPr bwMode="auto">
            <a:xfrm>
              <a:off x="2481389" y="4337478"/>
              <a:ext cx="1955132" cy="581652"/>
            </a:xfrm>
            <a:custGeom>
              <a:avLst/>
              <a:gdLst>
                <a:gd name="T0" fmla="*/ 864 w 1015"/>
                <a:gd name="T1" fmla="*/ 0 h 302"/>
                <a:gd name="T2" fmla="*/ 0 w 1015"/>
                <a:gd name="T3" fmla="*/ 0 h 302"/>
                <a:gd name="T4" fmla="*/ 0 w 1015"/>
                <a:gd name="T5" fmla="*/ 302 h 302"/>
                <a:gd name="T6" fmla="*/ 864 w 1015"/>
                <a:gd name="T7" fmla="*/ 302 h 302"/>
                <a:gd name="T8" fmla="*/ 1015 w 1015"/>
                <a:gd name="T9" fmla="*/ 151 h 302"/>
                <a:gd name="T10" fmla="*/ 864 w 1015"/>
                <a:gd name="T11" fmla="*/ 0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15" h="302">
                  <a:moveTo>
                    <a:pt x="864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02"/>
                    <a:pt x="0" y="302"/>
                    <a:pt x="0" y="302"/>
                  </a:cubicBezTo>
                  <a:cubicBezTo>
                    <a:pt x="864" y="302"/>
                    <a:pt x="864" y="302"/>
                    <a:pt x="864" y="302"/>
                  </a:cubicBezTo>
                  <a:cubicBezTo>
                    <a:pt x="947" y="302"/>
                    <a:pt x="1015" y="235"/>
                    <a:pt x="1015" y="151"/>
                  </a:cubicBezTo>
                  <a:cubicBezTo>
                    <a:pt x="1015" y="68"/>
                    <a:pt x="947" y="0"/>
                    <a:pt x="864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60" name="Freeform 14"/>
            <p:cNvSpPr>
              <a:spLocks/>
            </p:cNvSpPr>
            <p:nvPr/>
          </p:nvSpPr>
          <p:spPr bwMode="auto">
            <a:xfrm>
              <a:off x="2481389" y="4919130"/>
              <a:ext cx="2711931" cy="581652"/>
            </a:xfrm>
            <a:custGeom>
              <a:avLst/>
              <a:gdLst>
                <a:gd name="T0" fmla="*/ 1408 w 1408"/>
                <a:gd name="T1" fmla="*/ 151 h 302"/>
                <a:gd name="T2" fmla="*/ 1268 w 1408"/>
                <a:gd name="T3" fmla="*/ 1 h 302"/>
                <a:gd name="T4" fmla="*/ 1268 w 1408"/>
                <a:gd name="T5" fmla="*/ 0 h 302"/>
                <a:gd name="T6" fmla="*/ 0 w 1408"/>
                <a:gd name="T7" fmla="*/ 0 h 302"/>
                <a:gd name="T8" fmla="*/ 0 w 1408"/>
                <a:gd name="T9" fmla="*/ 302 h 302"/>
                <a:gd name="T10" fmla="*/ 1268 w 1408"/>
                <a:gd name="T11" fmla="*/ 302 h 302"/>
                <a:gd name="T12" fmla="*/ 1268 w 1408"/>
                <a:gd name="T13" fmla="*/ 302 h 302"/>
                <a:gd name="T14" fmla="*/ 1408 w 1408"/>
                <a:gd name="T15" fmla="*/ 151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08" h="302">
                  <a:moveTo>
                    <a:pt x="1408" y="151"/>
                  </a:moveTo>
                  <a:cubicBezTo>
                    <a:pt x="1408" y="72"/>
                    <a:pt x="1346" y="6"/>
                    <a:pt x="1268" y="1"/>
                  </a:cubicBezTo>
                  <a:cubicBezTo>
                    <a:pt x="1268" y="0"/>
                    <a:pt x="1268" y="0"/>
                    <a:pt x="1268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02"/>
                    <a:pt x="0" y="302"/>
                    <a:pt x="0" y="302"/>
                  </a:cubicBezTo>
                  <a:cubicBezTo>
                    <a:pt x="1268" y="302"/>
                    <a:pt x="1268" y="302"/>
                    <a:pt x="1268" y="302"/>
                  </a:cubicBezTo>
                  <a:cubicBezTo>
                    <a:pt x="1268" y="302"/>
                    <a:pt x="1268" y="302"/>
                    <a:pt x="1268" y="302"/>
                  </a:cubicBezTo>
                  <a:cubicBezTo>
                    <a:pt x="1346" y="296"/>
                    <a:pt x="1408" y="231"/>
                    <a:pt x="1408" y="15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61" name="Rectangle 15"/>
            <p:cNvSpPr>
              <a:spLocks noChangeArrowheads="1"/>
            </p:cNvSpPr>
            <p:nvPr/>
          </p:nvSpPr>
          <p:spPr bwMode="auto">
            <a:xfrm>
              <a:off x="0" y="2559123"/>
              <a:ext cx="1510340" cy="99223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62" name="Rectangle 16"/>
            <p:cNvSpPr>
              <a:spLocks noChangeArrowheads="1"/>
            </p:cNvSpPr>
            <p:nvPr/>
          </p:nvSpPr>
          <p:spPr bwMode="auto">
            <a:xfrm>
              <a:off x="0" y="2559123"/>
              <a:ext cx="1510340" cy="9922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38" name="Rectangle 293"/>
            <p:cNvSpPr>
              <a:spLocks noChangeArrowheads="1"/>
            </p:cNvSpPr>
            <p:nvPr/>
          </p:nvSpPr>
          <p:spPr bwMode="auto">
            <a:xfrm>
              <a:off x="0" y="3551352"/>
              <a:ext cx="1510340" cy="9906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39" name="Rectangle 294"/>
            <p:cNvSpPr>
              <a:spLocks noChangeArrowheads="1"/>
            </p:cNvSpPr>
            <p:nvPr/>
          </p:nvSpPr>
          <p:spPr bwMode="auto">
            <a:xfrm>
              <a:off x="0" y="3551352"/>
              <a:ext cx="1510340" cy="990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0" name="Rectangle 687"/>
            <p:cNvSpPr>
              <a:spLocks noChangeArrowheads="1"/>
            </p:cNvSpPr>
            <p:nvPr/>
          </p:nvSpPr>
          <p:spPr bwMode="auto">
            <a:xfrm>
              <a:off x="0" y="5533368"/>
              <a:ext cx="1510340" cy="9906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1" name="Rectangle 688"/>
            <p:cNvSpPr>
              <a:spLocks noChangeArrowheads="1"/>
            </p:cNvSpPr>
            <p:nvPr/>
          </p:nvSpPr>
          <p:spPr bwMode="auto">
            <a:xfrm>
              <a:off x="0" y="5533368"/>
              <a:ext cx="1510340" cy="990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4" name="Rectangle 791"/>
            <p:cNvSpPr>
              <a:spLocks noChangeArrowheads="1"/>
            </p:cNvSpPr>
            <p:nvPr/>
          </p:nvSpPr>
          <p:spPr bwMode="auto">
            <a:xfrm>
              <a:off x="0" y="4541953"/>
              <a:ext cx="1510340" cy="991415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5" name="Rectangle 792"/>
            <p:cNvSpPr>
              <a:spLocks noChangeArrowheads="1"/>
            </p:cNvSpPr>
            <p:nvPr/>
          </p:nvSpPr>
          <p:spPr bwMode="auto">
            <a:xfrm>
              <a:off x="0" y="4541953"/>
              <a:ext cx="1510340" cy="9914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6" name="Rectangle 904"/>
            <p:cNvSpPr>
              <a:spLocks noChangeArrowheads="1"/>
            </p:cNvSpPr>
            <p:nvPr/>
          </p:nvSpPr>
          <p:spPr bwMode="auto">
            <a:xfrm>
              <a:off x="0" y="1569337"/>
              <a:ext cx="1510340" cy="98978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7" name="Rectangle 905"/>
            <p:cNvSpPr>
              <a:spLocks noChangeArrowheads="1"/>
            </p:cNvSpPr>
            <p:nvPr/>
          </p:nvSpPr>
          <p:spPr bwMode="auto">
            <a:xfrm>
              <a:off x="0" y="1569337"/>
              <a:ext cx="1510340" cy="9897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Freeform 1034"/>
            <p:cNvSpPr>
              <a:spLocks/>
            </p:cNvSpPr>
            <p:nvPr/>
          </p:nvSpPr>
          <p:spPr bwMode="auto">
            <a:xfrm>
              <a:off x="3078519" y="2748119"/>
              <a:ext cx="7332" cy="296528"/>
            </a:xfrm>
            <a:custGeom>
              <a:avLst/>
              <a:gdLst>
                <a:gd name="T0" fmla="*/ 0 w 4"/>
                <a:gd name="T1" fmla="*/ 2 h 154"/>
                <a:gd name="T2" fmla="*/ 0 w 4"/>
                <a:gd name="T3" fmla="*/ 152 h 154"/>
                <a:gd name="T4" fmla="*/ 2 w 4"/>
                <a:gd name="T5" fmla="*/ 154 h 154"/>
                <a:gd name="T6" fmla="*/ 4 w 4"/>
                <a:gd name="T7" fmla="*/ 152 h 154"/>
                <a:gd name="T8" fmla="*/ 4 w 4"/>
                <a:gd name="T9" fmla="*/ 2 h 154"/>
                <a:gd name="T10" fmla="*/ 2 w 4"/>
                <a:gd name="T11" fmla="*/ 0 h 154"/>
                <a:gd name="T12" fmla="*/ 0 w 4"/>
                <a:gd name="T13" fmla="*/ 2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154">
                  <a:moveTo>
                    <a:pt x="0" y="2"/>
                  </a:moveTo>
                  <a:cubicBezTo>
                    <a:pt x="0" y="152"/>
                    <a:pt x="0" y="152"/>
                    <a:pt x="0" y="152"/>
                  </a:cubicBezTo>
                  <a:cubicBezTo>
                    <a:pt x="0" y="153"/>
                    <a:pt x="1" y="154"/>
                    <a:pt x="2" y="154"/>
                  </a:cubicBezTo>
                  <a:cubicBezTo>
                    <a:pt x="3" y="154"/>
                    <a:pt x="4" y="153"/>
                    <a:pt x="4" y="15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3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6" name="Freeform 1035"/>
            <p:cNvSpPr>
              <a:spLocks/>
            </p:cNvSpPr>
            <p:nvPr/>
          </p:nvSpPr>
          <p:spPr bwMode="auto">
            <a:xfrm>
              <a:off x="3078519" y="3328141"/>
              <a:ext cx="7332" cy="296528"/>
            </a:xfrm>
            <a:custGeom>
              <a:avLst/>
              <a:gdLst>
                <a:gd name="T0" fmla="*/ 0 w 4"/>
                <a:gd name="T1" fmla="*/ 2 h 154"/>
                <a:gd name="T2" fmla="*/ 0 w 4"/>
                <a:gd name="T3" fmla="*/ 152 h 154"/>
                <a:gd name="T4" fmla="*/ 2 w 4"/>
                <a:gd name="T5" fmla="*/ 154 h 154"/>
                <a:gd name="T6" fmla="*/ 4 w 4"/>
                <a:gd name="T7" fmla="*/ 152 h 154"/>
                <a:gd name="T8" fmla="*/ 4 w 4"/>
                <a:gd name="T9" fmla="*/ 2 h 154"/>
                <a:gd name="T10" fmla="*/ 2 w 4"/>
                <a:gd name="T11" fmla="*/ 0 h 154"/>
                <a:gd name="T12" fmla="*/ 0 w 4"/>
                <a:gd name="T13" fmla="*/ 2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154">
                  <a:moveTo>
                    <a:pt x="0" y="2"/>
                  </a:moveTo>
                  <a:cubicBezTo>
                    <a:pt x="0" y="152"/>
                    <a:pt x="0" y="152"/>
                    <a:pt x="0" y="152"/>
                  </a:cubicBezTo>
                  <a:cubicBezTo>
                    <a:pt x="0" y="153"/>
                    <a:pt x="1" y="154"/>
                    <a:pt x="2" y="154"/>
                  </a:cubicBezTo>
                  <a:cubicBezTo>
                    <a:pt x="3" y="154"/>
                    <a:pt x="4" y="153"/>
                    <a:pt x="4" y="15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3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7" name="Freeform 1036"/>
            <p:cNvSpPr>
              <a:spLocks/>
            </p:cNvSpPr>
            <p:nvPr/>
          </p:nvSpPr>
          <p:spPr bwMode="auto">
            <a:xfrm>
              <a:off x="3078519" y="3908164"/>
              <a:ext cx="7332" cy="296528"/>
            </a:xfrm>
            <a:custGeom>
              <a:avLst/>
              <a:gdLst>
                <a:gd name="T0" fmla="*/ 0 w 4"/>
                <a:gd name="T1" fmla="*/ 2 h 154"/>
                <a:gd name="T2" fmla="*/ 0 w 4"/>
                <a:gd name="T3" fmla="*/ 152 h 154"/>
                <a:gd name="T4" fmla="*/ 2 w 4"/>
                <a:gd name="T5" fmla="*/ 154 h 154"/>
                <a:gd name="T6" fmla="*/ 4 w 4"/>
                <a:gd name="T7" fmla="*/ 152 h 154"/>
                <a:gd name="T8" fmla="*/ 4 w 4"/>
                <a:gd name="T9" fmla="*/ 2 h 154"/>
                <a:gd name="T10" fmla="*/ 2 w 4"/>
                <a:gd name="T11" fmla="*/ 0 h 154"/>
                <a:gd name="T12" fmla="*/ 0 w 4"/>
                <a:gd name="T13" fmla="*/ 2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154">
                  <a:moveTo>
                    <a:pt x="0" y="2"/>
                  </a:moveTo>
                  <a:cubicBezTo>
                    <a:pt x="0" y="152"/>
                    <a:pt x="0" y="152"/>
                    <a:pt x="0" y="152"/>
                  </a:cubicBezTo>
                  <a:cubicBezTo>
                    <a:pt x="0" y="153"/>
                    <a:pt x="1" y="154"/>
                    <a:pt x="2" y="154"/>
                  </a:cubicBezTo>
                  <a:cubicBezTo>
                    <a:pt x="3" y="154"/>
                    <a:pt x="4" y="153"/>
                    <a:pt x="4" y="15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3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Freeform 1037"/>
            <p:cNvSpPr>
              <a:spLocks/>
            </p:cNvSpPr>
            <p:nvPr/>
          </p:nvSpPr>
          <p:spPr bwMode="auto">
            <a:xfrm>
              <a:off x="3078519" y="4487372"/>
              <a:ext cx="7332" cy="297343"/>
            </a:xfrm>
            <a:custGeom>
              <a:avLst/>
              <a:gdLst>
                <a:gd name="T0" fmla="*/ 0 w 4"/>
                <a:gd name="T1" fmla="*/ 2 h 154"/>
                <a:gd name="T2" fmla="*/ 0 w 4"/>
                <a:gd name="T3" fmla="*/ 152 h 154"/>
                <a:gd name="T4" fmla="*/ 2 w 4"/>
                <a:gd name="T5" fmla="*/ 154 h 154"/>
                <a:gd name="T6" fmla="*/ 4 w 4"/>
                <a:gd name="T7" fmla="*/ 152 h 154"/>
                <a:gd name="T8" fmla="*/ 4 w 4"/>
                <a:gd name="T9" fmla="*/ 2 h 154"/>
                <a:gd name="T10" fmla="*/ 2 w 4"/>
                <a:gd name="T11" fmla="*/ 0 h 154"/>
                <a:gd name="T12" fmla="*/ 0 w 4"/>
                <a:gd name="T13" fmla="*/ 2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154">
                  <a:moveTo>
                    <a:pt x="0" y="2"/>
                  </a:moveTo>
                  <a:cubicBezTo>
                    <a:pt x="0" y="152"/>
                    <a:pt x="0" y="152"/>
                    <a:pt x="0" y="152"/>
                  </a:cubicBezTo>
                  <a:cubicBezTo>
                    <a:pt x="0" y="153"/>
                    <a:pt x="1" y="154"/>
                    <a:pt x="2" y="154"/>
                  </a:cubicBezTo>
                  <a:cubicBezTo>
                    <a:pt x="3" y="154"/>
                    <a:pt x="4" y="153"/>
                    <a:pt x="4" y="15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3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9" name="Freeform 1038"/>
            <p:cNvSpPr>
              <a:spLocks/>
            </p:cNvSpPr>
            <p:nvPr/>
          </p:nvSpPr>
          <p:spPr bwMode="auto">
            <a:xfrm>
              <a:off x="3078519" y="5067394"/>
              <a:ext cx="7332" cy="294899"/>
            </a:xfrm>
            <a:custGeom>
              <a:avLst/>
              <a:gdLst>
                <a:gd name="T0" fmla="*/ 0 w 4"/>
                <a:gd name="T1" fmla="*/ 2 h 153"/>
                <a:gd name="T2" fmla="*/ 0 w 4"/>
                <a:gd name="T3" fmla="*/ 151 h 153"/>
                <a:gd name="T4" fmla="*/ 2 w 4"/>
                <a:gd name="T5" fmla="*/ 153 h 153"/>
                <a:gd name="T6" fmla="*/ 4 w 4"/>
                <a:gd name="T7" fmla="*/ 151 h 153"/>
                <a:gd name="T8" fmla="*/ 4 w 4"/>
                <a:gd name="T9" fmla="*/ 2 h 153"/>
                <a:gd name="T10" fmla="*/ 2 w 4"/>
                <a:gd name="T11" fmla="*/ 0 h 153"/>
                <a:gd name="T12" fmla="*/ 0 w 4"/>
                <a:gd name="T13" fmla="*/ 2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153">
                  <a:moveTo>
                    <a:pt x="0" y="2"/>
                  </a:moveTo>
                  <a:cubicBezTo>
                    <a:pt x="0" y="151"/>
                    <a:pt x="0" y="151"/>
                    <a:pt x="0" y="151"/>
                  </a:cubicBezTo>
                  <a:cubicBezTo>
                    <a:pt x="0" y="153"/>
                    <a:pt x="1" y="153"/>
                    <a:pt x="2" y="153"/>
                  </a:cubicBezTo>
                  <a:cubicBezTo>
                    <a:pt x="3" y="153"/>
                    <a:pt x="4" y="153"/>
                    <a:pt x="4" y="151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3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Freeform 1039"/>
            <p:cNvSpPr>
              <a:spLocks/>
            </p:cNvSpPr>
            <p:nvPr/>
          </p:nvSpPr>
          <p:spPr bwMode="auto">
            <a:xfrm>
              <a:off x="5191691" y="3222238"/>
              <a:ext cx="244392" cy="485525"/>
            </a:xfrm>
            <a:custGeom>
              <a:avLst/>
              <a:gdLst>
                <a:gd name="T0" fmla="*/ 2 w 127"/>
                <a:gd name="T1" fmla="*/ 252 h 252"/>
                <a:gd name="T2" fmla="*/ 127 w 127"/>
                <a:gd name="T3" fmla="*/ 126 h 252"/>
                <a:gd name="T4" fmla="*/ 2 w 127"/>
                <a:gd name="T5" fmla="*/ 0 h 252"/>
                <a:gd name="T6" fmla="*/ 0 w 127"/>
                <a:gd name="T7" fmla="*/ 2 h 252"/>
                <a:gd name="T8" fmla="*/ 2 w 127"/>
                <a:gd name="T9" fmla="*/ 4 h 252"/>
                <a:gd name="T10" fmla="*/ 123 w 127"/>
                <a:gd name="T11" fmla="*/ 126 h 252"/>
                <a:gd name="T12" fmla="*/ 2 w 127"/>
                <a:gd name="T13" fmla="*/ 248 h 252"/>
                <a:gd name="T14" fmla="*/ 0 w 127"/>
                <a:gd name="T15" fmla="*/ 250 h 252"/>
                <a:gd name="T16" fmla="*/ 2 w 127"/>
                <a:gd name="T17" fmla="*/ 25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7" h="252">
                  <a:moveTo>
                    <a:pt x="2" y="252"/>
                  </a:moveTo>
                  <a:cubicBezTo>
                    <a:pt x="71" y="251"/>
                    <a:pt x="127" y="195"/>
                    <a:pt x="127" y="126"/>
                  </a:cubicBezTo>
                  <a:cubicBezTo>
                    <a:pt x="127" y="57"/>
                    <a:pt x="71" y="1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69" y="5"/>
                    <a:pt x="123" y="59"/>
                    <a:pt x="123" y="126"/>
                  </a:cubicBezTo>
                  <a:cubicBezTo>
                    <a:pt x="123" y="193"/>
                    <a:pt x="69" y="247"/>
                    <a:pt x="2" y="248"/>
                  </a:cubicBezTo>
                  <a:cubicBezTo>
                    <a:pt x="1" y="248"/>
                    <a:pt x="0" y="249"/>
                    <a:pt x="0" y="250"/>
                  </a:cubicBezTo>
                  <a:cubicBezTo>
                    <a:pt x="0" y="251"/>
                    <a:pt x="1" y="252"/>
                    <a:pt x="2" y="25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Freeform 1040"/>
            <p:cNvSpPr>
              <a:spLocks/>
            </p:cNvSpPr>
            <p:nvPr/>
          </p:nvSpPr>
          <p:spPr bwMode="auto">
            <a:xfrm>
              <a:off x="4649956" y="3803890"/>
              <a:ext cx="245206" cy="485525"/>
            </a:xfrm>
            <a:custGeom>
              <a:avLst/>
              <a:gdLst>
                <a:gd name="T0" fmla="*/ 2 w 127"/>
                <a:gd name="T1" fmla="*/ 252 h 252"/>
                <a:gd name="T2" fmla="*/ 127 w 127"/>
                <a:gd name="T3" fmla="*/ 126 h 252"/>
                <a:gd name="T4" fmla="*/ 2 w 127"/>
                <a:gd name="T5" fmla="*/ 0 h 252"/>
                <a:gd name="T6" fmla="*/ 0 w 127"/>
                <a:gd name="T7" fmla="*/ 2 h 252"/>
                <a:gd name="T8" fmla="*/ 2 w 127"/>
                <a:gd name="T9" fmla="*/ 4 h 252"/>
                <a:gd name="T10" fmla="*/ 123 w 127"/>
                <a:gd name="T11" fmla="*/ 126 h 252"/>
                <a:gd name="T12" fmla="*/ 2 w 127"/>
                <a:gd name="T13" fmla="*/ 248 h 252"/>
                <a:gd name="T14" fmla="*/ 0 w 127"/>
                <a:gd name="T15" fmla="*/ 250 h 252"/>
                <a:gd name="T16" fmla="*/ 2 w 127"/>
                <a:gd name="T17" fmla="*/ 25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7" h="252">
                  <a:moveTo>
                    <a:pt x="2" y="252"/>
                  </a:moveTo>
                  <a:cubicBezTo>
                    <a:pt x="71" y="251"/>
                    <a:pt x="127" y="195"/>
                    <a:pt x="127" y="126"/>
                  </a:cubicBezTo>
                  <a:cubicBezTo>
                    <a:pt x="127" y="57"/>
                    <a:pt x="71" y="1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69" y="5"/>
                    <a:pt x="123" y="59"/>
                    <a:pt x="123" y="126"/>
                  </a:cubicBezTo>
                  <a:cubicBezTo>
                    <a:pt x="123" y="193"/>
                    <a:pt x="69" y="247"/>
                    <a:pt x="2" y="248"/>
                  </a:cubicBezTo>
                  <a:cubicBezTo>
                    <a:pt x="1" y="248"/>
                    <a:pt x="0" y="249"/>
                    <a:pt x="0" y="250"/>
                  </a:cubicBezTo>
                  <a:cubicBezTo>
                    <a:pt x="0" y="251"/>
                    <a:pt x="1" y="252"/>
                    <a:pt x="2" y="25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2" name="Freeform 1041"/>
            <p:cNvSpPr>
              <a:spLocks/>
            </p:cNvSpPr>
            <p:nvPr/>
          </p:nvSpPr>
          <p:spPr bwMode="auto">
            <a:xfrm>
              <a:off x="4902494" y="4967194"/>
              <a:ext cx="244392" cy="485525"/>
            </a:xfrm>
            <a:custGeom>
              <a:avLst/>
              <a:gdLst>
                <a:gd name="T0" fmla="*/ 2 w 127"/>
                <a:gd name="T1" fmla="*/ 252 h 252"/>
                <a:gd name="T2" fmla="*/ 127 w 127"/>
                <a:gd name="T3" fmla="*/ 126 h 252"/>
                <a:gd name="T4" fmla="*/ 2 w 127"/>
                <a:gd name="T5" fmla="*/ 0 h 252"/>
                <a:gd name="T6" fmla="*/ 0 w 127"/>
                <a:gd name="T7" fmla="*/ 2 h 252"/>
                <a:gd name="T8" fmla="*/ 2 w 127"/>
                <a:gd name="T9" fmla="*/ 4 h 252"/>
                <a:gd name="T10" fmla="*/ 123 w 127"/>
                <a:gd name="T11" fmla="*/ 126 h 252"/>
                <a:gd name="T12" fmla="*/ 2 w 127"/>
                <a:gd name="T13" fmla="*/ 248 h 252"/>
                <a:gd name="T14" fmla="*/ 0 w 127"/>
                <a:gd name="T15" fmla="*/ 250 h 252"/>
                <a:gd name="T16" fmla="*/ 2 w 127"/>
                <a:gd name="T17" fmla="*/ 25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7" h="252">
                  <a:moveTo>
                    <a:pt x="2" y="252"/>
                  </a:moveTo>
                  <a:cubicBezTo>
                    <a:pt x="71" y="251"/>
                    <a:pt x="127" y="195"/>
                    <a:pt x="127" y="126"/>
                  </a:cubicBezTo>
                  <a:cubicBezTo>
                    <a:pt x="127" y="57"/>
                    <a:pt x="71" y="1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4"/>
                    <a:pt x="1" y="4"/>
                    <a:pt x="2" y="4"/>
                  </a:cubicBezTo>
                  <a:cubicBezTo>
                    <a:pt x="69" y="5"/>
                    <a:pt x="123" y="59"/>
                    <a:pt x="123" y="126"/>
                  </a:cubicBezTo>
                  <a:cubicBezTo>
                    <a:pt x="123" y="193"/>
                    <a:pt x="69" y="247"/>
                    <a:pt x="2" y="248"/>
                  </a:cubicBezTo>
                  <a:cubicBezTo>
                    <a:pt x="1" y="248"/>
                    <a:pt x="0" y="249"/>
                    <a:pt x="0" y="250"/>
                  </a:cubicBezTo>
                  <a:cubicBezTo>
                    <a:pt x="0" y="251"/>
                    <a:pt x="1" y="252"/>
                    <a:pt x="2" y="25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" name="Freeform 1042"/>
            <p:cNvSpPr>
              <a:spLocks/>
            </p:cNvSpPr>
            <p:nvPr/>
          </p:nvSpPr>
          <p:spPr bwMode="auto">
            <a:xfrm>
              <a:off x="4143251" y="4385542"/>
              <a:ext cx="245206" cy="485525"/>
            </a:xfrm>
            <a:custGeom>
              <a:avLst/>
              <a:gdLst>
                <a:gd name="T0" fmla="*/ 2 w 127"/>
                <a:gd name="T1" fmla="*/ 252 h 252"/>
                <a:gd name="T2" fmla="*/ 127 w 127"/>
                <a:gd name="T3" fmla="*/ 126 h 252"/>
                <a:gd name="T4" fmla="*/ 2 w 127"/>
                <a:gd name="T5" fmla="*/ 0 h 252"/>
                <a:gd name="T6" fmla="*/ 0 w 127"/>
                <a:gd name="T7" fmla="*/ 2 h 252"/>
                <a:gd name="T8" fmla="*/ 2 w 127"/>
                <a:gd name="T9" fmla="*/ 4 h 252"/>
                <a:gd name="T10" fmla="*/ 123 w 127"/>
                <a:gd name="T11" fmla="*/ 126 h 252"/>
                <a:gd name="T12" fmla="*/ 2 w 127"/>
                <a:gd name="T13" fmla="*/ 248 h 252"/>
                <a:gd name="T14" fmla="*/ 0 w 127"/>
                <a:gd name="T15" fmla="*/ 250 h 252"/>
                <a:gd name="T16" fmla="*/ 2 w 127"/>
                <a:gd name="T17" fmla="*/ 25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7" h="252">
                  <a:moveTo>
                    <a:pt x="2" y="252"/>
                  </a:moveTo>
                  <a:cubicBezTo>
                    <a:pt x="71" y="251"/>
                    <a:pt x="127" y="195"/>
                    <a:pt x="127" y="126"/>
                  </a:cubicBezTo>
                  <a:cubicBezTo>
                    <a:pt x="127" y="57"/>
                    <a:pt x="71" y="1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69" y="5"/>
                    <a:pt x="123" y="59"/>
                    <a:pt x="123" y="126"/>
                  </a:cubicBezTo>
                  <a:cubicBezTo>
                    <a:pt x="123" y="193"/>
                    <a:pt x="69" y="247"/>
                    <a:pt x="2" y="248"/>
                  </a:cubicBezTo>
                  <a:cubicBezTo>
                    <a:pt x="1" y="248"/>
                    <a:pt x="0" y="249"/>
                    <a:pt x="0" y="250"/>
                  </a:cubicBezTo>
                  <a:cubicBezTo>
                    <a:pt x="0" y="251"/>
                    <a:pt x="1" y="252"/>
                    <a:pt x="2" y="25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4" name="Freeform 1043"/>
            <p:cNvSpPr>
              <a:spLocks/>
            </p:cNvSpPr>
            <p:nvPr/>
          </p:nvSpPr>
          <p:spPr bwMode="auto">
            <a:xfrm>
              <a:off x="4006392" y="2639772"/>
              <a:ext cx="245206" cy="485525"/>
            </a:xfrm>
            <a:custGeom>
              <a:avLst/>
              <a:gdLst>
                <a:gd name="T0" fmla="*/ 2 w 127"/>
                <a:gd name="T1" fmla="*/ 252 h 252"/>
                <a:gd name="T2" fmla="*/ 127 w 127"/>
                <a:gd name="T3" fmla="*/ 126 h 252"/>
                <a:gd name="T4" fmla="*/ 2 w 127"/>
                <a:gd name="T5" fmla="*/ 0 h 252"/>
                <a:gd name="T6" fmla="*/ 0 w 127"/>
                <a:gd name="T7" fmla="*/ 2 h 252"/>
                <a:gd name="T8" fmla="*/ 2 w 127"/>
                <a:gd name="T9" fmla="*/ 4 h 252"/>
                <a:gd name="T10" fmla="*/ 123 w 127"/>
                <a:gd name="T11" fmla="*/ 126 h 252"/>
                <a:gd name="T12" fmla="*/ 2 w 127"/>
                <a:gd name="T13" fmla="*/ 248 h 252"/>
                <a:gd name="T14" fmla="*/ 0 w 127"/>
                <a:gd name="T15" fmla="*/ 250 h 252"/>
                <a:gd name="T16" fmla="*/ 2 w 127"/>
                <a:gd name="T17" fmla="*/ 25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7" h="252">
                  <a:moveTo>
                    <a:pt x="2" y="252"/>
                  </a:moveTo>
                  <a:cubicBezTo>
                    <a:pt x="71" y="251"/>
                    <a:pt x="127" y="195"/>
                    <a:pt x="127" y="126"/>
                  </a:cubicBezTo>
                  <a:cubicBezTo>
                    <a:pt x="127" y="57"/>
                    <a:pt x="71" y="1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69" y="5"/>
                    <a:pt x="123" y="59"/>
                    <a:pt x="123" y="126"/>
                  </a:cubicBezTo>
                  <a:cubicBezTo>
                    <a:pt x="123" y="193"/>
                    <a:pt x="69" y="247"/>
                    <a:pt x="2" y="248"/>
                  </a:cubicBezTo>
                  <a:cubicBezTo>
                    <a:pt x="1" y="248"/>
                    <a:pt x="0" y="249"/>
                    <a:pt x="0" y="250"/>
                  </a:cubicBezTo>
                  <a:cubicBezTo>
                    <a:pt x="0" y="251"/>
                    <a:pt x="1" y="252"/>
                    <a:pt x="2" y="25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051" name="Group 1050"/>
            <p:cNvGrpSpPr/>
            <p:nvPr/>
          </p:nvGrpSpPr>
          <p:grpSpPr>
            <a:xfrm>
              <a:off x="497872" y="4806689"/>
              <a:ext cx="464344" cy="465138"/>
              <a:chOff x="9145588" y="4435475"/>
              <a:chExt cx="464344" cy="465138"/>
            </a:xfrm>
            <a:solidFill>
              <a:schemeClr val="bg2"/>
            </a:solidFill>
          </p:grpSpPr>
          <p:sp>
            <p:nvSpPr>
              <p:cNvPr id="1052" name="AutoShape 7"/>
              <p:cNvSpPr>
                <a:spLocks/>
              </p:cNvSpPr>
              <p:nvPr/>
            </p:nvSpPr>
            <p:spPr bwMode="auto">
              <a:xfrm>
                <a:off x="9145588" y="4435475"/>
                <a:ext cx="464344" cy="465138"/>
              </a:xfrm>
              <a:custGeom>
                <a:avLst/>
                <a:gdLst>
                  <a:gd name="T0" fmla="+- 0 10800 1271"/>
                  <a:gd name="T1" fmla="*/ T0 w 19058"/>
                  <a:gd name="T2" fmla="+- 0 10799 1270"/>
                  <a:gd name="T3" fmla="*/ 10799 h 19059"/>
                  <a:gd name="T4" fmla="+- 0 10800 1271"/>
                  <a:gd name="T5" fmla="*/ T4 w 19058"/>
                  <a:gd name="T6" fmla="+- 0 10799 1270"/>
                  <a:gd name="T7" fmla="*/ 10799 h 19059"/>
                  <a:gd name="T8" fmla="+- 0 10800 1271"/>
                  <a:gd name="T9" fmla="*/ T8 w 19058"/>
                  <a:gd name="T10" fmla="+- 0 10799 1270"/>
                  <a:gd name="T11" fmla="*/ 10799 h 19059"/>
                  <a:gd name="T12" fmla="+- 0 10800 1271"/>
                  <a:gd name="T13" fmla="*/ T12 w 19058"/>
                  <a:gd name="T14" fmla="+- 0 10799 1270"/>
                  <a:gd name="T15" fmla="*/ 10799 h 1905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8" h="19059">
                    <a:moveTo>
                      <a:pt x="6430" y="17268"/>
                    </a:moveTo>
                    <a:cubicBezTo>
                      <a:pt x="2162" y="15559"/>
                      <a:pt x="82" y="10698"/>
                      <a:pt x="1790" y="6431"/>
                    </a:cubicBezTo>
                    <a:cubicBezTo>
                      <a:pt x="3499" y="2164"/>
                      <a:pt x="8360" y="81"/>
                      <a:pt x="12627" y="1791"/>
                    </a:cubicBezTo>
                    <a:cubicBezTo>
                      <a:pt x="16894" y="3499"/>
                      <a:pt x="18975" y="8361"/>
                      <a:pt x="17267" y="12628"/>
                    </a:cubicBezTo>
                    <a:cubicBezTo>
                      <a:pt x="15558" y="16895"/>
                      <a:pt x="10696" y="18976"/>
                      <a:pt x="6430" y="17268"/>
                    </a:cubicBezTo>
                    <a:moveTo>
                      <a:pt x="13070" y="685"/>
                    </a:moveTo>
                    <a:cubicBezTo>
                      <a:pt x="8186" y="-1270"/>
                      <a:pt x="2641" y="1103"/>
                      <a:pt x="685" y="5987"/>
                    </a:cubicBezTo>
                    <a:cubicBezTo>
                      <a:pt x="-1271" y="10872"/>
                      <a:pt x="1103" y="16418"/>
                      <a:pt x="5987" y="18373"/>
                    </a:cubicBezTo>
                    <a:cubicBezTo>
                      <a:pt x="10871" y="20330"/>
                      <a:pt x="16416" y="17955"/>
                      <a:pt x="18373" y="13071"/>
                    </a:cubicBezTo>
                    <a:cubicBezTo>
                      <a:pt x="20329" y="8186"/>
                      <a:pt x="17954" y="2641"/>
                      <a:pt x="13070" y="685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53" name="AutoShape 8"/>
              <p:cNvSpPr>
                <a:spLocks/>
              </p:cNvSpPr>
              <p:nvPr/>
            </p:nvSpPr>
            <p:spPr bwMode="auto">
              <a:xfrm>
                <a:off x="9348788" y="4638675"/>
                <a:ext cx="57944" cy="57944"/>
              </a:xfrm>
              <a:custGeom>
                <a:avLst/>
                <a:gdLst>
                  <a:gd name="T0" fmla="+- 0 10801 1272"/>
                  <a:gd name="T1" fmla="*/ T0 w 19059"/>
                  <a:gd name="T2" fmla="+- 0 10800 1272"/>
                  <a:gd name="T3" fmla="*/ 10800 h 19056"/>
                  <a:gd name="T4" fmla="+- 0 10801 1272"/>
                  <a:gd name="T5" fmla="*/ T4 w 19059"/>
                  <a:gd name="T6" fmla="+- 0 10800 1272"/>
                  <a:gd name="T7" fmla="*/ 10800 h 19056"/>
                  <a:gd name="T8" fmla="+- 0 10801 1272"/>
                  <a:gd name="T9" fmla="*/ T8 w 19059"/>
                  <a:gd name="T10" fmla="+- 0 10800 1272"/>
                  <a:gd name="T11" fmla="*/ 10800 h 19056"/>
                  <a:gd name="T12" fmla="+- 0 10801 1272"/>
                  <a:gd name="T13" fmla="*/ T12 w 19059"/>
                  <a:gd name="T14" fmla="+- 0 10800 1272"/>
                  <a:gd name="T15" fmla="*/ 10800 h 19056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9" h="19056">
                    <a:moveTo>
                      <a:pt x="7753" y="13951"/>
                    </a:moveTo>
                    <a:cubicBezTo>
                      <a:pt x="5315" y="12969"/>
                      <a:pt x="4129" y="10197"/>
                      <a:pt x="5101" y="7755"/>
                    </a:cubicBezTo>
                    <a:cubicBezTo>
                      <a:pt x="6083" y="5323"/>
                      <a:pt x="8860" y="4132"/>
                      <a:pt x="11298" y="5104"/>
                    </a:cubicBezTo>
                    <a:cubicBezTo>
                      <a:pt x="13735" y="6081"/>
                      <a:pt x="14926" y="8858"/>
                      <a:pt x="13949" y="11300"/>
                    </a:cubicBezTo>
                    <a:cubicBezTo>
                      <a:pt x="12972" y="13737"/>
                      <a:pt x="10195" y="14923"/>
                      <a:pt x="7753" y="13951"/>
                    </a:cubicBezTo>
                    <a:moveTo>
                      <a:pt x="13070" y="686"/>
                    </a:moveTo>
                    <a:cubicBezTo>
                      <a:pt x="8190" y="-1272"/>
                      <a:pt x="2640" y="1104"/>
                      <a:pt x="686" y="5988"/>
                    </a:cubicBezTo>
                    <a:cubicBezTo>
                      <a:pt x="-1272" y="10872"/>
                      <a:pt x="1105" y="16416"/>
                      <a:pt x="5985" y="18369"/>
                    </a:cubicBezTo>
                    <a:cubicBezTo>
                      <a:pt x="10870" y="20328"/>
                      <a:pt x="16415" y="17951"/>
                      <a:pt x="18374" y="13072"/>
                    </a:cubicBezTo>
                    <a:cubicBezTo>
                      <a:pt x="20328" y="8188"/>
                      <a:pt x="17960" y="2644"/>
                      <a:pt x="13070" y="686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54" name="AutoShape 9"/>
              <p:cNvSpPr>
                <a:spLocks/>
              </p:cNvSpPr>
              <p:nvPr/>
            </p:nvSpPr>
            <p:spPr bwMode="auto">
              <a:xfrm>
                <a:off x="9290050" y="4580732"/>
                <a:ext cx="174625" cy="174625"/>
              </a:xfrm>
              <a:custGeom>
                <a:avLst/>
                <a:gdLst>
                  <a:gd name="T0" fmla="+- 0 10800 1271"/>
                  <a:gd name="T1" fmla="*/ T0 w 19059"/>
                  <a:gd name="T2" fmla="+- 0 10800 1271"/>
                  <a:gd name="T3" fmla="*/ 10800 h 19058"/>
                  <a:gd name="T4" fmla="+- 0 10800 1271"/>
                  <a:gd name="T5" fmla="*/ T4 w 19059"/>
                  <a:gd name="T6" fmla="+- 0 10800 1271"/>
                  <a:gd name="T7" fmla="*/ 10800 h 19058"/>
                  <a:gd name="T8" fmla="+- 0 10800 1271"/>
                  <a:gd name="T9" fmla="*/ T8 w 19059"/>
                  <a:gd name="T10" fmla="+- 0 10800 1271"/>
                  <a:gd name="T11" fmla="*/ 10800 h 19058"/>
                  <a:gd name="T12" fmla="+- 0 10800 1271"/>
                  <a:gd name="T13" fmla="*/ T12 w 19059"/>
                  <a:gd name="T14" fmla="+- 0 10800 1271"/>
                  <a:gd name="T15" fmla="*/ 10800 h 19058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9" h="19058">
                    <a:moveTo>
                      <a:pt x="7169" y="15424"/>
                    </a:moveTo>
                    <a:cubicBezTo>
                      <a:pt x="3916" y="14123"/>
                      <a:pt x="2331" y="10417"/>
                      <a:pt x="3632" y="7167"/>
                    </a:cubicBezTo>
                    <a:cubicBezTo>
                      <a:pt x="4934" y="3917"/>
                      <a:pt x="8638" y="2331"/>
                      <a:pt x="11889" y="3632"/>
                    </a:cubicBezTo>
                    <a:cubicBezTo>
                      <a:pt x="15141" y="4934"/>
                      <a:pt x="16728" y="8640"/>
                      <a:pt x="15425" y="11890"/>
                    </a:cubicBezTo>
                    <a:cubicBezTo>
                      <a:pt x="14124" y="15140"/>
                      <a:pt x="10419" y="16728"/>
                      <a:pt x="7169" y="15424"/>
                    </a:cubicBezTo>
                    <a:moveTo>
                      <a:pt x="13071" y="685"/>
                    </a:moveTo>
                    <a:cubicBezTo>
                      <a:pt x="8186" y="-1271"/>
                      <a:pt x="2639" y="1104"/>
                      <a:pt x="686" y="5987"/>
                    </a:cubicBezTo>
                    <a:cubicBezTo>
                      <a:pt x="-1271" y="10871"/>
                      <a:pt x="1104" y="16416"/>
                      <a:pt x="5987" y="18372"/>
                    </a:cubicBezTo>
                    <a:cubicBezTo>
                      <a:pt x="10874" y="20329"/>
                      <a:pt x="16418" y="17955"/>
                      <a:pt x="18375" y="13070"/>
                    </a:cubicBezTo>
                    <a:cubicBezTo>
                      <a:pt x="20328" y="8186"/>
                      <a:pt x="17956" y="2641"/>
                      <a:pt x="13071" y="685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55" name="AutoShape 10"/>
              <p:cNvSpPr>
                <a:spLocks/>
              </p:cNvSpPr>
              <p:nvPr/>
            </p:nvSpPr>
            <p:spPr bwMode="auto">
              <a:xfrm>
                <a:off x="9406732" y="4696619"/>
                <a:ext cx="72231" cy="74613"/>
              </a:xfrm>
              <a:custGeom>
                <a:avLst/>
                <a:gdLst>
                  <a:gd name="T0" fmla="+- 0 10804 288"/>
                  <a:gd name="T1" fmla="*/ T0 w 21033"/>
                  <a:gd name="T2" fmla="+- 0 10798 277"/>
                  <a:gd name="T3" fmla="*/ 10798 h 21043"/>
                  <a:gd name="T4" fmla="+- 0 10804 288"/>
                  <a:gd name="T5" fmla="*/ T4 w 21033"/>
                  <a:gd name="T6" fmla="+- 0 10798 277"/>
                  <a:gd name="T7" fmla="*/ 10798 h 21043"/>
                  <a:gd name="T8" fmla="+- 0 10804 288"/>
                  <a:gd name="T9" fmla="*/ T8 w 21033"/>
                  <a:gd name="T10" fmla="+- 0 10798 277"/>
                  <a:gd name="T11" fmla="*/ 10798 h 21043"/>
                  <a:gd name="T12" fmla="+- 0 10804 288"/>
                  <a:gd name="T13" fmla="*/ T12 w 21033"/>
                  <a:gd name="T14" fmla="+- 0 10798 277"/>
                  <a:gd name="T15" fmla="*/ 10798 h 21043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033" h="21043">
                    <a:moveTo>
                      <a:pt x="20881" y="2825"/>
                    </a:moveTo>
                    <a:cubicBezTo>
                      <a:pt x="21312" y="1771"/>
                      <a:pt x="20787" y="572"/>
                      <a:pt x="19713" y="149"/>
                    </a:cubicBezTo>
                    <a:cubicBezTo>
                      <a:pt x="18636" y="-277"/>
                      <a:pt x="17414" y="238"/>
                      <a:pt x="16984" y="1296"/>
                    </a:cubicBezTo>
                    <a:lnTo>
                      <a:pt x="16980" y="1292"/>
                    </a:lnTo>
                    <a:cubicBezTo>
                      <a:pt x="13964" y="8692"/>
                      <a:pt x="8182" y="14184"/>
                      <a:pt x="1269" y="17089"/>
                    </a:cubicBezTo>
                    <a:cubicBezTo>
                      <a:pt x="207" y="17536"/>
                      <a:pt x="-288" y="18747"/>
                      <a:pt x="170" y="19789"/>
                    </a:cubicBezTo>
                    <a:cubicBezTo>
                      <a:pt x="629" y="20840"/>
                      <a:pt x="1863" y="21323"/>
                      <a:pt x="2924" y="20876"/>
                    </a:cubicBezTo>
                    <a:cubicBezTo>
                      <a:pt x="2961" y="20860"/>
                      <a:pt x="2982" y="20828"/>
                      <a:pt x="3014" y="20815"/>
                    </a:cubicBezTo>
                    <a:cubicBezTo>
                      <a:pt x="10874" y="17480"/>
                      <a:pt x="17451" y="11227"/>
                      <a:pt x="20877" y="2825"/>
                    </a:cubicBezTo>
                    <a:cubicBezTo>
                      <a:pt x="20877" y="2825"/>
                      <a:pt x="20881" y="2825"/>
                      <a:pt x="20881" y="2825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56" name="AutoShape 11"/>
              <p:cNvSpPr>
                <a:spLocks/>
              </p:cNvSpPr>
              <p:nvPr/>
            </p:nvSpPr>
            <p:spPr bwMode="auto">
              <a:xfrm>
                <a:off x="9435307" y="4725988"/>
                <a:ext cx="103981" cy="106363"/>
              </a:xfrm>
              <a:custGeom>
                <a:avLst/>
                <a:gdLst>
                  <a:gd name="T0" fmla="+- 0 10803 203"/>
                  <a:gd name="T1" fmla="*/ T0 w 21201"/>
                  <a:gd name="T2" fmla="+- 0 10798 194"/>
                  <a:gd name="T3" fmla="*/ 10798 h 21209"/>
                  <a:gd name="T4" fmla="+- 0 10803 203"/>
                  <a:gd name="T5" fmla="*/ T4 w 21201"/>
                  <a:gd name="T6" fmla="+- 0 10798 194"/>
                  <a:gd name="T7" fmla="*/ 10798 h 21209"/>
                  <a:gd name="T8" fmla="+- 0 10803 203"/>
                  <a:gd name="T9" fmla="*/ T8 w 21201"/>
                  <a:gd name="T10" fmla="+- 0 10798 194"/>
                  <a:gd name="T11" fmla="*/ 10798 h 21209"/>
                  <a:gd name="T12" fmla="+- 0 10803 203"/>
                  <a:gd name="T13" fmla="*/ T12 w 21201"/>
                  <a:gd name="T14" fmla="+- 0 10798 194"/>
                  <a:gd name="T15" fmla="*/ 10798 h 2120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201" h="21209">
                    <a:moveTo>
                      <a:pt x="20267" y="104"/>
                    </a:moveTo>
                    <a:cubicBezTo>
                      <a:pt x="19508" y="-194"/>
                      <a:pt x="18645" y="169"/>
                      <a:pt x="18339" y="912"/>
                    </a:cubicBezTo>
                    <a:cubicBezTo>
                      <a:pt x="14991" y="9110"/>
                      <a:pt x="8568" y="15198"/>
                      <a:pt x="894" y="18420"/>
                    </a:cubicBezTo>
                    <a:cubicBezTo>
                      <a:pt x="144" y="18735"/>
                      <a:pt x="-203" y="19589"/>
                      <a:pt x="121" y="20327"/>
                    </a:cubicBezTo>
                    <a:cubicBezTo>
                      <a:pt x="442" y="21068"/>
                      <a:pt x="1314" y="21406"/>
                      <a:pt x="2067" y="21090"/>
                    </a:cubicBezTo>
                    <a:cubicBezTo>
                      <a:pt x="2102" y="21073"/>
                      <a:pt x="2125" y="21042"/>
                      <a:pt x="2159" y="21025"/>
                    </a:cubicBezTo>
                    <a:cubicBezTo>
                      <a:pt x="10491" y="17500"/>
                      <a:pt x="17461" y="10881"/>
                      <a:pt x="21095" y="1994"/>
                    </a:cubicBezTo>
                    <a:cubicBezTo>
                      <a:pt x="21397" y="1250"/>
                      <a:pt x="21026" y="404"/>
                      <a:pt x="20267" y="104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57" name="AutoShape 12"/>
              <p:cNvSpPr>
                <a:spLocks/>
              </p:cNvSpPr>
              <p:nvPr/>
            </p:nvSpPr>
            <p:spPr bwMode="auto">
              <a:xfrm>
                <a:off x="9421019" y="4711700"/>
                <a:ext cx="88106" cy="89694"/>
              </a:xfrm>
              <a:custGeom>
                <a:avLst/>
                <a:gdLst>
                  <a:gd name="T0" fmla="+- 0 10802 238"/>
                  <a:gd name="T1" fmla="*/ T0 w 21128"/>
                  <a:gd name="T2" fmla="+- 0 10797 227"/>
                  <a:gd name="T3" fmla="*/ 10797 h 21141"/>
                  <a:gd name="T4" fmla="+- 0 10802 238"/>
                  <a:gd name="T5" fmla="*/ T4 w 21128"/>
                  <a:gd name="T6" fmla="+- 0 10797 227"/>
                  <a:gd name="T7" fmla="*/ 10797 h 21141"/>
                  <a:gd name="T8" fmla="+- 0 10802 238"/>
                  <a:gd name="T9" fmla="*/ T8 w 21128"/>
                  <a:gd name="T10" fmla="+- 0 10797 227"/>
                  <a:gd name="T11" fmla="*/ 10797 h 21141"/>
                  <a:gd name="T12" fmla="+- 0 10802 238"/>
                  <a:gd name="T13" fmla="*/ T12 w 21128"/>
                  <a:gd name="T14" fmla="+- 0 10797 227"/>
                  <a:gd name="T15" fmla="*/ 10797 h 21141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28" h="21141">
                    <a:moveTo>
                      <a:pt x="20035" y="122"/>
                    </a:moveTo>
                    <a:cubicBezTo>
                      <a:pt x="19142" y="-227"/>
                      <a:pt x="18134" y="195"/>
                      <a:pt x="17778" y="1071"/>
                    </a:cubicBezTo>
                    <a:cubicBezTo>
                      <a:pt x="14571" y="8936"/>
                      <a:pt x="8412" y="14778"/>
                      <a:pt x="1051" y="17867"/>
                    </a:cubicBezTo>
                    <a:lnTo>
                      <a:pt x="1054" y="17867"/>
                    </a:lnTo>
                    <a:cubicBezTo>
                      <a:pt x="172" y="18240"/>
                      <a:pt x="-238" y="19242"/>
                      <a:pt x="142" y="20108"/>
                    </a:cubicBezTo>
                    <a:cubicBezTo>
                      <a:pt x="522" y="20973"/>
                      <a:pt x="1543" y="21372"/>
                      <a:pt x="2425" y="21003"/>
                    </a:cubicBezTo>
                    <a:cubicBezTo>
                      <a:pt x="2459" y="20986"/>
                      <a:pt x="2476" y="20956"/>
                      <a:pt x="2514" y="20936"/>
                    </a:cubicBezTo>
                    <a:cubicBezTo>
                      <a:pt x="10651" y="17491"/>
                      <a:pt x="17459" y="11027"/>
                      <a:pt x="21002" y="2339"/>
                    </a:cubicBezTo>
                    <a:cubicBezTo>
                      <a:pt x="21361" y="1463"/>
                      <a:pt x="20927" y="472"/>
                      <a:pt x="20035" y="122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58" name="AutoShape 13"/>
              <p:cNvSpPr>
                <a:spLocks/>
              </p:cNvSpPr>
              <p:nvPr/>
            </p:nvSpPr>
            <p:spPr bwMode="auto">
              <a:xfrm>
                <a:off x="9275763" y="4566444"/>
                <a:ext cx="73025" cy="73819"/>
              </a:xfrm>
              <a:custGeom>
                <a:avLst/>
                <a:gdLst>
                  <a:gd name="T0" fmla="+- 0 10797 278"/>
                  <a:gd name="T1" fmla="*/ T0 w 21039"/>
                  <a:gd name="T2" fmla="+- 0 10803 281"/>
                  <a:gd name="T3" fmla="*/ 10803 h 21044"/>
                  <a:gd name="T4" fmla="+- 0 10797 278"/>
                  <a:gd name="T5" fmla="*/ T4 w 21039"/>
                  <a:gd name="T6" fmla="+- 0 10803 281"/>
                  <a:gd name="T7" fmla="*/ 10803 h 21044"/>
                  <a:gd name="T8" fmla="+- 0 10797 278"/>
                  <a:gd name="T9" fmla="*/ T8 w 21039"/>
                  <a:gd name="T10" fmla="+- 0 10803 281"/>
                  <a:gd name="T11" fmla="*/ 10803 h 21044"/>
                  <a:gd name="T12" fmla="+- 0 10797 278"/>
                  <a:gd name="T13" fmla="*/ T12 w 21039"/>
                  <a:gd name="T14" fmla="+- 0 10803 281"/>
                  <a:gd name="T15" fmla="*/ 10803 h 21044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039" h="21044">
                    <a:moveTo>
                      <a:pt x="20871" y="1248"/>
                    </a:moveTo>
                    <a:cubicBezTo>
                      <a:pt x="20411" y="197"/>
                      <a:pt x="19177" y="-281"/>
                      <a:pt x="18112" y="169"/>
                    </a:cubicBezTo>
                    <a:cubicBezTo>
                      <a:pt x="18075" y="181"/>
                      <a:pt x="18050" y="214"/>
                      <a:pt x="18021" y="226"/>
                    </a:cubicBezTo>
                    <a:cubicBezTo>
                      <a:pt x="10159" y="3562"/>
                      <a:pt x="3583" y="9820"/>
                      <a:pt x="152" y="18220"/>
                    </a:cubicBezTo>
                    <a:lnTo>
                      <a:pt x="148" y="18220"/>
                    </a:lnTo>
                    <a:cubicBezTo>
                      <a:pt x="-278" y="19278"/>
                      <a:pt x="242" y="20473"/>
                      <a:pt x="1320" y="20896"/>
                    </a:cubicBezTo>
                    <a:cubicBezTo>
                      <a:pt x="2398" y="21318"/>
                      <a:pt x="3620" y="20803"/>
                      <a:pt x="4046" y="19749"/>
                    </a:cubicBezTo>
                    <a:lnTo>
                      <a:pt x="4051" y="19749"/>
                    </a:lnTo>
                    <a:cubicBezTo>
                      <a:pt x="7068" y="12356"/>
                      <a:pt x="12856" y="6858"/>
                      <a:pt x="19764" y="3956"/>
                    </a:cubicBezTo>
                    <a:cubicBezTo>
                      <a:pt x="20830" y="3506"/>
                      <a:pt x="21322" y="2298"/>
                      <a:pt x="20871" y="1248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59" name="AutoShape 14"/>
              <p:cNvSpPr>
                <a:spLocks/>
              </p:cNvSpPr>
              <p:nvPr/>
            </p:nvSpPr>
            <p:spPr bwMode="auto">
              <a:xfrm>
                <a:off x="9217819" y="4508500"/>
                <a:ext cx="103981" cy="105569"/>
              </a:xfrm>
              <a:custGeom>
                <a:avLst/>
                <a:gdLst>
                  <a:gd name="T0" fmla="+- 0 10797 198"/>
                  <a:gd name="T1" fmla="*/ T0 w 21199"/>
                  <a:gd name="T2" fmla="+- 0 10802 198"/>
                  <a:gd name="T3" fmla="*/ 10802 h 21208"/>
                  <a:gd name="T4" fmla="+- 0 10797 198"/>
                  <a:gd name="T5" fmla="*/ T4 w 21199"/>
                  <a:gd name="T6" fmla="+- 0 10802 198"/>
                  <a:gd name="T7" fmla="*/ 10802 h 21208"/>
                  <a:gd name="T8" fmla="+- 0 10797 198"/>
                  <a:gd name="T9" fmla="*/ T8 w 21199"/>
                  <a:gd name="T10" fmla="+- 0 10802 198"/>
                  <a:gd name="T11" fmla="*/ 10802 h 21208"/>
                  <a:gd name="T12" fmla="+- 0 10797 198"/>
                  <a:gd name="T13" fmla="*/ T12 w 21199"/>
                  <a:gd name="T14" fmla="+- 0 10802 198"/>
                  <a:gd name="T15" fmla="*/ 10802 h 21208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99" h="21208">
                    <a:moveTo>
                      <a:pt x="21077" y="880"/>
                    </a:moveTo>
                    <a:cubicBezTo>
                      <a:pt x="20753" y="142"/>
                      <a:pt x="19881" y="-198"/>
                      <a:pt x="19129" y="117"/>
                    </a:cubicBezTo>
                    <a:cubicBezTo>
                      <a:pt x="19097" y="131"/>
                      <a:pt x="19071" y="162"/>
                      <a:pt x="19039" y="179"/>
                    </a:cubicBezTo>
                    <a:cubicBezTo>
                      <a:pt x="10706" y="3707"/>
                      <a:pt x="3739" y="10322"/>
                      <a:pt x="106" y="19208"/>
                    </a:cubicBezTo>
                    <a:cubicBezTo>
                      <a:pt x="-198" y="19957"/>
                      <a:pt x="172" y="20803"/>
                      <a:pt x="934" y="21101"/>
                    </a:cubicBezTo>
                    <a:cubicBezTo>
                      <a:pt x="1689" y="21401"/>
                      <a:pt x="2552" y="21041"/>
                      <a:pt x="2859" y="20292"/>
                    </a:cubicBezTo>
                    <a:cubicBezTo>
                      <a:pt x="6206" y="12096"/>
                      <a:pt x="12625" y="6008"/>
                      <a:pt x="20301" y="2787"/>
                    </a:cubicBezTo>
                    <a:cubicBezTo>
                      <a:pt x="21051" y="2469"/>
                      <a:pt x="21402" y="1618"/>
                      <a:pt x="21077" y="88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60" name="AutoShape 15"/>
              <p:cNvSpPr>
                <a:spLocks/>
              </p:cNvSpPr>
              <p:nvPr/>
            </p:nvSpPr>
            <p:spPr bwMode="auto">
              <a:xfrm>
                <a:off x="9247188" y="4537075"/>
                <a:ext cx="88107" cy="90488"/>
              </a:xfrm>
              <a:custGeom>
                <a:avLst/>
                <a:gdLst>
                  <a:gd name="T0" fmla="+- 0 10796 232"/>
                  <a:gd name="T1" fmla="*/ T0 w 21129"/>
                  <a:gd name="T2" fmla="+- 0 10804 234"/>
                  <a:gd name="T3" fmla="*/ 10804 h 21141"/>
                  <a:gd name="T4" fmla="+- 0 10796 232"/>
                  <a:gd name="T5" fmla="*/ T4 w 21129"/>
                  <a:gd name="T6" fmla="+- 0 10804 234"/>
                  <a:gd name="T7" fmla="*/ 10804 h 21141"/>
                  <a:gd name="T8" fmla="+- 0 10796 232"/>
                  <a:gd name="T9" fmla="*/ T8 w 21129"/>
                  <a:gd name="T10" fmla="+- 0 10804 234"/>
                  <a:gd name="T11" fmla="*/ 10804 h 21141"/>
                  <a:gd name="T12" fmla="+- 0 10796 232"/>
                  <a:gd name="T13" fmla="*/ T12 w 21129"/>
                  <a:gd name="T14" fmla="+- 0 10804 234"/>
                  <a:gd name="T15" fmla="*/ 10804 h 21141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29" h="21141">
                    <a:moveTo>
                      <a:pt x="20075" y="3267"/>
                    </a:moveTo>
                    <a:cubicBezTo>
                      <a:pt x="20953" y="2898"/>
                      <a:pt x="21368" y="1899"/>
                      <a:pt x="20987" y="1030"/>
                    </a:cubicBezTo>
                    <a:cubicBezTo>
                      <a:pt x="20611" y="168"/>
                      <a:pt x="19589" y="-234"/>
                      <a:pt x="18707" y="138"/>
                    </a:cubicBezTo>
                    <a:cubicBezTo>
                      <a:pt x="18670" y="152"/>
                      <a:pt x="18649" y="185"/>
                      <a:pt x="18615" y="198"/>
                    </a:cubicBezTo>
                    <a:cubicBezTo>
                      <a:pt x="10481" y="3647"/>
                      <a:pt x="3673" y="10118"/>
                      <a:pt x="124" y="18802"/>
                    </a:cubicBezTo>
                    <a:cubicBezTo>
                      <a:pt x="-232" y="19678"/>
                      <a:pt x="205" y="20666"/>
                      <a:pt x="1094" y="21019"/>
                    </a:cubicBezTo>
                    <a:cubicBezTo>
                      <a:pt x="1983" y="21366"/>
                      <a:pt x="2991" y="20946"/>
                      <a:pt x="3354" y="20071"/>
                    </a:cubicBezTo>
                    <a:cubicBezTo>
                      <a:pt x="6561" y="12205"/>
                      <a:pt x="12717" y="6360"/>
                      <a:pt x="20075" y="3274"/>
                    </a:cubicBezTo>
                    <a:cubicBezTo>
                      <a:pt x="20075" y="3274"/>
                      <a:pt x="20075" y="3267"/>
                      <a:pt x="20075" y="3267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061" name="Group 1060"/>
            <p:cNvGrpSpPr/>
            <p:nvPr/>
          </p:nvGrpSpPr>
          <p:grpSpPr>
            <a:xfrm>
              <a:off x="495719" y="3827954"/>
              <a:ext cx="465138" cy="435769"/>
              <a:chOff x="5368132" y="3540125"/>
              <a:chExt cx="465138" cy="435769"/>
            </a:xfrm>
            <a:solidFill>
              <a:schemeClr val="bg2"/>
            </a:solidFill>
          </p:grpSpPr>
          <p:sp>
            <p:nvSpPr>
              <p:cNvPr id="1062" name="AutoShape 110"/>
              <p:cNvSpPr>
                <a:spLocks/>
              </p:cNvSpPr>
              <p:nvPr/>
            </p:nvSpPr>
            <p:spPr bwMode="auto">
              <a:xfrm>
                <a:off x="5426869" y="3598069"/>
                <a:ext cx="347663" cy="2325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699" y="20255"/>
                    </a:moveTo>
                    <a:lnTo>
                      <a:pt x="899" y="20255"/>
                    </a:lnTo>
                    <a:lnTo>
                      <a:pt x="899" y="1350"/>
                    </a:lnTo>
                    <a:lnTo>
                      <a:pt x="20699" y="1350"/>
                    </a:lnTo>
                    <a:cubicBezTo>
                      <a:pt x="20699" y="1350"/>
                      <a:pt x="20699" y="20255"/>
                      <a:pt x="20699" y="20255"/>
                    </a:cubicBezTo>
                    <a:close/>
                    <a:moveTo>
                      <a:pt x="20699" y="0"/>
                    </a:moveTo>
                    <a:lnTo>
                      <a:pt x="899" y="5"/>
                    </a:lnTo>
                    <a:cubicBezTo>
                      <a:pt x="402" y="5"/>
                      <a:pt x="0" y="603"/>
                      <a:pt x="0" y="1350"/>
                    </a:cubicBezTo>
                    <a:lnTo>
                      <a:pt x="0" y="20249"/>
                    </a:lnTo>
                    <a:cubicBezTo>
                      <a:pt x="0" y="20996"/>
                      <a:pt x="402" y="21599"/>
                      <a:pt x="899" y="21599"/>
                    </a:cubicBezTo>
                    <a:lnTo>
                      <a:pt x="20699" y="21599"/>
                    </a:lnTo>
                    <a:cubicBezTo>
                      <a:pt x="21197" y="21599"/>
                      <a:pt x="21600" y="20996"/>
                      <a:pt x="21600" y="20249"/>
                    </a:cubicBezTo>
                    <a:lnTo>
                      <a:pt x="21600" y="1350"/>
                    </a:lnTo>
                    <a:cubicBezTo>
                      <a:pt x="21600" y="603"/>
                      <a:pt x="21197" y="0"/>
                      <a:pt x="20699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63" name="AutoShape 111"/>
              <p:cNvSpPr>
                <a:spLocks/>
              </p:cNvSpPr>
              <p:nvPr/>
            </p:nvSpPr>
            <p:spPr bwMode="auto">
              <a:xfrm>
                <a:off x="5368132" y="3540125"/>
                <a:ext cx="465138" cy="4357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49" y="16562"/>
                    </a:moveTo>
                    <a:cubicBezTo>
                      <a:pt x="20249" y="16959"/>
                      <a:pt x="19946" y="17282"/>
                      <a:pt x="19575" y="17282"/>
                    </a:cubicBezTo>
                    <a:lnTo>
                      <a:pt x="13499" y="17282"/>
                    </a:lnTo>
                    <a:lnTo>
                      <a:pt x="8099" y="17282"/>
                    </a:lnTo>
                    <a:lnTo>
                      <a:pt x="2024" y="17282"/>
                    </a:lnTo>
                    <a:cubicBezTo>
                      <a:pt x="1651" y="17282"/>
                      <a:pt x="1349" y="16959"/>
                      <a:pt x="1349" y="16562"/>
                    </a:cubicBezTo>
                    <a:lnTo>
                      <a:pt x="1349" y="2160"/>
                    </a:lnTo>
                    <a:cubicBezTo>
                      <a:pt x="1349" y="1762"/>
                      <a:pt x="1651" y="1440"/>
                      <a:pt x="2024" y="1440"/>
                    </a:cubicBezTo>
                    <a:lnTo>
                      <a:pt x="19575" y="1440"/>
                    </a:lnTo>
                    <a:cubicBezTo>
                      <a:pt x="19946" y="1440"/>
                      <a:pt x="20249" y="1762"/>
                      <a:pt x="20249" y="2160"/>
                    </a:cubicBezTo>
                    <a:cubicBezTo>
                      <a:pt x="20249" y="2160"/>
                      <a:pt x="20249" y="16562"/>
                      <a:pt x="20249" y="16562"/>
                    </a:cubicBezTo>
                    <a:close/>
                    <a:moveTo>
                      <a:pt x="19575" y="0"/>
                    </a:moveTo>
                    <a:lnTo>
                      <a:pt x="2024" y="0"/>
                    </a:lnTo>
                    <a:cubicBezTo>
                      <a:pt x="905" y="0"/>
                      <a:pt x="0" y="966"/>
                      <a:pt x="0" y="2160"/>
                    </a:cubicBezTo>
                    <a:lnTo>
                      <a:pt x="0" y="16562"/>
                    </a:lnTo>
                    <a:cubicBezTo>
                      <a:pt x="0" y="17753"/>
                      <a:pt x="903" y="18718"/>
                      <a:pt x="2018" y="18721"/>
                    </a:cubicBezTo>
                    <a:lnTo>
                      <a:pt x="8774" y="18721"/>
                    </a:lnTo>
                    <a:lnTo>
                      <a:pt x="8774" y="19597"/>
                    </a:lnTo>
                    <a:lnTo>
                      <a:pt x="4561" y="20181"/>
                    </a:lnTo>
                    <a:cubicBezTo>
                      <a:pt x="4260" y="20262"/>
                      <a:pt x="4049" y="20549"/>
                      <a:pt x="4049" y="20879"/>
                    </a:cubicBezTo>
                    <a:cubicBezTo>
                      <a:pt x="4049" y="21277"/>
                      <a:pt x="4351" y="21599"/>
                      <a:pt x="4724" y="21599"/>
                    </a:cubicBezTo>
                    <a:lnTo>
                      <a:pt x="16874" y="21599"/>
                    </a:lnTo>
                    <a:cubicBezTo>
                      <a:pt x="17248" y="21599"/>
                      <a:pt x="17549" y="21277"/>
                      <a:pt x="17549" y="20879"/>
                    </a:cubicBezTo>
                    <a:cubicBezTo>
                      <a:pt x="17549" y="20549"/>
                      <a:pt x="17339" y="20262"/>
                      <a:pt x="17038" y="20181"/>
                    </a:cubicBezTo>
                    <a:lnTo>
                      <a:pt x="12824" y="19597"/>
                    </a:lnTo>
                    <a:lnTo>
                      <a:pt x="12824" y="18721"/>
                    </a:lnTo>
                    <a:lnTo>
                      <a:pt x="19581" y="18721"/>
                    </a:lnTo>
                    <a:cubicBezTo>
                      <a:pt x="20696" y="18718"/>
                      <a:pt x="21600" y="17753"/>
                      <a:pt x="21600" y="16562"/>
                    </a:cubicBezTo>
                    <a:lnTo>
                      <a:pt x="21600" y="2160"/>
                    </a:lnTo>
                    <a:cubicBezTo>
                      <a:pt x="21600" y="966"/>
                      <a:pt x="20692" y="0"/>
                      <a:pt x="19575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064" name="Group 1063"/>
            <p:cNvGrpSpPr/>
            <p:nvPr/>
          </p:nvGrpSpPr>
          <p:grpSpPr>
            <a:xfrm>
              <a:off x="548788" y="2825660"/>
              <a:ext cx="319088" cy="465138"/>
              <a:chOff x="3582988" y="3510757"/>
              <a:chExt cx="319088" cy="465138"/>
            </a:xfrm>
            <a:solidFill>
              <a:schemeClr val="bg2"/>
            </a:solidFill>
          </p:grpSpPr>
          <p:sp>
            <p:nvSpPr>
              <p:cNvPr id="1065" name="AutoShape 113"/>
              <p:cNvSpPr>
                <a:spLocks/>
              </p:cNvSpPr>
              <p:nvPr/>
            </p:nvSpPr>
            <p:spPr bwMode="auto">
              <a:xfrm>
                <a:off x="3582988" y="3510757"/>
                <a:ext cx="319088" cy="46513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5386" y="14175"/>
                    </a:moveTo>
                    <a:lnTo>
                      <a:pt x="6223" y="14175"/>
                    </a:lnTo>
                    <a:cubicBezTo>
                      <a:pt x="5734" y="13446"/>
                      <a:pt x="5147" y="12716"/>
                      <a:pt x="4568" y="12003"/>
                    </a:cubicBezTo>
                    <a:cubicBezTo>
                      <a:pt x="3287" y="10427"/>
                      <a:pt x="1963" y="8797"/>
                      <a:pt x="1963" y="7425"/>
                    </a:cubicBezTo>
                    <a:cubicBezTo>
                      <a:pt x="1963" y="4075"/>
                      <a:pt x="5927" y="1350"/>
                      <a:pt x="10800" y="1350"/>
                    </a:cubicBezTo>
                    <a:cubicBezTo>
                      <a:pt x="15672" y="1350"/>
                      <a:pt x="19636" y="4075"/>
                      <a:pt x="19636" y="7425"/>
                    </a:cubicBezTo>
                    <a:cubicBezTo>
                      <a:pt x="19636" y="8787"/>
                      <a:pt x="18312" y="10425"/>
                      <a:pt x="17029" y="12011"/>
                    </a:cubicBezTo>
                    <a:cubicBezTo>
                      <a:pt x="16455" y="12723"/>
                      <a:pt x="15873" y="13449"/>
                      <a:pt x="15386" y="14175"/>
                    </a:cubicBezTo>
                    <a:moveTo>
                      <a:pt x="10800" y="20249"/>
                    </a:moveTo>
                    <a:cubicBezTo>
                      <a:pt x="9805" y="20249"/>
                      <a:pt x="9347" y="20171"/>
                      <a:pt x="8839" y="19406"/>
                    </a:cubicBezTo>
                    <a:lnTo>
                      <a:pt x="13000" y="19048"/>
                    </a:lnTo>
                    <a:cubicBezTo>
                      <a:pt x="12398" y="20164"/>
                      <a:pt x="11959" y="20249"/>
                      <a:pt x="10800" y="20249"/>
                    </a:cubicBezTo>
                    <a:moveTo>
                      <a:pt x="7595" y="16813"/>
                    </a:moveTo>
                    <a:cubicBezTo>
                      <a:pt x="7417" y="16407"/>
                      <a:pt x="7215" y="15978"/>
                      <a:pt x="6991" y="15525"/>
                    </a:cubicBezTo>
                    <a:lnTo>
                      <a:pt x="14616" y="15525"/>
                    </a:lnTo>
                    <a:cubicBezTo>
                      <a:pt x="14496" y="15767"/>
                      <a:pt x="14375" y="16010"/>
                      <a:pt x="14270" y="16239"/>
                    </a:cubicBezTo>
                    <a:cubicBezTo>
                      <a:pt x="14270" y="16239"/>
                      <a:pt x="7595" y="16813"/>
                      <a:pt x="7595" y="16813"/>
                    </a:cubicBezTo>
                    <a:close/>
                    <a:moveTo>
                      <a:pt x="13345" y="18343"/>
                    </a:moveTo>
                    <a:lnTo>
                      <a:pt x="8476" y="18762"/>
                    </a:lnTo>
                    <a:cubicBezTo>
                      <a:pt x="8303" y="18416"/>
                      <a:pt x="8116" y="18011"/>
                      <a:pt x="7890" y="17483"/>
                    </a:cubicBezTo>
                    <a:cubicBezTo>
                      <a:pt x="7887" y="17477"/>
                      <a:pt x="7883" y="17469"/>
                      <a:pt x="7881" y="17462"/>
                    </a:cubicBezTo>
                    <a:lnTo>
                      <a:pt x="13957" y="16941"/>
                    </a:lnTo>
                    <a:cubicBezTo>
                      <a:pt x="13871" y="17140"/>
                      <a:pt x="13778" y="17350"/>
                      <a:pt x="13698" y="17537"/>
                    </a:cubicBezTo>
                    <a:cubicBezTo>
                      <a:pt x="13569" y="17841"/>
                      <a:pt x="13453" y="18104"/>
                      <a:pt x="13345" y="18343"/>
                    </a:cubicBezTo>
                    <a:moveTo>
                      <a:pt x="10800" y="0"/>
                    </a:moveTo>
                    <a:cubicBezTo>
                      <a:pt x="4835" y="0"/>
                      <a:pt x="0" y="3324"/>
                      <a:pt x="0" y="7425"/>
                    </a:cubicBezTo>
                    <a:cubicBezTo>
                      <a:pt x="0" y="10146"/>
                      <a:pt x="3621" y="13029"/>
                      <a:pt x="4939" y="15562"/>
                    </a:cubicBezTo>
                    <a:cubicBezTo>
                      <a:pt x="6906" y="19339"/>
                      <a:pt x="6688" y="21599"/>
                      <a:pt x="10800" y="21599"/>
                    </a:cubicBezTo>
                    <a:cubicBezTo>
                      <a:pt x="14972" y="21599"/>
                      <a:pt x="14692" y="19349"/>
                      <a:pt x="16660" y="15577"/>
                    </a:cubicBezTo>
                    <a:cubicBezTo>
                      <a:pt x="17983" y="13039"/>
                      <a:pt x="21600" y="10124"/>
                      <a:pt x="21600" y="7425"/>
                    </a:cubicBezTo>
                    <a:cubicBezTo>
                      <a:pt x="21600" y="3324"/>
                      <a:pt x="16764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66" name="AutoShape 114"/>
              <p:cNvSpPr>
                <a:spLocks/>
              </p:cNvSpPr>
              <p:nvPr/>
            </p:nvSpPr>
            <p:spPr bwMode="auto">
              <a:xfrm>
                <a:off x="3655219" y="3583782"/>
                <a:ext cx="94456" cy="94456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938" y="0"/>
                    </a:moveTo>
                    <a:cubicBezTo>
                      <a:pt x="8943" y="0"/>
                      <a:pt x="0" y="8942"/>
                      <a:pt x="0" y="19938"/>
                    </a:cubicBezTo>
                    <a:cubicBezTo>
                      <a:pt x="0" y="20855"/>
                      <a:pt x="743" y="21600"/>
                      <a:pt x="1661" y="21600"/>
                    </a:cubicBezTo>
                    <a:cubicBezTo>
                      <a:pt x="2579" y="21600"/>
                      <a:pt x="3323" y="20855"/>
                      <a:pt x="3323" y="19938"/>
                    </a:cubicBezTo>
                    <a:cubicBezTo>
                      <a:pt x="3323" y="10777"/>
                      <a:pt x="10777" y="3323"/>
                      <a:pt x="19938" y="3323"/>
                    </a:cubicBezTo>
                    <a:cubicBezTo>
                      <a:pt x="20856" y="3323"/>
                      <a:pt x="21600" y="2578"/>
                      <a:pt x="21600" y="1661"/>
                    </a:cubicBezTo>
                    <a:cubicBezTo>
                      <a:pt x="21600" y="744"/>
                      <a:pt x="20856" y="0"/>
                      <a:pt x="19938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067" name="Group 1066"/>
            <p:cNvGrpSpPr/>
            <p:nvPr/>
          </p:nvGrpSpPr>
          <p:grpSpPr>
            <a:xfrm>
              <a:off x="522204" y="5833008"/>
              <a:ext cx="465138" cy="391319"/>
              <a:chOff x="5368132" y="2625725"/>
              <a:chExt cx="465138" cy="391319"/>
            </a:xfrm>
            <a:solidFill>
              <a:schemeClr val="bg2"/>
            </a:solidFill>
          </p:grpSpPr>
          <p:sp>
            <p:nvSpPr>
              <p:cNvPr id="1068" name="AutoShape 120"/>
              <p:cNvSpPr>
                <a:spLocks/>
              </p:cNvSpPr>
              <p:nvPr/>
            </p:nvSpPr>
            <p:spPr bwMode="auto">
              <a:xfrm>
                <a:off x="5484813" y="2727325"/>
                <a:ext cx="231775" cy="23177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6948" y="16070"/>
                    </a:moveTo>
                    <a:cubicBezTo>
                      <a:pt x="14037" y="19468"/>
                      <a:pt x="8925" y="19859"/>
                      <a:pt x="5529" y="16948"/>
                    </a:cubicBezTo>
                    <a:cubicBezTo>
                      <a:pt x="2130" y="14038"/>
                      <a:pt x="1740" y="8924"/>
                      <a:pt x="4651" y="5527"/>
                    </a:cubicBezTo>
                    <a:cubicBezTo>
                      <a:pt x="7559" y="2131"/>
                      <a:pt x="12674" y="1740"/>
                      <a:pt x="16070" y="4650"/>
                    </a:cubicBezTo>
                    <a:cubicBezTo>
                      <a:pt x="19466" y="7560"/>
                      <a:pt x="19859" y="12673"/>
                      <a:pt x="16948" y="16070"/>
                    </a:cubicBezTo>
                    <a:moveTo>
                      <a:pt x="10800" y="0"/>
                    </a:moveTo>
                    <a:cubicBezTo>
                      <a:pt x="4833" y="0"/>
                      <a:pt x="0" y="4834"/>
                      <a:pt x="0" y="10800"/>
                    </a:cubicBezTo>
                    <a:cubicBezTo>
                      <a:pt x="0" y="16765"/>
                      <a:pt x="4833" y="21599"/>
                      <a:pt x="10800" y="21599"/>
                    </a:cubicBezTo>
                    <a:cubicBezTo>
                      <a:pt x="16764" y="21599"/>
                      <a:pt x="21600" y="16765"/>
                      <a:pt x="21600" y="10800"/>
                    </a:cubicBezTo>
                    <a:cubicBezTo>
                      <a:pt x="21600" y="4834"/>
                      <a:pt x="16764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69" name="AutoShape 121"/>
              <p:cNvSpPr>
                <a:spLocks/>
              </p:cNvSpPr>
              <p:nvPr/>
            </p:nvSpPr>
            <p:spPr bwMode="auto">
              <a:xfrm>
                <a:off x="5542757" y="2785269"/>
                <a:ext cx="65088" cy="650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200" y="0"/>
                    </a:moveTo>
                    <a:cubicBezTo>
                      <a:pt x="8596" y="0"/>
                      <a:pt x="0" y="8596"/>
                      <a:pt x="0" y="19195"/>
                    </a:cubicBezTo>
                    <a:lnTo>
                      <a:pt x="0" y="19199"/>
                    </a:lnTo>
                    <a:cubicBezTo>
                      <a:pt x="0" y="20524"/>
                      <a:pt x="1068" y="21599"/>
                      <a:pt x="2400" y="21599"/>
                    </a:cubicBezTo>
                    <a:cubicBezTo>
                      <a:pt x="3721" y="21599"/>
                      <a:pt x="4800" y="20524"/>
                      <a:pt x="4800" y="19199"/>
                    </a:cubicBezTo>
                    <a:lnTo>
                      <a:pt x="4800" y="19195"/>
                    </a:lnTo>
                    <a:cubicBezTo>
                      <a:pt x="4800" y="11247"/>
                      <a:pt x="11240" y="4799"/>
                      <a:pt x="19200" y="4799"/>
                    </a:cubicBezTo>
                    <a:cubicBezTo>
                      <a:pt x="20521" y="4799"/>
                      <a:pt x="21600" y="3724"/>
                      <a:pt x="21600" y="2399"/>
                    </a:cubicBezTo>
                    <a:cubicBezTo>
                      <a:pt x="21600" y="1075"/>
                      <a:pt x="20521" y="0"/>
                      <a:pt x="192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70" name="AutoShape 122"/>
              <p:cNvSpPr>
                <a:spLocks/>
              </p:cNvSpPr>
              <p:nvPr/>
            </p:nvSpPr>
            <p:spPr bwMode="auto">
              <a:xfrm>
                <a:off x="5368132" y="2625725"/>
                <a:ext cx="465138" cy="39131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49" y="19199"/>
                    </a:moveTo>
                    <a:cubicBezTo>
                      <a:pt x="20249" y="19642"/>
                      <a:pt x="19948" y="19999"/>
                      <a:pt x="19575" y="19999"/>
                    </a:cubicBezTo>
                    <a:lnTo>
                      <a:pt x="2024" y="19999"/>
                    </a:lnTo>
                    <a:cubicBezTo>
                      <a:pt x="1651" y="19999"/>
                      <a:pt x="1349" y="19642"/>
                      <a:pt x="1349" y="19199"/>
                    </a:cubicBezTo>
                    <a:lnTo>
                      <a:pt x="1349" y="7200"/>
                    </a:lnTo>
                    <a:cubicBezTo>
                      <a:pt x="1349" y="6809"/>
                      <a:pt x="1588" y="6475"/>
                      <a:pt x="1914" y="6411"/>
                    </a:cubicBezTo>
                    <a:lnTo>
                      <a:pt x="5588" y="5684"/>
                    </a:lnTo>
                    <a:lnTo>
                      <a:pt x="6797" y="2103"/>
                    </a:lnTo>
                    <a:cubicBezTo>
                      <a:pt x="6900" y="1799"/>
                      <a:pt x="7148" y="1600"/>
                      <a:pt x="7424" y="1600"/>
                    </a:cubicBezTo>
                    <a:lnTo>
                      <a:pt x="14174" y="1600"/>
                    </a:lnTo>
                    <a:cubicBezTo>
                      <a:pt x="14450" y="1600"/>
                      <a:pt x="14698" y="1799"/>
                      <a:pt x="14801" y="2103"/>
                    </a:cubicBezTo>
                    <a:lnTo>
                      <a:pt x="16010" y="5684"/>
                    </a:lnTo>
                    <a:lnTo>
                      <a:pt x="19685" y="6411"/>
                    </a:lnTo>
                    <a:cubicBezTo>
                      <a:pt x="20011" y="6475"/>
                      <a:pt x="20249" y="6809"/>
                      <a:pt x="20249" y="7200"/>
                    </a:cubicBezTo>
                    <a:cubicBezTo>
                      <a:pt x="20249" y="7200"/>
                      <a:pt x="20249" y="19199"/>
                      <a:pt x="20249" y="19199"/>
                    </a:cubicBezTo>
                    <a:close/>
                    <a:moveTo>
                      <a:pt x="19907" y="4832"/>
                    </a:moveTo>
                    <a:lnTo>
                      <a:pt x="16981" y="4254"/>
                    </a:lnTo>
                    <a:lnTo>
                      <a:pt x="16054" y="1507"/>
                    </a:lnTo>
                    <a:cubicBezTo>
                      <a:pt x="15745" y="591"/>
                      <a:pt x="15006" y="0"/>
                      <a:pt x="14174" y="0"/>
                    </a:cubicBezTo>
                    <a:lnTo>
                      <a:pt x="7424" y="0"/>
                    </a:lnTo>
                    <a:cubicBezTo>
                      <a:pt x="6593" y="0"/>
                      <a:pt x="5854" y="591"/>
                      <a:pt x="5543" y="1509"/>
                    </a:cubicBezTo>
                    <a:lnTo>
                      <a:pt x="4618" y="4254"/>
                    </a:lnTo>
                    <a:lnTo>
                      <a:pt x="1692" y="4832"/>
                    </a:lnTo>
                    <a:cubicBezTo>
                      <a:pt x="711" y="5025"/>
                      <a:pt x="0" y="6020"/>
                      <a:pt x="0" y="7200"/>
                    </a:cubicBezTo>
                    <a:lnTo>
                      <a:pt x="0" y="19199"/>
                    </a:lnTo>
                    <a:cubicBezTo>
                      <a:pt x="0" y="20523"/>
                      <a:pt x="908" y="21600"/>
                      <a:pt x="2024" y="21600"/>
                    </a:cubicBezTo>
                    <a:lnTo>
                      <a:pt x="19575" y="21600"/>
                    </a:lnTo>
                    <a:cubicBezTo>
                      <a:pt x="20691" y="21600"/>
                      <a:pt x="21600" y="20523"/>
                      <a:pt x="21600" y="19199"/>
                    </a:cubicBezTo>
                    <a:lnTo>
                      <a:pt x="21600" y="7200"/>
                    </a:lnTo>
                    <a:cubicBezTo>
                      <a:pt x="21600" y="6020"/>
                      <a:pt x="20888" y="5025"/>
                      <a:pt x="19907" y="4832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071" name="Group 1070"/>
            <p:cNvGrpSpPr/>
            <p:nvPr/>
          </p:nvGrpSpPr>
          <p:grpSpPr>
            <a:xfrm>
              <a:off x="522998" y="1828650"/>
              <a:ext cx="464344" cy="464344"/>
              <a:chOff x="4439444" y="1652588"/>
              <a:chExt cx="464344" cy="464344"/>
            </a:xfrm>
            <a:solidFill>
              <a:schemeClr val="bg2"/>
            </a:solidFill>
          </p:grpSpPr>
          <p:sp>
            <p:nvSpPr>
              <p:cNvPr id="1072" name="AutoShape 136"/>
              <p:cNvSpPr>
                <a:spLocks/>
              </p:cNvSpPr>
              <p:nvPr/>
            </p:nvSpPr>
            <p:spPr bwMode="auto">
              <a:xfrm>
                <a:off x="4686300" y="1710532"/>
                <a:ext cx="152400" cy="152400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538" y="20579"/>
                    </a:moveTo>
                    <a:lnTo>
                      <a:pt x="19542" y="20579"/>
                    </a:lnTo>
                    <a:cubicBezTo>
                      <a:pt x="19546" y="21142"/>
                      <a:pt x="20004" y="21600"/>
                      <a:pt x="20571" y="21600"/>
                    </a:cubicBezTo>
                    <a:cubicBezTo>
                      <a:pt x="21137" y="21600"/>
                      <a:pt x="21599" y="21138"/>
                      <a:pt x="21599" y="20571"/>
                    </a:cubicBezTo>
                    <a:cubicBezTo>
                      <a:pt x="21599" y="20565"/>
                      <a:pt x="21595" y="20561"/>
                      <a:pt x="21595" y="20555"/>
                    </a:cubicBezTo>
                    <a:cubicBezTo>
                      <a:pt x="21583" y="9221"/>
                      <a:pt x="12411" y="41"/>
                      <a:pt x="1080" y="12"/>
                    </a:cubicBezTo>
                    <a:cubicBezTo>
                      <a:pt x="1064" y="10"/>
                      <a:pt x="1048" y="0"/>
                      <a:pt x="1028" y="0"/>
                    </a:cubicBezTo>
                    <a:cubicBezTo>
                      <a:pt x="458" y="0"/>
                      <a:pt x="0" y="461"/>
                      <a:pt x="0" y="1028"/>
                    </a:cubicBezTo>
                    <a:cubicBezTo>
                      <a:pt x="0" y="1594"/>
                      <a:pt x="458" y="2055"/>
                      <a:pt x="1024" y="2057"/>
                    </a:cubicBezTo>
                    <a:lnTo>
                      <a:pt x="1024" y="2065"/>
                    </a:lnTo>
                    <a:cubicBezTo>
                      <a:pt x="11233" y="2065"/>
                      <a:pt x="19538" y="10370"/>
                      <a:pt x="19538" y="20579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73" name="AutoShape 137"/>
              <p:cNvSpPr>
                <a:spLocks/>
              </p:cNvSpPr>
              <p:nvPr/>
            </p:nvSpPr>
            <p:spPr bwMode="auto">
              <a:xfrm>
                <a:off x="4439444" y="1652588"/>
                <a:ext cx="464344" cy="464344"/>
              </a:xfrm>
              <a:custGeom>
                <a:avLst/>
                <a:gdLst>
                  <a:gd name="T0" fmla="+- 0 10819 195"/>
                  <a:gd name="T1" fmla="*/ T0 w 21248"/>
                  <a:gd name="T2" fmla="*/ 10800 h 21600"/>
                  <a:gd name="T3" fmla="+- 0 10819 195"/>
                  <a:gd name="T4" fmla="*/ T3 w 21248"/>
                  <a:gd name="T5" fmla="*/ 10800 h 21600"/>
                  <a:gd name="T6" fmla="+- 0 10819 195"/>
                  <a:gd name="T7" fmla="*/ T6 w 21248"/>
                  <a:gd name="T8" fmla="*/ 10800 h 21600"/>
                  <a:gd name="T9" fmla="+- 0 10819 195"/>
                  <a:gd name="T10" fmla="*/ T9 w 21248"/>
                  <a:gd name="T11" fmla="*/ 108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21248" h="21600">
                    <a:moveTo>
                      <a:pt x="19868" y="17133"/>
                    </a:moveTo>
                    <a:cubicBezTo>
                      <a:pt x="19766" y="17386"/>
                      <a:pt x="19525" y="17549"/>
                      <a:pt x="19255" y="17549"/>
                    </a:cubicBezTo>
                    <a:lnTo>
                      <a:pt x="19058" y="17549"/>
                    </a:lnTo>
                    <a:lnTo>
                      <a:pt x="3983" y="2226"/>
                    </a:lnTo>
                    <a:lnTo>
                      <a:pt x="3983" y="2025"/>
                    </a:lnTo>
                    <a:cubicBezTo>
                      <a:pt x="3983" y="1750"/>
                      <a:pt x="4144" y="1506"/>
                      <a:pt x="4393" y="1401"/>
                    </a:cubicBezTo>
                    <a:cubicBezTo>
                      <a:pt x="4475" y="1367"/>
                      <a:pt x="4560" y="1350"/>
                      <a:pt x="4647" y="1350"/>
                    </a:cubicBezTo>
                    <a:cubicBezTo>
                      <a:pt x="4824" y="1350"/>
                      <a:pt x="4991" y="1420"/>
                      <a:pt x="5116" y="1547"/>
                    </a:cubicBezTo>
                    <a:lnTo>
                      <a:pt x="19724" y="16397"/>
                    </a:lnTo>
                    <a:cubicBezTo>
                      <a:pt x="19915" y="16591"/>
                      <a:pt x="19972" y="16880"/>
                      <a:pt x="19868" y="17133"/>
                    </a:cubicBezTo>
                    <a:moveTo>
                      <a:pt x="10121" y="17549"/>
                    </a:moveTo>
                    <a:cubicBezTo>
                      <a:pt x="10017" y="17549"/>
                      <a:pt x="9922" y="17586"/>
                      <a:pt x="9824" y="17609"/>
                    </a:cubicBezTo>
                    <a:lnTo>
                      <a:pt x="3923" y="11612"/>
                    </a:lnTo>
                    <a:cubicBezTo>
                      <a:pt x="3946" y="11512"/>
                      <a:pt x="3982" y="11415"/>
                      <a:pt x="3982" y="11311"/>
                    </a:cubicBezTo>
                    <a:lnTo>
                      <a:pt x="3983" y="3180"/>
                    </a:lnTo>
                    <a:lnTo>
                      <a:pt x="18119" y="17549"/>
                    </a:lnTo>
                    <a:cubicBezTo>
                      <a:pt x="18119" y="17549"/>
                      <a:pt x="10121" y="17549"/>
                      <a:pt x="10121" y="17549"/>
                    </a:cubicBezTo>
                    <a:close/>
                    <a:moveTo>
                      <a:pt x="9182" y="17945"/>
                    </a:moveTo>
                    <a:lnTo>
                      <a:pt x="7109" y="20052"/>
                    </a:lnTo>
                    <a:cubicBezTo>
                      <a:pt x="6939" y="20224"/>
                      <a:pt x="6742" y="20249"/>
                      <a:pt x="6640" y="20249"/>
                    </a:cubicBezTo>
                    <a:cubicBezTo>
                      <a:pt x="6537" y="20249"/>
                      <a:pt x="6339" y="20224"/>
                      <a:pt x="6170" y="20052"/>
                    </a:cubicBezTo>
                    <a:lnTo>
                      <a:pt x="1522" y="15327"/>
                    </a:lnTo>
                    <a:cubicBezTo>
                      <a:pt x="1352" y="15154"/>
                      <a:pt x="1327" y="14953"/>
                      <a:pt x="1327" y="14850"/>
                    </a:cubicBezTo>
                    <a:cubicBezTo>
                      <a:pt x="1327" y="14745"/>
                      <a:pt x="1352" y="14544"/>
                      <a:pt x="1522" y="14373"/>
                    </a:cubicBezTo>
                    <a:lnTo>
                      <a:pt x="3593" y="12266"/>
                    </a:lnTo>
                    <a:cubicBezTo>
                      <a:pt x="3599" y="12260"/>
                      <a:pt x="3601" y="12251"/>
                      <a:pt x="3607" y="12245"/>
                    </a:cubicBezTo>
                    <a:lnTo>
                      <a:pt x="9202" y="17932"/>
                    </a:lnTo>
                    <a:cubicBezTo>
                      <a:pt x="9196" y="17937"/>
                      <a:pt x="9187" y="17939"/>
                      <a:pt x="9182" y="17945"/>
                    </a:cubicBezTo>
                    <a:moveTo>
                      <a:pt x="6056" y="593"/>
                    </a:moveTo>
                    <a:cubicBezTo>
                      <a:pt x="5675" y="205"/>
                      <a:pt x="5165" y="0"/>
                      <a:pt x="4647" y="0"/>
                    </a:cubicBezTo>
                    <a:cubicBezTo>
                      <a:pt x="4390" y="0"/>
                      <a:pt x="4132" y="49"/>
                      <a:pt x="3885" y="154"/>
                    </a:cubicBezTo>
                    <a:cubicBezTo>
                      <a:pt x="3141" y="467"/>
                      <a:pt x="2655" y="1205"/>
                      <a:pt x="2655" y="2025"/>
                    </a:cubicBezTo>
                    <a:lnTo>
                      <a:pt x="2654" y="11311"/>
                    </a:lnTo>
                    <a:lnTo>
                      <a:pt x="583" y="13418"/>
                    </a:lnTo>
                    <a:cubicBezTo>
                      <a:pt x="-195" y="14208"/>
                      <a:pt x="-195" y="15491"/>
                      <a:pt x="583" y="16281"/>
                    </a:cubicBezTo>
                    <a:lnTo>
                      <a:pt x="5231" y="21006"/>
                    </a:lnTo>
                    <a:cubicBezTo>
                      <a:pt x="5620" y="21402"/>
                      <a:pt x="6131" y="21599"/>
                      <a:pt x="6640" y="21599"/>
                    </a:cubicBezTo>
                    <a:cubicBezTo>
                      <a:pt x="7150" y="21599"/>
                      <a:pt x="7659" y="21402"/>
                      <a:pt x="8048" y="21006"/>
                    </a:cubicBezTo>
                    <a:lnTo>
                      <a:pt x="10121" y="18900"/>
                    </a:lnTo>
                    <a:lnTo>
                      <a:pt x="19255" y="18900"/>
                    </a:lnTo>
                    <a:cubicBezTo>
                      <a:pt x="20062" y="18900"/>
                      <a:pt x="20788" y="18407"/>
                      <a:pt x="21095" y="17650"/>
                    </a:cubicBezTo>
                    <a:cubicBezTo>
                      <a:pt x="21405" y="16893"/>
                      <a:pt x="21234" y="16022"/>
                      <a:pt x="20663" y="15443"/>
                    </a:cubicBezTo>
                    <a:cubicBezTo>
                      <a:pt x="20663" y="15443"/>
                      <a:pt x="6056" y="593"/>
                      <a:pt x="6056" y="593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74" name="AutoShape 138"/>
              <p:cNvSpPr>
                <a:spLocks/>
              </p:cNvSpPr>
              <p:nvPr/>
            </p:nvSpPr>
            <p:spPr bwMode="auto">
              <a:xfrm>
                <a:off x="4686300" y="1652588"/>
                <a:ext cx="217488" cy="2174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437" y="2880"/>
                    </a:moveTo>
                    <a:lnTo>
                      <a:pt x="1437" y="2885"/>
                    </a:lnTo>
                    <a:cubicBezTo>
                      <a:pt x="10965" y="2885"/>
                      <a:pt x="18717" y="10637"/>
                      <a:pt x="18717" y="20165"/>
                    </a:cubicBezTo>
                    <a:lnTo>
                      <a:pt x="18720" y="20165"/>
                    </a:lnTo>
                    <a:cubicBezTo>
                      <a:pt x="18722" y="20959"/>
                      <a:pt x="19366" y="21600"/>
                      <a:pt x="20160" y="21600"/>
                    </a:cubicBezTo>
                    <a:cubicBezTo>
                      <a:pt x="20955" y="21600"/>
                      <a:pt x="21599" y="20956"/>
                      <a:pt x="21599" y="20160"/>
                    </a:cubicBezTo>
                    <a:cubicBezTo>
                      <a:pt x="21599" y="20155"/>
                      <a:pt x="21597" y="20152"/>
                      <a:pt x="21597" y="20148"/>
                    </a:cubicBezTo>
                    <a:cubicBezTo>
                      <a:pt x="21588" y="9034"/>
                      <a:pt x="12588" y="28"/>
                      <a:pt x="1476" y="8"/>
                    </a:cubicBezTo>
                    <a:cubicBezTo>
                      <a:pt x="1465" y="7"/>
                      <a:pt x="1454" y="0"/>
                      <a:pt x="1440" y="0"/>
                    </a:cubicBezTo>
                    <a:cubicBezTo>
                      <a:pt x="644" y="0"/>
                      <a:pt x="0" y="644"/>
                      <a:pt x="0" y="1440"/>
                    </a:cubicBezTo>
                    <a:cubicBezTo>
                      <a:pt x="0" y="2234"/>
                      <a:pt x="644" y="2878"/>
                      <a:pt x="1437" y="288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077" name="TextBox 1076"/>
            <p:cNvSpPr txBox="1"/>
            <p:nvPr/>
          </p:nvSpPr>
          <p:spPr>
            <a:xfrm>
              <a:off x="2843368" y="2751209"/>
              <a:ext cx="1196584" cy="2795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b="1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2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78" name="TextBox 1077"/>
            <p:cNvSpPr txBox="1"/>
            <p:nvPr/>
          </p:nvSpPr>
          <p:spPr>
            <a:xfrm>
              <a:off x="2843368" y="3308271"/>
              <a:ext cx="1196584" cy="2795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b="1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2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79" name="TextBox 1078"/>
            <p:cNvSpPr txBox="1"/>
            <p:nvPr/>
          </p:nvSpPr>
          <p:spPr>
            <a:xfrm>
              <a:off x="2843368" y="5078223"/>
              <a:ext cx="1196584" cy="2795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b="1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2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0" name="TextBox 1079"/>
            <p:cNvSpPr txBox="1"/>
            <p:nvPr/>
          </p:nvSpPr>
          <p:spPr>
            <a:xfrm>
              <a:off x="2843368" y="4504310"/>
              <a:ext cx="1196584" cy="2795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b="1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2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1" name="TextBox 1080"/>
            <p:cNvSpPr txBox="1"/>
            <p:nvPr/>
          </p:nvSpPr>
          <p:spPr>
            <a:xfrm>
              <a:off x="2843368" y="3914106"/>
              <a:ext cx="1196584" cy="2795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b="1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2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106" name="Freeform 1105"/>
          <p:cNvSpPr>
            <a:spLocks noEditPoints="1"/>
          </p:cNvSpPr>
          <p:nvPr/>
        </p:nvSpPr>
        <p:spPr bwMode="auto">
          <a:xfrm>
            <a:off x="9020391" y="5147997"/>
            <a:ext cx="478154" cy="524643"/>
          </a:xfrm>
          <a:custGeom>
            <a:avLst/>
            <a:gdLst>
              <a:gd name="T0" fmla="*/ 65 w 100"/>
              <a:gd name="T1" fmla="*/ 0 h 110"/>
              <a:gd name="T2" fmla="*/ 77 w 100"/>
              <a:gd name="T3" fmla="*/ 12 h 110"/>
              <a:gd name="T4" fmla="*/ 68 w 100"/>
              <a:gd name="T5" fmla="*/ 40 h 110"/>
              <a:gd name="T6" fmla="*/ 67 w 100"/>
              <a:gd name="T7" fmla="*/ 10 h 110"/>
              <a:gd name="T8" fmla="*/ 28 w 100"/>
              <a:gd name="T9" fmla="*/ 9 h 110"/>
              <a:gd name="T10" fmla="*/ 28 w 100"/>
              <a:gd name="T11" fmla="*/ 16 h 110"/>
              <a:gd name="T12" fmla="*/ 25 w 100"/>
              <a:gd name="T13" fmla="*/ 24 h 110"/>
              <a:gd name="T14" fmla="*/ 18 w 100"/>
              <a:gd name="T15" fmla="*/ 26 h 110"/>
              <a:gd name="T16" fmla="*/ 9 w 100"/>
              <a:gd name="T17" fmla="*/ 25 h 110"/>
              <a:gd name="T18" fmla="*/ 10 w 100"/>
              <a:gd name="T19" fmla="*/ 87 h 110"/>
              <a:gd name="T20" fmla="*/ 12 w 100"/>
              <a:gd name="T21" fmla="*/ 88 h 110"/>
              <a:gd name="T22" fmla="*/ 44 w 100"/>
              <a:gd name="T23" fmla="*/ 97 h 110"/>
              <a:gd name="T24" fmla="*/ 4 w 100"/>
              <a:gd name="T25" fmla="*/ 93 h 110"/>
              <a:gd name="T26" fmla="*/ 4 w 100"/>
              <a:gd name="T27" fmla="*/ 93 h 110"/>
              <a:gd name="T28" fmla="*/ 0 w 100"/>
              <a:gd name="T29" fmla="*/ 22 h 110"/>
              <a:gd name="T30" fmla="*/ 2 w 100"/>
              <a:gd name="T31" fmla="*/ 19 h 110"/>
              <a:gd name="T32" fmla="*/ 21 w 100"/>
              <a:gd name="T33" fmla="*/ 0 h 110"/>
              <a:gd name="T34" fmla="*/ 90 w 100"/>
              <a:gd name="T35" fmla="*/ 45 h 110"/>
              <a:gd name="T36" fmla="*/ 84 w 100"/>
              <a:gd name="T37" fmla="*/ 39 h 110"/>
              <a:gd name="T38" fmla="*/ 83 w 100"/>
              <a:gd name="T39" fmla="*/ 47 h 110"/>
              <a:gd name="T40" fmla="*/ 94 w 100"/>
              <a:gd name="T41" fmla="*/ 53 h 110"/>
              <a:gd name="T42" fmla="*/ 86 w 100"/>
              <a:gd name="T43" fmla="*/ 81 h 110"/>
              <a:gd name="T44" fmla="*/ 100 w 100"/>
              <a:gd name="T45" fmla="*/ 51 h 110"/>
              <a:gd name="T46" fmla="*/ 90 w 100"/>
              <a:gd name="T47" fmla="*/ 45 h 110"/>
              <a:gd name="T48" fmla="*/ 54 w 100"/>
              <a:gd name="T49" fmla="*/ 84 h 110"/>
              <a:gd name="T50" fmla="*/ 90 w 100"/>
              <a:gd name="T51" fmla="*/ 55 h 110"/>
              <a:gd name="T52" fmla="*/ 52 w 100"/>
              <a:gd name="T53" fmla="*/ 87 h 110"/>
              <a:gd name="T54" fmla="*/ 51 w 100"/>
              <a:gd name="T55" fmla="*/ 103 h 110"/>
              <a:gd name="T56" fmla="*/ 52 w 100"/>
              <a:gd name="T57" fmla="*/ 110 h 110"/>
              <a:gd name="T58" fmla="*/ 56 w 100"/>
              <a:gd name="T59" fmla="*/ 106 h 110"/>
              <a:gd name="T60" fmla="*/ 52 w 100"/>
              <a:gd name="T61" fmla="*/ 87 h 110"/>
              <a:gd name="T62" fmla="*/ 18 w 100"/>
              <a:gd name="T63" fmla="*/ 60 h 110"/>
              <a:gd name="T64" fmla="*/ 30 w 100"/>
              <a:gd name="T65" fmla="*/ 56 h 110"/>
              <a:gd name="T66" fmla="*/ 18 w 100"/>
              <a:gd name="T67" fmla="*/ 43 h 110"/>
              <a:gd name="T68" fmla="*/ 60 w 100"/>
              <a:gd name="T69" fmla="*/ 48 h 110"/>
              <a:gd name="T70" fmla="*/ 18 w 100"/>
              <a:gd name="T71" fmla="*/ 43 h 110"/>
              <a:gd name="T72" fmla="*/ 18 w 100"/>
              <a:gd name="T73" fmla="*/ 36 h 110"/>
              <a:gd name="T74" fmla="*/ 60 w 100"/>
              <a:gd name="T75" fmla="*/ 31 h 110"/>
              <a:gd name="T76" fmla="*/ 37 w 100"/>
              <a:gd name="T77" fmla="*/ 19 h 110"/>
              <a:gd name="T78" fmla="*/ 60 w 100"/>
              <a:gd name="T79" fmla="*/ 24 h 110"/>
              <a:gd name="T80" fmla="*/ 37 w 100"/>
              <a:gd name="T81" fmla="*/ 19 h 110"/>
              <a:gd name="T82" fmla="*/ 14 w 100"/>
              <a:gd name="T83" fmla="*/ 21 h 110"/>
              <a:gd name="T84" fmla="*/ 18 w 100"/>
              <a:gd name="T85" fmla="*/ 22 h 110"/>
              <a:gd name="T86" fmla="*/ 20 w 100"/>
              <a:gd name="T87" fmla="*/ 22 h 110"/>
              <a:gd name="T88" fmla="*/ 24 w 100"/>
              <a:gd name="T89" fmla="*/ 18 h 110"/>
              <a:gd name="T90" fmla="*/ 24 w 100"/>
              <a:gd name="T91" fmla="*/ 17 h 110"/>
              <a:gd name="T92" fmla="*/ 23 w 100"/>
              <a:gd name="T93" fmla="*/ 12 h 110"/>
              <a:gd name="T94" fmla="*/ 12 w 100"/>
              <a:gd name="T95" fmla="*/ 21 h 1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00" h="110">
                <a:moveTo>
                  <a:pt x="23" y="0"/>
                </a:moveTo>
                <a:cubicBezTo>
                  <a:pt x="65" y="0"/>
                  <a:pt x="65" y="0"/>
                  <a:pt x="65" y="0"/>
                </a:cubicBezTo>
                <a:cubicBezTo>
                  <a:pt x="68" y="0"/>
                  <a:pt x="71" y="1"/>
                  <a:pt x="74" y="4"/>
                </a:cubicBezTo>
                <a:cubicBezTo>
                  <a:pt x="76" y="6"/>
                  <a:pt x="77" y="9"/>
                  <a:pt x="77" y="12"/>
                </a:cubicBezTo>
                <a:cubicBezTo>
                  <a:pt x="77" y="35"/>
                  <a:pt x="77" y="35"/>
                  <a:pt x="77" y="35"/>
                </a:cubicBezTo>
                <a:cubicBezTo>
                  <a:pt x="68" y="40"/>
                  <a:pt x="68" y="40"/>
                  <a:pt x="68" y="40"/>
                </a:cubicBezTo>
                <a:cubicBezTo>
                  <a:pt x="68" y="12"/>
                  <a:pt x="68" y="12"/>
                  <a:pt x="68" y="12"/>
                </a:cubicBezTo>
                <a:cubicBezTo>
                  <a:pt x="68" y="11"/>
                  <a:pt x="68" y="11"/>
                  <a:pt x="67" y="10"/>
                </a:cubicBezTo>
                <a:cubicBezTo>
                  <a:pt x="67" y="10"/>
                  <a:pt x="66" y="9"/>
                  <a:pt x="65" y="9"/>
                </a:cubicBezTo>
                <a:cubicBezTo>
                  <a:pt x="28" y="9"/>
                  <a:pt x="28" y="9"/>
                  <a:pt x="28" y="9"/>
                </a:cubicBezTo>
                <a:cubicBezTo>
                  <a:pt x="28" y="12"/>
                  <a:pt x="28" y="12"/>
                  <a:pt x="28" y="12"/>
                </a:cubicBezTo>
                <a:cubicBezTo>
                  <a:pt x="28" y="16"/>
                  <a:pt x="28" y="16"/>
                  <a:pt x="28" y="16"/>
                </a:cubicBezTo>
                <a:cubicBezTo>
                  <a:pt x="28" y="17"/>
                  <a:pt x="28" y="18"/>
                  <a:pt x="28" y="19"/>
                </a:cubicBezTo>
                <a:cubicBezTo>
                  <a:pt x="28" y="21"/>
                  <a:pt x="27" y="23"/>
                  <a:pt x="25" y="24"/>
                </a:cubicBezTo>
                <a:cubicBezTo>
                  <a:pt x="24" y="25"/>
                  <a:pt x="23" y="26"/>
                  <a:pt x="21" y="26"/>
                </a:cubicBezTo>
                <a:cubicBezTo>
                  <a:pt x="20" y="26"/>
                  <a:pt x="19" y="26"/>
                  <a:pt x="18" y="26"/>
                </a:cubicBezTo>
                <a:cubicBezTo>
                  <a:pt x="14" y="26"/>
                  <a:pt x="14" y="26"/>
                  <a:pt x="14" y="26"/>
                </a:cubicBezTo>
                <a:cubicBezTo>
                  <a:pt x="9" y="25"/>
                  <a:pt x="9" y="25"/>
                  <a:pt x="9" y="25"/>
                </a:cubicBezTo>
                <a:cubicBezTo>
                  <a:pt x="9" y="85"/>
                  <a:pt x="9" y="85"/>
                  <a:pt x="9" y="85"/>
                </a:cubicBezTo>
                <a:cubicBezTo>
                  <a:pt x="9" y="86"/>
                  <a:pt x="10" y="86"/>
                  <a:pt x="10" y="87"/>
                </a:cubicBezTo>
                <a:cubicBezTo>
                  <a:pt x="10" y="87"/>
                  <a:pt x="10" y="87"/>
                  <a:pt x="10" y="87"/>
                </a:cubicBezTo>
                <a:cubicBezTo>
                  <a:pt x="11" y="87"/>
                  <a:pt x="11" y="88"/>
                  <a:pt x="12" y="88"/>
                </a:cubicBezTo>
                <a:cubicBezTo>
                  <a:pt x="45" y="88"/>
                  <a:pt x="45" y="88"/>
                  <a:pt x="45" y="88"/>
                </a:cubicBezTo>
                <a:cubicBezTo>
                  <a:pt x="44" y="97"/>
                  <a:pt x="44" y="97"/>
                  <a:pt x="44" y="97"/>
                </a:cubicBezTo>
                <a:cubicBezTo>
                  <a:pt x="12" y="97"/>
                  <a:pt x="12" y="97"/>
                  <a:pt x="12" y="97"/>
                </a:cubicBezTo>
                <a:cubicBezTo>
                  <a:pt x="9" y="97"/>
                  <a:pt x="6" y="96"/>
                  <a:pt x="4" y="93"/>
                </a:cubicBezTo>
                <a:cubicBezTo>
                  <a:pt x="4" y="93"/>
                  <a:pt x="4" y="93"/>
                  <a:pt x="4" y="93"/>
                </a:cubicBezTo>
                <a:cubicBezTo>
                  <a:pt x="4" y="93"/>
                  <a:pt x="4" y="93"/>
                  <a:pt x="4" y="93"/>
                </a:cubicBezTo>
                <a:cubicBezTo>
                  <a:pt x="2" y="91"/>
                  <a:pt x="0" y="88"/>
                  <a:pt x="0" y="85"/>
                </a:cubicBezTo>
                <a:cubicBezTo>
                  <a:pt x="0" y="22"/>
                  <a:pt x="0" y="22"/>
                  <a:pt x="0" y="22"/>
                </a:cubicBezTo>
                <a:cubicBezTo>
                  <a:pt x="0" y="20"/>
                  <a:pt x="0" y="20"/>
                  <a:pt x="0" y="20"/>
                </a:cubicBezTo>
                <a:cubicBezTo>
                  <a:pt x="2" y="19"/>
                  <a:pt x="2" y="19"/>
                  <a:pt x="2" y="19"/>
                </a:cubicBezTo>
                <a:cubicBezTo>
                  <a:pt x="20" y="1"/>
                  <a:pt x="20" y="1"/>
                  <a:pt x="20" y="1"/>
                </a:cubicBezTo>
                <a:cubicBezTo>
                  <a:pt x="21" y="0"/>
                  <a:pt x="21" y="0"/>
                  <a:pt x="21" y="0"/>
                </a:cubicBezTo>
                <a:cubicBezTo>
                  <a:pt x="23" y="0"/>
                  <a:pt x="23" y="0"/>
                  <a:pt x="23" y="0"/>
                </a:cubicBezTo>
                <a:close/>
                <a:moveTo>
                  <a:pt x="90" y="45"/>
                </a:moveTo>
                <a:cubicBezTo>
                  <a:pt x="90" y="43"/>
                  <a:pt x="90" y="43"/>
                  <a:pt x="90" y="43"/>
                </a:cubicBezTo>
                <a:cubicBezTo>
                  <a:pt x="84" y="39"/>
                  <a:pt x="84" y="39"/>
                  <a:pt x="84" y="39"/>
                </a:cubicBezTo>
                <a:cubicBezTo>
                  <a:pt x="75" y="44"/>
                  <a:pt x="75" y="44"/>
                  <a:pt x="75" y="44"/>
                </a:cubicBezTo>
                <a:cubicBezTo>
                  <a:pt x="83" y="47"/>
                  <a:pt x="83" y="47"/>
                  <a:pt x="83" y="47"/>
                </a:cubicBezTo>
                <a:cubicBezTo>
                  <a:pt x="91" y="52"/>
                  <a:pt x="91" y="52"/>
                  <a:pt x="91" y="52"/>
                </a:cubicBezTo>
                <a:cubicBezTo>
                  <a:pt x="94" y="53"/>
                  <a:pt x="94" y="53"/>
                  <a:pt x="94" y="53"/>
                </a:cubicBezTo>
                <a:cubicBezTo>
                  <a:pt x="92" y="62"/>
                  <a:pt x="88" y="70"/>
                  <a:pt x="82" y="77"/>
                </a:cubicBezTo>
                <a:cubicBezTo>
                  <a:pt x="86" y="81"/>
                  <a:pt x="86" y="81"/>
                  <a:pt x="86" y="81"/>
                </a:cubicBezTo>
                <a:cubicBezTo>
                  <a:pt x="93" y="73"/>
                  <a:pt x="98" y="63"/>
                  <a:pt x="100" y="53"/>
                </a:cubicBezTo>
                <a:cubicBezTo>
                  <a:pt x="100" y="51"/>
                  <a:pt x="100" y="51"/>
                  <a:pt x="100" y="51"/>
                </a:cubicBezTo>
                <a:cubicBezTo>
                  <a:pt x="98" y="50"/>
                  <a:pt x="98" y="50"/>
                  <a:pt x="98" y="50"/>
                </a:cubicBezTo>
                <a:cubicBezTo>
                  <a:pt x="90" y="45"/>
                  <a:pt x="90" y="45"/>
                  <a:pt x="90" y="45"/>
                </a:cubicBezTo>
                <a:close/>
                <a:moveTo>
                  <a:pt x="74" y="47"/>
                </a:moveTo>
                <a:cubicBezTo>
                  <a:pt x="64" y="58"/>
                  <a:pt x="58" y="70"/>
                  <a:pt x="54" y="84"/>
                </a:cubicBezTo>
                <a:cubicBezTo>
                  <a:pt x="59" y="86"/>
                  <a:pt x="64" y="89"/>
                  <a:pt x="70" y="92"/>
                </a:cubicBezTo>
                <a:cubicBezTo>
                  <a:pt x="78" y="81"/>
                  <a:pt x="85" y="68"/>
                  <a:pt x="90" y="55"/>
                </a:cubicBezTo>
                <a:cubicBezTo>
                  <a:pt x="84" y="52"/>
                  <a:pt x="79" y="50"/>
                  <a:pt x="74" y="47"/>
                </a:cubicBezTo>
                <a:close/>
                <a:moveTo>
                  <a:pt x="52" y="87"/>
                </a:moveTo>
                <a:cubicBezTo>
                  <a:pt x="50" y="103"/>
                  <a:pt x="50" y="103"/>
                  <a:pt x="50" y="103"/>
                </a:cubicBezTo>
                <a:cubicBezTo>
                  <a:pt x="51" y="103"/>
                  <a:pt x="51" y="103"/>
                  <a:pt x="51" y="103"/>
                </a:cubicBezTo>
                <a:cubicBezTo>
                  <a:pt x="50" y="108"/>
                  <a:pt x="50" y="108"/>
                  <a:pt x="50" y="108"/>
                </a:cubicBezTo>
                <a:cubicBezTo>
                  <a:pt x="52" y="110"/>
                  <a:pt x="52" y="110"/>
                  <a:pt x="52" y="110"/>
                </a:cubicBezTo>
                <a:cubicBezTo>
                  <a:pt x="55" y="106"/>
                  <a:pt x="55" y="106"/>
                  <a:pt x="55" y="106"/>
                </a:cubicBezTo>
                <a:cubicBezTo>
                  <a:pt x="56" y="106"/>
                  <a:pt x="56" y="106"/>
                  <a:pt x="56" y="106"/>
                </a:cubicBezTo>
                <a:cubicBezTo>
                  <a:pt x="68" y="95"/>
                  <a:pt x="68" y="95"/>
                  <a:pt x="68" y="95"/>
                </a:cubicBezTo>
                <a:cubicBezTo>
                  <a:pt x="52" y="87"/>
                  <a:pt x="52" y="87"/>
                  <a:pt x="52" y="87"/>
                </a:cubicBezTo>
                <a:close/>
                <a:moveTo>
                  <a:pt x="18" y="56"/>
                </a:moveTo>
                <a:cubicBezTo>
                  <a:pt x="18" y="60"/>
                  <a:pt x="18" y="60"/>
                  <a:pt x="18" y="60"/>
                </a:cubicBezTo>
                <a:cubicBezTo>
                  <a:pt x="30" y="60"/>
                  <a:pt x="30" y="60"/>
                  <a:pt x="30" y="60"/>
                </a:cubicBezTo>
                <a:cubicBezTo>
                  <a:pt x="30" y="56"/>
                  <a:pt x="30" y="56"/>
                  <a:pt x="30" y="56"/>
                </a:cubicBezTo>
                <a:cubicBezTo>
                  <a:pt x="18" y="56"/>
                  <a:pt x="18" y="56"/>
                  <a:pt x="18" y="56"/>
                </a:cubicBezTo>
                <a:close/>
                <a:moveTo>
                  <a:pt x="18" y="43"/>
                </a:moveTo>
                <a:cubicBezTo>
                  <a:pt x="18" y="48"/>
                  <a:pt x="18" y="48"/>
                  <a:pt x="18" y="48"/>
                </a:cubicBezTo>
                <a:cubicBezTo>
                  <a:pt x="60" y="48"/>
                  <a:pt x="60" y="48"/>
                  <a:pt x="60" y="48"/>
                </a:cubicBezTo>
                <a:cubicBezTo>
                  <a:pt x="60" y="43"/>
                  <a:pt x="60" y="43"/>
                  <a:pt x="60" y="43"/>
                </a:cubicBezTo>
                <a:cubicBezTo>
                  <a:pt x="18" y="43"/>
                  <a:pt x="18" y="43"/>
                  <a:pt x="18" y="43"/>
                </a:cubicBezTo>
                <a:close/>
                <a:moveTo>
                  <a:pt x="18" y="31"/>
                </a:moveTo>
                <a:cubicBezTo>
                  <a:pt x="18" y="36"/>
                  <a:pt x="18" y="36"/>
                  <a:pt x="18" y="36"/>
                </a:cubicBezTo>
                <a:cubicBezTo>
                  <a:pt x="60" y="36"/>
                  <a:pt x="60" y="36"/>
                  <a:pt x="60" y="36"/>
                </a:cubicBezTo>
                <a:cubicBezTo>
                  <a:pt x="60" y="31"/>
                  <a:pt x="60" y="31"/>
                  <a:pt x="60" y="31"/>
                </a:cubicBezTo>
                <a:cubicBezTo>
                  <a:pt x="18" y="31"/>
                  <a:pt x="18" y="31"/>
                  <a:pt x="18" y="31"/>
                </a:cubicBezTo>
                <a:close/>
                <a:moveTo>
                  <a:pt x="37" y="19"/>
                </a:moveTo>
                <a:cubicBezTo>
                  <a:pt x="37" y="24"/>
                  <a:pt x="37" y="24"/>
                  <a:pt x="37" y="24"/>
                </a:cubicBezTo>
                <a:cubicBezTo>
                  <a:pt x="60" y="24"/>
                  <a:pt x="60" y="24"/>
                  <a:pt x="60" y="24"/>
                </a:cubicBezTo>
                <a:cubicBezTo>
                  <a:pt x="60" y="19"/>
                  <a:pt x="60" y="19"/>
                  <a:pt x="60" y="19"/>
                </a:cubicBezTo>
                <a:cubicBezTo>
                  <a:pt x="37" y="19"/>
                  <a:pt x="37" y="19"/>
                  <a:pt x="37" y="19"/>
                </a:cubicBezTo>
                <a:close/>
                <a:moveTo>
                  <a:pt x="12" y="21"/>
                </a:moveTo>
                <a:cubicBezTo>
                  <a:pt x="14" y="21"/>
                  <a:pt x="14" y="21"/>
                  <a:pt x="14" y="21"/>
                </a:cubicBezTo>
                <a:cubicBezTo>
                  <a:pt x="18" y="22"/>
                  <a:pt x="18" y="22"/>
                  <a:pt x="18" y="22"/>
                </a:cubicBezTo>
                <a:cubicBezTo>
                  <a:pt x="18" y="22"/>
                  <a:pt x="18" y="22"/>
                  <a:pt x="18" y="22"/>
                </a:cubicBezTo>
                <a:cubicBezTo>
                  <a:pt x="19" y="22"/>
                  <a:pt x="19" y="22"/>
                  <a:pt x="19" y="22"/>
                </a:cubicBezTo>
                <a:cubicBezTo>
                  <a:pt x="19" y="22"/>
                  <a:pt x="19" y="22"/>
                  <a:pt x="20" y="22"/>
                </a:cubicBezTo>
                <a:cubicBezTo>
                  <a:pt x="21" y="22"/>
                  <a:pt x="22" y="21"/>
                  <a:pt x="22" y="20"/>
                </a:cubicBezTo>
                <a:cubicBezTo>
                  <a:pt x="23" y="20"/>
                  <a:pt x="24" y="19"/>
                  <a:pt x="24" y="18"/>
                </a:cubicBezTo>
                <a:cubicBezTo>
                  <a:pt x="24" y="18"/>
                  <a:pt x="24" y="17"/>
                  <a:pt x="24" y="17"/>
                </a:cubicBezTo>
                <a:cubicBezTo>
                  <a:pt x="24" y="17"/>
                  <a:pt x="24" y="17"/>
                  <a:pt x="24" y="17"/>
                </a:cubicBezTo>
                <a:cubicBezTo>
                  <a:pt x="24" y="16"/>
                  <a:pt x="24" y="16"/>
                  <a:pt x="24" y="16"/>
                </a:cubicBezTo>
                <a:cubicBezTo>
                  <a:pt x="23" y="12"/>
                  <a:pt x="23" y="12"/>
                  <a:pt x="23" y="12"/>
                </a:cubicBezTo>
                <a:cubicBezTo>
                  <a:pt x="23" y="11"/>
                  <a:pt x="23" y="11"/>
                  <a:pt x="23" y="11"/>
                </a:cubicBezTo>
                <a:lnTo>
                  <a:pt x="12" y="2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07" name="Freeform 1106"/>
          <p:cNvSpPr>
            <a:spLocks noEditPoints="1"/>
          </p:cNvSpPr>
          <p:nvPr/>
        </p:nvSpPr>
        <p:spPr bwMode="auto">
          <a:xfrm>
            <a:off x="6236428" y="5180028"/>
            <a:ext cx="400675" cy="458232"/>
          </a:xfrm>
          <a:custGeom>
            <a:avLst/>
            <a:gdLst>
              <a:gd name="T0" fmla="*/ 50 w 84"/>
              <a:gd name="T1" fmla="*/ 92 h 96"/>
              <a:gd name="T2" fmla="*/ 57 w 84"/>
              <a:gd name="T3" fmla="*/ 81 h 96"/>
              <a:gd name="T4" fmla="*/ 56 w 84"/>
              <a:gd name="T5" fmla="*/ 75 h 96"/>
              <a:gd name="T6" fmla="*/ 43 w 84"/>
              <a:gd name="T7" fmla="*/ 63 h 96"/>
              <a:gd name="T8" fmla="*/ 38 w 84"/>
              <a:gd name="T9" fmla="*/ 62 h 96"/>
              <a:gd name="T10" fmla="*/ 30 w 84"/>
              <a:gd name="T11" fmla="*/ 67 h 96"/>
              <a:gd name="T12" fmla="*/ 17 w 84"/>
              <a:gd name="T13" fmla="*/ 35 h 96"/>
              <a:gd name="T14" fmla="*/ 26 w 84"/>
              <a:gd name="T15" fmla="*/ 31 h 96"/>
              <a:gd name="T16" fmla="*/ 27 w 84"/>
              <a:gd name="T17" fmla="*/ 25 h 96"/>
              <a:gd name="T18" fmla="*/ 22 w 84"/>
              <a:gd name="T19" fmla="*/ 8 h 96"/>
              <a:gd name="T20" fmla="*/ 18 w 84"/>
              <a:gd name="T21" fmla="*/ 4 h 96"/>
              <a:gd name="T22" fmla="*/ 4 w 84"/>
              <a:gd name="T23" fmla="*/ 6 h 96"/>
              <a:gd name="T24" fmla="*/ 0 w 84"/>
              <a:gd name="T25" fmla="*/ 10 h 96"/>
              <a:gd name="T26" fmla="*/ 43 w 84"/>
              <a:gd name="T27" fmla="*/ 94 h 96"/>
              <a:gd name="T28" fmla="*/ 50 w 84"/>
              <a:gd name="T29" fmla="*/ 92 h 96"/>
              <a:gd name="T30" fmla="*/ 45 w 84"/>
              <a:gd name="T31" fmla="*/ 53 h 96"/>
              <a:gd name="T32" fmla="*/ 32 w 84"/>
              <a:gd name="T33" fmla="*/ 53 h 96"/>
              <a:gd name="T34" fmla="*/ 32 w 84"/>
              <a:gd name="T35" fmla="*/ 50 h 96"/>
              <a:gd name="T36" fmla="*/ 40 w 84"/>
              <a:gd name="T37" fmla="*/ 38 h 96"/>
              <a:gd name="T38" fmla="*/ 42 w 84"/>
              <a:gd name="T39" fmla="*/ 32 h 96"/>
              <a:gd name="T40" fmla="*/ 41 w 84"/>
              <a:gd name="T41" fmla="*/ 30 h 96"/>
              <a:gd name="T42" fmla="*/ 40 w 84"/>
              <a:gd name="T43" fmla="*/ 31 h 96"/>
              <a:gd name="T44" fmla="*/ 39 w 84"/>
              <a:gd name="T45" fmla="*/ 36 h 96"/>
              <a:gd name="T46" fmla="*/ 34 w 84"/>
              <a:gd name="T47" fmla="*/ 36 h 96"/>
              <a:gd name="T48" fmla="*/ 34 w 84"/>
              <a:gd name="T49" fmla="*/ 31 h 96"/>
              <a:gd name="T50" fmla="*/ 42 w 84"/>
              <a:gd name="T51" fmla="*/ 26 h 96"/>
              <a:gd name="T52" fmla="*/ 47 w 84"/>
              <a:gd name="T53" fmla="*/ 28 h 96"/>
              <a:gd name="T54" fmla="*/ 47 w 84"/>
              <a:gd name="T55" fmla="*/ 34 h 96"/>
              <a:gd name="T56" fmla="*/ 47 w 84"/>
              <a:gd name="T57" fmla="*/ 37 h 96"/>
              <a:gd name="T58" fmla="*/ 38 w 84"/>
              <a:gd name="T59" fmla="*/ 50 h 96"/>
              <a:gd name="T60" fmla="*/ 46 w 84"/>
              <a:gd name="T61" fmla="*/ 50 h 96"/>
              <a:gd name="T62" fmla="*/ 45 w 84"/>
              <a:gd name="T63" fmla="*/ 53 h 96"/>
              <a:gd name="T64" fmla="*/ 63 w 84"/>
              <a:gd name="T65" fmla="*/ 50 h 96"/>
              <a:gd name="T66" fmla="*/ 60 w 84"/>
              <a:gd name="T67" fmla="*/ 50 h 96"/>
              <a:gd name="T68" fmla="*/ 60 w 84"/>
              <a:gd name="T69" fmla="*/ 53 h 96"/>
              <a:gd name="T70" fmla="*/ 54 w 84"/>
              <a:gd name="T71" fmla="*/ 53 h 96"/>
              <a:gd name="T72" fmla="*/ 54 w 84"/>
              <a:gd name="T73" fmla="*/ 50 h 96"/>
              <a:gd name="T74" fmla="*/ 46 w 84"/>
              <a:gd name="T75" fmla="*/ 50 h 96"/>
              <a:gd name="T76" fmla="*/ 47 w 84"/>
              <a:gd name="T77" fmla="*/ 46 h 96"/>
              <a:gd name="T78" fmla="*/ 55 w 84"/>
              <a:gd name="T79" fmla="*/ 26 h 96"/>
              <a:gd name="T80" fmla="*/ 63 w 84"/>
              <a:gd name="T81" fmla="*/ 26 h 96"/>
              <a:gd name="T82" fmla="*/ 61 w 84"/>
              <a:gd name="T83" fmla="*/ 46 h 96"/>
              <a:gd name="T84" fmla="*/ 63 w 84"/>
              <a:gd name="T85" fmla="*/ 46 h 96"/>
              <a:gd name="T86" fmla="*/ 63 w 84"/>
              <a:gd name="T87" fmla="*/ 50 h 96"/>
              <a:gd name="T88" fmla="*/ 55 w 84"/>
              <a:gd name="T89" fmla="*/ 46 h 96"/>
              <a:gd name="T90" fmla="*/ 52 w 84"/>
              <a:gd name="T91" fmla="*/ 46 h 96"/>
              <a:gd name="T92" fmla="*/ 56 w 84"/>
              <a:gd name="T93" fmla="*/ 35 h 96"/>
              <a:gd name="T94" fmla="*/ 55 w 84"/>
              <a:gd name="T95" fmla="*/ 46 h 96"/>
              <a:gd name="T96" fmla="*/ 43 w 84"/>
              <a:gd name="T97" fmla="*/ 0 h 96"/>
              <a:gd name="T98" fmla="*/ 72 w 84"/>
              <a:gd name="T99" fmla="*/ 12 h 96"/>
              <a:gd name="T100" fmla="*/ 84 w 84"/>
              <a:gd name="T101" fmla="*/ 41 h 96"/>
              <a:gd name="T102" fmla="*/ 72 w 84"/>
              <a:gd name="T103" fmla="*/ 71 h 96"/>
              <a:gd name="T104" fmla="*/ 65 w 84"/>
              <a:gd name="T105" fmla="*/ 76 h 96"/>
              <a:gd name="T106" fmla="*/ 63 w 84"/>
              <a:gd name="T107" fmla="*/ 73 h 96"/>
              <a:gd name="T108" fmla="*/ 59 w 84"/>
              <a:gd name="T109" fmla="*/ 69 h 96"/>
              <a:gd name="T110" fmla="*/ 66 w 84"/>
              <a:gd name="T111" fmla="*/ 64 h 96"/>
              <a:gd name="T112" fmla="*/ 75 w 84"/>
              <a:gd name="T113" fmla="*/ 41 h 96"/>
              <a:gd name="T114" fmla="*/ 66 w 84"/>
              <a:gd name="T115" fmla="*/ 19 h 96"/>
              <a:gd name="T116" fmla="*/ 43 w 84"/>
              <a:gd name="T117" fmla="*/ 10 h 96"/>
              <a:gd name="T118" fmla="*/ 31 w 84"/>
              <a:gd name="T119" fmla="*/ 12 h 96"/>
              <a:gd name="T120" fmla="*/ 29 w 84"/>
              <a:gd name="T121" fmla="*/ 6 h 96"/>
              <a:gd name="T122" fmla="*/ 28 w 84"/>
              <a:gd name="T123" fmla="*/ 3 h 96"/>
              <a:gd name="T124" fmla="*/ 43 w 84"/>
              <a:gd name="T125" fmla="*/ 0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4" h="96">
                <a:moveTo>
                  <a:pt x="50" y="92"/>
                </a:moveTo>
                <a:cubicBezTo>
                  <a:pt x="52" y="88"/>
                  <a:pt x="55" y="84"/>
                  <a:pt x="57" y="81"/>
                </a:cubicBezTo>
                <a:cubicBezTo>
                  <a:pt x="58" y="79"/>
                  <a:pt x="58" y="77"/>
                  <a:pt x="56" y="75"/>
                </a:cubicBezTo>
                <a:cubicBezTo>
                  <a:pt x="52" y="71"/>
                  <a:pt x="48" y="67"/>
                  <a:pt x="43" y="63"/>
                </a:cubicBezTo>
                <a:cubicBezTo>
                  <a:pt x="41" y="61"/>
                  <a:pt x="40" y="61"/>
                  <a:pt x="38" y="62"/>
                </a:cubicBezTo>
                <a:cubicBezTo>
                  <a:pt x="35" y="63"/>
                  <a:pt x="33" y="65"/>
                  <a:pt x="30" y="67"/>
                </a:cubicBezTo>
                <a:cubicBezTo>
                  <a:pt x="21" y="53"/>
                  <a:pt x="19" y="45"/>
                  <a:pt x="17" y="35"/>
                </a:cubicBezTo>
                <a:cubicBezTo>
                  <a:pt x="20" y="34"/>
                  <a:pt x="23" y="32"/>
                  <a:pt x="26" y="31"/>
                </a:cubicBezTo>
                <a:cubicBezTo>
                  <a:pt x="27" y="30"/>
                  <a:pt x="28" y="28"/>
                  <a:pt x="27" y="25"/>
                </a:cubicBezTo>
                <a:cubicBezTo>
                  <a:pt x="26" y="20"/>
                  <a:pt x="24" y="14"/>
                  <a:pt x="22" y="8"/>
                </a:cubicBezTo>
                <a:cubicBezTo>
                  <a:pt x="22" y="6"/>
                  <a:pt x="20" y="4"/>
                  <a:pt x="18" y="4"/>
                </a:cubicBezTo>
                <a:cubicBezTo>
                  <a:pt x="14" y="5"/>
                  <a:pt x="9" y="5"/>
                  <a:pt x="4" y="6"/>
                </a:cubicBezTo>
                <a:cubicBezTo>
                  <a:pt x="0" y="6"/>
                  <a:pt x="0" y="7"/>
                  <a:pt x="0" y="10"/>
                </a:cubicBezTo>
                <a:cubicBezTo>
                  <a:pt x="1" y="46"/>
                  <a:pt x="15" y="78"/>
                  <a:pt x="43" y="94"/>
                </a:cubicBezTo>
                <a:cubicBezTo>
                  <a:pt x="46" y="96"/>
                  <a:pt x="47" y="96"/>
                  <a:pt x="50" y="92"/>
                </a:cubicBezTo>
                <a:close/>
                <a:moveTo>
                  <a:pt x="45" y="53"/>
                </a:moveTo>
                <a:cubicBezTo>
                  <a:pt x="32" y="53"/>
                  <a:pt x="32" y="53"/>
                  <a:pt x="32" y="53"/>
                </a:cubicBezTo>
                <a:cubicBezTo>
                  <a:pt x="32" y="50"/>
                  <a:pt x="32" y="50"/>
                  <a:pt x="32" y="50"/>
                </a:cubicBezTo>
                <a:cubicBezTo>
                  <a:pt x="40" y="38"/>
                  <a:pt x="40" y="38"/>
                  <a:pt x="40" y="38"/>
                </a:cubicBezTo>
                <a:cubicBezTo>
                  <a:pt x="41" y="36"/>
                  <a:pt x="42" y="34"/>
                  <a:pt x="42" y="32"/>
                </a:cubicBezTo>
                <a:cubicBezTo>
                  <a:pt x="42" y="31"/>
                  <a:pt x="42" y="30"/>
                  <a:pt x="41" y="30"/>
                </a:cubicBezTo>
                <a:cubicBezTo>
                  <a:pt x="40" y="30"/>
                  <a:pt x="40" y="31"/>
                  <a:pt x="40" y="31"/>
                </a:cubicBezTo>
                <a:cubicBezTo>
                  <a:pt x="39" y="36"/>
                  <a:pt x="39" y="36"/>
                  <a:pt x="39" y="36"/>
                </a:cubicBezTo>
                <a:cubicBezTo>
                  <a:pt x="34" y="36"/>
                  <a:pt x="34" y="36"/>
                  <a:pt x="34" y="36"/>
                </a:cubicBezTo>
                <a:cubicBezTo>
                  <a:pt x="34" y="31"/>
                  <a:pt x="34" y="31"/>
                  <a:pt x="34" y="31"/>
                </a:cubicBezTo>
                <a:cubicBezTo>
                  <a:pt x="35" y="28"/>
                  <a:pt x="37" y="26"/>
                  <a:pt x="42" y="26"/>
                </a:cubicBezTo>
                <a:cubicBezTo>
                  <a:pt x="44" y="26"/>
                  <a:pt x="46" y="27"/>
                  <a:pt x="47" y="28"/>
                </a:cubicBezTo>
                <a:cubicBezTo>
                  <a:pt x="48" y="29"/>
                  <a:pt x="48" y="31"/>
                  <a:pt x="47" y="34"/>
                </a:cubicBezTo>
                <a:cubicBezTo>
                  <a:pt x="47" y="35"/>
                  <a:pt x="47" y="36"/>
                  <a:pt x="47" y="37"/>
                </a:cubicBezTo>
                <a:cubicBezTo>
                  <a:pt x="38" y="50"/>
                  <a:pt x="38" y="50"/>
                  <a:pt x="38" y="50"/>
                </a:cubicBezTo>
                <a:cubicBezTo>
                  <a:pt x="46" y="50"/>
                  <a:pt x="46" y="50"/>
                  <a:pt x="46" y="50"/>
                </a:cubicBezTo>
                <a:cubicBezTo>
                  <a:pt x="45" y="53"/>
                  <a:pt x="45" y="53"/>
                  <a:pt x="45" y="53"/>
                </a:cubicBezTo>
                <a:close/>
                <a:moveTo>
                  <a:pt x="63" y="50"/>
                </a:moveTo>
                <a:cubicBezTo>
                  <a:pt x="60" y="50"/>
                  <a:pt x="60" y="50"/>
                  <a:pt x="60" y="50"/>
                </a:cubicBezTo>
                <a:cubicBezTo>
                  <a:pt x="60" y="53"/>
                  <a:pt x="60" y="53"/>
                  <a:pt x="60" y="53"/>
                </a:cubicBezTo>
                <a:cubicBezTo>
                  <a:pt x="54" y="53"/>
                  <a:pt x="54" y="53"/>
                  <a:pt x="54" y="53"/>
                </a:cubicBezTo>
                <a:cubicBezTo>
                  <a:pt x="54" y="50"/>
                  <a:pt x="54" y="50"/>
                  <a:pt x="54" y="50"/>
                </a:cubicBezTo>
                <a:cubicBezTo>
                  <a:pt x="46" y="50"/>
                  <a:pt x="46" y="50"/>
                  <a:pt x="46" y="50"/>
                </a:cubicBezTo>
                <a:cubicBezTo>
                  <a:pt x="47" y="46"/>
                  <a:pt x="47" y="46"/>
                  <a:pt x="47" y="46"/>
                </a:cubicBezTo>
                <a:cubicBezTo>
                  <a:pt x="55" y="26"/>
                  <a:pt x="55" y="26"/>
                  <a:pt x="55" y="26"/>
                </a:cubicBezTo>
                <a:cubicBezTo>
                  <a:pt x="63" y="26"/>
                  <a:pt x="63" y="26"/>
                  <a:pt x="63" y="26"/>
                </a:cubicBezTo>
                <a:cubicBezTo>
                  <a:pt x="61" y="46"/>
                  <a:pt x="61" y="46"/>
                  <a:pt x="61" y="46"/>
                </a:cubicBezTo>
                <a:cubicBezTo>
                  <a:pt x="63" y="46"/>
                  <a:pt x="63" y="46"/>
                  <a:pt x="63" y="46"/>
                </a:cubicBezTo>
                <a:cubicBezTo>
                  <a:pt x="63" y="50"/>
                  <a:pt x="63" y="50"/>
                  <a:pt x="63" y="50"/>
                </a:cubicBezTo>
                <a:close/>
                <a:moveTo>
                  <a:pt x="55" y="46"/>
                </a:moveTo>
                <a:cubicBezTo>
                  <a:pt x="52" y="46"/>
                  <a:pt x="52" y="46"/>
                  <a:pt x="52" y="46"/>
                </a:cubicBezTo>
                <a:cubicBezTo>
                  <a:pt x="56" y="35"/>
                  <a:pt x="56" y="35"/>
                  <a:pt x="56" y="35"/>
                </a:cubicBezTo>
                <a:cubicBezTo>
                  <a:pt x="55" y="46"/>
                  <a:pt x="55" y="46"/>
                  <a:pt x="55" y="46"/>
                </a:cubicBezTo>
                <a:close/>
                <a:moveTo>
                  <a:pt x="43" y="0"/>
                </a:moveTo>
                <a:cubicBezTo>
                  <a:pt x="54" y="0"/>
                  <a:pt x="65" y="5"/>
                  <a:pt x="72" y="12"/>
                </a:cubicBezTo>
                <a:cubicBezTo>
                  <a:pt x="80" y="20"/>
                  <a:pt x="84" y="30"/>
                  <a:pt x="84" y="41"/>
                </a:cubicBezTo>
                <a:cubicBezTo>
                  <a:pt x="84" y="53"/>
                  <a:pt x="80" y="63"/>
                  <a:pt x="72" y="71"/>
                </a:cubicBezTo>
                <a:cubicBezTo>
                  <a:pt x="70" y="73"/>
                  <a:pt x="68" y="75"/>
                  <a:pt x="65" y="76"/>
                </a:cubicBezTo>
                <a:cubicBezTo>
                  <a:pt x="65" y="75"/>
                  <a:pt x="64" y="74"/>
                  <a:pt x="63" y="73"/>
                </a:cubicBezTo>
                <a:cubicBezTo>
                  <a:pt x="59" y="69"/>
                  <a:pt x="59" y="69"/>
                  <a:pt x="59" y="69"/>
                </a:cubicBezTo>
                <a:cubicBezTo>
                  <a:pt x="61" y="68"/>
                  <a:pt x="64" y="66"/>
                  <a:pt x="66" y="64"/>
                </a:cubicBezTo>
                <a:cubicBezTo>
                  <a:pt x="71" y="58"/>
                  <a:pt x="75" y="50"/>
                  <a:pt x="75" y="41"/>
                </a:cubicBezTo>
                <a:cubicBezTo>
                  <a:pt x="75" y="33"/>
                  <a:pt x="71" y="25"/>
                  <a:pt x="66" y="19"/>
                </a:cubicBezTo>
                <a:cubicBezTo>
                  <a:pt x="60" y="13"/>
                  <a:pt x="52" y="10"/>
                  <a:pt x="43" y="10"/>
                </a:cubicBezTo>
                <a:cubicBezTo>
                  <a:pt x="39" y="10"/>
                  <a:pt x="35" y="11"/>
                  <a:pt x="31" y="12"/>
                </a:cubicBezTo>
                <a:cubicBezTo>
                  <a:pt x="29" y="6"/>
                  <a:pt x="29" y="6"/>
                  <a:pt x="29" y="6"/>
                </a:cubicBezTo>
                <a:cubicBezTo>
                  <a:pt x="29" y="5"/>
                  <a:pt x="28" y="4"/>
                  <a:pt x="28" y="3"/>
                </a:cubicBezTo>
                <a:cubicBezTo>
                  <a:pt x="33" y="1"/>
                  <a:pt x="38" y="0"/>
                  <a:pt x="43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08" name="Freeform 1107"/>
          <p:cNvSpPr>
            <a:spLocks noEditPoints="1"/>
          </p:cNvSpPr>
          <p:nvPr/>
        </p:nvSpPr>
        <p:spPr bwMode="auto">
          <a:xfrm>
            <a:off x="6258563" y="4073331"/>
            <a:ext cx="320983" cy="506932"/>
          </a:xfrm>
          <a:custGeom>
            <a:avLst/>
            <a:gdLst>
              <a:gd name="T0" fmla="*/ 57 w 67"/>
              <a:gd name="T1" fmla="*/ 10 h 106"/>
              <a:gd name="T2" fmla="*/ 62 w 67"/>
              <a:gd name="T3" fmla="*/ 51 h 106"/>
              <a:gd name="T4" fmla="*/ 51 w 67"/>
              <a:gd name="T5" fmla="*/ 66 h 106"/>
              <a:gd name="T6" fmla="*/ 55 w 67"/>
              <a:gd name="T7" fmla="*/ 65 h 106"/>
              <a:gd name="T8" fmla="*/ 57 w 67"/>
              <a:gd name="T9" fmla="*/ 73 h 106"/>
              <a:gd name="T10" fmla="*/ 56 w 67"/>
              <a:gd name="T11" fmla="*/ 80 h 106"/>
              <a:gd name="T12" fmla="*/ 57 w 67"/>
              <a:gd name="T13" fmla="*/ 86 h 106"/>
              <a:gd name="T14" fmla="*/ 55 w 67"/>
              <a:gd name="T15" fmla="*/ 93 h 106"/>
              <a:gd name="T16" fmla="*/ 15 w 67"/>
              <a:gd name="T17" fmla="*/ 97 h 106"/>
              <a:gd name="T18" fmla="*/ 12 w 67"/>
              <a:gd name="T19" fmla="*/ 95 h 106"/>
              <a:gd name="T20" fmla="*/ 12 w 67"/>
              <a:gd name="T21" fmla="*/ 83 h 106"/>
              <a:gd name="T22" fmla="*/ 12 w 67"/>
              <a:gd name="T23" fmla="*/ 82 h 106"/>
              <a:gd name="T24" fmla="*/ 12 w 67"/>
              <a:gd name="T25" fmla="*/ 71 h 106"/>
              <a:gd name="T26" fmla="*/ 15 w 67"/>
              <a:gd name="T27" fmla="*/ 69 h 106"/>
              <a:gd name="T28" fmla="*/ 16 w 67"/>
              <a:gd name="T29" fmla="*/ 63 h 106"/>
              <a:gd name="T30" fmla="*/ 0 w 67"/>
              <a:gd name="T31" fmla="*/ 34 h 106"/>
              <a:gd name="T32" fmla="*/ 33 w 67"/>
              <a:gd name="T33" fmla="*/ 0 h 106"/>
              <a:gd name="T34" fmla="*/ 28 w 67"/>
              <a:gd name="T35" fmla="*/ 41 h 106"/>
              <a:gd name="T36" fmla="*/ 30 w 67"/>
              <a:gd name="T37" fmla="*/ 39 h 106"/>
              <a:gd name="T38" fmla="*/ 33 w 67"/>
              <a:gd name="T39" fmla="*/ 41 h 106"/>
              <a:gd name="T40" fmla="*/ 36 w 67"/>
              <a:gd name="T41" fmla="*/ 39 h 106"/>
              <a:gd name="T42" fmla="*/ 39 w 67"/>
              <a:gd name="T43" fmla="*/ 41 h 106"/>
              <a:gd name="T44" fmla="*/ 43 w 67"/>
              <a:gd name="T45" fmla="*/ 38 h 106"/>
              <a:gd name="T46" fmla="*/ 39 w 67"/>
              <a:gd name="T47" fmla="*/ 52 h 106"/>
              <a:gd name="T48" fmla="*/ 44 w 67"/>
              <a:gd name="T49" fmla="*/ 66 h 106"/>
              <a:gd name="T50" fmla="*/ 44 w 67"/>
              <a:gd name="T51" fmla="*/ 58 h 106"/>
              <a:gd name="T52" fmla="*/ 56 w 67"/>
              <a:gd name="T53" fmla="*/ 47 h 106"/>
              <a:gd name="T54" fmla="*/ 52 w 67"/>
              <a:gd name="T55" fmla="*/ 15 h 106"/>
              <a:gd name="T56" fmla="*/ 15 w 67"/>
              <a:gd name="T57" fmla="*/ 15 h 106"/>
              <a:gd name="T58" fmla="*/ 11 w 67"/>
              <a:gd name="T59" fmla="*/ 48 h 106"/>
              <a:gd name="T60" fmla="*/ 23 w 67"/>
              <a:gd name="T61" fmla="*/ 59 h 106"/>
              <a:gd name="T62" fmla="*/ 23 w 67"/>
              <a:gd name="T63" fmla="*/ 67 h 106"/>
              <a:gd name="T64" fmla="*/ 29 w 67"/>
              <a:gd name="T65" fmla="*/ 52 h 106"/>
              <a:gd name="T66" fmla="*/ 25 w 67"/>
              <a:gd name="T67" fmla="*/ 38 h 106"/>
              <a:gd name="T68" fmla="*/ 40 w 67"/>
              <a:gd name="T69" fmla="*/ 43 h 106"/>
              <a:gd name="T70" fmla="*/ 36 w 67"/>
              <a:gd name="T71" fmla="*/ 42 h 106"/>
              <a:gd name="T72" fmla="*/ 30 w 67"/>
              <a:gd name="T73" fmla="*/ 42 h 106"/>
              <a:gd name="T74" fmla="*/ 27 w 67"/>
              <a:gd name="T75" fmla="*/ 42 h 106"/>
              <a:gd name="T76" fmla="*/ 32 w 67"/>
              <a:gd name="T77" fmla="*/ 51 h 106"/>
              <a:gd name="T78" fmla="*/ 32 w 67"/>
              <a:gd name="T79" fmla="*/ 67 h 106"/>
              <a:gd name="T80" fmla="*/ 35 w 67"/>
              <a:gd name="T81" fmla="*/ 51 h 106"/>
              <a:gd name="T82" fmla="*/ 35 w 67"/>
              <a:gd name="T83" fmla="*/ 50 h 106"/>
              <a:gd name="T84" fmla="*/ 43 w 67"/>
              <a:gd name="T85" fmla="*/ 96 h 106"/>
              <a:gd name="T86" fmla="*/ 34 w 67"/>
              <a:gd name="T87" fmla="*/ 106 h 106"/>
              <a:gd name="T88" fmla="*/ 43 w 67"/>
              <a:gd name="T89" fmla="*/ 96 h 106"/>
              <a:gd name="T90" fmla="*/ 17 w 67"/>
              <a:gd name="T91" fmla="*/ 88 h 106"/>
              <a:gd name="T92" fmla="*/ 17 w 67"/>
              <a:gd name="T93" fmla="*/ 90 h 106"/>
              <a:gd name="T94" fmla="*/ 50 w 67"/>
              <a:gd name="T95" fmla="*/ 86 h 106"/>
              <a:gd name="T96" fmla="*/ 50 w 67"/>
              <a:gd name="T97" fmla="*/ 73 h 106"/>
              <a:gd name="T98" fmla="*/ 17 w 67"/>
              <a:gd name="T99" fmla="*/ 77 h 106"/>
              <a:gd name="T100" fmla="*/ 50 w 67"/>
              <a:gd name="T101" fmla="*/ 74 h 106"/>
              <a:gd name="T102" fmla="*/ 50 w 67"/>
              <a:gd name="T103" fmla="*/ 73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67" h="106">
                <a:moveTo>
                  <a:pt x="33" y="0"/>
                </a:moveTo>
                <a:cubicBezTo>
                  <a:pt x="43" y="0"/>
                  <a:pt x="51" y="4"/>
                  <a:pt x="57" y="10"/>
                </a:cubicBezTo>
                <a:cubicBezTo>
                  <a:pt x="63" y="16"/>
                  <a:pt x="67" y="25"/>
                  <a:pt x="67" y="34"/>
                </a:cubicBezTo>
                <a:cubicBezTo>
                  <a:pt x="67" y="40"/>
                  <a:pt x="65" y="46"/>
                  <a:pt x="62" y="51"/>
                </a:cubicBezTo>
                <a:cubicBezTo>
                  <a:pt x="59" y="56"/>
                  <a:pt x="56" y="59"/>
                  <a:pt x="51" y="62"/>
                </a:cubicBezTo>
                <a:cubicBezTo>
                  <a:pt x="51" y="66"/>
                  <a:pt x="51" y="66"/>
                  <a:pt x="51" y="66"/>
                </a:cubicBezTo>
                <a:cubicBezTo>
                  <a:pt x="53" y="66"/>
                  <a:pt x="53" y="66"/>
                  <a:pt x="53" y="66"/>
                </a:cubicBezTo>
                <a:cubicBezTo>
                  <a:pt x="55" y="65"/>
                  <a:pt x="55" y="65"/>
                  <a:pt x="55" y="65"/>
                </a:cubicBezTo>
                <a:cubicBezTo>
                  <a:pt x="56" y="68"/>
                  <a:pt x="56" y="68"/>
                  <a:pt x="56" y="68"/>
                </a:cubicBezTo>
                <a:cubicBezTo>
                  <a:pt x="57" y="70"/>
                  <a:pt x="57" y="72"/>
                  <a:pt x="57" y="73"/>
                </a:cubicBezTo>
                <a:cubicBezTo>
                  <a:pt x="57" y="75"/>
                  <a:pt x="57" y="77"/>
                  <a:pt x="56" y="79"/>
                </a:cubicBezTo>
                <a:cubicBezTo>
                  <a:pt x="56" y="80"/>
                  <a:pt x="56" y="80"/>
                  <a:pt x="56" y="80"/>
                </a:cubicBezTo>
                <a:cubicBezTo>
                  <a:pt x="56" y="80"/>
                  <a:pt x="56" y="80"/>
                  <a:pt x="56" y="80"/>
                </a:cubicBezTo>
                <a:cubicBezTo>
                  <a:pt x="57" y="82"/>
                  <a:pt x="57" y="84"/>
                  <a:pt x="57" y="86"/>
                </a:cubicBezTo>
                <a:cubicBezTo>
                  <a:pt x="57" y="88"/>
                  <a:pt x="57" y="90"/>
                  <a:pt x="56" y="92"/>
                </a:cubicBezTo>
                <a:cubicBezTo>
                  <a:pt x="55" y="93"/>
                  <a:pt x="55" y="93"/>
                  <a:pt x="55" y="93"/>
                </a:cubicBezTo>
                <a:cubicBezTo>
                  <a:pt x="53" y="94"/>
                  <a:pt x="53" y="94"/>
                  <a:pt x="53" y="94"/>
                </a:cubicBezTo>
                <a:cubicBezTo>
                  <a:pt x="15" y="97"/>
                  <a:pt x="15" y="97"/>
                  <a:pt x="15" y="97"/>
                </a:cubicBezTo>
                <a:cubicBezTo>
                  <a:pt x="13" y="97"/>
                  <a:pt x="13" y="97"/>
                  <a:pt x="13" y="97"/>
                </a:cubicBezTo>
                <a:cubicBezTo>
                  <a:pt x="12" y="95"/>
                  <a:pt x="12" y="95"/>
                  <a:pt x="12" y="95"/>
                </a:cubicBezTo>
                <a:cubicBezTo>
                  <a:pt x="11" y="93"/>
                  <a:pt x="11" y="91"/>
                  <a:pt x="10" y="90"/>
                </a:cubicBezTo>
                <a:cubicBezTo>
                  <a:pt x="10" y="88"/>
                  <a:pt x="11" y="86"/>
                  <a:pt x="12" y="83"/>
                </a:cubicBezTo>
                <a:cubicBezTo>
                  <a:pt x="12" y="83"/>
                  <a:pt x="12" y="83"/>
                  <a:pt x="12" y="83"/>
                </a:cubicBezTo>
                <a:cubicBezTo>
                  <a:pt x="12" y="82"/>
                  <a:pt x="12" y="82"/>
                  <a:pt x="12" y="82"/>
                </a:cubicBezTo>
                <a:cubicBezTo>
                  <a:pt x="11" y="81"/>
                  <a:pt x="11" y="79"/>
                  <a:pt x="10" y="77"/>
                </a:cubicBezTo>
                <a:cubicBezTo>
                  <a:pt x="10" y="75"/>
                  <a:pt x="11" y="73"/>
                  <a:pt x="12" y="71"/>
                </a:cubicBezTo>
                <a:cubicBezTo>
                  <a:pt x="13" y="69"/>
                  <a:pt x="13" y="69"/>
                  <a:pt x="13" y="69"/>
                </a:cubicBezTo>
                <a:cubicBezTo>
                  <a:pt x="15" y="69"/>
                  <a:pt x="15" y="69"/>
                  <a:pt x="15" y="69"/>
                </a:cubicBezTo>
                <a:cubicBezTo>
                  <a:pt x="16" y="69"/>
                  <a:pt x="16" y="69"/>
                  <a:pt x="16" y="69"/>
                </a:cubicBezTo>
                <a:cubicBezTo>
                  <a:pt x="16" y="63"/>
                  <a:pt x="16" y="63"/>
                  <a:pt x="16" y="63"/>
                </a:cubicBezTo>
                <a:cubicBezTo>
                  <a:pt x="11" y="60"/>
                  <a:pt x="7" y="56"/>
                  <a:pt x="5" y="51"/>
                </a:cubicBezTo>
                <a:cubicBezTo>
                  <a:pt x="2" y="46"/>
                  <a:pt x="0" y="40"/>
                  <a:pt x="0" y="34"/>
                </a:cubicBezTo>
                <a:cubicBezTo>
                  <a:pt x="0" y="25"/>
                  <a:pt x="4" y="16"/>
                  <a:pt x="10" y="10"/>
                </a:cubicBezTo>
                <a:cubicBezTo>
                  <a:pt x="16" y="4"/>
                  <a:pt x="24" y="0"/>
                  <a:pt x="33" y="0"/>
                </a:cubicBezTo>
                <a:close/>
                <a:moveTo>
                  <a:pt x="26" y="40"/>
                </a:moveTo>
                <a:cubicBezTo>
                  <a:pt x="27" y="41"/>
                  <a:pt x="27" y="41"/>
                  <a:pt x="28" y="41"/>
                </a:cubicBezTo>
                <a:cubicBezTo>
                  <a:pt x="28" y="41"/>
                  <a:pt x="29" y="41"/>
                  <a:pt x="30" y="40"/>
                </a:cubicBezTo>
                <a:cubicBezTo>
                  <a:pt x="30" y="39"/>
                  <a:pt x="30" y="39"/>
                  <a:pt x="30" y="39"/>
                </a:cubicBezTo>
                <a:cubicBezTo>
                  <a:pt x="31" y="40"/>
                  <a:pt x="31" y="40"/>
                  <a:pt x="31" y="40"/>
                </a:cubicBezTo>
                <a:cubicBezTo>
                  <a:pt x="32" y="41"/>
                  <a:pt x="32" y="41"/>
                  <a:pt x="33" y="41"/>
                </a:cubicBezTo>
                <a:cubicBezTo>
                  <a:pt x="34" y="41"/>
                  <a:pt x="35" y="41"/>
                  <a:pt x="35" y="40"/>
                </a:cubicBezTo>
                <a:cubicBezTo>
                  <a:pt x="36" y="39"/>
                  <a:pt x="36" y="39"/>
                  <a:pt x="36" y="39"/>
                </a:cubicBezTo>
                <a:cubicBezTo>
                  <a:pt x="36" y="40"/>
                  <a:pt x="36" y="40"/>
                  <a:pt x="36" y="40"/>
                </a:cubicBezTo>
                <a:cubicBezTo>
                  <a:pt x="37" y="41"/>
                  <a:pt x="38" y="41"/>
                  <a:pt x="39" y="41"/>
                </a:cubicBezTo>
                <a:cubicBezTo>
                  <a:pt x="40" y="41"/>
                  <a:pt x="41" y="41"/>
                  <a:pt x="42" y="40"/>
                </a:cubicBezTo>
                <a:cubicBezTo>
                  <a:pt x="43" y="38"/>
                  <a:pt x="43" y="38"/>
                  <a:pt x="43" y="38"/>
                </a:cubicBezTo>
                <a:cubicBezTo>
                  <a:pt x="46" y="40"/>
                  <a:pt x="46" y="40"/>
                  <a:pt x="46" y="40"/>
                </a:cubicBezTo>
                <a:cubicBezTo>
                  <a:pt x="39" y="52"/>
                  <a:pt x="39" y="52"/>
                  <a:pt x="39" y="52"/>
                </a:cubicBezTo>
                <a:cubicBezTo>
                  <a:pt x="39" y="67"/>
                  <a:pt x="39" y="67"/>
                  <a:pt x="39" y="67"/>
                </a:cubicBezTo>
                <a:cubicBezTo>
                  <a:pt x="44" y="66"/>
                  <a:pt x="44" y="66"/>
                  <a:pt x="44" y="66"/>
                </a:cubicBezTo>
                <a:cubicBezTo>
                  <a:pt x="44" y="60"/>
                  <a:pt x="44" y="60"/>
                  <a:pt x="44" y="60"/>
                </a:cubicBezTo>
                <a:cubicBezTo>
                  <a:pt x="44" y="58"/>
                  <a:pt x="44" y="58"/>
                  <a:pt x="44" y="58"/>
                </a:cubicBezTo>
                <a:cubicBezTo>
                  <a:pt x="46" y="57"/>
                  <a:pt x="46" y="57"/>
                  <a:pt x="46" y="57"/>
                </a:cubicBezTo>
                <a:cubicBezTo>
                  <a:pt x="50" y="55"/>
                  <a:pt x="54" y="52"/>
                  <a:pt x="56" y="47"/>
                </a:cubicBezTo>
                <a:cubicBezTo>
                  <a:pt x="59" y="44"/>
                  <a:pt x="60" y="39"/>
                  <a:pt x="60" y="34"/>
                </a:cubicBezTo>
                <a:cubicBezTo>
                  <a:pt x="60" y="27"/>
                  <a:pt x="57" y="20"/>
                  <a:pt x="52" y="15"/>
                </a:cubicBezTo>
                <a:cubicBezTo>
                  <a:pt x="47" y="10"/>
                  <a:pt x="41" y="7"/>
                  <a:pt x="33" y="7"/>
                </a:cubicBezTo>
                <a:cubicBezTo>
                  <a:pt x="26" y="7"/>
                  <a:pt x="19" y="10"/>
                  <a:pt x="15" y="15"/>
                </a:cubicBezTo>
                <a:cubicBezTo>
                  <a:pt x="10" y="20"/>
                  <a:pt x="7" y="27"/>
                  <a:pt x="7" y="34"/>
                </a:cubicBezTo>
                <a:cubicBezTo>
                  <a:pt x="7" y="39"/>
                  <a:pt x="8" y="44"/>
                  <a:pt x="11" y="48"/>
                </a:cubicBezTo>
                <a:cubicBezTo>
                  <a:pt x="13" y="52"/>
                  <a:pt x="17" y="55"/>
                  <a:pt x="21" y="58"/>
                </a:cubicBezTo>
                <a:cubicBezTo>
                  <a:pt x="23" y="59"/>
                  <a:pt x="23" y="59"/>
                  <a:pt x="23" y="59"/>
                </a:cubicBezTo>
                <a:cubicBezTo>
                  <a:pt x="23" y="61"/>
                  <a:pt x="23" y="61"/>
                  <a:pt x="23" y="61"/>
                </a:cubicBezTo>
                <a:cubicBezTo>
                  <a:pt x="23" y="67"/>
                  <a:pt x="23" y="67"/>
                  <a:pt x="23" y="67"/>
                </a:cubicBezTo>
                <a:cubicBezTo>
                  <a:pt x="29" y="67"/>
                  <a:pt x="29" y="67"/>
                  <a:pt x="29" y="67"/>
                </a:cubicBezTo>
                <a:cubicBezTo>
                  <a:pt x="29" y="52"/>
                  <a:pt x="29" y="52"/>
                  <a:pt x="29" y="52"/>
                </a:cubicBezTo>
                <a:cubicBezTo>
                  <a:pt x="22" y="40"/>
                  <a:pt x="22" y="40"/>
                  <a:pt x="22" y="40"/>
                </a:cubicBezTo>
                <a:cubicBezTo>
                  <a:pt x="25" y="38"/>
                  <a:pt x="25" y="38"/>
                  <a:pt x="25" y="38"/>
                </a:cubicBezTo>
                <a:cubicBezTo>
                  <a:pt x="26" y="40"/>
                  <a:pt x="26" y="40"/>
                  <a:pt x="26" y="40"/>
                </a:cubicBezTo>
                <a:close/>
                <a:moveTo>
                  <a:pt x="40" y="43"/>
                </a:moveTo>
                <a:cubicBezTo>
                  <a:pt x="40" y="43"/>
                  <a:pt x="40" y="43"/>
                  <a:pt x="39" y="43"/>
                </a:cubicBezTo>
                <a:cubicBezTo>
                  <a:pt x="38" y="43"/>
                  <a:pt x="37" y="43"/>
                  <a:pt x="36" y="42"/>
                </a:cubicBezTo>
                <a:cubicBezTo>
                  <a:pt x="35" y="42"/>
                  <a:pt x="34" y="43"/>
                  <a:pt x="33" y="43"/>
                </a:cubicBezTo>
                <a:cubicBezTo>
                  <a:pt x="32" y="43"/>
                  <a:pt x="31" y="42"/>
                  <a:pt x="30" y="42"/>
                </a:cubicBezTo>
                <a:cubicBezTo>
                  <a:pt x="29" y="42"/>
                  <a:pt x="28" y="43"/>
                  <a:pt x="28" y="43"/>
                </a:cubicBezTo>
                <a:cubicBezTo>
                  <a:pt x="27" y="43"/>
                  <a:pt x="27" y="43"/>
                  <a:pt x="27" y="42"/>
                </a:cubicBezTo>
                <a:cubicBezTo>
                  <a:pt x="32" y="50"/>
                  <a:pt x="32" y="50"/>
                  <a:pt x="32" y="50"/>
                </a:cubicBezTo>
                <a:cubicBezTo>
                  <a:pt x="32" y="51"/>
                  <a:pt x="32" y="51"/>
                  <a:pt x="32" y="51"/>
                </a:cubicBezTo>
                <a:cubicBezTo>
                  <a:pt x="32" y="51"/>
                  <a:pt x="32" y="51"/>
                  <a:pt x="32" y="51"/>
                </a:cubicBezTo>
                <a:cubicBezTo>
                  <a:pt x="32" y="67"/>
                  <a:pt x="32" y="67"/>
                  <a:pt x="32" y="67"/>
                </a:cubicBezTo>
                <a:cubicBezTo>
                  <a:pt x="35" y="67"/>
                  <a:pt x="35" y="67"/>
                  <a:pt x="35" y="67"/>
                </a:cubicBezTo>
                <a:cubicBezTo>
                  <a:pt x="35" y="51"/>
                  <a:pt x="35" y="51"/>
                  <a:pt x="35" y="51"/>
                </a:cubicBezTo>
                <a:cubicBezTo>
                  <a:pt x="35" y="51"/>
                  <a:pt x="35" y="51"/>
                  <a:pt x="35" y="51"/>
                </a:cubicBezTo>
                <a:cubicBezTo>
                  <a:pt x="35" y="50"/>
                  <a:pt x="35" y="50"/>
                  <a:pt x="35" y="50"/>
                </a:cubicBezTo>
                <a:cubicBezTo>
                  <a:pt x="40" y="43"/>
                  <a:pt x="40" y="43"/>
                  <a:pt x="40" y="43"/>
                </a:cubicBezTo>
                <a:close/>
                <a:moveTo>
                  <a:pt x="43" y="96"/>
                </a:moveTo>
                <a:cubicBezTo>
                  <a:pt x="24" y="98"/>
                  <a:pt x="24" y="98"/>
                  <a:pt x="24" y="98"/>
                </a:cubicBezTo>
                <a:cubicBezTo>
                  <a:pt x="25" y="103"/>
                  <a:pt x="29" y="106"/>
                  <a:pt x="34" y="106"/>
                </a:cubicBezTo>
                <a:cubicBezTo>
                  <a:pt x="39" y="106"/>
                  <a:pt x="43" y="102"/>
                  <a:pt x="43" y="97"/>
                </a:cubicBezTo>
                <a:cubicBezTo>
                  <a:pt x="43" y="97"/>
                  <a:pt x="43" y="97"/>
                  <a:pt x="43" y="96"/>
                </a:cubicBezTo>
                <a:close/>
                <a:moveTo>
                  <a:pt x="50" y="85"/>
                </a:moveTo>
                <a:cubicBezTo>
                  <a:pt x="17" y="88"/>
                  <a:pt x="17" y="88"/>
                  <a:pt x="17" y="88"/>
                </a:cubicBezTo>
                <a:cubicBezTo>
                  <a:pt x="17" y="89"/>
                  <a:pt x="17" y="89"/>
                  <a:pt x="17" y="89"/>
                </a:cubicBezTo>
                <a:cubicBezTo>
                  <a:pt x="17" y="89"/>
                  <a:pt x="17" y="90"/>
                  <a:pt x="17" y="90"/>
                </a:cubicBezTo>
                <a:cubicBezTo>
                  <a:pt x="50" y="87"/>
                  <a:pt x="50" y="87"/>
                  <a:pt x="50" y="87"/>
                </a:cubicBezTo>
                <a:cubicBezTo>
                  <a:pt x="50" y="87"/>
                  <a:pt x="50" y="86"/>
                  <a:pt x="50" y="86"/>
                </a:cubicBezTo>
                <a:cubicBezTo>
                  <a:pt x="50" y="86"/>
                  <a:pt x="50" y="86"/>
                  <a:pt x="50" y="85"/>
                </a:cubicBezTo>
                <a:close/>
                <a:moveTo>
                  <a:pt x="50" y="73"/>
                </a:moveTo>
                <a:cubicBezTo>
                  <a:pt x="17" y="76"/>
                  <a:pt x="17" y="76"/>
                  <a:pt x="17" y="76"/>
                </a:cubicBezTo>
                <a:cubicBezTo>
                  <a:pt x="17" y="76"/>
                  <a:pt x="17" y="76"/>
                  <a:pt x="17" y="77"/>
                </a:cubicBezTo>
                <a:cubicBezTo>
                  <a:pt x="17" y="77"/>
                  <a:pt x="17" y="77"/>
                  <a:pt x="17" y="77"/>
                </a:cubicBezTo>
                <a:cubicBezTo>
                  <a:pt x="50" y="74"/>
                  <a:pt x="50" y="74"/>
                  <a:pt x="50" y="74"/>
                </a:cubicBezTo>
                <a:cubicBezTo>
                  <a:pt x="50" y="74"/>
                  <a:pt x="50" y="74"/>
                  <a:pt x="50" y="73"/>
                </a:cubicBezTo>
                <a:cubicBezTo>
                  <a:pt x="50" y="73"/>
                  <a:pt x="50" y="73"/>
                  <a:pt x="50" y="73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09" name="Freeform 1108"/>
          <p:cNvSpPr>
            <a:spLocks noEditPoints="1"/>
          </p:cNvSpPr>
          <p:nvPr/>
        </p:nvSpPr>
        <p:spPr bwMode="auto">
          <a:xfrm>
            <a:off x="6201008" y="3028616"/>
            <a:ext cx="436094" cy="444950"/>
          </a:xfrm>
          <a:custGeom>
            <a:avLst/>
            <a:gdLst>
              <a:gd name="T0" fmla="*/ 87 w 91"/>
              <a:gd name="T1" fmla="*/ 39 h 93"/>
              <a:gd name="T2" fmla="*/ 91 w 91"/>
              <a:gd name="T3" fmla="*/ 46 h 93"/>
              <a:gd name="T4" fmla="*/ 91 w 91"/>
              <a:gd name="T5" fmla="*/ 83 h 93"/>
              <a:gd name="T6" fmla="*/ 81 w 91"/>
              <a:gd name="T7" fmla="*/ 93 h 93"/>
              <a:gd name="T8" fmla="*/ 10 w 91"/>
              <a:gd name="T9" fmla="*/ 93 h 93"/>
              <a:gd name="T10" fmla="*/ 0 w 91"/>
              <a:gd name="T11" fmla="*/ 83 h 93"/>
              <a:gd name="T12" fmla="*/ 0 w 91"/>
              <a:gd name="T13" fmla="*/ 46 h 93"/>
              <a:gd name="T14" fmla="*/ 3 w 91"/>
              <a:gd name="T15" fmla="*/ 40 h 93"/>
              <a:gd name="T16" fmla="*/ 3 w 91"/>
              <a:gd name="T17" fmla="*/ 40 h 93"/>
              <a:gd name="T18" fmla="*/ 3 w 91"/>
              <a:gd name="T19" fmla="*/ 40 h 93"/>
              <a:gd name="T20" fmla="*/ 3 w 91"/>
              <a:gd name="T21" fmla="*/ 39 h 93"/>
              <a:gd name="T22" fmla="*/ 40 w 91"/>
              <a:gd name="T23" fmla="*/ 3 h 93"/>
              <a:gd name="T24" fmla="*/ 51 w 91"/>
              <a:gd name="T25" fmla="*/ 3 h 93"/>
              <a:gd name="T26" fmla="*/ 87 w 91"/>
              <a:gd name="T27" fmla="*/ 39 h 93"/>
              <a:gd name="T28" fmla="*/ 16 w 91"/>
              <a:gd name="T29" fmla="*/ 30 h 93"/>
              <a:gd name="T30" fmla="*/ 16 w 91"/>
              <a:gd name="T31" fmla="*/ 52 h 93"/>
              <a:gd name="T32" fmla="*/ 46 w 91"/>
              <a:gd name="T33" fmla="*/ 75 h 93"/>
              <a:gd name="T34" fmla="*/ 73 w 91"/>
              <a:gd name="T35" fmla="*/ 54 h 93"/>
              <a:gd name="T36" fmla="*/ 73 w 91"/>
              <a:gd name="T37" fmla="*/ 30 h 93"/>
              <a:gd name="T38" fmla="*/ 16 w 91"/>
              <a:gd name="T39" fmla="*/ 30 h 93"/>
              <a:gd name="T40" fmla="*/ 26 w 91"/>
              <a:gd name="T41" fmla="*/ 35 h 93"/>
              <a:gd name="T42" fmla="*/ 26 w 91"/>
              <a:gd name="T43" fmla="*/ 39 h 93"/>
              <a:gd name="T44" fmla="*/ 64 w 91"/>
              <a:gd name="T45" fmla="*/ 39 h 93"/>
              <a:gd name="T46" fmla="*/ 64 w 91"/>
              <a:gd name="T47" fmla="*/ 35 h 93"/>
              <a:gd name="T48" fmla="*/ 26 w 91"/>
              <a:gd name="T49" fmla="*/ 35 h 93"/>
              <a:gd name="T50" fmla="*/ 26 w 91"/>
              <a:gd name="T51" fmla="*/ 51 h 93"/>
              <a:gd name="T52" fmla="*/ 26 w 91"/>
              <a:gd name="T53" fmla="*/ 55 h 93"/>
              <a:gd name="T54" fmla="*/ 64 w 91"/>
              <a:gd name="T55" fmla="*/ 55 h 93"/>
              <a:gd name="T56" fmla="*/ 64 w 91"/>
              <a:gd name="T57" fmla="*/ 51 h 93"/>
              <a:gd name="T58" fmla="*/ 26 w 91"/>
              <a:gd name="T59" fmla="*/ 51 h 93"/>
              <a:gd name="T60" fmla="*/ 26 w 91"/>
              <a:gd name="T61" fmla="*/ 43 h 93"/>
              <a:gd name="T62" fmla="*/ 26 w 91"/>
              <a:gd name="T63" fmla="*/ 47 h 93"/>
              <a:gd name="T64" fmla="*/ 64 w 91"/>
              <a:gd name="T65" fmla="*/ 47 h 93"/>
              <a:gd name="T66" fmla="*/ 64 w 91"/>
              <a:gd name="T67" fmla="*/ 43 h 93"/>
              <a:gd name="T68" fmla="*/ 26 w 91"/>
              <a:gd name="T69" fmla="*/ 43 h 93"/>
              <a:gd name="T70" fmla="*/ 10 w 91"/>
              <a:gd name="T71" fmla="*/ 87 h 93"/>
              <a:gd name="T72" fmla="*/ 28 w 91"/>
              <a:gd name="T73" fmla="*/ 70 h 93"/>
              <a:gd name="T74" fmla="*/ 28 w 91"/>
              <a:gd name="T75" fmla="*/ 67 h 93"/>
              <a:gd name="T76" fmla="*/ 26 w 91"/>
              <a:gd name="T77" fmla="*/ 67 h 93"/>
              <a:gd name="T78" fmla="*/ 8 w 91"/>
              <a:gd name="T79" fmla="*/ 84 h 93"/>
              <a:gd name="T80" fmla="*/ 8 w 91"/>
              <a:gd name="T81" fmla="*/ 87 h 93"/>
              <a:gd name="T82" fmla="*/ 10 w 91"/>
              <a:gd name="T83" fmla="*/ 87 h 93"/>
              <a:gd name="T84" fmla="*/ 85 w 91"/>
              <a:gd name="T85" fmla="*/ 84 h 93"/>
              <a:gd name="T86" fmla="*/ 67 w 91"/>
              <a:gd name="T87" fmla="*/ 67 h 93"/>
              <a:gd name="T88" fmla="*/ 64 w 91"/>
              <a:gd name="T89" fmla="*/ 67 h 93"/>
              <a:gd name="T90" fmla="*/ 64 w 91"/>
              <a:gd name="T91" fmla="*/ 70 h 93"/>
              <a:gd name="T92" fmla="*/ 82 w 91"/>
              <a:gd name="T93" fmla="*/ 87 h 93"/>
              <a:gd name="T94" fmla="*/ 85 w 91"/>
              <a:gd name="T95" fmla="*/ 87 h 93"/>
              <a:gd name="T96" fmla="*/ 85 w 91"/>
              <a:gd name="T97" fmla="*/ 84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91" h="93">
                <a:moveTo>
                  <a:pt x="87" y="39"/>
                </a:moveTo>
                <a:cubicBezTo>
                  <a:pt x="89" y="40"/>
                  <a:pt x="91" y="43"/>
                  <a:pt x="91" y="46"/>
                </a:cubicBezTo>
                <a:cubicBezTo>
                  <a:pt x="91" y="83"/>
                  <a:pt x="91" y="83"/>
                  <a:pt x="91" y="83"/>
                </a:cubicBezTo>
                <a:cubicBezTo>
                  <a:pt x="91" y="89"/>
                  <a:pt x="86" y="93"/>
                  <a:pt x="81" y="93"/>
                </a:cubicBezTo>
                <a:cubicBezTo>
                  <a:pt x="10" y="93"/>
                  <a:pt x="10" y="93"/>
                  <a:pt x="10" y="93"/>
                </a:cubicBezTo>
                <a:cubicBezTo>
                  <a:pt x="5" y="93"/>
                  <a:pt x="0" y="89"/>
                  <a:pt x="0" y="83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44"/>
                  <a:pt x="1" y="41"/>
                  <a:pt x="3" y="40"/>
                </a:cubicBezTo>
                <a:cubicBezTo>
                  <a:pt x="3" y="40"/>
                  <a:pt x="3" y="40"/>
                  <a:pt x="3" y="40"/>
                </a:cubicBezTo>
                <a:cubicBezTo>
                  <a:pt x="3" y="40"/>
                  <a:pt x="3" y="40"/>
                  <a:pt x="3" y="40"/>
                </a:cubicBezTo>
                <a:cubicBezTo>
                  <a:pt x="3" y="40"/>
                  <a:pt x="3" y="40"/>
                  <a:pt x="3" y="39"/>
                </a:cubicBezTo>
                <a:cubicBezTo>
                  <a:pt x="40" y="3"/>
                  <a:pt x="40" y="3"/>
                  <a:pt x="40" y="3"/>
                </a:cubicBezTo>
                <a:cubicBezTo>
                  <a:pt x="43" y="0"/>
                  <a:pt x="47" y="0"/>
                  <a:pt x="51" y="3"/>
                </a:cubicBezTo>
                <a:cubicBezTo>
                  <a:pt x="87" y="39"/>
                  <a:pt x="87" y="39"/>
                  <a:pt x="87" y="39"/>
                </a:cubicBezTo>
                <a:close/>
                <a:moveTo>
                  <a:pt x="16" y="30"/>
                </a:moveTo>
                <a:cubicBezTo>
                  <a:pt x="16" y="52"/>
                  <a:pt x="16" y="52"/>
                  <a:pt x="16" y="52"/>
                </a:cubicBezTo>
                <a:cubicBezTo>
                  <a:pt x="46" y="75"/>
                  <a:pt x="46" y="75"/>
                  <a:pt x="46" y="75"/>
                </a:cubicBezTo>
                <a:cubicBezTo>
                  <a:pt x="73" y="54"/>
                  <a:pt x="73" y="54"/>
                  <a:pt x="73" y="54"/>
                </a:cubicBezTo>
                <a:cubicBezTo>
                  <a:pt x="73" y="30"/>
                  <a:pt x="73" y="30"/>
                  <a:pt x="73" y="30"/>
                </a:cubicBezTo>
                <a:cubicBezTo>
                  <a:pt x="16" y="30"/>
                  <a:pt x="16" y="30"/>
                  <a:pt x="16" y="30"/>
                </a:cubicBezTo>
                <a:close/>
                <a:moveTo>
                  <a:pt x="26" y="35"/>
                </a:moveTo>
                <a:cubicBezTo>
                  <a:pt x="26" y="39"/>
                  <a:pt x="26" y="39"/>
                  <a:pt x="26" y="39"/>
                </a:cubicBezTo>
                <a:cubicBezTo>
                  <a:pt x="64" y="39"/>
                  <a:pt x="64" y="39"/>
                  <a:pt x="64" y="39"/>
                </a:cubicBezTo>
                <a:cubicBezTo>
                  <a:pt x="64" y="35"/>
                  <a:pt x="64" y="35"/>
                  <a:pt x="64" y="35"/>
                </a:cubicBezTo>
                <a:cubicBezTo>
                  <a:pt x="26" y="35"/>
                  <a:pt x="26" y="35"/>
                  <a:pt x="26" y="35"/>
                </a:cubicBezTo>
                <a:close/>
                <a:moveTo>
                  <a:pt x="26" y="51"/>
                </a:moveTo>
                <a:cubicBezTo>
                  <a:pt x="26" y="55"/>
                  <a:pt x="26" y="55"/>
                  <a:pt x="26" y="55"/>
                </a:cubicBezTo>
                <a:cubicBezTo>
                  <a:pt x="64" y="55"/>
                  <a:pt x="64" y="55"/>
                  <a:pt x="64" y="55"/>
                </a:cubicBezTo>
                <a:cubicBezTo>
                  <a:pt x="64" y="51"/>
                  <a:pt x="64" y="51"/>
                  <a:pt x="64" y="51"/>
                </a:cubicBezTo>
                <a:cubicBezTo>
                  <a:pt x="26" y="51"/>
                  <a:pt x="26" y="51"/>
                  <a:pt x="26" y="51"/>
                </a:cubicBezTo>
                <a:close/>
                <a:moveTo>
                  <a:pt x="26" y="43"/>
                </a:moveTo>
                <a:cubicBezTo>
                  <a:pt x="26" y="47"/>
                  <a:pt x="26" y="47"/>
                  <a:pt x="26" y="47"/>
                </a:cubicBezTo>
                <a:cubicBezTo>
                  <a:pt x="64" y="47"/>
                  <a:pt x="64" y="47"/>
                  <a:pt x="64" y="47"/>
                </a:cubicBezTo>
                <a:cubicBezTo>
                  <a:pt x="64" y="43"/>
                  <a:pt x="64" y="43"/>
                  <a:pt x="64" y="43"/>
                </a:cubicBezTo>
                <a:cubicBezTo>
                  <a:pt x="26" y="43"/>
                  <a:pt x="26" y="43"/>
                  <a:pt x="26" y="43"/>
                </a:cubicBezTo>
                <a:close/>
                <a:moveTo>
                  <a:pt x="10" y="87"/>
                </a:moveTo>
                <a:cubicBezTo>
                  <a:pt x="28" y="70"/>
                  <a:pt x="28" y="70"/>
                  <a:pt x="28" y="70"/>
                </a:cubicBezTo>
                <a:cubicBezTo>
                  <a:pt x="29" y="69"/>
                  <a:pt x="29" y="68"/>
                  <a:pt x="28" y="67"/>
                </a:cubicBezTo>
                <a:cubicBezTo>
                  <a:pt x="28" y="66"/>
                  <a:pt x="27" y="66"/>
                  <a:pt x="26" y="67"/>
                </a:cubicBezTo>
                <a:cubicBezTo>
                  <a:pt x="8" y="84"/>
                  <a:pt x="8" y="84"/>
                  <a:pt x="8" y="84"/>
                </a:cubicBezTo>
                <a:cubicBezTo>
                  <a:pt x="7" y="85"/>
                  <a:pt x="7" y="86"/>
                  <a:pt x="8" y="87"/>
                </a:cubicBezTo>
                <a:cubicBezTo>
                  <a:pt x="8" y="88"/>
                  <a:pt x="10" y="88"/>
                  <a:pt x="10" y="87"/>
                </a:cubicBezTo>
                <a:close/>
                <a:moveTo>
                  <a:pt x="85" y="84"/>
                </a:moveTo>
                <a:cubicBezTo>
                  <a:pt x="67" y="67"/>
                  <a:pt x="67" y="67"/>
                  <a:pt x="67" y="67"/>
                </a:cubicBezTo>
                <a:cubicBezTo>
                  <a:pt x="66" y="66"/>
                  <a:pt x="65" y="66"/>
                  <a:pt x="64" y="67"/>
                </a:cubicBezTo>
                <a:cubicBezTo>
                  <a:pt x="63" y="68"/>
                  <a:pt x="63" y="69"/>
                  <a:pt x="64" y="70"/>
                </a:cubicBezTo>
                <a:cubicBezTo>
                  <a:pt x="82" y="87"/>
                  <a:pt x="82" y="87"/>
                  <a:pt x="82" y="87"/>
                </a:cubicBezTo>
                <a:cubicBezTo>
                  <a:pt x="83" y="88"/>
                  <a:pt x="84" y="88"/>
                  <a:pt x="85" y="87"/>
                </a:cubicBezTo>
                <a:cubicBezTo>
                  <a:pt x="85" y="86"/>
                  <a:pt x="85" y="85"/>
                  <a:pt x="85" y="8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10" name="Freeform 1109"/>
          <p:cNvSpPr>
            <a:spLocks noEditPoints="1"/>
          </p:cNvSpPr>
          <p:nvPr/>
        </p:nvSpPr>
        <p:spPr bwMode="auto">
          <a:xfrm>
            <a:off x="8913478" y="4195083"/>
            <a:ext cx="566702" cy="263429"/>
          </a:xfrm>
          <a:custGeom>
            <a:avLst/>
            <a:gdLst>
              <a:gd name="T0" fmla="*/ 49 w 256"/>
              <a:gd name="T1" fmla="*/ 0 h 119"/>
              <a:gd name="T2" fmla="*/ 49 w 256"/>
              <a:gd name="T3" fmla="*/ 0 h 119"/>
              <a:gd name="T4" fmla="*/ 51 w 256"/>
              <a:gd name="T5" fmla="*/ 0 h 119"/>
              <a:gd name="T6" fmla="*/ 51 w 256"/>
              <a:gd name="T7" fmla="*/ 0 h 119"/>
              <a:gd name="T8" fmla="*/ 151 w 256"/>
              <a:gd name="T9" fmla="*/ 0 h 119"/>
              <a:gd name="T10" fmla="*/ 170 w 256"/>
              <a:gd name="T11" fmla="*/ 22 h 119"/>
              <a:gd name="T12" fmla="*/ 215 w 256"/>
              <a:gd name="T13" fmla="*/ 22 h 119"/>
              <a:gd name="T14" fmla="*/ 256 w 256"/>
              <a:gd name="T15" fmla="*/ 67 h 119"/>
              <a:gd name="T16" fmla="*/ 243 w 256"/>
              <a:gd name="T17" fmla="*/ 67 h 119"/>
              <a:gd name="T18" fmla="*/ 243 w 256"/>
              <a:gd name="T19" fmla="*/ 110 h 119"/>
              <a:gd name="T20" fmla="*/ 243 w 256"/>
              <a:gd name="T21" fmla="*/ 119 h 119"/>
              <a:gd name="T22" fmla="*/ 235 w 256"/>
              <a:gd name="T23" fmla="*/ 119 h 119"/>
              <a:gd name="T24" fmla="*/ 17 w 256"/>
              <a:gd name="T25" fmla="*/ 119 h 119"/>
              <a:gd name="T26" fmla="*/ 10 w 256"/>
              <a:gd name="T27" fmla="*/ 119 h 119"/>
              <a:gd name="T28" fmla="*/ 10 w 256"/>
              <a:gd name="T29" fmla="*/ 110 h 119"/>
              <a:gd name="T30" fmla="*/ 10 w 256"/>
              <a:gd name="T31" fmla="*/ 67 h 119"/>
              <a:gd name="T32" fmla="*/ 6 w 256"/>
              <a:gd name="T33" fmla="*/ 67 h 119"/>
              <a:gd name="T34" fmla="*/ 0 w 256"/>
              <a:gd name="T35" fmla="*/ 54 h 119"/>
              <a:gd name="T36" fmla="*/ 49 w 256"/>
              <a:gd name="T37" fmla="*/ 2 h 119"/>
              <a:gd name="T38" fmla="*/ 49 w 256"/>
              <a:gd name="T39" fmla="*/ 0 h 119"/>
              <a:gd name="T40" fmla="*/ 49 w 256"/>
              <a:gd name="T41" fmla="*/ 0 h 119"/>
              <a:gd name="T42" fmla="*/ 204 w 256"/>
              <a:gd name="T43" fmla="*/ 67 h 119"/>
              <a:gd name="T44" fmla="*/ 204 w 256"/>
              <a:gd name="T45" fmla="*/ 89 h 119"/>
              <a:gd name="T46" fmla="*/ 187 w 256"/>
              <a:gd name="T47" fmla="*/ 89 h 119"/>
              <a:gd name="T48" fmla="*/ 187 w 256"/>
              <a:gd name="T49" fmla="*/ 67 h 119"/>
              <a:gd name="T50" fmla="*/ 170 w 256"/>
              <a:gd name="T51" fmla="*/ 67 h 119"/>
              <a:gd name="T52" fmla="*/ 159 w 256"/>
              <a:gd name="T53" fmla="*/ 54 h 119"/>
              <a:gd name="T54" fmla="*/ 97 w 256"/>
              <a:gd name="T55" fmla="*/ 54 h 119"/>
              <a:gd name="T56" fmla="*/ 60 w 256"/>
              <a:gd name="T57" fmla="*/ 13 h 119"/>
              <a:gd name="T58" fmla="*/ 23 w 256"/>
              <a:gd name="T59" fmla="*/ 52 h 119"/>
              <a:gd name="T60" fmla="*/ 26 w 256"/>
              <a:gd name="T61" fmla="*/ 52 h 119"/>
              <a:gd name="T62" fmla="*/ 26 w 256"/>
              <a:gd name="T63" fmla="*/ 60 h 119"/>
              <a:gd name="T64" fmla="*/ 26 w 256"/>
              <a:gd name="T65" fmla="*/ 101 h 119"/>
              <a:gd name="T66" fmla="*/ 101 w 256"/>
              <a:gd name="T67" fmla="*/ 101 h 119"/>
              <a:gd name="T68" fmla="*/ 101 w 256"/>
              <a:gd name="T69" fmla="*/ 63 h 119"/>
              <a:gd name="T70" fmla="*/ 123 w 256"/>
              <a:gd name="T71" fmla="*/ 63 h 119"/>
              <a:gd name="T72" fmla="*/ 123 w 256"/>
              <a:gd name="T73" fmla="*/ 101 h 119"/>
              <a:gd name="T74" fmla="*/ 228 w 256"/>
              <a:gd name="T75" fmla="*/ 101 h 119"/>
              <a:gd name="T76" fmla="*/ 226 w 256"/>
              <a:gd name="T77" fmla="*/ 67 h 119"/>
              <a:gd name="T78" fmla="*/ 204 w 256"/>
              <a:gd name="T79" fmla="*/ 67 h 119"/>
              <a:gd name="T80" fmla="*/ 204 w 256"/>
              <a:gd name="T81" fmla="*/ 67 h 119"/>
              <a:gd name="T82" fmla="*/ 140 w 256"/>
              <a:gd name="T83" fmla="*/ 65 h 119"/>
              <a:gd name="T84" fmla="*/ 140 w 256"/>
              <a:gd name="T85" fmla="*/ 89 h 119"/>
              <a:gd name="T86" fmla="*/ 157 w 256"/>
              <a:gd name="T87" fmla="*/ 89 h 119"/>
              <a:gd name="T88" fmla="*/ 157 w 256"/>
              <a:gd name="T89" fmla="*/ 65 h 119"/>
              <a:gd name="T90" fmla="*/ 140 w 256"/>
              <a:gd name="T91" fmla="*/ 65 h 119"/>
              <a:gd name="T92" fmla="*/ 140 w 256"/>
              <a:gd name="T93" fmla="*/ 65 h 119"/>
              <a:gd name="T94" fmla="*/ 49 w 256"/>
              <a:gd name="T95" fmla="*/ 65 h 119"/>
              <a:gd name="T96" fmla="*/ 49 w 256"/>
              <a:gd name="T97" fmla="*/ 89 h 119"/>
              <a:gd name="T98" fmla="*/ 66 w 256"/>
              <a:gd name="T99" fmla="*/ 89 h 119"/>
              <a:gd name="T100" fmla="*/ 66 w 256"/>
              <a:gd name="T101" fmla="*/ 65 h 119"/>
              <a:gd name="T102" fmla="*/ 49 w 256"/>
              <a:gd name="T103" fmla="*/ 65 h 1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256" h="119">
                <a:moveTo>
                  <a:pt x="49" y="0"/>
                </a:moveTo>
                <a:lnTo>
                  <a:pt x="49" y="0"/>
                </a:lnTo>
                <a:lnTo>
                  <a:pt x="51" y="0"/>
                </a:lnTo>
                <a:lnTo>
                  <a:pt x="51" y="0"/>
                </a:lnTo>
                <a:lnTo>
                  <a:pt x="151" y="0"/>
                </a:lnTo>
                <a:lnTo>
                  <a:pt x="170" y="22"/>
                </a:lnTo>
                <a:lnTo>
                  <a:pt x="215" y="22"/>
                </a:lnTo>
                <a:lnTo>
                  <a:pt x="256" y="67"/>
                </a:lnTo>
                <a:lnTo>
                  <a:pt x="243" y="67"/>
                </a:lnTo>
                <a:lnTo>
                  <a:pt x="243" y="110"/>
                </a:lnTo>
                <a:lnTo>
                  <a:pt x="243" y="119"/>
                </a:lnTo>
                <a:lnTo>
                  <a:pt x="235" y="119"/>
                </a:lnTo>
                <a:lnTo>
                  <a:pt x="17" y="119"/>
                </a:lnTo>
                <a:lnTo>
                  <a:pt x="10" y="119"/>
                </a:lnTo>
                <a:lnTo>
                  <a:pt x="10" y="110"/>
                </a:lnTo>
                <a:lnTo>
                  <a:pt x="10" y="67"/>
                </a:lnTo>
                <a:lnTo>
                  <a:pt x="6" y="67"/>
                </a:lnTo>
                <a:lnTo>
                  <a:pt x="0" y="54"/>
                </a:lnTo>
                <a:lnTo>
                  <a:pt x="49" y="2"/>
                </a:lnTo>
                <a:lnTo>
                  <a:pt x="49" y="0"/>
                </a:lnTo>
                <a:lnTo>
                  <a:pt x="49" y="0"/>
                </a:lnTo>
                <a:close/>
                <a:moveTo>
                  <a:pt x="204" y="67"/>
                </a:moveTo>
                <a:lnTo>
                  <a:pt x="204" y="89"/>
                </a:lnTo>
                <a:lnTo>
                  <a:pt x="187" y="89"/>
                </a:lnTo>
                <a:lnTo>
                  <a:pt x="187" y="67"/>
                </a:lnTo>
                <a:lnTo>
                  <a:pt x="170" y="67"/>
                </a:lnTo>
                <a:lnTo>
                  <a:pt x="159" y="54"/>
                </a:lnTo>
                <a:lnTo>
                  <a:pt x="97" y="54"/>
                </a:lnTo>
                <a:lnTo>
                  <a:pt x="60" y="13"/>
                </a:lnTo>
                <a:lnTo>
                  <a:pt x="23" y="52"/>
                </a:lnTo>
                <a:lnTo>
                  <a:pt x="26" y="52"/>
                </a:lnTo>
                <a:lnTo>
                  <a:pt x="26" y="60"/>
                </a:lnTo>
                <a:lnTo>
                  <a:pt x="26" y="101"/>
                </a:lnTo>
                <a:lnTo>
                  <a:pt x="101" y="101"/>
                </a:lnTo>
                <a:lnTo>
                  <a:pt x="101" y="63"/>
                </a:lnTo>
                <a:lnTo>
                  <a:pt x="123" y="63"/>
                </a:lnTo>
                <a:lnTo>
                  <a:pt x="123" y="101"/>
                </a:lnTo>
                <a:lnTo>
                  <a:pt x="228" y="101"/>
                </a:lnTo>
                <a:lnTo>
                  <a:pt x="226" y="67"/>
                </a:lnTo>
                <a:lnTo>
                  <a:pt x="204" y="67"/>
                </a:lnTo>
                <a:lnTo>
                  <a:pt x="204" y="67"/>
                </a:lnTo>
                <a:close/>
                <a:moveTo>
                  <a:pt x="140" y="65"/>
                </a:moveTo>
                <a:lnTo>
                  <a:pt x="140" y="89"/>
                </a:lnTo>
                <a:lnTo>
                  <a:pt x="157" y="89"/>
                </a:lnTo>
                <a:lnTo>
                  <a:pt x="157" y="65"/>
                </a:lnTo>
                <a:lnTo>
                  <a:pt x="140" y="65"/>
                </a:lnTo>
                <a:lnTo>
                  <a:pt x="140" y="65"/>
                </a:lnTo>
                <a:close/>
                <a:moveTo>
                  <a:pt x="49" y="65"/>
                </a:moveTo>
                <a:lnTo>
                  <a:pt x="49" y="89"/>
                </a:lnTo>
                <a:lnTo>
                  <a:pt x="66" y="89"/>
                </a:lnTo>
                <a:lnTo>
                  <a:pt x="66" y="65"/>
                </a:lnTo>
                <a:lnTo>
                  <a:pt x="49" y="65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11" name="Freeform 1110"/>
          <p:cNvSpPr>
            <a:spLocks noEditPoints="1"/>
          </p:cNvSpPr>
          <p:nvPr/>
        </p:nvSpPr>
        <p:spPr bwMode="auto">
          <a:xfrm>
            <a:off x="9038757" y="2991585"/>
            <a:ext cx="441422" cy="514011"/>
          </a:xfrm>
          <a:custGeom>
            <a:avLst/>
            <a:gdLst>
              <a:gd name="T0" fmla="*/ 233 w 233"/>
              <a:gd name="T1" fmla="*/ 118 h 271"/>
              <a:gd name="T2" fmla="*/ 205 w 233"/>
              <a:gd name="T3" fmla="*/ 262 h 271"/>
              <a:gd name="T4" fmla="*/ 200 w 233"/>
              <a:gd name="T5" fmla="*/ 271 h 271"/>
              <a:gd name="T6" fmla="*/ 175 w 233"/>
              <a:gd name="T7" fmla="*/ 262 h 271"/>
              <a:gd name="T8" fmla="*/ 57 w 233"/>
              <a:gd name="T9" fmla="*/ 271 h 271"/>
              <a:gd name="T10" fmla="*/ 32 w 233"/>
              <a:gd name="T11" fmla="*/ 262 h 271"/>
              <a:gd name="T12" fmla="*/ 0 w 233"/>
              <a:gd name="T13" fmla="*/ 234 h 271"/>
              <a:gd name="T14" fmla="*/ 28 w 233"/>
              <a:gd name="T15" fmla="*/ 90 h 271"/>
              <a:gd name="T16" fmla="*/ 56 w 233"/>
              <a:gd name="T17" fmla="*/ 20 h 271"/>
              <a:gd name="T18" fmla="*/ 122 w 233"/>
              <a:gd name="T19" fmla="*/ 0 h 271"/>
              <a:gd name="T20" fmla="*/ 103 w 233"/>
              <a:gd name="T21" fmla="*/ 65 h 271"/>
              <a:gd name="T22" fmla="*/ 61 w 233"/>
              <a:gd name="T23" fmla="*/ 84 h 271"/>
              <a:gd name="T24" fmla="*/ 43 w 233"/>
              <a:gd name="T25" fmla="*/ 31 h 271"/>
              <a:gd name="T26" fmla="*/ 80 w 233"/>
              <a:gd name="T27" fmla="*/ 137 h 271"/>
              <a:gd name="T28" fmla="*/ 55 w 233"/>
              <a:gd name="T29" fmla="*/ 181 h 271"/>
              <a:gd name="T30" fmla="*/ 80 w 233"/>
              <a:gd name="T31" fmla="*/ 137 h 271"/>
              <a:gd name="T32" fmla="*/ 180 w 233"/>
              <a:gd name="T33" fmla="*/ 126 h 271"/>
              <a:gd name="T34" fmla="*/ 214 w 233"/>
              <a:gd name="T35" fmla="*/ 119 h 271"/>
              <a:gd name="T36" fmla="*/ 196 w 233"/>
              <a:gd name="T37" fmla="*/ 205 h 271"/>
              <a:gd name="T38" fmla="*/ 196 w 233"/>
              <a:gd name="T39" fmla="*/ 225 h 271"/>
              <a:gd name="T40" fmla="*/ 196 w 233"/>
              <a:gd name="T41" fmla="*/ 205 h 271"/>
              <a:gd name="T42" fmla="*/ 187 w 233"/>
              <a:gd name="T43" fmla="*/ 185 h 271"/>
              <a:gd name="T44" fmla="*/ 206 w 233"/>
              <a:gd name="T45" fmla="*/ 185 h 271"/>
              <a:gd name="T46" fmla="*/ 180 w 233"/>
              <a:gd name="T47" fmla="*/ 151 h 271"/>
              <a:gd name="T48" fmla="*/ 214 w 233"/>
              <a:gd name="T49" fmla="*/ 158 h 271"/>
              <a:gd name="T50" fmla="*/ 180 w 233"/>
              <a:gd name="T51" fmla="*/ 151 h 271"/>
              <a:gd name="T52" fmla="*/ 180 w 233"/>
              <a:gd name="T53" fmla="*/ 147 h 271"/>
              <a:gd name="T54" fmla="*/ 214 w 233"/>
              <a:gd name="T55" fmla="*/ 141 h 271"/>
              <a:gd name="T56" fmla="*/ 180 w 233"/>
              <a:gd name="T57" fmla="*/ 130 h 271"/>
              <a:gd name="T58" fmla="*/ 214 w 233"/>
              <a:gd name="T59" fmla="*/ 136 h 271"/>
              <a:gd name="T60" fmla="*/ 180 w 233"/>
              <a:gd name="T61" fmla="*/ 130 h 271"/>
              <a:gd name="T62" fmla="*/ 34 w 233"/>
              <a:gd name="T63" fmla="*/ 159 h 271"/>
              <a:gd name="T64" fmla="*/ 71 w 233"/>
              <a:gd name="T65" fmla="*/ 226 h 271"/>
              <a:gd name="T66" fmla="*/ 170 w 233"/>
              <a:gd name="T67" fmla="*/ 189 h 271"/>
              <a:gd name="T68" fmla="*/ 133 w 233"/>
              <a:gd name="T69" fmla="*/ 122 h 2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233" h="271">
                <a:moveTo>
                  <a:pt x="205" y="90"/>
                </a:moveTo>
                <a:cubicBezTo>
                  <a:pt x="221" y="90"/>
                  <a:pt x="233" y="103"/>
                  <a:pt x="233" y="118"/>
                </a:cubicBezTo>
                <a:cubicBezTo>
                  <a:pt x="233" y="234"/>
                  <a:pt x="233" y="234"/>
                  <a:pt x="233" y="234"/>
                </a:cubicBezTo>
                <a:cubicBezTo>
                  <a:pt x="233" y="250"/>
                  <a:pt x="221" y="262"/>
                  <a:pt x="205" y="262"/>
                </a:cubicBezTo>
                <a:cubicBezTo>
                  <a:pt x="200" y="262"/>
                  <a:pt x="200" y="262"/>
                  <a:pt x="200" y="262"/>
                </a:cubicBezTo>
                <a:cubicBezTo>
                  <a:pt x="200" y="271"/>
                  <a:pt x="200" y="271"/>
                  <a:pt x="200" y="271"/>
                </a:cubicBezTo>
                <a:cubicBezTo>
                  <a:pt x="175" y="271"/>
                  <a:pt x="175" y="271"/>
                  <a:pt x="175" y="271"/>
                </a:cubicBezTo>
                <a:cubicBezTo>
                  <a:pt x="175" y="262"/>
                  <a:pt x="175" y="262"/>
                  <a:pt x="175" y="262"/>
                </a:cubicBezTo>
                <a:cubicBezTo>
                  <a:pt x="57" y="262"/>
                  <a:pt x="57" y="262"/>
                  <a:pt x="57" y="262"/>
                </a:cubicBezTo>
                <a:cubicBezTo>
                  <a:pt x="57" y="271"/>
                  <a:pt x="57" y="271"/>
                  <a:pt x="57" y="271"/>
                </a:cubicBezTo>
                <a:cubicBezTo>
                  <a:pt x="32" y="271"/>
                  <a:pt x="32" y="271"/>
                  <a:pt x="32" y="271"/>
                </a:cubicBezTo>
                <a:cubicBezTo>
                  <a:pt x="32" y="262"/>
                  <a:pt x="32" y="262"/>
                  <a:pt x="32" y="262"/>
                </a:cubicBezTo>
                <a:cubicBezTo>
                  <a:pt x="28" y="262"/>
                  <a:pt x="28" y="262"/>
                  <a:pt x="28" y="262"/>
                </a:cubicBezTo>
                <a:cubicBezTo>
                  <a:pt x="13" y="262"/>
                  <a:pt x="0" y="250"/>
                  <a:pt x="0" y="234"/>
                </a:cubicBezTo>
                <a:cubicBezTo>
                  <a:pt x="0" y="118"/>
                  <a:pt x="0" y="118"/>
                  <a:pt x="0" y="118"/>
                </a:cubicBezTo>
                <a:cubicBezTo>
                  <a:pt x="0" y="103"/>
                  <a:pt x="13" y="90"/>
                  <a:pt x="28" y="90"/>
                </a:cubicBezTo>
                <a:cubicBezTo>
                  <a:pt x="91" y="90"/>
                  <a:pt x="155" y="90"/>
                  <a:pt x="205" y="90"/>
                </a:cubicBezTo>
                <a:close/>
                <a:moveTo>
                  <a:pt x="56" y="20"/>
                </a:moveTo>
                <a:cubicBezTo>
                  <a:pt x="87" y="57"/>
                  <a:pt x="87" y="57"/>
                  <a:pt x="87" y="57"/>
                </a:cubicBezTo>
                <a:cubicBezTo>
                  <a:pt x="122" y="0"/>
                  <a:pt x="122" y="0"/>
                  <a:pt x="122" y="0"/>
                </a:cubicBezTo>
                <a:cubicBezTo>
                  <a:pt x="137" y="9"/>
                  <a:pt x="137" y="9"/>
                  <a:pt x="137" y="9"/>
                </a:cubicBezTo>
                <a:cubicBezTo>
                  <a:pt x="103" y="65"/>
                  <a:pt x="103" y="65"/>
                  <a:pt x="103" y="65"/>
                </a:cubicBezTo>
                <a:cubicBezTo>
                  <a:pt x="110" y="69"/>
                  <a:pt x="114" y="76"/>
                  <a:pt x="116" y="84"/>
                </a:cubicBezTo>
                <a:cubicBezTo>
                  <a:pt x="61" y="84"/>
                  <a:pt x="61" y="84"/>
                  <a:pt x="61" y="84"/>
                </a:cubicBezTo>
                <a:cubicBezTo>
                  <a:pt x="62" y="77"/>
                  <a:pt x="66" y="70"/>
                  <a:pt x="72" y="66"/>
                </a:cubicBezTo>
                <a:cubicBezTo>
                  <a:pt x="43" y="31"/>
                  <a:pt x="43" y="31"/>
                  <a:pt x="43" y="31"/>
                </a:cubicBezTo>
                <a:cubicBezTo>
                  <a:pt x="56" y="20"/>
                  <a:pt x="56" y="20"/>
                  <a:pt x="56" y="20"/>
                </a:cubicBezTo>
                <a:close/>
                <a:moveTo>
                  <a:pt x="80" y="137"/>
                </a:moveTo>
                <a:cubicBezTo>
                  <a:pt x="71" y="132"/>
                  <a:pt x="58" y="137"/>
                  <a:pt x="51" y="149"/>
                </a:cubicBezTo>
                <a:cubicBezTo>
                  <a:pt x="44" y="161"/>
                  <a:pt x="46" y="175"/>
                  <a:pt x="55" y="181"/>
                </a:cubicBezTo>
                <a:cubicBezTo>
                  <a:pt x="64" y="186"/>
                  <a:pt x="69" y="175"/>
                  <a:pt x="76" y="163"/>
                </a:cubicBezTo>
                <a:cubicBezTo>
                  <a:pt x="83" y="151"/>
                  <a:pt x="89" y="142"/>
                  <a:pt x="80" y="137"/>
                </a:cubicBezTo>
                <a:close/>
                <a:moveTo>
                  <a:pt x="180" y="119"/>
                </a:moveTo>
                <a:cubicBezTo>
                  <a:pt x="180" y="126"/>
                  <a:pt x="180" y="126"/>
                  <a:pt x="180" y="126"/>
                </a:cubicBezTo>
                <a:cubicBezTo>
                  <a:pt x="214" y="126"/>
                  <a:pt x="214" y="126"/>
                  <a:pt x="214" y="126"/>
                </a:cubicBezTo>
                <a:cubicBezTo>
                  <a:pt x="214" y="119"/>
                  <a:pt x="214" y="119"/>
                  <a:pt x="214" y="119"/>
                </a:cubicBezTo>
                <a:cubicBezTo>
                  <a:pt x="180" y="119"/>
                  <a:pt x="180" y="119"/>
                  <a:pt x="180" y="119"/>
                </a:cubicBezTo>
                <a:close/>
                <a:moveTo>
                  <a:pt x="196" y="205"/>
                </a:moveTo>
                <a:cubicBezTo>
                  <a:pt x="191" y="205"/>
                  <a:pt x="187" y="210"/>
                  <a:pt x="187" y="215"/>
                </a:cubicBezTo>
                <a:cubicBezTo>
                  <a:pt x="187" y="220"/>
                  <a:pt x="191" y="225"/>
                  <a:pt x="196" y="225"/>
                </a:cubicBezTo>
                <a:cubicBezTo>
                  <a:pt x="202" y="225"/>
                  <a:pt x="206" y="220"/>
                  <a:pt x="206" y="215"/>
                </a:cubicBezTo>
                <a:cubicBezTo>
                  <a:pt x="206" y="210"/>
                  <a:pt x="202" y="205"/>
                  <a:pt x="196" y="205"/>
                </a:cubicBezTo>
                <a:close/>
                <a:moveTo>
                  <a:pt x="196" y="176"/>
                </a:moveTo>
                <a:cubicBezTo>
                  <a:pt x="191" y="176"/>
                  <a:pt x="187" y="180"/>
                  <a:pt x="187" y="185"/>
                </a:cubicBezTo>
                <a:cubicBezTo>
                  <a:pt x="187" y="191"/>
                  <a:pt x="191" y="195"/>
                  <a:pt x="196" y="195"/>
                </a:cubicBezTo>
                <a:cubicBezTo>
                  <a:pt x="202" y="195"/>
                  <a:pt x="206" y="191"/>
                  <a:pt x="206" y="185"/>
                </a:cubicBezTo>
                <a:cubicBezTo>
                  <a:pt x="206" y="180"/>
                  <a:pt x="202" y="176"/>
                  <a:pt x="196" y="176"/>
                </a:cubicBezTo>
                <a:close/>
                <a:moveTo>
                  <a:pt x="180" y="151"/>
                </a:moveTo>
                <a:cubicBezTo>
                  <a:pt x="180" y="158"/>
                  <a:pt x="180" y="158"/>
                  <a:pt x="180" y="158"/>
                </a:cubicBezTo>
                <a:cubicBezTo>
                  <a:pt x="214" y="158"/>
                  <a:pt x="214" y="158"/>
                  <a:pt x="214" y="158"/>
                </a:cubicBezTo>
                <a:cubicBezTo>
                  <a:pt x="214" y="151"/>
                  <a:pt x="214" y="151"/>
                  <a:pt x="214" y="151"/>
                </a:cubicBezTo>
                <a:cubicBezTo>
                  <a:pt x="180" y="151"/>
                  <a:pt x="180" y="151"/>
                  <a:pt x="180" y="151"/>
                </a:cubicBezTo>
                <a:close/>
                <a:moveTo>
                  <a:pt x="180" y="141"/>
                </a:moveTo>
                <a:cubicBezTo>
                  <a:pt x="180" y="147"/>
                  <a:pt x="180" y="147"/>
                  <a:pt x="180" y="147"/>
                </a:cubicBezTo>
                <a:cubicBezTo>
                  <a:pt x="214" y="147"/>
                  <a:pt x="214" y="147"/>
                  <a:pt x="214" y="147"/>
                </a:cubicBezTo>
                <a:cubicBezTo>
                  <a:pt x="214" y="141"/>
                  <a:pt x="214" y="141"/>
                  <a:pt x="214" y="141"/>
                </a:cubicBezTo>
                <a:cubicBezTo>
                  <a:pt x="180" y="141"/>
                  <a:pt x="180" y="141"/>
                  <a:pt x="180" y="141"/>
                </a:cubicBezTo>
                <a:close/>
                <a:moveTo>
                  <a:pt x="180" y="130"/>
                </a:moveTo>
                <a:cubicBezTo>
                  <a:pt x="180" y="136"/>
                  <a:pt x="180" y="136"/>
                  <a:pt x="180" y="136"/>
                </a:cubicBezTo>
                <a:cubicBezTo>
                  <a:pt x="214" y="136"/>
                  <a:pt x="214" y="136"/>
                  <a:pt x="214" y="136"/>
                </a:cubicBezTo>
                <a:cubicBezTo>
                  <a:pt x="214" y="130"/>
                  <a:pt x="214" y="130"/>
                  <a:pt x="214" y="130"/>
                </a:cubicBezTo>
                <a:cubicBezTo>
                  <a:pt x="180" y="130"/>
                  <a:pt x="180" y="130"/>
                  <a:pt x="180" y="130"/>
                </a:cubicBezTo>
                <a:close/>
                <a:moveTo>
                  <a:pt x="71" y="122"/>
                </a:moveTo>
                <a:cubicBezTo>
                  <a:pt x="51" y="122"/>
                  <a:pt x="34" y="139"/>
                  <a:pt x="34" y="159"/>
                </a:cubicBezTo>
                <a:cubicBezTo>
                  <a:pt x="34" y="189"/>
                  <a:pt x="34" y="189"/>
                  <a:pt x="34" y="189"/>
                </a:cubicBezTo>
                <a:cubicBezTo>
                  <a:pt x="34" y="210"/>
                  <a:pt x="51" y="226"/>
                  <a:pt x="71" y="226"/>
                </a:cubicBezTo>
                <a:cubicBezTo>
                  <a:pt x="133" y="226"/>
                  <a:pt x="133" y="226"/>
                  <a:pt x="133" y="226"/>
                </a:cubicBezTo>
                <a:cubicBezTo>
                  <a:pt x="153" y="226"/>
                  <a:pt x="170" y="210"/>
                  <a:pt x="170" y="189"/>
                </a:cubicBezTo>
                <a:cubicBezTo>
                  <a:pt x="170" y="159"/>
                  <a:pt x="170" y="159"/>
                  <a:pt x="170" y="159"/>
                </a:cubicBezTo>
                <a:cubicBezTo>
                  <a:pt x="170" y="139"/>
                  <a:pt x="153" y="122"/>
                  <a:pt x="133" y="122"/>
                </a:cubicBezTo>
                <a:lnTo>
                  <a:pt x="71" y="12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112" name="Group 1111"/>
          <p:cNvGrpSpPr/>
          <p:nvPr/>
        </p:nvGrpSpPr>
        <p:grpSpPr>
          <a:xfrm>
            <a:off x="6696228" y="2796844"/>
            <a:ext cx="1953732" cy="868609"/>
            <a:chOff x="1098171" y="3570851"/>
            <a:chExt cx="1745511" cy="823659"/>
          </a:xfrm>
        </p:grpSpPr>
        <p:sp>
          <p:nvSpPr>
            <p:cNvPr id="1113" name="TextBox 1112"/>
            <p:cNvSpPr txBox="1"/>
            <p:nvPr/>
          </p:nvSpPr>
          <p:spPr>
            <a:xfrm>
              <a:off x="1103757" y="3570851"/>
              <a:ext cx="128779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14" name="Rectangle 1113"/>
            <p:cNvSpPr/>
            <p:nvPr/>
          </p:nvSpPr>
          <p:spPr>
            <a:xfrm>
              <a:off x="1098171" y="3899582"/>
              <a:ext cx="1745511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30" name="Group 1129"/>
          <p:cNvGrpSpPr/>
          <p:nvPr/>
        </p:nvGrpSpPr>
        <p:grpSpPr>
          <a:xfrm>
            <a:off x="9559041" y="2796845"/>
            <a:ext cx="1988312" cy="868611"/>
            <a:chOff x="1098171" y="3570851"/>
            <a:chExt cx="1776406" cy="823661"/>
          </a:xfrm>
        </p:grpSpPr>
        <p:sp>
          <p:nvSpPr>
            <p:cNvPr id="1131" name="TextBox 1130"/>
            <p:cNvSpPr txBox="1"/>
            <p:nvPr/>
          </p:nvSpPr>
          <p:spPr>
            <a:xfrm>
              <a:off x="1103759" y="3570851"/>
              <a:ext cx="128779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32" name="Rectangle 1131"/>
            <p:cNvSpPr/>
            <p:nvPr/>
          </p:nvSpPr>
          <p:spPr>
            <a:xfrm>
              <a:off x="1098171" y="3899584"/>
              <a:ext cx="1776406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33" name="Group 1132"/>
          <p:cNvGrpSpPr/>
          <p:nvPr/>
        </p:nvGrpSpPr>
        <p:grpSpPr>
          <a:xfrm>
            <a:off x="6696229" y="3845166"/>
            <a:ext cx="1919830" cy="868609"/>
            <a:chOff x="1098171" y="3570851"/>
            <a:chExt cx="1715222" cy="823659"/>
          </a:xfrm>
        </p:grpSpPr>
        <p:sp>
          <p:nvSpPr>
            <p:cNvPr id="1134" name="TextBox 1133"/>
            <p:cNvSpPr txBox="1"/>
            <p:nvPr/>
          </p:nvSpPr>
          <p:spPr>
            <a:xfrm>
              <a:off x="1112468" y="3570851"/>
              <a:ext cx="128779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35" name="Rectangle 1134"/>
            <p:cNvSpPr/>
            <p:nvPr/>
          </p:nvSpPr>
          <p:spPr>
            <a:xfrm>
              <a:off x="1098171" y="3899582"/>
              <a:ext cx="1715222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36" name="Group 1135"/>
          <p:cNvGrpSpPr/>
          <p:nvPr/>
        </p:nvGrpSpPr>
        <p:grpSpPr>
          <a:xfrm>
            <a:off x="9559041" y="3845166"/>
            <a:ext cx="1964985" cy="868609"/>
            <a:chOff x="1098171" y="3570851"/>
            <a:chExt cx="1755565" cy="823659"/>
          </a:xfrm>
        </p:grpSpPr>
        <p:sp>
          <p:nvSpPr>
            <p:cNvPr id="1137" name="TextBox 1136"/>
            <p:cNvSpPr txBox="1"/>
            <p:nvPr/>
          </p:nvSpPr>
          <p:spPr>
            <a:xfrm>
              <a:off x="1103757" y="3570851"/>
              <a:ext cx="128779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38" name="Rectangle 1137"/>
            <p:cNvSpPr/>
            <p:nvPr/>
          </p:nvSpPr>
          <p:spPr>
            <a:xfrm>
              <a:off x="1098171" y="3899582"/>
              <a:ext cx="1755565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39" name="Group 1138"/>
          <p:cNvGrpSpPr/>
          <p:nvPr/>
        </p:nvGrpSpPr>
        <p:grpSpPr>
          <a:xfrm>
            <a:off x="6696228" y="4944791"/>
            <a:ext cx="2065940" cy="868607"/>
            <a:chOff x="1098172" y="3570851"/>
            <a:chExt cx="1845760" cy="823657"/>
          </a:xfrm>
        </p:grpSpPr>
        <p:sp>
          <p:nvSpPr>
            <p:cNvPr id="1140" name="TextBox 1139"/>
            <p:cNvSpPr txBox="1"/>
            <p:nvPr/>
          </p:nvSpPr>
          <p:spPr>
            <a:xfrm>
              <a:off x="1103756" y="3570851"/>
              <a:ext cx="128779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41" name="Rectangle 1140"/>
            <p:cNvSpPr/>
            <p:nvPr/>
          </p:nvSpPr>
          <p:spPr>
            <a:xfrm>
              <a:off x="1098172" y="3899580"/>
              <a:ext cx="1845760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42" name="Group 1141"/>
          <p:cNvGrpSpPr/>
          <p:nvPr/>
        </p:nvGrpSpPr>
        <p:grpSpPr>
          <a:xfrm>
            <a:off x="9559040" y="4944791"/>
            <a:ext cx="1964984" cy="868609"/>
            <a:chOff x="1098172" y="3570851"/>
            <a:chExt cx="1755564" cy="823659"/>
          </a:xfrm>
        </p:grpSpPr>
        <p:sp>
          <p:nvSpPr>
            <p:cNvPr id="1143" name="TextBox 1142"/>
            <p:cNvSpPr txBox="1"/>
            <p:nvPr/>
          </p:nvSpPr>
          <p:spPr>
            <a:xfrm>
              <a:off x="1106348" y="3570851"/>
              <a:ext cx="128779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44" name="Rectangle 1143"/>
            <p:cNvSpPr/>
            <p:nvPr/>
          </p:nvSpPr>
          <p:spPr>
            <a:xfrm>
              <a:off x="1098172" y="3899582"/>
              <a:ext cx="1755564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86" name="Content Placeholder 2"/>
          <p:cNvSpPr txBox="1">
            <a:spLocks/>
          </p:cNvSpPr>
          <p:nvPr/>
        </p:nvSpPr>
        <p:spPr>
          <a:xfrm>
            <a:off x="4896644" y="269591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7" name="Content Placeholder 2"/>
          <p:cNvSpPr txBox="1">
            <a:spLocks/>
          </p:cNvSpPr>
          <p:nvPr/>
        </p:nvSpPr>
        <p:spPr>
          <a:xfrm>
            <a:off x="5269063" y="584201"/>
            <a:ext cx="2322215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1662152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/>
                                        <p:tgtEl>
                                          <p:spTgt spid="1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1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1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1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11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1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1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000"/>
                            </p:stCondLst>
                            <p:childTnLst>
                              <p:par>
                                <p:cTn id="38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11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1" dur="500"/>
                                        <p:tgtEl>
                                          <p:spTgt spid="1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500"/>
                            </p:stCondLst>
                            <p:childTnLst>
                              <p:par>
                                <p:cTn id="43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11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6" dur="500"/>
                                        <p:tgtEl>
                                          <p:spTgt spid="1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2000"/>
                            </p:stCondLst>
                            <p:childTnLst>
                              <p:par>
                                <p:cTn id="48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/>
                                        <p:tgtEl>
                                          <p:spTgt spid="11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1" dur="500"/>
                                        <p:tgtEl>
                                          <p:spTgt spid="1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500"/>
                            </p:stCondLst>
                            <p:childTnLst>
                              <p:par>
                                <p:cTn id="53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/>
                                        <p:tgtEl>
                                          <p:spTgt spid="11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6" dur="500"/>
                                        <p:tgtEl>
                                          <p:spTgt spid="1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3000"/>
                            </p:stCondLst>
                            <p:childTnLst>
                              <p:par>
                                <p:cTn id="58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/>
                                        <p:tgtEl>
                                          <p:spTgt spid="11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1" dur="500"/>
                                        <p:tgtEl>
                                          <p:spTgt spid="1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06" grpId="0" animBg="1"/>
      <p:bldP spid="1107" grpId="0" animBg="1"/>
      <p:bldP spid="1108" grpId="0" animBg="1"/>
      <p:bldP spid="1109" grpId="0" animBg="1"/>
      <p:bldP spid="1110" grpId="0" animBg="1"/>
      <p:bldP spid="1111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5"/>
          <p:cNvSpPr>
            <a:spLocks/>
          </p:cNvSpPr>
          <p:nvPr/>
        </p:nvSpPr>
        <p:spPr bwMode="auto">
          <a:xfrm>
            <a:off x="332074" y="1069094"/>
            <a:ext cx="5759730" cy="5094464"/>
          </a:xfrm>
          <a:custGeom>
            <a:avLst/>
            <a:gdLst>
              <a:gd name="T0" fmla="*/ 2277 w 2277"/>
              <a:gd name="T1" fmla="*/ 2014 h 2014"/>
              <a:gd name="T2" fmla="*/ 1061 w 2277"/>
              <a:gd name="T3" fmla="*/ 2014 h 2014"/>
              <a:gd name="T4" fmla="*/ 0 w 2277"/>
              <a:gd name="T5" fmla="*/ 0 h 2014"/>
              <a:gd name="T6" fmla="*/ 1217 w 2277"/>
              <a:gd name="T7" fmla="*/ 0 h 2014"/>
              <a:gd name="T8" fmla="*/ 2277 w 2277"/>
              <a:gd name="T9" fmla="*/ 2014 h 20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277" h="2014">
                <a:moveTo>
                  <a:pt x="2277" y="2014"/>
                </a:moveTo>
                <a:lnTo>
                  <a:pt x="1061" y="2014"/>
                </a:lnTo>
                <a:lnTo>
                  <a:pt x="0" y="0"/>
                </a:lnTo>
                <a:lnTo>
                  <a:pt x="1217" y="0"/>
                </a:lnTo>
                <a:lnTo>
                  <a:pt x="2277" y="201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28573" tIns="64286" rIns="128573" bIns="64286" numCol="1" anchor="t" anchorCtr="0" compatLnSpc="1">
            <a:prstTxWarp prst="textNoShape">
              <a:avLst/>
            </a:prstTxWarp>
          </a:bodyPr>
          <a:lstStyle/>
          <a:p>
            <a:endParaRPr lang="zh-CN" altLang="en-US" sz="2000"/>
          </a:p>
        </p:txBody>
      </p:sp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705" y="1564881"/>
            <a:ext cx="12857691" cy="410289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  <a:extLst/>
        </p:spPr>
        <p:txBody>
          <a:bodyPr vert="horz" wrap="square" lIns="128573" tIns="64286" rIns="128573" bIns="64286" numCol="1" anchor="t" anchorCtr="0" compatLnSpc="1">
            <a:prstTxWarp prst="textNoShape">
              <a:avLst/>
            </a:prstTxWarp>
          </a:bodyPr>
          <a:lstStyle/>
          <a:p>
            <a:endParaRPr lang="zh-CN" altLang="en-US" sz="2000"/>
          </a:p>
        </p:txBody>
      </p:sp>
      <p:sp>
        <p:nvSpPr>
          <p:cNvPr id="7" name="Freeform 7"/>
          <p:cNvSpPr>
            <a:spLocks/>
          </p:cNvSpPr>
          <p:nvPr/>
        </p:nvSpPr>
        <p:spPr bwMode="auto">
          <a:xfrm>
            <a:off x="706" y="1069094"/>
            <a:ext cx="3412330" cy="4598677"/>
          </a:xfrm>
          <a:custGeom>
            <a:avLst/>
            <a:gdLst>
              <a:gd name="T0" fmla="*/ 1349 w 1349"/>
              <a:gd name="T1" fmla="*/ 0 h 1818"/>
              <a:gd name="T2" fmla="*/ 0 w 1349"/>
              <a:gd name="T3" fmla="*/ 1818 h 1818"/>
              <a:gd name="T4" fmla="*/ 0 w 1349"/>
              <a:gd name="T5" fmla="*/ 0 h 1818"/>
              <a:gd name="T6" fmla="*/ 1349 w 1349"/>
              <a:gd name="T7" fmla="*/ 0 h 18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349" h="1818">
                <a:moveTo>
                  <a:pt x="1349" y="0"/>
                </a:moveTo>
                <a:lnTo>
                  <a:pt x="0" y="1818"/>
                </a:lnTo>
                <a:lnTo>
                  <a:pt x="0" y="0"/>
                </a:lnTo>
                <a:lnTo>
                  <a:pt x="1349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28573" tIns="64286" rIns="128573" bIns="64286" numCol="1" anchor="t" anchorCtr="0" compatLnSpc="1">
            <a:prstTxWarp prst="textNoShape">
              <a:avLst/>
            </a:prstTxWarp>
          </a:bodyPr>
          <a:lstStyle/>
          <a:p>
            <a:endParaRPr lang="zh-CN" altLang="en-US" sz="2000"/>
          </a:p>
        </p:txBody>
      </p:sp>
      <p:sp>
        <p:nvSpPr>
          <p:cNvPr id="8" name="Freeform 8"/>
          <p:cNvSpPr>
            <a:spLocks/>
          </p:cNvSpPr>
          <p:nvPr/>
        </p:nvSpPr>
        <p:spPr bwMode="auto">
          <a:xfrm>
            <a:off x="3015903" y="4605372"/>
            <a:ext cx="4535440" cy="1558187"/>
          </a:xfrm>
          <a:custGeom>
            <a:avLst/>
            <a:gdLst>
              <a:gd name="T0" fmla="*/ 446 w 1793"/>
              <a:gd name="T1" fmla="*/ 0 h 616"/>
              <a:gd name="T2" fmla="*/ 0 w 1793"/>
              <a:gd name="T3" fmla="*/ 616 h 616"/>
              <a:gd name="T4" fmla="*/ 1347 w 1793"/>
              <a:gd name="T5" fmla="*/ 616 h 616"/>
              <a:gd name="T6" fmla="*/ 1793 w 1793"/>
              <a:gd name="T7" fmla="*/ 0 h 616"/>
              <a:gd name="T8" fmla="*/ 446 w 1793"/>
              <a:gd name="T9" fmla="*/ 0 h 6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93" h="616">
                <a:moveTo>
                  <a:pt x="446" y="0"/>
                </a:moveTo>
                <a:lnTo>
                  <a:pt x="0" y="616"/>
                </a:lnTo>
                <a:lnTo>
                  <a:pt x="1347" y="616"/>
                </a:lnTo>
                <a:lnTo>
                  <a:pt x="1793" y="0"/>
                </a:lnTo>
                <a:lnTo>
                  <a:pt x="446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28573" tIns="64286" rIns="128573" bIns="64286" numCol="1" anchor="t" anchorCtr="0" compatLnSpc="1">
            <a:prstTxWarp prst="textNoShape">
              <a:avLst/>
            </a:prstTxWarp>
          </a:bodyPr>
          <a:lstStyle/>
          <a:p>
            <a:endParaRPr lang="zh-CN" altLang="en-US" sz="2000"/>
          </a:p>
        </p:txBody>
      </p:sp>
      <p:sp>
        <p:nvSpPr>
          <p:cNvPr id="10" name="矩形 259"/>
          <p:cNvSpPr>
            <a:spLocks noChangeArrowheads="1"/>
          </p:cNvSpPr>
          <p:nvPr/>
        </p:nvSpPr>
        <p:spPr bwMode="auto">
          <a:xfrm>
            <a:off x="5637350" y="2499984"/>
            <a:ext cx="1584050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5400" b="1" cap="all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02</a:t>
            </a:r>
            <a:endParaRPr lang="zh-CN" altLang="en-US" sz="3999" cap="all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矩形 259"/>
          <p:cNvSpPr>
            <a:spLocks noChangeArrowheads="1"/>
          </p:cNvSpPr>
          <p:nvPr/>
        </p:nvSpPr>
        <p:spPr bwMode="auto">
          <a:xfrm>
            <a:off x="3839383" y="3330936"/>
            <a:ext cx="5179985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2000" b="1" dirty="0">
                <a:solidFill>
                  <a:schemeClr val="bg1"/>
                </a:solidFill>
                <a:cs typeface="+mn-ea"/>
                <a:sym typeface="+mn-lt"/>
              </a:rPr>
              <a:t>点击添加相关标题文字</a:t>
            </a:r>
            <a:endParaRPr lang="en-US" altLang="zh-CN" sz="20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2" name="矩形 259"/>
          <p:cNvSpPr>
            <a:spLocks noChangeArrowheads="1"/>
          </p:cNvSpPr>
          <p:nvPr/>
        </p:nvSpPr>
        <p:spPr bwMode="auto">
          <a:xfrm>
            <a:off x="3931479" y="3639978"/>
            <a:ext cx="4995792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1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+mn-lt"/>
              </a:rPr>
              <a:t>Click on add related title words</a:t>
            </a:r>
          </a:p>
        </p:txBody>
      </p:sp>
    </p:spTree>
    <p:extLst>
      <p:ext uri="{BB962C8B-B14F-4D97-AF65-F5344CB8AC3E}">
        <p14:creationId xmlns:p14="http://schemas.microsoft.com/office/powerpoint/2010/main" val="22521808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 tmFilter="0,0; .5, 1; 1, 1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050"/>
                            </p:stCondLst>
                            <p:childTnLst>
                              <p:par>
                                <p:cTn id="32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3" dur="500" tmFilter="0, 0; .2, .5; .8, .5; 1, 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4" dur="250" autoRev="1" fill="hold"/>
                                        <p:tgtEl>
                                          <p:spTgt spid="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550"/>
                            </p:stCondLst>
                            <p:childTnLst>
                              <p:par>
                                <p:cTn id="3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 tmFilter="0,0; .5, 1; 1, 1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500"/>
                            </p:stCondLst>
                            <p:childTnLst>
                              <p:par>
                                <p:cTn id="44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45" dur="500" tmFilter="0, 0; .2, .5; .8, .5; 1, 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6" dur="250" autoRev="1" fill="hold"/>
                                        <p:tgtEl>
                                          <p:spTgt spid="1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000"/>
                            </p:stCondLst>
                            <p:childTnLst>
                              <p:par>
                                <p:cTn id="4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 tmFilter="0,0; .5, 1; 1, 1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4800"/>
                            </p:stCondLst>
                            <p:childTnLst>
                              <p:par>
                                <p:cTn id="56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57" dur="500" tmFilter="0, 0; .2, .5; .8, .5; 1, 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8" dur="250" autoRev="1" fill="hold"/>
                                        <p:tgtEl>
                                          <p:spTgt spid="1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10" grpId="0"/>
      <p:bldP spid="10" grpId="1"/>
      <p:bldP spid="11" grpId="0"/>
      <p:bldP spid="11" grpId="1"/>
      <p:bldP spid="12" grpId="0"/>
      <p:bldP spid="12" grpId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 rot="2686389">
            <a:off x="4518694" y="2369091"/>
            <a:ext cx="3821365" cy="3829652"/>
            <a:chOff x="4095409" y="3126757"/>
            <a:chExt cx="2045437" cy="2049874"/>
          </a:xfrm>
        </p:grpSpPr>
        <p:sp>
          <p:nvSpPr>
            <p:cNvPr id="5" name="Freeform 4"/>
            <p:cNvSpPr>
              <a:spLocks/>
            </p:cNvSpPr>
            <p:nvPr/>
          </p:nvSpPr>
          <p:spPr bwMode="auto">
            <a:xfrm>
              <a:off x="4494735" y="3126757"/>
              <a:ext cx="1231256" cy="437041"/>
            </a:xfrm>
            <a:custGeom>
              <a:avLst/>
              <a:gdLst>
                <a:gd name="T0" fmla="*/ 17 w 234"/>
                <a:gd name="T1" fmla="*/ 44 h 83"/>
                <a:gd name="T2" fmla="*/ 234 w 234"/>
                <a:gd name="T3" fmla="*/ 54 h 83"/>
                <a:gd name="T4" fmla="*/ 209 w 234"/>
                <a:gd name="T5" fmla="*/ 78 h 83"/>
                <a:gd name="T6" fmla="*/ 41 w 234"/>
                <a:gd name="T7" fmla="*/ 69 h 83"/>
                <a:gd name="T8" fmla="*/ 55 w 234"/>
                <a:gd name="T9" fmla="*/ 83 h 83"/>
                <a:gd name="T10" fmla="*/ 0 w 234"/>
                <a:gd name="T11" fmla="*/ 82 h 83"/>
                <a:gd name="T12" fmla="*/ 0 w 234"/>
                <a:gd name="T13" fmla="*/ 27 h 83"/>
                <a:gd name="T14" fmla="*/ 17 w 234"/>
                <a:gd name="T15" fmla="*/ 44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34" h="83">
                  <a:moveTo>
                    <a:pt x="17" y="44"/>
                  </a:moveTo>
                  <a:cubicBezTo>
                    <a:pt x="83" y="0"/>
                    <a:pt x="171" y="3"/>
                    <a:pt x="234" y="54"/>
                  </a:cubicBezTo>
                  <a:cubicBezTo>
                    <a:pt x="209" y="78"/>
                    <a:pt x="209" y="78"/>
                    <a:pt x="209" y="78"/>
                  </a:cubicBezTo>
                  <a:cubicBezTo>
                    <a:pt x="161" y="40"/>
                    <a:pt x="93" y="37"/>
                    <a:pt x="41" y="69"/>
                  </a:cubicBezTo>
                  <a:cubicBezTo>
                    <a:pt x="55" y="83"/>
                    <a:pt x="55" y="83"/>
                    <a:pt x="55" y="83"/>
                  </a:cubicBezTo>
                  <a:cubicBezTo>
                    <a:pt x="0" y="82"/>
                    <a:pt x="0" y="82"/>
                    <a:pt x="0" y="82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17" y="44"/>
                    <a:pt x="17" y="44"/>
                    <a:pt x="17" y="4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5721553" y="3548268"/>
              <a:ext cx="419293" cy="1202416"/>
            </a:xfrm>
            <a:custGeom>
              <a:avLst/>
              <a:gdLst>
                <a:gd name="T0" fmla="*/ 0 w 80"/>
                <a:gd name="T1" fmla="*/ 56 h 228"/>
                <a:gd name="T2" fmla="*/ 14 w 80"/>
                <a:gd name="T3" fmla="*/ 42 h 228"/>
                <a:gd name="T4" fmla="*/ 3 w 80"/>
                <a:gd name="T5" fmla="*/ 204 h 228"/>
                <a:gd name="T6" fmla="*/ 28 w 80"/>
                <a:gd name="T7" fmla="*/ 228 h 228"/>
                <a:gd name="T8" fmla="*/ 39 w 80"/>
                <a:gd name="T9" fmla="*/ 17 h 228"/>
                <a:gd name="T10" fmla="*/ 56 w 80"/>
                <a:gd name="T11" fmla="*/ 0 h 228"/>
                <a:gd name="T12" fmla="*/ 0 w 80"/>
                <a:gd name="T13" fmla="*/ 0 h 228"/>
                <a:gd name="T14" fmla="*/ 0 w 80"/>
                <a:gd name="T15" fmla="*/ 56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0" h="228">
                  <a:moveTo>
                    <a:pt x="0" y="56"/>
                  </a:moveTo>
                  <a:cubicBezTo>
                    <a:pt x="14" y="42"/>
                    <a:pt x="14" y="42"/>
                    <a:pt x="14" y="42"/>
                  </a:cubicBezTo>
                  <a:cubicBezTo>
                    <a:pt x="43" y="93"/>
                    <a:pt x="39" y="157"/>
                    <a:pt x="3" y="204"/>
                  </a:cubicBezTo>
                  <a:cubicBezTo>
                    <a:pt x="28" y="228"/>
                    <a:pt x="28" y="228"/>
                    <a:pt x="28" y="228"/>
                  </a:cubicBezTo>
                  <a:cubicBezTo>
                    <a:pt x="76" y="167"/>
                    <a:pt x="80" y="82"/>
                    <a:pt x="39" y="17"/>
                  </a:cubicBezTo>
                  <a:cubicBezTo>
                    <a:pt x="56" y="0"/>
                    <a:pt x="56" y="0"/>
                    <a:pt x="56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56"/>
                    <a:pt x="0" y="56"/>
                    <a:pt x="0" y="56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4528011" y="4755120"/>
              <a:ext cx="1202416" cy="421511"/>
            </a:xfrm>
            <a:custGeom>
              <a:avLst/>
              <a:gdLst>
                <a:gd name="T0" fmla="*/ 229 w 229"/>
                <a:gd name="T1" fmla="*/ 56 h 80"/>
                <a:gd name="T2" fmla="*/ 211 w 229"/>
                <a:gd name="T3" fmla="*/ 38 h 80"/>
                <a:gd name="T4" fmla="*/ 0 w 229"/>
                <a:gd name="T5" fmla="*/ 29 h 80"/>
                <a:gd name="T6" fmla="*/ 24 w 229"/>
                <a:gd name="T7" fmla="*/ 4 h 80"/>
                <a:gd name="T8" fmla="*/ 187 w 229"/>
                <a:gd name="T9" fmla="*/ 13 h 80"/>
                <a:gd name="T10" fmla="*/ 174 w 229"/>
                <a:gd name="T11" fmla="*/ 0 h 80"/>
                <a:gd name="T12" fmla="*/ 229 w 229"/>
                <a:gd name="T13" fmla="*/ 0 h 80"/>
                <a:gd name="T14" fmla="*/ 229 w 229"/>
                <a:gd name="T15" fmla="*/ 56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9" h="80">
                  <a:moveTo>
                    <a:pt x="229" y="56"/>
                  </a:moveTo>
                  <a:cubicBezTo>
                    <a:pt x="211" y="38"/>
                    <a:pt x="211" y="38"/>
                    <a:pt x="211" y="38"/>
                  </a:cubicBezTo>
                  <a:cubicBezTo>
                    <a:pt x="147" y="80"/>
                    <a:pt x="62" y="77"/>
                    <a:pt x="0" y="29"/>
                  </a:cubicBezTo>
                  <a:cubicBezTo>
                    <a:pt x="24" y="4"/>
                    <a:pt x="24" y="4"/>
                    <a:pt x="24" y="4"/>
                  </a:cubicBezTo>
                  <a:cubicBezTo>
                    <a:pt x="72" y="40"/>
                    <a:pt x="136" y="43"/>
                    <a:pt x="187" y="13"/>
                  </a:cubicBezTo>
                  <a:cubicBezTo>
                    <a:pt x="174" y="0"/>
                    <a:pt x="174" y="0"/>
                    <a:pt x="174" y="0"/>
                  </a:cubicBezTo>
                  <a:cubicBezTo>
                    <a:pt x="229" y="0"/>
                    <a:pt x="229" y="0"/>
                    <a:pt x="229" y="0"/>
                  </a:cubicBezTo>
                  <a:cubicBezTo>
                    <a:pt x="229" y="56"/>
                    <a:pt x="229" y="56"/>
                    <a:pt x="229" y="56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4095409" y="3559359"/>
              <a:ext cx="425948" cy="1217946"/>
            </a:xfrm>
            <a:custGeom>
              <a:avLst/>
              <a:gdLst>
                <a:gd name="T0" fmla="*/ 26 w 81"/>
                <a:gd name="T1" fmla="*/ 231 h 231"/>
                <a:gd name="T2" fmla="*/ 43 w 81"/>
                <a:gd name="T3" fmla="*/ 213 h 231"/>
                <a:gd name="T4" fmla="*/ 52 w 81"/>
                <a:gd name="T5" fmla="*/ 0 h 231"/>
                <a:gd name="T6" fmla="*/ 77 w 81"/>
                <a:gd name="T7" fmla="*/ 24 h 231"/>
                <a:gd name="T8" fmla="*/ 68 w 81"/>
                <a:gd name="T9" fmla="*/ 189 h 231"/>
                <a:gd name="T10" fmla="*/ 81 w 81"/>
                <a:gd name="T11" fmla="*/ 175 h 231"/>
                <a:gd name="T12" fmla="*/ 81 w 81"/>
                <a:gd name="T13" fmla="*/ 231 h 231"/>
                <a:gd name="T14" fmla="*/ 26 w 81"/>
                <a:gd name="T15" fmla="*/ 231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1" h="231">
                  <a:moveTo>
                    <a:pt x="26" y="231"/>
                  </a:moveTo>
                  <a:cubicBezTo>
                    <a:pt x="43" y="213"/>
                    <a:pt x="43" y="213"/>
                    <a:pt x="43" y="213"/>
                  </a:cubicBezTo>
                  <a:cubicBezTo>
                    <a:pt x="0" y="148"/>
                    <a:pt x="3" y="62"/>
                    <a:pt x="52" y="0"/>
                  </a:cubicBezTo>
                  <a:cubicBezTo>
                    <a:pt x="77" y="24"/>
                    <a:pt x="77" y="24"/>
                    <a:pt x="77" y="24"/>
                  </a:cubicBezTo>
                  <a:cubicBezTo>
                    <a:pt x="40" y="72"/>
                    <a:pt x="37" y="138"/>
                    <a:pt x="68" y="189"/>
                  </a:cubicBezTo>
                  <a:cubicBezTo>
                    <a:pt x="81" y="175"/>
                    <a:pt x="81" y="175"/>
                    <a:pt x="81" y="175"/>
                  </a:cubicBezTo>
                  <a:cubicBezTo>
                    <a:pt x="81" y="231"/>
                    <a:pt x="81" y="231"/>
                    <a:pt x="81" y="231"/>
                  </a:cubicBezTo>
                  <a:lnTo>
                    <a:pt x="26" y="23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4" name="Freeform 33"/>
          <p:cNvSpPr>
            <a:spLocks noEditPoints="1"/>
          </p:cNvSpPr>
          <p:nvPr/>
        </p:nvSpPr>
        <p:spPr bwMode="auto">
          <a:xfrm>
            <a:off x="5886762" y="3534678"/>
            <a:ext cx="1061068" cy="1200019"/>
          </a:xfrm>
          <a:custGeom>
            <a:avLst/>
            <a:gdLst>
              <a:gd name="T0" fmla="*/ 20 w 78"/>
              <a:gd name="T1" fmla="*/ 7 h 88"/>
              <a:gd name="T2" fmla="*/ 20 w 78"/>
              <a:gd name="T3" fmla="*/ 11 h 88"/>
              <a:gd name="T4" fmla="*/ 5 w 78"/>
              <a:gd name="T5" fmla="*/ 6 h 88"/>
              <a:gd name="T6" fmla="*/ 1 w 78"/>
              <a:gd name="T7" fmla="*/ 8 h 88"/>
              <a:gd name="T8" fmla="*/ 0 w 78"/>
              <a:gd name="T9" fmla="*/ 20 h 88"/>
              <a:gd name="T10" fmla="*/ 3 w 78"/>
              <a:gd name="T11" fmla="*/ 38 h 88"/>
              <a:gd name="T12" fmla="*/ 17 w 78"/>
              <a:gd name="T13" fmla="*/ 49 h 88"/>
              <a:gd name="T14" fmla="*/ 20 w 78"/>
              <a:gd name="T15" fmla="*/ 50 h 88"/>
              <a:gd name="T16" fmla="*/ 20 w 78"/>
              <a:gd name="T17" fmla="*/ 49 h 88"/>
              <a:gd name="T18" fmla="*/ 31 w 78"/>
              <a:gd name="T19" fmla="*/ 52 h 88"/>
              <a:gd name="T20" fmla="*/ 31 w 78"/>
              <a:gd name="T21" fmla="*/ 64 h 88"/>
              <a:gd name="T22" fmla="*/ 27 w 78"/>
              <a:gd name="T23" fmla="*/ 64 h 88"/>
              <a:gd name="T24" fmla="*/ 27 w 78"/>
              <a:gd name="T25" fmla="*/ 68 h 88"/>
              <a:gd name="T26" fmla="*/ 15 w 78"/>
              <a:gd name="T27" fmla="*/ 68 h 88"/>
              <a:gd name="T28" fmla="*/ 15 w 78"/>
              <a:gd name="T29" fmla="*/ 88 h 88"/>
              <a:gd name="T30" fmla="*/ 64 w 78"/>
              <a:gd name="T31" fmla="*/ 88 h 88"/>
              <a:gd name="T32" fmla="*/ 64 w 78"/>
              <a:gd name="T33" fmla="*/ 68 h 88"/>
              <a:gd name="T34" fmla="*/ 52 w 78"/>
              <a:gd name="T35" fmla="*/ 68 h 88"/>
              <a:gd name="T36" fmla="*/ 52 w 78"/>
              <a:gd name="T37" fmla="*/ 64 h 88"/>
              <a:gd name="T38" fmla="*/ 47 w 78"/>
              <a:gd name="T39" fmla="*/ 64 h 88"/>
              <a:gd name="T40" fmla="*/ 47 w 78"/>
              <a:gd name="T41" fmla="*/ 52 h 88"/>
              <a:gd name="T42" fmla="*/ 58 w 78"/>
              <a:gd name="T43" fmla="*/ 49 h 88"/>
              <a:gd name="T44" fmla="*/ 58 w 78"/>
              <a:gd name="T45" fmla="*/ 50 h 88"/>
              <a:gd name="T46" fmla="*/ 61 w 78"/>
              <a:gd name="T47" fmla="*/ 49 h 88"/>
              <a:gd name="T48" fmla="*/ 75 w 78"/>
              <a:gd name="T49" fmla="*/ 38 h 88"/>
              <a:gd name="T50" fmla="*/ 78 w 78"/>
              <a:gd name="T51" fmla="*/ 20 h 88"/>
              <a:gd name="T52" fmla="*/ 77 w 78"/>
              <a:gd name="T53" fmla="*/ 8 h 88"/>
              <a:gd name="T54" fmla="*/ 73 w 78"/>
              <a:gd name="T55" fmla="*/ 6 h 88"/>
              <a:gd name="T56" fmla="*/ 58 w 78"/>
              <a:gd name="T57" fmla="*/ 11 h 88"/>
              <a:gd name="T58" fmla="*/ 58 w 78"/>
              <a:gd name="T59" fmla="*/ 7 h 88"/>
              <a:gd name="T60" fmla="*/ 60 w 78"/>
              <a:gd name="T61" fmla="*/ 7 h 88"/>
              <a:gd name="T62" fmla="*/ 60 w 78"/>
              <a:gd name="T63" fmla="*/ 0 h 88"/>
              <a:gd name="T64" fmla="*/ 17 w 78"/>
              <a:gd name="T65" fmla="*/ 0 h 88"/>
              <a:gd name="T66" fmla="*/ 17 w 78"/>
              <a:gd name="T67" fmla="*/ 7 h 88"/>
              <a:gd name="T68" fmla="*/ 20 w 78"/>
              <a:gd name="T69" fmla="*/ 7 h 88"/>
              <a:gd name="T70" fmla="*/ 63 w 78"/>
              <a:gd name="T71" fmla="*/ 42 h 88"/>
              <a:gd name="T72" fmla="*/ 59 w 78"/>
              <a:gd name="T73" fmla="*/ 20 h 88"/>
              <a:gd name="T74" fmla="*/ 61 w 78"/>
              <a:gd name="T75" fmla="*/ 22 h 88"/>
              <a:gd name="T76" fmla="*/ 66 w 78"/>
              <a:gd name="T77" fmla="*/ 18 h 88"/>
              <a:gd name="T78" fmla="*/ 64 w 78"/>
              <a:gd name="T79" fmla="*/ 16 h 88"/>
              <a:gd name="T80" fmla="*/ 71 w 78"/>
              <a:gd name="T81" fmla="*/ 13 h 88"/>
              <a:gd name="T82" fmla="*/ 72 w 78"/>
              <a:gd name="T83" fmla="*/ 20 h 88"/>
              <a:gd name="T84" fmla="*/ 69 w 78"/>
              <a:gd name="T85" fmla="*/ 36 h 88"/>
              <a:gd name="T86" fmla="*/ 63 w 78"/>
              <a:gd name="T87" fmla="*/ 42 h 88"/>
              <a:gd name="T88" fmla="*/ 19 w 78"/>
              <a:gd name="T89" fmla="*/ 20 h 88"/>
              <a:gd name="T90" fmla="*/ 15 w 78"/>
              <a:gd name="T91" fmla="*/ 42 h 88"/>
              <a:gd name="T92" fmla="*/ 9 w 78"/>
              <a:gd name="T93" fmla="*/ 36 h 88"/>
              <a:gd name="T94" fmla="*/ 6 w 78"/>
              <a:gd name="T95" fmla="*/ 20 h 88"/>
              <a:gd name="T96" fmla="*/ 7 w 78"/>
              <a:gd name="T97" fmla="*/ 13 h 88"/>
              <a:gd name="T98" fmla="*/ 14 w 78"/>
              <a:gd name="T99" fmla="*/ 16 h 88"/>
              <a:gd name="T100" fmla="*/ 12 w 78"/>
              <a:gd name="T101" fmla="*/ 18 h 88"/>
              <a:gd name="T102" fmla="*/ 17 w 78"/>
              <a:gd name="T103" fmla="*/ 22 h 88"/>
              <a:gd name="T104" fmla="*/ 19 w 78"/>
              <a:gd name="T105" fmla="*/ 20 h 88"/>
              <a:gd name="T106" fmla="*/ 32 w 78"/>
              <a:gd name="T107" fmla="*/ 10 h 88"/>
              <a:gd name="T108" fmla="*/ 32 w 78"/>
              <a:gd name="T109" fmla="*/ 45 h 88"/>
              <a:gd name="T110" fmla="*/ 25 w 78"/>
              <a:gd name="T111" fmla="*/ 41 h 88"/>
              <a:gd name="T112" fmla="*/ 28 w 78"/>
              <a:gd name="T113" fmla="*/ 14 h 88"/>
              <a:gd name="T114" fmla="*/ 28 w 78"/>
              <a:gd name="T115" fmla="*/ 10 h 88"/>
              <a:gd name="T116" fmla="*/ 32 w 78"/>
              <a:gd name="T117" fmla="*/ 10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78" h="88">
                <a:moveTo>
                  <a:pt x="20" y="7"/>
                </a:moveTo>
                <a:cubicBezTo>
                  <a:pt x="20" y="8"/>
                  <a:pt x="21" y="10"/>
                  <a:pt x="20" y="11"/>
                </a:cubicBezTo>
                <a:cubicBezTo>
                  <a:pt x="5" y="6"/>
                  <a:pt x="5" y="6"/>
                  <a:pt x="5" y="6"/>
                </a:cubicBezTo>
                <a:cubicBezTo>
                  <a:pt x="1" y="8"/>
                  <a:pt x="1" y="8"/>
                  <a:pt x="1" y="8"/>
                </a:cubicBezTo>
                <a:cubicBezTo>
                  <a:pt x="0" y="11"/>
                  <a:pt x="0" y="16"/>
                  <a:pt x="0" y="20"/>
                </a:cubicBezTo>
                <a:cubicBezTo>
                  <a:pt x="0" y="26"/>
                  <a:pt x="1" y="33"/>
                  <a:pt x="3" y="38"/>
                </a:cubicBezTo>
                <a:cubicBezTo>
                  <a:pt x="6" y="44"/>
                  <a:pt x="10" y="48"/>
                  <a:pt x="17" y="49"/>
                </a:cubicBezTo>
                <a:cubicBezTo>
                  <a:pt x="18" y="50"/>
                  <a:pt x="19" y="50"/>
                  <a:pt x="20" y="50"/>
                </a:cubicBezTo>
                <a:cubicBezTo>
                  <a:pt x="20" y="49"/>
                  <a:pt x="20" y="49"/>
                  <a:pt x="20" y="49"/>
                </a:cubicBezTo>
                <a:cubicBezTo>
                  <a:pt x="22" y="51"/>
                  <a:pt x="26" y="52"/>
                  <a:pt x="31" y="52"/>
                </a:cubicBezTo>
                <a:cubicBezTo>
                  <a:pt x="31" y="64"/>
                  <a:pt x="31" y="64"/>
                  <a:pt x="31" y="64"/>
                </a:cubicBezTo>
                <a:cubicBezTo>
                  <a:pt x="27" y="64"/>
                  <a:pt x="27" y="64"/>
                  <a:pt x="27" y="64"/>
                </a:cubicBezTo>
                <a:cubicBezTo>
                  <a:pt x="27" y="68"/>
                  <a:pt x="27" y="68"/>
                  <a:pt x="27" y="68"/>
                </a:cubicBezTo>
                <a:cubicBezTo>
                  <a:pt x="15" y="68"/>
                  <a:pt x="15" y="68"/>
                  <a:pt x="15" y="68"/>
                </a:cubicBezTo>
                <a:cubicBezTo>
                  <a:pt x="15" y="88"/>
                  <a:pt x="15" y="88"/>
                  <a:pt x="15" y="88"/>
                </a:cubicBezTo>
                <a:cubicBezTo>
                  <a:pt x="64" y="88"/>
                  <a:pt x="64" y="88"/>
                  <a:pt x="64" y="88"/>
                </a:cubicBezTo>
                <a:cubicBezTo>
                  <a:pt x="64" y="68"/>
                  <a:pt x="64" y="68"/>
                  <a:pt x="64" y="68"/>
                </a:cubicBezTo>
                <a:cubicBezTo>
                  <a:pt x="52" y="68"/>
                  <a:pt x="52" y="68"/>
                  <a:pt x="52" y="68"/>
                </a:cubicBezTo>
                <a:cubicBezTo>
                  <a:pt x="52" y="64"/>
                  <a:pt x="52" y="64"/>
                  <a:pt x="52" y="64"/>
                </a:cubicBezTo>
                <a:cubicBezTo>
                  <a:pt x="47" y="64"/>
                  <a:pt x="47" y="64"/>
                  <a:pt x="47" y="64"/>
                </a:cubicBezTo>
                <a:cubicBezTo>
                  <a:pt x="47" y="52"/>
                  <a:pt x="47" y="52"/>
                  <a:pt x="47" y="52"/>
                </a:cubicBezTo>
                <a:cubicBezTo>
                  <a:pt x="52" y="52"/>
                  <a:pt x="56" y="51"/>
                  <a:pt x="58" y="49"/>
                </a:cubicBezTo>
                <a:cubicBezTo>
                  <a:pt x="58" y="50"/>
                  <a:pt x="58" y="50"/>
                  <a:pt x="58" y="50"/>
                </a:cubicBezTo>
                <a:cubicBezTo>
                  <a:pt x="59" y="50"/>
                  <a:pt x="60" y="50"/>
                  <a:pt x="61" y="49"/>
                </a:cubicBezTo>
                <a:cubicBezTo>
                  <a:pt x="68" y="48"/>
                  <a:pt x="72" y="44"/>
                  <a:pt x="75" y="38"/>
                </a:cubicBezTo>
                <a:cubicBezTo>
                  <a:pt x="77" y="33"/>
                  <a:pt x="78" y="26"/>
                  <a:pt x="78" y="20"/>
                </a:cubicBezTo>
                <a:cubicBezTo>
                  <a:pt x="78" y="16"/>
                  <a:pt x="78" y="11"/>
                  <a:pt x="77" y="8"/>
                </a:cubicBezTo>
                <a:cubicBezTo>
                  <a:pt x="73" y="6"/>
                  <a:pt x="73" y="6"/>
                  <a:pt x="73" y="6"/>
                </a:cubicBezTo>
                <a:cubicBezTo>
                  <a:pt x="58" y="11"/>
                  <a:pt x="58" y="11"/>
                  <a:pt x="58" y="11"/>
                </a:cubicBezTo>
                <a:cubicBezTo>
                  <a:pt x="57" y="10"/>
                  <a:pt x="58" y="8"/>
                  <a:pt x="58" y="7"/>
                </a:cubicBezTo>
                <a:cubicBezTo>
                  <a:pt x="60" y="7"/>
                  <a:pt x="60" y="7"/>
                  <a:pt x="60" y="7"/>
                </a:cubicBezTo>
                <a:cubicBezTo>
                  <a:pt x="60" y="0"/>
                  <a:pt x="60" y="0"/>
                  <a:pt x="60" y="0"/>
                </a:cubicBezTo>
                <a:cubicBezTo>
                  <a:pt x="17" y="0"/>
                  <a:pt x="17" y="0"/>
                  <a:pt x="17" y="0"/>
                </a:cubicBezTo>
                <a:cubicBezTo>
                  <a:pt x="17" y="7"/>
                  <a:pt x="17" y="7"/>
                  <a:pt x="17" y="7"/>
                </a:cubicBezTo>
                <a:cubicBezTo>
                  <a:pt x="20" y="7"/>
                  <a:pt x="20" y="7"/>
                  <a:pt x="20" y="7"/>
                </a:cubicBezTo>
                <a:close/>
                <a:moveTo>
                  <a:pt x="63" y="42"/>
                </a:moveTo>
                <a:cubicBezTo>
                  <a:pt x="64" y="36"/>
                  <a:pt x="60" y="28"/>
                  <a:pt x="59" y="20"/>
                </a:cubicBezTo>
                <a:cubicBezTo>
                  <a:pt x="61" y="22"/>
                  <a:pt x="61" y="22"/>
                  <a:pt x="61" y="22"/>
                </a:cubicBezTo>
                <a:cubicBezTo>
                  <a:pt x="66" y="18"/>
                  <a:pt x="66" y="18"/>
                  <a:pt x="66" y="18"/>
                </a:cubicBezTo>
                <a:cubicBezTo>
                  <a:pt x="64" y="16"/>
                  <a:pt x="64" y="16"/>
                  <a:pt x="64" y="16"/>
                </a:cubicBezTo>
                <a:cubicBezTo>
                  <a:pt x="71" y="13"/>
                  <a:pt x="71" y="13"/>
                  <a:pt x="71" y="13"/>
                </a:cubicBezTo>
                <a:cubicBezTo>
                  <a:pt x="72" y="15"/>
                  <a:pt x="72" y="18"/>
                  <a:pt x="72" y="20"/>
                </a:cubicBezTo>
                <a:cubicBezTo>
                  <a:pt x="71" y="26"/>
                  <a:pt x="71" y="31"/>
                  <a:pt x="69" y="36"/>
                </a:cubicBezTo>
                <a:cubicBezTo>
                  <a:pt x="67" y="39"/>
                  <a:pt x="65" y="41"/>
                  <a:pt x="63" y="42"/>
                </a:cubicBezTo>
                <a:close/>
                <a:moveTo>
                  <a:pt x="19" y="20"/>
                </a:moveTo>
                <a:cubicBezTo>
                  <a:pt x="17" y="28"/>
                  <a:pt x="14" y="36"/>
                  <a:pt x="15" y="42"/>
                </a:cubicBezTo>
                <a:cubicBezTo>
                  <a:pt x="13" y="41"/>
                  <a:pt x="11" y="39"/>
                  <a:pt x="9" y="36"/>
                </a:cubicBezTo>
                <a:cubicBezTo>
                  <a:pt x="7" y="31"/>
                  <a:pt x="6" y="26"/>
                  <a:pt x="6" y="20"/>
                </a:cubicBezTo>
                <a:cubicBezTo>
                  <a:pt x="6" y="18"/>
                  <a:pt x="6" y="15"/>
                  <a:pt x="7" y="13"/>
                </a:cubicBezTo>
                <a:cubicBezTo>
                  <a:pt x="14" y="16"/>
                  <a:pt x="14" y="16"/>
                  <a:pt x="14" y="16"/>
                </a:cubicBezTo>
                <a:cubicBezTo>
                  <a:pt x="12" y="18"/>
                  <a:pt x="12" y="18"/>
                  <a:pt x="12" y="18"/>
                </a:cubicBezTo>
                <a:cubicBezTo>
                  <a:pt x="17" y="22"/>
                  <a:pt x="17" y="22"/>
                  <a:pt x="17" y="22"/>
                </a:cubicBezTo>
                <a:cubicBezTo>
                  <a:pt x="19" y="20"/>
                  <a:pt x="19" y="20"/>
                  <a:pt x="19" y="20"/>
                </a:cubicBezTo>
                <a:close/>
                <a:moveTo>
                  <a:pt x="32" y="10"/>
                </a:moveTo>
                <a:cubicBezTo>
                  <a:pt x="32" y="45"/>
                  <a:pt x="32" y="45"/>
                  <a:pt x="32" y="45"/>
                </a:cubicBezTo>
                <a:cubicBezTo>
                  <a:pt x="32" y="45"/>
                  <a:pt x="27" y="45"/>
                  <a:pt x="25" y="41"/>
                </a:cubicBezTo>
                <a:cubicBezTo>
                  <a:pt x="24" y="37"/>
                  <a:pt x="28" y="16"/>
                  <a:pt x="28" y="14"/>
                </a:cubicBezTo>
                <a:cubicBezTo>
                  <a:pt x="28" y="13"/>
                  <a:pt x="28" y="10"/>
                  <a:pt x="28" y="10"/>
                </a:cubicBezTo>
                <a:lnTo>
                  <a:pt x="32" y="1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5767121" y="4793051"/>
            <a:ext cx="1300356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SUCCESS</a:t>
            </a:r>
            <a:endParaRPr lang="en-GB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42" name="Group 41"/>
          <p:cNvGrpSpPr/>
          <p:nvPr/>
        </p:nvGrpSpPr>
        <p:grpSpPr>
          <a:xfrm>
            <a:off x="1892872" y="2631041"/>
            <a:ext cx="2416350" cy="766104"/>
            <a:chOff x="1753214" y="2748563"/>
            <a:chExt cx="2321808" cy="726460"/>
          </a:xfrm>
        </p:grpSpPr>
        <p:sp>
          <p:nvSpPr>
            <p:cNvPr id="40" name="TextBox 39"/>
            <p:cNvSpPr txBox="1"/>
            <p:nvPr/>
          </p:nvSpPr>
          <p:spPr>
            <a:xfrm>
              <a:off x="1760542" y="2748563"/>
              <a:ext cx="1385023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Rectangle 40"/>
            <p:cNvSpPr/>
            <p:nvPr/>
          </p:nvSpPr>
          <p:spPr>
            <a:xfrm>
              <a:off x="1753214" y="2980094"/>
              <a:ext cx="2321808" cy="4949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3" name="Group 42"/>
          <p:cNvGrpSpPr/>
          <p:nvPr/>
        </p:nvGrpSpPr>
        <p:grpSpPr>
          <a:xfrm>
            <a:off x="1892872" y="5207932"/>
            <a:ext cx="2416350" cy="785403"/>
            <a:chOff x="1753214" y="2730263"/>
            <a:chExt cx="2321808" cy="744760"/>
          </a:xfrm>
        </p:grpSpPr>
        <p:sp>
          <p:nvSpPr>
            <p:cNvPr id="44" name="TextBox 43"/>
            <p:cNvSpPr txBox="1"/>
            <p:nvPr/>
          </p:nvSpPr>
          <p:spPr>
            <a:xfrm>
              <a:off x="1760542" y="2730263"/>
              <a:ext cx="1385023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5" name="Rectangle 44"/>
            <p:cNvSpPr/>
            <p:nvPr/>
          </p:nvSpPr>
          <p:spPr>
            <a:xfrm>
              <a:off x="1753214" y="2980094"/>
              <a:ext cx="2321808" cy="4949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6" name="Group 45"/>
          <p:cNvGrpSpPr/>
          <p:nvPr/>
        </p:nvGrpSpPr>
        <p:grpSpPr>
          <a:xfrm flipH="1">
            <a:off x="8301583" y="5157491"/>
            <a:ext cx="2349427" cy="829715"/>
            <a:chOff x="1753214" y="2688244"/>
            <a:chExt cx="2321808" cy="786779"/>
          </a:xfrm>
        </p:grpSpPr>
        <p:sp>
          <p:nvSpPr>
            <p:cNvPr id="47" name="TextBox 46"/>
            <p:cNvSpPr txBox="1"/>
            <p:nvPr/>
          </p:nvSpPr>
          <p:spPr>
            <a:xfrm>
              <a:off x="1825346" y="2688244"/>
              <a:ext cx="1424475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8" name="Rectangle 47"/>
            <p:cNvSpPr/>
            <p:nvPr/>
          </p:nvSpPr>
          <p:spPr>
            <a:xfrm>
              <a:off x="1753214" y="2980094"/>
              <a:ext cx="2321808" cy="4949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9" name="Group 48"/>
          <p:cNvGrpSpPr/>
          <p:nvPr/>
        </p:nvGrpSpPr>
        <p:grpSpPr>
          <a:xfrm flipH="1">
            <a:off x="8301583" y="2631040"/>
            <a:ext cx="2349427" cy="766104"/>
            <a:chOff x="1753214" y="2748563"/>
            <a:chExt cx="2321808" cy="726460"/>
          </a:xfrm>
        </p:grpSpPr>
        <p:sp>
          <p:nvSpPr>
            <p:cNvPr id="50" name="TextBox 49"/>
            <p:cNvSpPr txBox="1"/>
            <p:nvPr/>
          </p:nvSpPr>
          <p:spPr>
            <a:xfrm>
              <a:off x="1753214" y="2748563"/>
              <a:ext cx="1424475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1" name="Rectangle 50"/>
            <p:cNvSpPr/>
            <p:nvPr/>
          </p:nvSpPr>
          <p:spPr>
            <a:xfrm>
              <a:off x="1753214" y="2980094"/>
              <a:ext cx="2321808" cy="4949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1" name="Content Placeholder 2"/>
          <p:cNvSpPr txBox="1">
            <a:spLocks/>
          </p:cNvSpPr>
          <p:nvPr/>
        </p:nvSpPr>
        <p:spPr>
          <a:xfrm>
            <a:off x="4896644" y="269591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2" name="Content Placeholder 2"/>
          <p:cNvSpPr txBox="1">
            <a:spLocks/>
          </p:cNvSpPr>
          <p:nvPr/>
        </p:nvSpPr>
        <p:spPr>
          <a:xfrm>
            <a:off x="5269063" y="584201"/>
            <a:ext cx="2322215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6718839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1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500"/>
                            </p:stCondLst>
                            <p:childTnLst>
                              <p:par>
                                <p:cTn id="1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000"/>
                            </p:stCondLst>
                            <p:childTnLst>
                              <p:par>
                                <p:cTn id="1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500"/>
                            </p:stCondLst>
                            <p:childTnLst>
                              <p:par>
                                <p:cTn id="2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4000"/>
                            </p:stCondLst>
                            <p:childTnLst>
                              <p:par>
                                <p:cTn id="2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4500"/>
                            </p:stCondLst>
                            <p:childTnLst>
                              <p:par>
                                <p:cTn id="3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0"/>
                            </p:stCondLst>
                            <p:childTnLst>
                              <p:par>
                                <p:cTn id="3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35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0C782824-DCFF-40B6-8477-2E36BF532450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EOUV0cNwDEewAEAANoDAAAPAAAAbm9uZS9wbGF5ZXIueG1spZJPb9QwEMXPW6nfIfK9dpYKUa0cekDKiaJKC4jbyptME1PHDp4Ju/vtmfzZpFuQQOKQaPIy72fPs/X9sXHJT4hog8/EWqYiAV+E0voqE18+5zd34v799ZVunTlBTGyZCR88iKQELKJtiX2PhupMvBAkQ0XCL4+bI9pM1ETtRqnD4SAPtzLESr1J07X69vBxW9TQmBvrkYwvmLvs5VYkbbQhWjpl4l0qrq9WA/ICZ5F7fIXBdf3KKIvQqDYCgieIatz2bN3Q3838NMErOrWAgkdfDbPvTfH8EMrOAfbaSo9tWyDqCYO20rSx6zufYCwyMTbsGkA0FaB0vhJq9Ko/mPWTM1hPHLzA9ty22zuLNYsjfejeLerubBmyVxNHXYJ0M0wwnGLeOZeDoS5CKZIIPzrLVd5jv85HkK7FuJzn7h0+Wy/xULDGVW4KCvH0gR18JFOUco5ejtHLwdTbh+ITF49TnNsFMgezhKBratzbf86j7/6fOEp4Mp0jcV7B+hKOueW/BA2PQsAz9pqk1sl+tTOVd9ftmxdX40Iadzdl8R1FQiZWwNewNGTUos8w9Zqm1fg5JTTHotXv91JPRC5/AVBLAQIAABQAAgAIAEOUV0cNwDEewAEAANoDAAAPAAAAAAAAAAEAAAAAAAAAAABub25lL3BsYXllci54bWxQSwUGAAAAAAEAAQA9AAAA7QEAAAAA"/>
  <p:tag name="ISPRING_OUTPUT_FOLDER" val="C:\Users\Administrator\Desktop"/>
  <p:tag name="ISPRING_PRESENTATION_TITLE" val="bt699.pptx"/>
</p:tagLst>
</file>

<file path=ppt/theme/theme1.xml><?xml version="1.0" encoding="utf-8"?>
<a:theme xmlns:a="http://schemas.openxmlformats.org/drawingml/2006/main" name="第一PPT，www.1ppt.com">
  <a:themeElements>
    <a:clrScheme name="自定义 587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916840"/>
      </a:accent1>
      <a:accent2>
        <a:srgbClr val="006D7F"/>
      </a:accent2>
      <a:accent3>
        <a:srgbClr val="916840"/>
      </a:accent3>
      <a:accent4>
        <a:srgbClr val="006D7F"/>
      </a:accent4>
      <a:accent5>
        <a:srgbClr val="916840"/>
      </a:accent5>
      <a:accent6>
        <a:srgbClr val="006D7F"/>
      </a:accent6>
      <a:hlink>
        <a:srgbClr val="916840"/>
      </a:hlink>
      <a:folHlink>
        <a:srgbClr val="006D7F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3847</Words>
  <Application>Microsoft Office PowerPoint</Application>
  <PresentationFormat>自定义</PresentationFormat>
  <Paragraphs>258</Paragraphs>
  <Slides>23</Slides>
  <Notes>22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25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机械</dc:title>
  <dc:creator/>
  <cp:keywords>www.1ppt.com</cp:keywords>
  <cp:lastModifiedBy/>
  <cp:revision>1</cp:revision>
  <dcterms:created xsi:type="dcterms:W3CDTF">2016-10-17T14:00:15Z</dcterms:created>
  <dcterms:modified xsi:type="dcterms:W3CDTF">2018-10-30T13:50:41Z</dcterms:modified>
</cp:coreProperties>
</file>