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6" r:id="rId2"/>
  </p:sldMasterIdLst>
  <p:notesMasterIdLst>
    <p:notesMasterId r:id="rId26"/>
  </p:notesMasterIdLst>
  <p:handoutMasterIdLst>
    <p:handoutMasterId r:id="rId27"/>
  </p:handoutMasterIdLst>
  <p:sldIdLst>
    <p:sldId id="3320" r:id="rId3"/>
    <p:sldId id="3328" r:id="rId4"/>
    <p:sldId id="3335" r:id="rId5"/>
    <p:sldId id="3291" r:id="rId6"/>
    <p:sldId id="3286" r:id="rId7"/>
    <p:sldId id="3306" r:id="rId8"/>
    <p:sldId id="3264" r:id="rId9"/>
    <p:sldId id="3336" r:id="rId10"/>
    <p:sldId id="3287" r:id="rId11"/>
    <p:sldId id="3307" r:id="rId12"/>
    <p:sldId id="3285" r:id="rId13"/>
    <p:sldId id="3288" r:id="rId14"/>
    <p:sldId id="3337" r:id="rId15"/>
    <p:sldId id="3305" r:id="rId16"/>
    <p:sldId id="3289" r:id="rId17"/>
    <p:sldId id="3283" r:id="rId18"/>
    <p:sldId id="3284" r:id="rId19"/>
    <p:sldId id="3338" r:id="rId20"/>
    <p:sldId id="3295" r:id="rId21"/>
    <p:sldId id="3290" r:id="rId22"/>
    <p:sldId id="3308" r:id="rId23"/>
    <p:sldId id="3339" r:id="rId24"/>
    <p:sldId id="3340"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526"/>
    <a:srgbClr val="900000"/>
    <a:srgbClr val="0FC7D3"/>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1" autoAdjust="0"/>
    <p:restoredTop sz="92986" autoAdjust="0"/>
  </p:normalViewPr>
  <p:slideViewPr>
    <p:cSldViewPr>
      <p:cViewPr varScale="1">
        <p:scale>
          <a:sx n="60" d="100"/>
          <a:sy n="60" d="100"/>
        </p:scale>
        <p:origin x="-66" y="-1416"/>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165908864"/>
        <c:axId val="185745792"/>
      </c:barChart>
      <c:catAx>
        <c:axId val="165908864"/>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85745792"/>
        <c:crosses val="autoZero"/>
        <c:auto val="1"/>
        <c:lblAlgn val="ctr"/>
        <c:lblOffset val="100"/>
        <c:noMultiLvlLbl val="0"/>
      </c:catAx>
      <c:valAx>
        <c:axId val="1857457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165908864"/>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335488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10</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69606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332121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14</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6099603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1276990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332276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417170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736467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5277437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43408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66478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483184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006662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38142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9380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3570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5534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8159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915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矩形 1"/>
          <p:cNvSpPr/>
          <p:nvPr userDrawn="1"/>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34666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942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487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664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413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49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198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8408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8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20696106"/>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jpe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380703" y="1955905"/>
            <a:ext cx="381642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cap="all" dirty="0" smtClean="0">
                <a:solidFill>
                  <a:schemeClr val="bg1"/>
                </a:solidFill>
                <a:latin typeface="造字工房明黑（非商用）常规体" pitchFamily="2" charset="-122"/>
                <a:ea typeface="造字工房明黑（非商用）常规体" pitchFamily="2" charset="-122"/>
                <a:cs typeface="Arial" panose="020B0604020202020204" pitchFamily="34" charset="0"/>
              </a:rPr>
              <a:t>201X</a:t>
            </a:r>
            <a:endParaRPr lang="zh-CN" altLang="en-US" sz="8800" cap="all" dirty="0">
              <a:solidFill>
                <a:schemeClr val="bg1"/>
              </a:solidFill>
              <a:latin typeface="造字工房明黑（非商用）常规体" pitchFamily="2" charset="-122"/>
              <a:ea typeface="造字工房明黑（非商用）常规体" pitchFamily="2" charset="-122"/>
              <a:cs typeface="Arial" panose="020B0604020202020204" pitchFamily="34" charset="0"/>
            </a:endParaRPr>
          </a:p>
        </p:txBody>
      </p:sp>
      <p:sp>
        <p:nvSpPr>
          <p:cNvPr id="11" name="矩形 259"/>
          <p:cNvSpPr>
            <a:spLocks noChangeArrowheads="1"/>
          </p:cNvSpPr>
          <p:nvPr/>
        </p:nvSpPr>
        <p:spPr bwMode="auto">
          <a:xfrm>
            <a:off x="452711" y="3400301"/>
            <a:ext cx="62104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适用于述职报告</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个人简介</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工作总结</a:t>
            </a:r>
            <a:r>
              <a:rPr lang="en-US" altLang="zh-CN" sz="2000" cap="all" dirty="0">
                <a:solidFill>
                  <a:schemeClr val="bg1"/>
                </a:solidFill>
                <a:cs typeface="Arial" panose="020B0604020202020204" pitchFamily="34" charset="0"/>
              </a:rPr>
              <a:t>|</a:t>
            </a:r>
            <a:r>
              <a:rPr lang="zh-CN" altLang="en-US" sz="2000" cap="all" dirty="0">
                <a:solidFill>
                  <a:schemeClr val="bg1"/>
                </a:solidFill>
                <a:cs typeface="Arial" panose="020B0604020202020204" pitchFamily="34" charset="0"/>
              </a:rPr>
              <a:t>会议报告等</a:t>
            </a:r>
            <a:r>
              <a:rPr lang="en-US" altLang="zh-CN" sz="2000" cap="all" dirty="0">
                <a:solidFill>
                  <a:schemeClr val="bg1"/>
                </a:solidFill>
                <a:cs typeface="Arial" panose="020B0604020202020204" pitchFamily="34" charset="0"/>
              </a:rPr>
              <a:t>|</a:t>
            </a:r>
            <a:endParaRPr lang="zh-CN" altLang="en-US" sz="2000" cap="all" dirty="0">
              <a:solidFill>
                <a:schemeClr val="bg1"/>
              </a:solidFill>
              <a:cs typeface="Arial" panose="020B0604020202020204" pitchFamily="34" charset="0"/>
            </a:endParaRPr>
          </a:p>
        </p:txBody>
      </p:sp>
      <p:sp>
        <p:nvSpPr>
          <p:cNvPr id="12" name="矩形 259"/>
          <p:cNvSpPr>
            <a:spLocks noChangeArrowheads="1"/>
          </p:cNvSpPr>
          <p:nvPr/>
        </p:nvSpPr>
        <p:spPr bwMode="auto">
          <a:xfrm>
            <a:off x="3549056" y="2569304"/>
            <a:ext cx="446449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800" b="1" cap="all" dirty="0" smtClean="0">
                <a:solidFill>
                  <a:schemeClr val="bg1"/>
                </a:solidFill>
                <a:cs typeface="Arial" panose="020B0604020202020204" pitchFamily="34" charset="0"/>
              </a:rPr>
              <a:t>工</a:t>
            </a:r>
            <a:r>
              <a:rPr lang="zh-CN" altLang="en-US" sz="4800" b="1" cap="all" dirty="0" smtClean="0">
                <a:solidFill>
                  <a:schemeClr val="bg1"/>
                </a:solidFill>
                <a:cs typeface="Arial" panose="020B0604020202020204" pitchFamily="34" charset="0"/>
              </a:rPr>
              <a:t>作总结汇</a:t>
            </a:r>
            <a:r>
              <a:rPr lang="zh-CN" altLang="en-US" sz="4800" b="1" cap="all" dirty="0" smtClean="0">
                <a:solidFill>
                  <a:schemeClr val="bg1"/>
                </a:solidFill>
                <a:cs typeface="Arial" panose="020B0604020202020204" pitchFamily="34" charset="0"/>
              </a:rPr>
              <a:t>报</a:t>
            </a:r>
            <a:endParaRPr lang="zh-CN" altLang="en-US" sz="4800" b="1" cap="all" dirty="0">
              <a:solidFill>
                <a:schemeClr val="bg1"/>
              </a:solidFill>
              <a:cs typeface="Arial" panose="020B0604020202020204" pitchFamily="34" charset="0"/>
            </a:endParaRPr>
          </a:p>
        </p:txBody>
      </p:sp>
    </p:spTree>
    <p:extLst>
      <p:ext uri="{BB962C8B-B14F-4D97-AF65-F5344CB8AC3E}">
        <p14:creationId xmlns:p14="http://schemas.microsoft.com/office/powerpoint/2010/main" val="27088684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anim calcmode="lin" valueType="num">
                                      <p:cBhvr>
                                        <p:cTn id="2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gtEl>
                                      </p:cBhvr>
                                    </p:animEffect>
                                  </p:childTnLst>
                                </p:cTn>
                              </p:par>
                            </p:childTnLst>
                          </p:cTn>
                        </p:par>
                        <p:par>
                          <p:cTn id="25" fill="hold">
                            <p:stCondLst>
                              <p:cond delay="190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12"/>
                                        </p:tgtEl>
                                      </p:cBhvr>
                                    </p:animEffect>
                                    <p:animScale>
                                      <p:cBhvr>
                                        <p:cTn id="28" dur="250" autoRev="1" fill="hold"/>
                                        <p:tgtEl>
                                          <p:spTgt spid="12"/>
                                        </p:tgtEl>
                                      </p:cBhvr>
                                      <p:by x="105000" y="105000"/>
                                    </p:animScale>
                                  </p:childTnLst>
                                </p:cTn>
                              </p:par>
                            </p:childTnLst>
                          </p:cTn>
                        </p:par>
                        <p:par>
                          <p:cTn id="29" fill="hold">
                            <p:stCondLst>
                              <p:cond delay="24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1"/>
                                        </p:tgtEl>
                                        <p:attrNameLst>
                                          <p:attrName>ppt_y</p:attrName>
                                        </p:attrNameLst>
                                      </p:cBhvr>
                                      <p:tavLst>
                                        <p:tav tm="0">
                                          <p:val>
                                            <p:strVal val="#ppt_y"/>
                                          </p:val>
                                        </p:tav>
                                        <p:tav tm="100000">
                                          <p:val>
                                            <p:strVal val="#ppt_y"/>
                                          </p:val>
                                        </p:tav>
                                      </p:tavLst>
                                    </p:anim>
                                    <p:anim calcmode="lin" valueType="num">
                                      <p:cBhvr>
                                        <p:cTn id="3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1"/>
                                        </p:tgtEl>
                                      </p:cBhvr>
                                    </p:animEffect>
                                  </p:childTnLst>
                                </p:cTn>
                              </p:par>
                            </p:childTnLst>
                          </p:cTn>
                        </p:par>
                        <p:par>
                          <p:cTn id="37" fill="hold">
                            <p:stCondLst>
                              <p:cond delay="4100"/>
                            </p:stCondLst>
                            <p:childTnLst>
                              <p:par>
                                <p:cTn id="38" presetID="26" presetClass="emph" presetSubtype="0" fill="hold" grpId="1" nodeType="afterEffect">
                                  <p:stCondLst>
                                    <p:cond delay="0"/>
                                  </p:stCondLst>
                                  <p:iterate type="lt">
                                    <p:tmPct val="0"/>
                                  </p:iterate>
                                  <p:childTnLst>
                                    <p:animEffect transition="out" filter="fade">
                                      <p:cBhvr>
                                        <p:cTn id="39" dur="500" tmFilter="0, 0; .2, .5; .8, .5; 1, 0"/>
                                        <p:tgtEl>
                                          <p:spTgt spid="11"/>
                                        </p:tgtEl>
                                      </p:cBhvr>
                                    </p:animEffect>
                                    <p:animScale>
                                      <p:cBhvr>
                                        <p:cTn id="40"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11" grpId="0"/>
      <p:bldP spid="11" grpId="1"/>
      <p:bldP spid="12" grpId="0"/>
      <p:bldP spid="1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393756"/>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393756"/>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393756"/>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393756"/>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8779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8779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8779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8779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4024408758"/>
              </p:ext>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858750" cy="723265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150169" y="1456085"/>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Others_1"/>
          <p:cNvSpPr txBox="1"/>
          <p:nvPr>
            <p:custDataLst>
              <p:tags r:id="rId1"/>
            </p:custDataLst>
          </p:nvPr>
        </p:nvSpPr>
        <p:spPr>
          <a:xfrm>
            <a:off x="4306517" y="1845982"/>
            <a:ext cx="1513416" cy="1046312"/>
          </a:xfrm>
          <a:prstGeom prst="rect">
            <a:avLst/>
          </a:prstGeom>
          <a:noFill/>
        </p:spPr>
        <p:txBody>
          <a:bodyPr wrap="square" lIns="0" tIns="0" rIns="0" bIns="0" rtlCol="0" anchor="ctr" anchorCtr="0">
            <a:spAutoFit/>
          </a:bodyPr>
          <a:lstStyle/>
          <a:p>
            <a:pPr algn="ctr"/>
            <a:r>
              <a:rPr lang="en-US" altLang="zh-CN" sz="4799"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nvSpPr>
        <p:spPr>
          <a:xfrm>
            <a:off x="6535197" y="2014797"/>
            <a:ext cx="3184233" cy="369332"/>
          </a:xfrm>
          <a:prstGeom prst="rect">
            <a:avLst/>
          </a:prstGeom>
        </p:spPr>
        <p:txBody>
          <a:bodyPr wrap="square" lIns="0" tIns="0" rIns="0" bIns="0">
            <a:spAutoFit/>
          </a:bodyPr>
          <a:lstStyle/>
          <a:p>
            <a:r>
              <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9" name="TextBox 11"/>
          <p:cNvSpPr txBox="1"/>
          <p:nvPr/>
        </p:nvSpPr>
        <p:spPr>
          <a:xfrm>
            <a:off x="6465351"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1"/>
          <p:cNvSpPr txBox="1"/>
          <p:nvPr/>
        </p:nvSpPr>
        <p:spPr>
          <a:xfrm>
            <a:off x="8177850"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1"/>
          <p:cNvSpPr txBox="1"/>
          <p:nvPr/>
        </p:nvSpPr>
        <p:spPr>
          <a:xfrm>
            <a:off x="6465351"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1"/>
          <p:cNvSpPr txBox="1"/>
          <p:nvPr/>
        </p:nvSpPr>
        <p:spPr>
          <a:xfrm>
            <a:off x="8177850"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7793199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by="(-#ppt_w*2)" calcmode="lin" valueType="num">
                                      <p:cBhvr rctx="PPT">
                                        <p:cTn id="20" dur="500" autoRev="1" fill="hold">
                                          <p:stCondLst>
                                            <p:cond delay="0"/>
                                          </p:stCondLst>
                                        </p:cTn>
                                        <p:tgtEl>
                                          <p:spTgt spid="17"/>
                                        </p:tgtEl>
                                        <p:attrNameLst>
                                          <p:attrName>ppt_w</p:attrName>
                                        </p:attrNameLst>
                                      </p:cBhvr>
                                    </p:anim>
                                    <p:anim by="(#ppt_w*0.50)" calcmode="lin" valueType="num">
                                      <p:cBhvr>
                                        <p:cTn id="21" dur="500" decel="50000" autoRev="1" fill="hold">
                                          <p:stCondLst>
                                            <p:cond delay="0"/>
                                          </p:stCondLst>
                                        </p:cTn>
                                        <p:tgtEl>
                                          <p:spTgt spid="17"/>
                                        </p:tgtEl>
                                        <p:attrNameLst>
                                          <p:attrName>ppt_x</p:attrName>
                                        </p:attrNameLst>
                                      </p:cBhvr>
                                    </p:anim>
                                    <p:anim from="(-#ppt_h/2)" to="(#ppt_y)" calcmode="lin" valueType="num">
                                      <p:cBhvr>
                                        <p:cTn id="22" dur="1000" fill="hold">
                                          <p:stCondLst>
                                            <p:cond delay="0"/>
                                          </p:stCondLst>
                                        </p:cTn>
                                        <p:tgtEl>
                                          <p:spTgt spid="17"/>
                                        </p:tgtEl>
                                        <p:attrNameLst>
                                          <p:attrName>ppt_y</p:attrName>
                                        </p:attrNameLst>
                                      </p:cBhvr>
                                    </p:anim>
                                    <p:animRot by="21600000">
                                      <p:cBhvr>
                                        <p:cTn id="23" dur="1000" fill="hold">
                                          <p:stCondLst>
                                            <p:cond delay="0"/>
                                          </p:stCondLst>
                                        </p:cTn>
                                        <p:tgtEl>
                                          <p:spTgt spid="17"/>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3" presetClass="entr" presetSubtype="32"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strVal val="4*#ppt_w"/>
                                          </p:val>
                                        </p:tav>
                                        <p:tav tm="100000">
                                          <p:val>
                                            <p:strVal val="#ppt_w"/>
                                          </p:val>
                                        </p:tav>
                                      </p:tavLst>
                                    </p:anim>
                                    <p:anim calcmode="lin" valueType="num">
                                      <p:cBhvr>
                                        <p:cTn id="29" dur="500" fill="hold"/>
                                        <p:tgtEl>
                                          <p:spTgt spid="18"/>
                                        </p:tgtEl>
                                        <p:attrNameLst>
                                          <p:attrName>ppt_h</p:attrName>
                                        </p:attrNameLst>
                                      </p:cBhvr>
                                      <p:tavLst>
                                        <p:tav tm="0">
                                          <p:val>
                                            <p:strVal val="4*#ppt_h"/>
                                          </p:val>
                                        </p:tav>
                                        <p:tav tm="100000">
                                          <p:val>
                                            <p:strVal val="#ppt_h"/>
                                          </p:val>
                                        </p:tav>
                                      </p:tavLst>
                                    </p:anim>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ppt_x</p:attrName>
                                        </p:attrNameLst>
                                      </p:cBhvr>
                                      <p:tavLst>
                                        <p:tav tm="0">
                                          <p:val>
                                            <p:strVal val="#ppt_x-#ppt_w*1.125000"/>
                                          </p:val>
                                        </p:tav>
                                        <p:tav tm="100000">
                                          <p:val>
                                            <p:strVal val="#ppt_x"/>
                                          </p:val>
                                        </p:tav>
                                      </p:tavLst>
                                    </p:anim>
                                    <p:animEffect transition="in" filter="wipe(right)">
                                      <p:cBhvr>
                                        <p:cTn id="34" dur="500"/>
                                        <p:tgtEl>
                                          <p:spTgt spid="19"/>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p:tgtEl>
                                          <p:spTgt spid="20"/>
                                        </p:tgtEl>
                                        <p:attrNameLst>
                                          <p:attrName>ppt_x</p:attrName>
                                        </p:attrNameLst>
                                      </p:cBhvr>
                                      <p:tavLst>
                                        <p:tav tm="0">
                                          <p:val>
                                            <p:strVal val="#ppt_x-#ppt_w*1.125000"/>
                                          </p:val>
                                        </p:tav>
                                        <p:tav tm="100000">
                                          <p:val>
                                            <p:strVal val="#ppt_x"/>
                                          </p:val>
                                        </p:tav>
                                      </p:tavLst>
                                    </p:anim>
                                    <p:animEffect transition="in" filter="wipe(right)">
                                      <p:cBhvr>
                                        <p:cTn id="39" dur="500"/>
                                        <p:tgtEl>
                                          <p:spTgt spid="20"/>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ppt_x</p:attrName>
                                        </p:attrNameLst>
                                      </p:cBhvr>
                                      <p:tavLst>
                                        <p:tav tm="0">
                                          <p:val>
                                            <p:strVal val="#ppt_x-#ppt_w*1.125000"/>
                                          </p:val>
                                        </p:tav>
                                        <p:tav tm="100000">
                                          <p:val>
                                            <p:strVal val="#ppt_x"/>
                                          </p:val>
                                        </p:tav>
                                      </p:tavLst>
                                    </p:anim>
                                    <p:animEffect transition="in" filter="wipe(right)">
                                      <p:cBhvr>
                                        <p:cTn id="44" dur="500"/>
                                        <p:tgtEl>
                                          <p:spTgt spid="21"/>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ppt_x</p:attrName>
                                        </p:attrNameLst>
                                      </p:cBhvr>
                                      <p:tavLst>
                                        <p:tav tm="0">
                                          <p:val>
                                            <p:strVal val="#ppt_x-#ppt_w*1.125000"/>
                                          </p:val>
                                        </p:tav>
                                        <p:tav tm="100000">
                                          <p:val>
                                            <p:strVal val="#ppt_x"/>
                                          </p:val>
                                        </p:tav>
                                      </p:tavLst>
                                    </p:anim>
                                    <p:animEffect transition="in" filter="wipe(right)">
                                      <p:cBhvr>
                                        <p:cTn id="4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19" grpId="0"/>
      <p:bldP spid="20"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39058"/>
              <a:ext cx="1027498" cy="73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64122"/>
              <a:ext cx="1027498" cy="73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088890"/>
              <a:ext cx="1027498" cy="73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28573"/>
              <a:ext cx="1027498" cy="7385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43198"/>
          </a:xfrm>
          <a:prstGeom prst="rect">
            <a:avLst/>
          </a:prstGeom>
        </p:spPr>
        <p:txBody>
          <a:bodyPr wrap="square" lIns="0" tIns="0" rIns="0" bIns="0">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43198"/>
          </a:xfrm>
          <a:prstGeom prst="rect">
            <a:avLst/>
          </a:prstGeom>
        </p:spPr>
        <p:txBody>
          <a:bodyPr wrap="square" lIns="0" tIns="0" rIns="0" bIns="0">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Rectangle 50"/>
          <p:cNvSpPr/>
          <p:nvPr/>
        </p:nvSpPr>
        <p:spPr>
          <a:xfrm>
            <a:off x="4277186" y="2573632"/>
            <a:ext cx="2207044" cy="44319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4319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35531"/>
          </a:xfrm>
          <a:prstGeom prst="rect">
            <a:avLst/>
          </a:prstGeom>
        </p:spPr>
        <p:txBody>
          <a:bodyPr wrap="square">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35531"/>
          </a:xfrm>
          <a:prstGeom prst="rect">
            <a:avLst/>
          </a:prstGeom>
        </p:spPr>
        <p:txBody>
          <a:bodyPr wrap="square">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35531"/>
          </a:xfrm>
          <a:prstGeom prst="rect">
            <a:avLst/>
          </a:prstGeom>
        </p:spPr>
        <p:txBody>
          <a:bodyPr wrap="square">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35531"/>
          </a:xfrm>
          <a:prstGeom prst="rect">
            <a:avLst/>
          </a:prstGeom>
        </p:spPr>
        <p:txBody>
          <a:bodyPr wrap="square">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858750" cy="723265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50169" y="1456085"/>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1"/>
          <p:cNvSpPr txBox="1"/>
          <p:nvPr>
            <p:custDataLst>
              <p:tags r:id="rId1"/>
            </p:custDataLst>
          </p:nvPr>
        </p:nvSpPr>
        <p:spPr>
          <a:xfrm>
            <a:off x="4306517" y="1845982"/>
            <a:ext cx="1513416" cy="1046312"/>
          </a:xfrm>
          <a:prstGeom prst="rect">
            <a:avLst/>
          </a:prstGeom>
          <a:noFill/>
        </p:spPr>
        <p:txBody>
          <a:bodyPr wrap="square" lIns="0" tIns="0" rIns="0" bIns="0" rtlCol="0" anchor="ctr" anchorCtr="0">
            <a:spAutoFit/>
          </a:bodyPr>
          <a:lstStyle/>
          <a:p>
            <a:pPr algn="ctr"/>
            <a:r>
              <a:rPr lang="en-US" altLang="zh-CN" sz="4799" dirty="0">
                <a:solidFill>
                  <a:schemeClr val="accent1"/>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6535197" y="2014797"/>
            <a:ext cx="3184233" cy="369332"/>
          </a:xfrm>
          <a:prstGeom prst="rect">
            <a:avLst/>
          </a:prstGeom>
        </p:spPr>
        <p:txBody>
          <a:bodyPr wrap="square" lIns="0" tIns="0" rIns="0" bIns="0">
            <a:spAutoFit/>
          </a:bodyPr>
          <a:lstStyle/>
          <a:p>
            <a:r>
              <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3" name="TextBox 11"/>
          <p:cNvSpPr txBox="1"/>
          <p:nvPr/>
        </p:nvSpPr>
        <p:spPr>
          <a:xfrm>
            <a:off x="6465351"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6465351"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8177850"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937833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by="(-#ppt_w*2)" calcmode="lin" valueType="num">
                                      <p:cBhvr rctx="PPT">
                                        <p:cTn id="20" dur="500" autoRev="1" fill="hold">
                                          <p:stCondLst>
                                            <p:cond delay="0"/>
                                          </p:stCondLst>
                                        </p:cTn>
                                        <p:tgtEl>
                                          <p:spTgt spid="11"/>
                                        </p:tgtEl>
                                        <p:attrNameLst>
                                          <p:attrName>ppt_w</p:attrName>
                                        </p:attrNameLst>
                                      </p:cBhvr>
                                    </p:anim>
                                    <p:anim by="(#ppt_w*0.50)" calcmode="lin" valueType="num">
                                      <p:cBhvr>
                                        <p:cTn id="21" dur="500" decel="50000" autoRev="1" fill="hold">
                                          <p:stCondLst>
                                            <p:cond delay="0"/>
                                          </p:stCondLst>
                                        </p:cTn>
                                        <p:tgtEl>
                                          <p:spTgt spid="11"/>
                                        </p:tgtEl>
                                        <p:attrNameLst>
                                          <p:attrName>ppt_x</p:attrName>
                                        </p:attrNameLst>
                                      </p:cBhvr>
                                    </p:anim>
                                    <p:anim from="(-#ppt_h/2)" to="(#ppt_y)" calcmode="lin" valueType="num">
                                      <p:cBhvr>
                                        <p:cTn id="22" dur="1000" fill="hold">
                                          <p:stCondLst>
                                            <p:cond delay="0"/>
                                          </p:stCondLst>
                                        </p:cTn>
                                        <p:tgtEl>
                                          <p:spTgt spid="11"/>
                                        </p:tgtEl>
                                        <p:attrNameLst>
                                          <p:attrName>ppt_y</p:attrName>
                                        </p:attrNameLst>
                                      </p:cBhvr>
                                    </p:anim>
                                    <p:animRot by="21600000">
                                      <p:cBhvr>
                                        <p:cTn id="23" dur="1000" fill="hold">
                                          <p:stCondLst>
                                            <p:cond delay="0"/>
                                          </p:stCondLst>
                                        </p:cTn>
                                        <p:tgtEl>
                                          <p:spTgt spid="11"/>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3" presetClass="entr" presetSubtype="32"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strVal val="4*#ppt_w"/>
                                          </p:val>
                                        </p:tav>
                                        <p:tav tm="100000">
                                          <p:val>
                                            <p:strVal val="#ppt_w"/>
                                          </p:val>
                                        </p:tav>
                                      </p:tavLst>
                                    </p:anim>
                                    <p:anim calcmode="lin" valueType="num">
                                      <p:cBhvr>
                                        <p:cTn id="29" dur="500" fill="hold"/>
                                        <p:tgtEl>
                                          <p:spTgt spid="12"/>
                                        </p:tgtEl>
                                        <p:attrNameLst>
                                          <p:attrName>ppt_h</p:attrName>
                                        </p:attrNameLst>
                                      </p:cBhvr>
                                      <p:tavLst>
                                        <p:tav tm="0">
                                          <p:val>
                                            <p:strVal val="4*#ppt_h"/>
                                          </p:val>
                                        </p:tav>
                                        <p:tav tm="100000">
                                          <p:val>
                                            <p:strVal val="#ppt_h"/>
                                          </p:val>
                                        </p:tav>
                                      </p:tavLst>
                                    </p:anim>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ppt_x</p:attrName>
                                        </p:attrNameLst>
                                      </p:cBhvr>
                                      <p:tavLst>
                                        <p:tav tm="0">
                                          <p:val>
                                            <p:strVal val="#ppt_x-#ppt_w*1.125000"/>
                                          </p:val>
                                        </p:tav>
                                        <p:tav tm="100000">
                                          <p:val>
                                            <p:strVal val="#ppt_x"/>
                                          </p:val>
                                        </p:tav>
                                      </p:tavLst>
                                    </p:anim>
                                    <p:animEffect transition="in" filter="wipe(right)">
                                      <p:cBhvr>
                                        <p:cTn id="34" dur="500"/>
                                        <p:tgtEl>
                                          <p:spTgt spid="13"/>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ppt_x</p:attrName>
                                        </p:attrNameLst>
                                      </p:cBhvr>
                                      <p:tavLst>
                                        <p:tav tm="0">
                                          <p:val>
                                            <p:strVal val="#ppt_x-#ppt_w*1.125000"/>
                                          </p:val>
                                        </p:tav>
                                        <p:tav tm="100000">
                                          <p:val>
                                            <p:strVal val="#ppt_x"/>
                                          </p:val>
                                        </p:tav>
                                      </p:tavLst>
                                    </p:anim>
                                    <p:animEffect transition="in" filter="wipe(right)">
                                      <p:cBhvr>
                                        <p:cTn id="39" dur="500"/>
                                        <p:tgtEl>
                                          <p:spTgt spid="14"/>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ppt_x</p:attrName>
                                        </p:attrNameLst>
                                      </p:cBhvr>
                                      <p:tavLst>
                                        <p:tav tm="0">
                                          <p:val>
                                            <p:strVal val="#ppt_x-#ppt_w*1.125000"/>
                                          </p:val>
                                        </p:tav>
                                        <p:tav tm="100000">
                                          <p:val>
                                            <p:strVal val="#ppt_x"/>
                                          </p:val>
                                        </p:tav>
                                      </p:tavLst>
                                    </p:anim>
                                    <p:animEffect transition="in" filter="wipe(right)">
                                      <p:cBhvr>
                                        <p:cTn id="44" dur="500"/>
                                        <p:tgtEl>
                                          <p:spTgt spid="2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p:tgtEl>
                                          <p:spTgt spid="24"/>
                                        </p:tgtEl>
                                        <p:attrNameLst>
                                          <p:attrName>ppt_x</p:attrName>
                                        </p:attrNameLst>
                                      </p:cBhvr>
                                      <p:tavLst>
                                        <p:tav tm="0">
                                          <p:val>
                                            <p:strVal val="#ppt_x-#ppt_w*1.125000"/>
                                          </p:val>
                                        </p:tav>
                                        <p:tav tm="100000">
                                          <p:val>
                                            <p:strVal val="#ppt_x"/>
                                          </p:val>
                                        </p:tav>
                                      </p:tavLst>
                                    </p:anim>
                                    <p:animEffect transition="in" filter="wipe(right)">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1" grpId="0"/>
      <p:bldP spid="12" grpId="0"/>
      <p:bldP spid="13" grpId="0"/>
      <p:bldP spid="14"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6429375" cy="7232650"/>
          </a:xfrm>
          <a:prstGeom prst="rect">
            <a:avLst/>
          </a:prstGeom>
          <a:blipFill dpi="0" rotWithShape="1">
            <a:blip r:embed="rId1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MH_Number_1"/>
          <p:cNvSpPr/>
          <p:nvPr>
            <p:custDataLst>
              <p:tags r:id="rId1"/>
            </p:custDataLst>
          </p:nvPr>
        </p:nvSpPr>
        <p:spPr>
          <a:xfrm>
            <a:off x="6843076" y="2201232"/>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9" name="MH_Entry_1"/>
          <p:cNvSpPr/>
          <p:nvPr>
            <p:custDataLst>
              <p:tags r:id="rId2"/>
            </p:custDataLst>
          </p:nvPr>
        </p:nvSpPr>
        <p:spPr>
          <a:xfrm>
            <a:off x="7548034" y="2140798"/>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199"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99"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Number_2"/>
          <p:cNvSpPr/>
          <p:nvPr>
            <p:custDataLst>
              <p:tags r:id="rId3"/>
            </p:custDataLst>
          </p:nvPr>
        </p:nvSpPr>
        <p:spPr>
          <a:xfrm>
            <a:off x="6843076" y="3070701"/>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3" name="MH_Entry_2"/>
          <p:cNvSpPr/>
          <p:nvPr>
            <p:custDataLst>
              <p:tags r:id="rId4"/>
            </p:custDataLst>
          </p:nvPr>
        </p:nvSpPr>
        <p:spPr>
          <a:xfrm>
            <a:off x="7548034" y="3010268"/>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199"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99"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Number_3"/>
          <p:cNvSpPr/>
          <p:nvPr>
            <p:custDataLst>
              <p:tags r:id="rId5"/>
            </p:custDataLst>
          </p:nvPr>
        </p:nvSpPr>
        <p:spPr>
          <a:xfrm>
            <a:off x="6843076" y="3940169"/>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5" name="MH_Entry_3"/>
          <p:cNvSpPr/>
          <p:nvPr>
            <p:custDataLst>
              <p:tags r:id="rId6"/>
            </p:custDataLst>
          </p:nvPr>
        </p:nvSpPr>
        <p:spPr>
          <a:xfrm>
            <a:off x="7548034" y="3879736"/>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199" dirty="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99"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MH_Number_4"/>
          <p:cNvSpPr/>
          <p:nvPr>
            <p:custDataLst>
              <p:tags r:id="rId7"/>
            </p:custDataLst>
          </p:nvPr>
        </p:nvSpPr>
        <p:spPr>
          <a:xfrm>
            <a:off x="6843076" y="4809638"/>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7" name="MH_Entry_4"/>
          <p:cNvSpPr/>
          <p:nvPr>
            <p:custDataLst>
              <p:tags r:id="rId8"/>
            </p:custDataLst>
          </p:nvPr>
        </p:nvSpPr>
        <p:spPr>
          <a:xfrm>
            <a:off x="7548034" y="4749203"/>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99"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99"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900983" y="1816125"/>
            <a:ext cx="1769715" cy="3794384"/>
          </a:xfrm>
          <a:prstGeom prst="rect">
            <a:avLst/>
          </a:prstGeom>
          <a:noFill/>
        </p:spPr>
        <p:txBody>
          <a:bodyPr vert="eaVert" wrap="square" lIns="0" tIns="0" rIns="0" bIns="0" rtlCol="0" anchor="ctr" anchorCtr="0">
            <a:spAutoFit/>
          </a:bodyPr>
          <a:lstStyle/>
          <a:p>
            <a:pPr algn="ctr"/>
            <a:r>
              <a:rPr lang="zh-CN" altLang="en-US" sz="115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10"/>
            </p:custDataLst>
          </p:nvPr>
        </p:nvSpPr>
        <p:spPr>
          <a:xfrm rot="5400000">
            <a:off x="1053350" y="3374763"/>
            <a:ext cx="3299115" cy="677108"/>
          </a:xfrm>
          <a:prstGeom prst="rect">
            <a:avLst/>
          </a:prstGeom>
          <a:noFill/>
        </p:spPr>
        <p:txBody>
          <a:bodyPr wrap="square" lIns="0" tIns="0" rIns="0" bIns="0">
            <a:spAutoFit/>
          </a:bodyPr>
          <a:lstStyle/>
          <a:p>
            <a:pPr algn="ctr">
              <a:defRPr/>
            </a:pPr>
            <a:r>
              <a:rPr lang="en-US" altLang="zh-CN" sz="44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76372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grpId="0" nodeType="clickEffect">
                                  <p:stCondLst>
                                    <p:cond delay="0"/>
                                  </p:stCondLst>
                                  <p:iterate type="lt">
                                    <p:tmPct val="10000"/>
                                  </p:iterate>
                                  <p:childTnLst>
                                    <p:set>
                                      <p:cBhvr>
                                        <p:cTn id="12" dur="1" fill="hold">
                                          <p:stCondLst>
                                            <p:cond delay="0"/>
                                          </p:stCondLst>
                                        </p:cTn>
                                        <p:tgtEl>
                                          <p:spTgt spid="18"/>
                                        </p:tgtEl>
                                        <p:attrNameLst>
                                          <p:attrName>style.visibility</p:attrName>
                                        </p:attrNameLst>
                                      </p:cBhvr>
                                      <p:to>
                                        <p:strVal val="visible"/>
                                      </p:to>
                                    </p:set>
                                    <p:anim by="(-#ppt_w*2)" calcmode="lin" valueType="num">
                                      <p:cBhvr rctx="PPT">
                                        <p:cTn id="13" dur="500" autoRev="1" fill="hold">
                                          <p:stCondLst>
                                            <p:cond delay="0"/>
                                          </p:stCondLst>
                                        </p:cTn>
                                        <p:tgtEl>
                                          <p:spTgt spid="18"/>
                                        </p:tgtEl>
                                        <p:attrNameLst>
                                          <p:attrName>ppt_w</p:attrName>
                                        </p:attrNameLst>
                                      </p:cBhvr>
                                    </p:anim>
                                    <p:anim by="(#ppt_w*0.50)" calcmode="lin" valueType="num">
                                      <p:cBhvr>
                                        <p:cTn id="14" dur="500" decel="50000" autoRev="1" fill="hold">
                                          <p:stCondLst>
                                            <p:cond delay="0"/>
                                          </p:stCondLst>
                                        </p:cTn>
                                        <p:tgtEl>
                                          <p:spTgt spid="18"/>
                                        </p:tgtEl>
                                        <p:attrNameLst>
                                          <p:attrName>ppt_x</p:attrName>
                                        </p:attrNameLst>
                                      </p:cBhvr>
                                    </p:anim>
                                    <p:anim from="(-#ppt_h/2)" to="(#ppt_y)" calcmode="lin" valueType="num">
                                      <p:cBhvr>
                                        <p:cTn id="15" dur="1000" fill="hold">
                                          <p:stCondLst>
                                            <p:cond delay="0"/>
                                          </p:stCondLst>
                                        </p:cTn>
                                        <p:tgtEl>
                                          <p:spTgt spid="18"/>
                                        </p:tgtEl>
                                        <p:attrNameLst>
                                          <p:attrName>ppt_y</p:attrName>
                                        </p:attrNameLst>
                                      </p:cBhvr>
                                    </p:anim>
                                    <p:animRot by="21600000">
                                      <p:cBhvr>
                                        <p:cTn id="16" dur="1000" fill="hold">
                                          <p:stCondLst>
                                            <p:cond delay="0"/>
                                          </p:stCondLst>
                                        </p:cTn>
                                        <p:tgtEl>
                                          <p:spTgt spid="18"/>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19"/>
                                        </p:tgtEl>
                                        <p:attrNameLst>
                                          <p:attrName>style.visibility</p:attrName>
                                        </p:attrNameLst>
                                      </p:cBhvr>
                                      <p:to>
                                        <p:strVal val="visible"/>
                                      </p:to>
                                    </p:set>
                                    <p:anim by="(-#ppt_w*2)" calcmode="lin" valueType="num">
                                      <p:cBhvr rctx="PPT">
                                        <p:cTn id="19" dur="500" autoRev="1" fill="hold">
                                          <p:stCondLst>
                                            <p:cond delay="0"/>
                                          </p:stCondLst>
                                        </p:cTn>
                                        <p:tgtEl>
                                          <p:spTgt spid="19"/>
                                        </p:tgtEl>
                                        <p:attrNameLst>
                                          <p:attrName>ppt_w</p:attrName>
                                        </p:attrNameLst>
                                      </p:cBhvr>
                                    </p:anim>
                                    <p:anim by="(#ppt_w*0.50)" calcmode="lin" valueType="num">
                                      <p:cBhvr>
                                        <p:cTn id="20" dur="500" decel="50000" autoRev="1" fill="hold">
                                          <p:stCondLst>
                                            <p:cond delay="0"/>
                                          </p:stCondLst>
                                        </p:cTn>
                                        <p:tgtEl>
                                          <p:spTgt spid="19"/>
                                        </p:tgtEl>
                                        <p:attrNameLst>
                                          <p:attrName>ppt_x</p:attrName>
                                        </p:attrNameLst>
                                      </p:cBhvr>
                                    </p:anim>
                                    <p:anim from="(-#ppt_h/2)" to="(#ppt_y)" calcmode="lin" valueType="num">
                                      <p:cBhvr>
                                        <p:cTn id="21" dur="1000" fill="hold">
                                          <p:stCondLst>
                                            <p:cond delay="0"/>
                                          </p:stCondLst>
                                        </p:cTn>
                                        <p:tgtEl>
                                          <p:spTgt spid="19"/>
                                        </p:tgtEl>
                                        <p:attrNameLst>
                                          <p:attrName>ppt_y</p:attrName>
                                        </p:attrNameLst>
                                      </p:cBhvr>
                                    </p:anim>
                                    <p:animRot by="21600000">
                                      <p:cBhvr>
                                        <p:cTn id="22" dur="1000" fill="hold">
                                          <p:stCondLst>
                                            <p:cond delay="0"/>
                                          </p:stCondLst>
                                        </p:cTn>
                                        <p:tgtEl>
                                          <p:spTgt spid="19"/>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00"/>
                                        <p:tgtEl>
                                          <p:spTgt spid="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500"/>
                                        <p:tgtEl>
                                          <p:spTgt spid="15"/>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p:bldP spid="10" grpId="0" animBg="1"/>
      <p:bldP spid="13" grpId="0"/>
      <p:bldP spid="14" grpId="0" animBg="1"/>
      <p:bldP spid="15" grpId="0"/>
      <p:bldP spid="16" grpId="0" animBg="1"/>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59013"/>
            <a:chOff x="837185" y="862698"/>
            <a:chExt cx="1817401" cy="1166322"/>
          </a:xfrm>
        </p:grpSpPr>
        <p:sp>
          <p:nvSpPr>
            <p:cNvPr id="79" name="Rectangle 1436"/>
            <p:cNvSpPr>
              <a:spLocks noChangeArrowheads="1"/>
            </p:cNvSpPr>
            <p:nvPr/>
          </p:nvSpPr>
          <p:spPr bwMode="auto">
            <a:xfrm>
              <a:off x="1279470" y="1150997"/>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8810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59013"/>
            <a:chOff x="817796" y="862698"/>
            <a:chExt cx="1799750" cy="1166322"/>
          </a:xfrm>
        </p:grpSpPr>
        <p:sp>
          <p:nvSpPr>
            <p:cNvPr id="83" name="Rectangle 1436"/>
            <p:cNvSpPr>
              <a:spLocks noChangeArrowheads="1"/>
            </p:cNvSpPr>
            <p:nvPr/>
          </p:nvSpPr>
          <p:spPr bwMode="auto">
            <a:xfrm>
              <a:off x="1240590" y="1150997"/>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8810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27852"/>
            <a:chOff x="821636" y="862698"/>
            <a:chExt cx="1832950" cy="113200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8810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27852"/>
            <a:chOff x="817796" y="862698"/>
            <a:chExt cx="1799750" cy="113200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8810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259"/>
          <p:cNvSpPr>
            <a:spLocks noChangeArrowheads="1"/>
          </p:cNvSpPr>
          <p:nvPr/>
        </p:nvSpPr>
        <p:spPr bwMode="auto">
          <a:xfrm>
            <a:off x="380703" y="1955905"/>
            <a:ext cx="295232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cap="all" dirty="0" smtClean="0">
                <a:solidFill>
                  <a:schemeClr val="bg1"/>
                </a:solidFill>
                <a:latin typeface="Algerian" panose="04020705040A02060702" pitchFamily="82" charset="0"/>
                <a:cs typeface="Arial" panose="020B0604020202020204" pitchFamily="34" charset="0"/>
              </a:rPr>
              <a:t>201X</a:t>
            </a:r>
            <a:endParaRPr lang="zh-CN" altLang="en-US" sz="8800" cap="all" dirty="0">
              <a:solidFill>
                <a:schemeClr val="bg1"/>
              </a:solidFill>
              <a:latin typeface="Algerian" panose="04020705040A02060702" pitchFamily="82" charset="0"/>
              <a:cs typeface="Arial" panose="020B0604020202020204" pitchFamily="34" charset="0"/>
            </a:endParaRPr>
          </a:p>
        </p:txBody>
      </p:sp>
      <p:sp>
        <p:nvSpPr>
          <p:cNvPr id="7" name="矩形 259"/>
          <p:cNvSpPr>
            <a:spLocks noChangeArrowheads="1"/>
          </p:cNvSpPr>
          <p:nvPr/>
        </p:nvSpPr>
        <p:spPr bwMode="auto">
          <a:xfrm>
            <a:off x="3189015" y="3242945"/>
            <a:ext cx="2355311"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buNone/>
            </a:pPr>
            <a:r>
              <a:rPr lang="zh-CN" altLang="en-US" sz="2000" dirty="0" smtClean="0">
                <a:solidFill>
                  <a:schemeClr val="bg1"/>
                </a:solidFill>
                <a:latin typeface="Arial" panose="020B0604020202020204" pitchFamily="34" charset="0"/>
                <a:cs typeface="Arial" panose="020B0604020202020204" pitchFamily="34" charset="0"/>
              </a:rPr>
              <a:t>新年商业计划汇报</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973512" y="3581287"/>
            <a:ext cx="457081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000" cap="all" dirty="0" smtClean="0">
                <a:solidFill>
                  <a:schemeClr val="bg1"/>
                </a:solidFill>
                <a:cs typeface="Arial" panose="020B0604020202020204" pitchFamily="34" charset="0"/>
              </a:rPr>
              <a:t>感谢聆听 批评指导</a:t>
            </a:r>
            <a:endParaRPr lang="zh-CN" altLang="en-US" sz="4000" cap="all" dirty="0">
              <a:solidFill>
                <a:schemeClr val="bg1"/>
              </a:solidFill>
              <a:cs typeface="Arial" panose="020B0604020202020204" pitchFamily="34" charset="0"/>
            </a:endParaRPr>
          </a:p>
        </p:txBody>
      </p:sp>
      <p:sp>
        <p:nvSpPr>
          <p:cNvPr id="12" name="矩形 259"/>
          <p:cNvSpPr>
            <a:spLocks noChangeArrowheads="1"/>
          </p:cNvSpPr>
          <p:nvPr/>
        </p:nvSpPr>
        <p:spPr bwMode="auto">
          <a:xfrm>
            <a:off x="2964872" y="2411090"/>
            <a:ext cx="30243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800" cap="all" dirty="0" smtClean="0">
                <a:solidFill>
                  <a:schemeClr val="bg1"/>
                </a:solidFill>
                <a:cs typeface="Arial" panose="020B0604020202020204" pitchFamily="34" charset="0"/>
              </a:rPr>
              <a:t>工作汇报</a:t>
            </a:r>
            <a:endParaRPr lang="zh-CN" altLang="en-US" sz="4800" cap="all" dirty="0">
              <a:solidFill>
                <a:schemeClr val="bg1"/>
              </a:solidFill>
              <a:cs typeface="Arial" panose="020B0604020202020204" pitchFamily="34" charset="0"/>
            </a:endParaRPr>
          </a:p>
        </p:txBody>
      </p:sp>
    </p:spTree>
    <p:extLst>
      <p:ext uri="{BB962C8B-B14F-4D97-AF65-F5344CB8AC3E}">
        <p14:creationId xmlns:p14="http://schemas.microsoft.com/office/powerpoint/2010/main" val="7643929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6"/>
                                        </p:tgtEl>
                                        <p:attrNameLst>
                                          <p:attrName>ppt_y</p:attrName>
                                        </p:attrNameLst>
                                      </p:cBhvr>
                                      <p:tavLst>
                                        <p:tav tm="0">
                                          <p:val>
                                            <p:strVal val="#ppt_y"/>
                                          </p:val>
                                        </p:tav>
                                        <p:tav tm="100000">
                                          <p:val>
                                            <p:strVal val="#ppt_y"/>
                                          </p:val>
                                        </p:tav>
                                      </p:tavLst>
                                    </p:anim>
                                    <p:anim calcmode="lin" valueType="num">
                                      <p:cBhvr>
                                        <p:cTn id="1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6"/>
                                        </p:tgtEl>
                                      </p:cBhvr>
                                    </p:animEffect>
                                  </p:childTnLst>
                                </p:cTn>
                              </p:par>
                            </p:childTnLst>
                          </p:cTn>
                        </p:par>
                        <p:par>
                          <p:cTn id="17" fill="hold">
                            <p:stCondLst>
                              <p:cond delay="11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anim calcmode="lin" valueType="num">
                                      <p:cBhvr>
                                        <p:cTn id="2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gtEl>
                                      </p:cBhvr>
                                    </p:animEffect>
                                  </p:childTnLst>
                                </p:cTn>
                              </p:par>
                            </p:childTnLst>
                          </p:cTn>
                        </p:par>
                        <p:par>
                          <p:cTn id="25" fill="hold">
                            <p:stCondLst>
                              <p:cond delay="1800"/>
                            </p:stCondLst>
                            <p:childTnLst>
                              <p:par>
                                <p:cTn id="26" presetID="26" presetClass="emph" presetSubtype="0" fill="hold" grpId="1" nodeType="afterEffect">
                                  <p:stCondLst>
                                    <p:cond delay="0"/>
                                  </p:stCondLst>
                                  <p:iterate type="lt">
                                    <p:tmPct val="0"/>
                                  </p:iterate>
                                  <p:childTnLst>
                                    <p:animEffect transition="out" filter="fade">
                                      <p:cBhvr>
                                        <p:cTn id="27" dur="500" tmFilter="0, 0; .2, .5; .8, .5; 1, 0"/>
                                        <p:tgtEl>
                                          <p:spTgt spid="12"/>
                                        </p:tgtEl>
                                      </p:cBhvr>
                                    </p:animEffect>
                                    <p:animScale>
                                      <p:cBhvr>
                                        <p:cTn id="28" dur="250" autoRev="1" fill="hold"/>
                                        <p:tgtEl>
                                          <p:spTgt spid="12"/>
                                        </p:tgtEl>
                                      </p:cBhvr>
                                      <p:by x="105000" y="105000"/>
                                    </p:animScale>
                                  </p:childTnLst>
                                </p:cTn>
                              </p:par>
                            </p:childTnLst>
                          </p:cTn>
                        </p:par>
                        <p:par>
                          <p:cTn id="29" fill="hold">
                            <p:stCondLst>
                              <p:cond delay="23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
                                        </p:tgtEl>
                                        <p:attrNameLst>
                                          <p:attrName>ppt_y</p:attrName>
                                        </p:attrNameLst>
                                      </p:cBhvr>
                                      <p:tavLst>
                                        <p:tav tm="0">
                                          <p:val>
                                            <p:strVal val="#ppt_y"/>
                                          </p:val>
                                        </p:tav>
                                        <p:tav tm="100000">
                                          <p:val>
                                            <p:strVal val="#ppt_y"/>
                                          </p:val>
                                        </p:tav>
                                      </p:tavLst>
                                    </p:anim>
                                    <p:anim calcmode="lin" valueType="num">
                                      <p:cBhvr>
                                        <p:cTn id="3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
                                        </p:tgtEl>
                                      </p:cBhvr>
                                    </p:animEffect>
                                  </p:childTnLst>
                                </p:cTn>
                              </p:par>
                            </p:childTnLst>
                          </p:cTn>
                        </p:par>
                        <p:par>
                          <p:cTn id="37" fill="hold">
                            <p:stCondLst>
                              <p:cond delay="3150"/>
                            </p:stCondLst>
                            <p:childTnLst>
                              <p:par>
                                <p:cTn id="38" presetID="26" presetClass="emph" presetSubtype="0" fill="hold" grpId="1" nodeType="afterEffect">
                                  <p:stCondLst>
                                    <p:cond delay="0"/>
                                  </p:stCondLst>
                                  <p:iterate type="lt">
                                    <p:tmPct val="0"/>
                                  </p:iterate>
                                  <p:childTnLst>
                                    <p:animEffect transition="out" filter="fade">
                                      <p:cBhvr>
                                        <p:cTn id="39" dur="500" tmFilter="0, 0; .2, .5; .8, .5; 1, 0"/>
                                        <p:tgtEl>
                                          <p:spTgt spid="7"/>
                                        </p:tgtEl>
                                      </p:cBhvr>
                                    </p:animEffect>
                                    <p:animScale>
                                      <p:cBhvr>
                                        <p:cTn id="40" dur="250" autoRev="1" fill="hold"/>
                                        <p:tgtEl>
                                          <p:spTgt spid="7"/>
                                        </p:tgtEl>
                                      </p:cBhvr>
                                      <p:by x="105000" y="105000"/>
                                    </p:animScale>
                                  </p:childTnLst>
                                </p:cTn>
                              </p:par>
                            </p:childTnLst>
                          </p:cTn>
                        </p:par>
                        <p:par>
                          <p:cTn id="41" fill="hold">
                            <p:stCondLst>
                              <p:cond delay="36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1"/>
                                        </p:tgtEl>
                                        <p:attrNameLst>
                                          <p:attrName>ppt_y</p:attrName>
                                        </p:attrNameLst>
                                      </p:cBhvr>
                                      <p:tavLst>
                                        <p:tav tm="0">
                                          <p:val>
                                            <p:strVal val="#ppt_y"/>
                                          </p:val>
                                        </p:tav>
                                        <p:tav tm="100000">
                                          <p:val>
                                            <p:strVal val="#ppt_y"/>
                                          </p:val>
                                        </p:tav>
                                      </p:tavLst>
                                    </p:anim>
                                    <p:anim calcmode="lin" valueType="num">
                                      <p:cBhvr>
                                        <p:cTn id="4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1"/>
                                        </p:tgtEl>
                                      </p:cBhvr>
                                    </p:animEffect>
                                  </p:childTnLst>
                                </p:cTn>
                              </p:par>
                            </p:childTnLst>
                          </p:cTn>
                        </p:par>
                        <p:par>
                          <p:cTn id="49" fill="hold">
                            <p:stCondLst>
                              <p:cond delay="4500"/>
                            </p:stCondLst>
                            <p:childTnLst>
                              <p:par>
                                <p:cTn id="50" presetID="26" presetClass="emph" presetSubtype="0" fill="hold" grpId="1" nodeType="afterEffect">
                                  <p:stCondLst>
                                    <p:cond delay="0"/>
                                  </p:stCondLst>
                                  <p:iterate type="lt">
                                    <p:tmPct val="0"/>
                                  </p:iterate>
                                  <p:childTnLst>
                                    <p:animEffect transition="out" filter="fade">
                                      <p:cBhvr>
                                        <p:cTn id="51" dur="500" tmFilter="0, 0; .2, .5; .8, .5; 1, 0"/>
                                        <p:tgtEl>
                                          <p:spTgt spid="11"/>
                                        </p:tgtEl>
                                      </p:cBhvr>
                                    </p:animEffect>
                                    <p:animScale>
                                      <p:cBhvr>
                                        <p:cTn id="52"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p:bldP spid="7" grpId="1"/>
      <p:bldP spid="11" grpId="0"/>
      <p:bldP spid="11" grpId="1"/>
      <p:bldP spid="12" grpId="0"/>
      <p:bldP spid="1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73801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858750" cy="723265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150169" y="1456085"/>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1845982"/>
            <a:ext cx="1513416" cy="1046312"/>
          </a:xfrm>
          <a:prstGeom prst="rect">
            <a:avLst/>
          </a:prstGeom>
          <a:noFill/>
        </p:spPr>
        <p:txBody>
          <a:bodyPr wrap="square" lIns="0" tIns="0" rIns="0" bIns="0" rtlCol="0" anchor="ctr" anchorCtr="0">
            <a:spAutoFit/>
          </a:bodyPr>
          <a:lstStyle/>
          <a:p>
            <a:pPr algn="ctr"/>
            <a:r>
              <a:rPr lang="en-US" altLang="zh-CN" sz="4799"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2014797"/>
            <a:ext cx="3184233" cy="369332"/>
          </a:xfrm>
          <a:prstGeom prst="rect">
            <a:avLst/>
          </a:prstGeom>
        </p:spPr>
        <p:txBody>
          <a:bodyPr wrap="square" lIns="0" tIns="0" rIns="0" bIns="0">
            <a:spAutoFit/>
          </a:bodyPr>
          <a:lstStyle/>
          <a:p>
            <a:r>
              <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465351"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2435776"/>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2708592"/>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2464223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by="(-#ppt_w*2)" calcmode="lin" valueType="num">
                                      <p:cBhvr rctx="PPT">
                                        <p:cTn id="20" dur="500" autoRev="1" fill="hold">
                                          <p:stCondLst>
                                            <p:cond delay="0"/>
                                          </p:stCondLst>
                                        </p:cTn>
                                        <p:tgtEl>
                                          <p:spTgt spid="46"/>
                                        </p:tgtEl>
                                        <p:attrNameLst>
                                          <p:attrName>ppt_w</p:attrName>
                                        </p:attrNameLst>
                                      </p:cBhvr>
                                    </p:anim>
                                    <p:anim by="(#ppt_w*0.50)" calcmode="lin" valueType="num">
                                      <p:cBhvr>
                                        <p:cTn id="21" dur="500" decel="50000" autoRev="1" fill="hold">
                                          <p:stCondLst>
                                            <p:cond delay="0"/>
                                          </p:stCondLst>
                                        </p:cTn>
                                        <p:tgtEl>
                                          <p:spTgt spid="46"/>
                                        </p:tgtEl>
                                        <p:attrNameLst>
                                          <p:attrName>ppt_x</p:attrName>
                                        </p:attrNameLst>
                                      </p:cBhvr>
                                    </p:anim>
                                    <p:anim from="(-#ppt_h/2)" to="(#ppt_y)" calcmode="lin" valueType="num">
                                      <p:cBhvr>
                                        <p:cTn id="22" dur="1000" fill="hold">
                                          <p:stCondLst>
                                            <p:cond delay="0"/>
                                          </p:stCondLst>
                                        </p:cTn>
                                        <p:tgtEl>
                                          <p:spTgt spid="46"/>
                                        </p:tgtEl>
                                        <p:attrNameLst>
                                          <p:attrName>ppt_y</p:attrName>
                                        </p:attrNameLst>
                                      </p:cBhvr>
                                    </p:anim>
                                    <p:animRot by="21600000">
                                      <p:cBhvr>
                                        <p:cTn id="23" dur="1000" fill="hold">
                                          <p:stCondLst>
                                            <p:cond delay="0"/>
                                          </p:stCondLst>
                                        </p:cTn>
                                        <p:tgtEl>
                                          <p:spTgt spid="46"/>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3" presetClass="entr" presetSubtype="32"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strVal val="4*#ppt_w"/>
                                          </p:val>
                                        </p:tav>
                                        <p:tav tm="100000">
                                          <p:val>
                                            <p:strVal val="#ppt_w"/>
                                          </p:val>
                                        </p:tav>
                                      </p:tavLst>
                                    </p:anim>
                                    <p:anim calcmode="lin" valueType="num">
                                      <p:cBhvr>
                                        <p:cTn id="29" dur="500" fill="hold"/>
                                        <p:tgtEl>
                                          <p:spTgt spid="10"/>
                                        </p:tgtEl>
                                        <p:attrNameLst>
                                          <p:attrName>ppt_h</p:attrName>
                                        </p:attrNameLst>
                                      </p:cBhvr>
                                      <p:tavLst>
                                        <p:tav tm="0">
                                          <p:val>
                                            <p:strVal val="4*#ppt_h"/>
                                          </p:val>
                                        </p:tav>
                                        <p:tav tm="100000">
                                          <p:val>
                                            <p:strVal val="#ppt_h"/>
                                          </p:val>
                                        </p:tav>
                                      </p:tavLst>
                                    </p:anim>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5" grpId="0" animBg="1"/>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89375"/>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89375"/>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89375"/>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89375"/>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469552"/>
          </a:xfrm>
          <a:prstGeom prst="rect">
            <a:avLst/>
          </a:prstGeom>
          <a:noFill/>
        </p:spPr>
        <p:txBody>
          <a:bodyPr wrap="none" lIns="0" tIns="0" rIns="0" bIns="0" rtlCol="0">
            <a:spAutoFit/>
          </a:bodyPr>
          <a:lstStyle/>
          <a:p>
            <a:pPr algn="just">
              <a:lnSpc>
                <a:spcPct val="120000"/>
              </a:lnSpc>
            </a:pPr>
            <a:r>
              <a:rPr lang="en-US" sz="2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36219"/>
          </a:xfrm>
          <a:prstGeom prst="rect">
            <a:avLst/>
          </a:prstGeom>
        </p:spPr>
        <p:txBody>
          <a:bodyPr wrap="none" lIns="0" tIns="0" rIns="0" bIns="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469552"/>
          </a:xfrm>
          <a:prstGeom prst="rect">
            <a:avLst/>
          </a:prstGeom>
          <a:noFill/>
        </p:spPr>
        <p:txBody>
          <a:bodyPr wrap="none" lIns="0" tIns="0" rIns="0" bIns="0" rtlCol="0">
            <a:spAutoFit/>
          </a:bodyPr>
          <a:lstStyle/>
          <a:p>
            <a:pPr algn="just">
              <a:lnSpc>
                <a:spcPct val="120000"/>
              </a:lnSpc>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469552"/>
          </a:xfrm>
          <a:prstGeom prst="rect">
            <a:avLst/>
          </a:prstGeom>
          <a:noFill/>
        </p:spPr>
        <p:txBody>
          <a:bodyPr wrap="none" lIns="0" tIns="0" rIns="0" bIns="0" rtlCol="0">
            <a:spAutoFit/>
          </a:bodyPr>
          <a:lstStyle/>
          <a:p>
            <a:pPr algn="just">
              <a:lnSpc>
                <a:spcPct val="120000"/>
              </a:lnSpc>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469552"/>
          </a:xfrm>
          <a:prstGeom prst="rect">
            <a:avLst/>
          </a:prstGeom>
          <a:noFill/>
        </p:spPr>
        <p:txBody>
          <a:bodyPr wrap="none" lIns="0" tIns="0" rIns="0" bIns="0" rtlCol="0">
            <a:spAutoFit/>
          </a:bodyPr>
          <a:lstStyle/>
          <a:p>
            <a:pPr algn="just">
              <a:lnSpc>
                <a:spcPct val="120000"/>
              </a:lnSpc>
            </a:pPr>
            <a:r>
              <a:rPr lang="en-US" sz="2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82570"/>
            <a:chOff x="1108416" y="1691638"/>
            <a:chExt cx="1781907" cy="1837217"/>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68685"/>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907375"/>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707040"/>
            <a:chOff x="6000456" y="2833465"/>
            <a:chExt cx="1781907" cy="1863937"/>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6"/>
              <a:ext cx="1356425" cy="1068686"/>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707040"/>
            <a:chOff x="9261816" y="2833466"/>
            <a:chExt cx="1781907" cy="1863936"/>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68685"/>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82570"/>
            <a:chOff x="4369776" y="1691638"/>
            <a:chExt cx="1781907" cy="1837217"/>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68685"/>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82570"/>
            <a:chOff x="7631136" y="1691638"/>
            <a:chExt cx="1781907" cy="1837217"/>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68685"/>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3"/>
            <a:ext cx="2117321" cy="664396"/>
            <a:chOff x="1044259" y="4741945"/>
            <a:chExt cx="2836326" cy="569957"/>
          </a:xfrm>
        </p:grpSpPr>
        <p:sp>
          <p:nvSpPr>
            <p:cNvPr id="30" name="Rectangle 29"/>
            <p:cNvSpPr/>
            <p:nvPr/>
          </p:nvSpPr>
          <p:spPr>
            <a:xfrm>
              <a:off x="1066956" y="4931701"/>
              <a:ext cx="2813629" cy="380201"/>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02642"/>
            </a:xfrm>
            <a:prstGeom prst="rect">
              <a:avLst/>
            </a:prstGeom>
            <a:noFill/>
          </p:spPr>
          <p:txBody>
            <a:bodyPr wrap="squar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6"/>
            <a:ext cx="2117321" cy="664394"/>
            <a:chOff x="4323276" y="4741945"/>
            <a:chExt cx="2836326" cy="569958"/>
          </a:xfrm>
        </p:grpSpPr>
        <p:sp>
          <p:nvSpPr>
            <p:cNvPr id="32" name="Rectangle 31"/>
            <p:cNvSpPr/>
            <p:nvPr/>
          </p:nvSpPr>
          <p:spPr>
            <a:xfrm>
              <a:off x="4345973" y="4931701"/>
              <a:ext cx="2813629" cy="380202"/>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02643"/>
            </a:xfrm>
            <a:prstGeom prst="rect">
              <a:avLst/>
            </a:prstGeom>
            <a:noFill/>
          </p:spPr>
          <p:txBody>
            <a:bodyPr wrap="squar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81161"/>
            <a:chOff x="7552274" y="4727562"/>
            <a:chExt cx="2836326" cy="584340"/>
          </a:xfrm>
        </p:grpSpPr>
        <p:sp>
          <p:nvSpPr>
            <p:cNvPr id="34" name="Rectangle 33"/>
            <p:cNvSpPr/>
            <p:nvPr/>
          </p:nvSpPr>
          <p:spPr>
            <a:xfrm>
              <a:off x="7574971" y="4931701"/>
              <a:ext cx="2813629" cy="380201"/>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02643"/>
            </a:xfrm>
            <a:prstGeom prst="rect">
              <a:avLst/>
            </a:prstGeom>
            <a:noFill/>
          </p:spPr>
          <p:txBody>
            <a:bodyPr wrap="squar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0" y="0"/>
            <a:ext cx="12858750" cy="723265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150169" y="1528093"/>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1917990"/>
            <a:ext cx="1513416" cy="1046312"/>
          </a:xfrm>
          <a:prstGeom prst="rect">
            <a:avLst/>
          </a:prstGeom>
          <a:noFill/>
        </p:spPr>
        <p:txBody>
          <a:bodyPr wrap="square" lIns="0" tIns="0" rIns="0" bIns="0" rtlCol="0" anchor="ctr" anchorCtr="0">
            <a:spAutoFit/>
          </a:bodyPr>
          <a:lstStyle/>
          <a:p>
            <a:pPr algn="ctr"/>
            <a:r>
              <a:rPr lang="en-US" altLang="zh-CN" sz="4799" dirty="0">
                <a:solidFill>
                  <a:schemeClr val="accent1"/>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2086805"/>
            <a:ext cx="3184233" cy="369332"/>
          </a:xfrm>
          <a:prstGeom prst="rect">
            <a:avLst/>
          </a:prstGeom>
        </p:spPr>
        <p:txBody>
          <a:bodyPr wrap="square" lIns="0" tIns="0" rIns="0" bIns="0">
            <a:spAutoFit/>
          </a:bodyPr>
          <a:lstStyle/>
          <a:p>
            <a:r>
              <a:rPr lang="zh-CN" alt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465351" y="250778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250778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2780600"/>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2780600"/>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93315663"/>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4/3*#ppt_w"/>
                                          </p:val>
                                        </p:tav>
                                        <p:tav tm="100000">
                                          <p:val>
                                            <p:strVal val="#ppt_w"/>
                                          </p:val>
                                        </p:tav>
                                      </p:tavLst>
                                    </p:anim>
                                    <p:anim calcmode="lin" valueType="num">
                                      <p:cBhvr>
                                        <p:cTn id="8"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46"/>
                                        </p:tgtEl>
                                        <p:attrNameLst>
                                          <p:attrName>style.visibility</p:attrName>
                                        </p:attrNameLst>
                                      </p:cBhvr>
                                      <p:to>
                                        <p:strVal val="visible"/>
                                      </p:to>
                                    </p:set>
                                    <p:anim by="(-#ppt_w*2)" calcmode="lin" valueType="num">
                                      <p:cBhvr rctx="PPT">
                                        <p:cTn id="20" dur="500" autoRev="1" fill="hold">
                                          <p:stCondLst>
                                            <p:cond delay="0"/>
                                          </p:stCondLst>
                                        </p:cTn>
                                        <p:tgtEl>
                                          <p:spTgt spid="46"/>
                                        </p:tgtEl>
                                        <p:attrNameLst>
                                          <p:attrName>ppt_w</p:attrName>
                                        </p:attrNameLst>
                                      </p:cBhvr>
                                    </p:anim>
                                    <p:anim by="(#ppt_w*0.50)" calcmode="lin" valueType="num">
                                      <p:cBhvr>
                                        <p:cTn id="21" dur="500" decel="50000" autoRev="1" fill="hold">
                                          <p:stCondLst>
                                            <p:cond delay="0"/>
                                          </p:stCondLst>
                                        </p:cTn>
                                        <p:tgtEl>
                                          <p:spTgt spid="46"/>
                                        </p:tgtEl>
                                        <p:attrNameLst>
                                          <p:attrName>ppt_x</p:attrName>
                                        </p:attrNameLst>
                                      </p:cBhvr>
                                    </p:anim>
                                    <p:anim from="(-#ppt_h/2)" to="(#ppt_y)" calcmode="lin" valueType="num">
                                      <p:cBhvr>
                                        <p:cTn id="22" dur="1000" fill="hold">
                                          <p:stCondLst>
                                            <p:cond delay="0"/>
                                          </p:stCondLst>
                                        </p:cTn>
                                        <p:tgtEl>
                                          <p:spTgt spid="46"/>
                                        </p:tgtEl>
                                        <p:attrNameLst>
                                          <p:attrName>ppt_y</p:attrName>
                                        </p:attrNameLst>
                                      </p:cBhvr>
                                    </p:anim>
                                    <p:animRot by="21600000">
                                      <p:cBhvr>
                                        <p:cTn id="23" dur="1000" fill="hold">
                                          <p:stCondLst>
                                            <p:cond delay="0"/>
                                          </p:stCondLst>
                                        </p:cTn>
                                        <p:tgtEl>
                                          <p:spTgt spid="46"/>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23" presetClass="entr" presetSubtype="32"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strVal val="4*#ppt_w"/>
                                          </p:val>
                                        </p:tav>
                                        <p:tav tm="100000">
                                          <p:val>
                                            <p:strVal val="#ppt_w"/>
                                          </p:val>
                                        </p:tav>
                                      </p:tavLst>
                                    </p:anim>
                                    <p:anim calcmode="lin" valueType="num">
                                      <p:cBhvr>
                                        <p:cTn id="29" dur="500" fill="hold"/>
                                        <p:tgtEl>
                                          <p:spTgt spid="10"/>
                                        </p:tgtEl>
                                        <p:attrNameLst>
                                          <p:attrName>ppt_h</p:attrName>
                                        </p:attrNameLst>
                                      </p:cBhvr>
                                      <p:tavLst>
                                        <p:tav tm="0">
                                          <p:val>
                                            <p:strVal val="4*#ppt_h"/>
                                          </p:val>
                                        </p:tav>
                                        <p:tav tm="100000">
                                          <p:val>
                                            <p:strVal val="#ppt_h"/>
                                          </p:val>
                                        </p:tav>
                                      </p:tavLst>
                                    </p:anim>
                                  </p:childTnLst>
                                </p:cTn>
                              </p:par>
                            </p:childTnLst>
                          </p:cTn>
                        </p:par>
                        <p:par>
                          <p:cTn id="30" fill="hold">
                            <p:stCondLst>
                              <p:cond delay="500"/>
                            </p:stCondLst>
                            <p:childTnLst>
                              <p:par>
                                <p:cTn id="31" presetID="1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1000"/>
                            </p:stCondLst>
                            <p:childTnLst>
                              <p:par>
                                <p:cTn id="36" presetID="1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p:tgtEl>
                                          <p:spTgt spid="12"/>
                                        </p:tgtEl>
                                        <p:attrNameLst>
                                          <p:attrName>ppt_x</p:attrName>
                                        </p:attrNameLst>
                                      </p:cBhvr>
                                      <p:tavLst>
                                        <p:tav tm="0">
                                          <p:val>
                                            <p:strVal val="#ppt_x-#ppt_w*1.125000"/>
                                          </p:val>
                                        </p:tav>
                                        <p:tav tm="100000">
                                          <p:val>
                                            <p:strVal val="#ppt_x"/>
                                          </p:val>
                                        </p:tav>
                                      </p:tavLst>
                                    </p:anim>
                                    <p:animEffect transition="in" filter="wipe(right)">
                                      <p:cBhvr>
                                        <p:cTn id="39" dur="500"/>
                                        <p:tgtEl>
                                          <p:spTgt spid="12"/>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par>
                          <p:cTn id="45" fill="hold">
                            <p:stCondLst>
                              <p:cond delay="2000"/>
                            </p:stCondLst>
                            <p:childTnLst>
                              <p:par>
                                <p:cTn id="46" presetID="1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righ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5" grpId="0" animBg="1"/>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ext uri="{D42A27DB-BD31-4B8C-83A1-F6EECF244321}">
                <p14:modId xmlns:p14="http://schemas.microsoft.com/office/powerpoint/2010/main" val="2468403918"/>
              </p:ext>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9E0BC77-BF1C-4C93-9471-6EE43A66BF7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97.pptx"/>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495">
      <a:dk1>
        <a:sysClr val="windowText" lastClr="000000"/>
      </a:dk1>
      <a:lt1>
        <a:sysClr val="window" lastClr="FFFFFF"/>
      </a:lt1>
      <a:dk2>
        <a:srgbClr val="44546A"/>
      </a:dk2>
      <a:lt2>
        <a:srgbClr val="E7E6E6"/>
      </a:lt2>
      <a:accent1>
        <a:srgbClr val="0070C0"/>
      </a:accent1>
      <a:accent2>
        <a:srgbClr val="08B2F0"/>
      </a:accent2>
      <a:accent3>
        <a:srgbClr val="0070C0"/>
      </a:accent3>
      <a:accent4>
        <a:srgbClr val="08B2F0"/>
      </a:accent4>
      <a:accent5>
        <a:srgbClr val="0070C0"/>
      </a:accent5>
      <a:accent6>
        <a:srgbClr val="08B2F0"/>
      </a:accent6>
      <a:hlink>
        <a:srgbClr val="0070C0"/>
      </a:hlink>
      <a:folHlink>
        <a:srgbClr val="08B2F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2825</Words>
  <Application>Microsoft Office PowerPoint</Application>
  <PresentationFormat>自定义</PresentationFormat>
  <Paragraphs>235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
  <cp:keywords>www.1ppt.com</cp:keywords>
  <cp:lastModifiedBy/>
  <cp:revision>1</cp:revision>
  <dcterms:created xsi:type="dcterms:W3CDTF">2016-10-17T14:00:15Z</dcterms:created>
  <dcterms:modified xsi:type="dcterms:W3CDTF">2018-10-30T13:47:08Z</dcterms:modified>
</cp:coreProperties>
</file>