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7" r:id="rId2"/>
  </p:sldMasterIdLst>
  <p:notesMasterIdLst>
    <p:notesMasterId r:id="rId26"/>
  </p:notesMasterIdLst>
  <p:handoutMasterIdLst>
    <p:handoutMasterId r:id="rId27"/>
  </p:handoutMasterIdLst>
  <p:sldIdLst>
    <p:sldId id="3381" r:id="rId3"/>
    <p:sldId id="3383" r:id="rId4"/>
    <p:sldId id="3382" r:id="rId5"/>
    <p:sldId id="3327" r:id="rId6"/>
    <p:sldId id="3336" r:id="rId7"/>
    <p:sldId id="3355" r:id="rId8"/>
    <p:sldId id="3334" r:id="rId9"/>
    <p:sldId id="3384" r:id="rId10"/>
    <p:sldId id="3331" r:id="rId11"/>
    <p:sldId id="3335" r:id="rId12"/>
    <p:sldId id="3329" r:id="rId13"/>
    <p:sldId id="3328" r:id="rId14"/>
    <p:sldId id="3385" r:id="rId15"/>
    <p:sldId id="3354" r:id="rId16"/>
    <p:sldId id="3333" r:id="rId17"/>
    <p:sldId id="3332" r:id="rId18"/>
    <p:sldId id="3326" r:id="rId19"/>
    <p:sldId id="3386" r:id="rId20"/>
    <p:sldId id="3353" r:id="rId21"/>
    <p:sldId id="3341" r:id="rId22"/>
    <p:sldId id="3330" r:id="rId23"/>
    <p:sldId id="3387" r:id="rId24"/>
    <p:sldId id="338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97E9B"/>
    <a:srgbClr val="900000"/>
    <a:srgbClr val="0FC7D3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F47-4150-8DE8-869E03851D3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F47-4150-8DE8-869E03851D3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F47-4150-8DE8-869E03851D38}"/>
              </c:ext>
            </c:extLst>
          </c:dPt>
          <c:dLbls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0.00%</c:formatCode>
                <c:ptCount val="4"/>
                <c:pt idx="0">
                  <c:v>0.58399999999999996</c:v>
                </c:pt>
                <c:pt idx="1">
                  <c:v>0.65</c:v>
                </c:pt>
                <c:pt idx="2">
                  <c:v>0.93899999999999995</c:v>
                </c:pt>
                <c:pt idx="3">
                  <c:v>0.77700000000000002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6F47-4150-8DE8-869E03851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64183680"/>
        <c:axId val="64349696"/>
      </c:barChart>
      <c:catAx>
        <c:axId val="641836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4349696"/>
        <c:crosses val="autoZero"/>
        <c:auto val="1"/>
        <c:lblAlgn val="ctr"/>
        <c:lblOffset val="100"/>
        <c:noMultiLvlLbl val="0"/>
      </c:catAx>
      <c:valAx>
        <c:axId val="6434969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64183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B31-46EC-8AE0-4B36E65E097C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31-46EC-8AE0-4B36E65E097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3B31-46EC-8AE0-4B36E65E097C}"/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B31-46EC-8AE0-4B36E65E097C}"/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3B31-46EC-8AE0-4B36E65E097C}"/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5-3B31-46EC-8AE0-4B36E65E097C}"/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3B31-46EC-8AE0-4B36E65E09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212743680"/>
        <c:axId val="213000192"/>
      </c:barChart>
      <c:dateAx>
        <c:axId val="212743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213000192"/>
        <c:crosses val="autoZero"/>
        <c:auto val="0"/>
        <c:lblOffset val="100"/>
        <c:baseTimeUnit val="days"/>
      </c:dateAx>
      <c:valAx>
        <c:axId val="213000192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212743680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486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241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6914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157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2611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2020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4103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8900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8176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5378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938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1011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6039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2926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150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883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56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708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160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25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846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39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08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049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07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263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70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78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53782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983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512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443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04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120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11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5" r:id="rId2"/>
    <p:sldLayoutId id="214748398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437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205204" y="5805045"/>
            <a:ext cx="6921857" cy="9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buNone/>
            </a:pP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meeting| is suitable for the reporting on activities report | bio | work summary report, etc. | | meeting| is suitable for the reporting on activities report | bio | work summary report, etc. | | meeting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365479" y="6777474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620121" y="4840461"/>
            <a:ext cx="771391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6600" cap="all" dirty="0">
                <a:solidFill>
                  <a:schemeClr val="accent1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医疗工作汇报模板</a:t>
            </a:r>
          </a:p>
        </p:txBody>
      </p:sp>
    </p:spTree>
    <p:extLst>
      <p:ext uri="{BB962C8B-B14F-4D97-AF65-F5344CB8AC3E}">
        <p14:creationId xmlns:p14="http://schemas.microsoft.com/office/powerpoint/2010/main" val="246700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95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45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615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7" grpId="1"/>
          <p:bldP spid="8" grpId="0"/>
          <p:bldP spid="8" grpId="1"/>
          <p:bldP spid="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95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45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615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7" grpId="1"/>
          <p:bldP spid="8" grpId="0"/>
          <p:bldP spid="8" grpId="1"/>
          <p:bldP spid="1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AutoShape 1"/>
          <p:cNvSpPr>
            <a:spLocks/>
          </p:cNvSpPr>
          <p:nvPr/>
        </p:nvSpPr>
        <p:spPr bwMode="auto">
          <a:xfrm>
            <a:off x="957263" y="3834385"/>
            <a:ext cx="5158270" cy="713244"/>
          </a:xfrm>
          <a:prstGeom prst="roundRect">
            <a:avLst>
              <a:gd name="adj" fmla="val 49361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4" name="AutoShape 2"/>
          <p:cNvSpPr>
            <a:spLocks/>
          </p:cNvSpPr>
          <p:nvPr/>
        </p:nvSpPr>
        <p:spPr bwMode="auto">
          <a:xfrm>
            <a:off x="6703437" y="3834385"/>
            <a:ext cx="5342513" cy="713244"/>
          </a:xfrm>
          <a:prstGeom prst="roundRect">
            <a:avLst>
              <a:gd name="adj" fmla="val 49361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6" name="AutoShape 4"/>
          <p:cNvSpPr>
            <a:spLocks/>
          </p:cNvSpPr>
          <p:nvPr/>
        </p:nvSpPr>
        <p:spPr bwMode="auto">
          <a:xfrm>
            <a:off x="2990501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79" name="AutoShape 7"/>
          <p:cNvSpPr>
            <a:spLocks/>
          </p:cNvSpPr>
          <p:nvPr/>
        </p:nvSpPr>
        <p:spPr bwMode="auto">
          <a:xfrm>
            <a:off x="8638775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81" name="AutoShape 12"/>
          <p:cNvSpPr>
            <a:spLocks/>
          </p:cNvSpPr>
          <p:nvPr/>
        </p:nvSpPr>
        <p:spPr bwMode="auto">
          <a:xfrm>
            <a:off x="5367970" y="3145761"/>
            <a:ext cx="1045245" cy="1048229"/>
          </a:xfrm>
          <a:custGeom>
            <a:avLst/>
            <a:gdLst>
              <a:gd name="T0" fmla="+- 0 10816 32"/>
              <a:gd name="T1" fmla="*/ T0 w 21568"/>
              <a:gd name="T2" fmla="*/ 10800 h 21600"/>
              <a:gd name="T3" fmla="+- 0 10816 32"/>
              <a:gd name="T4" fmla="*/ T3 w 21568"/>
              <a:gd name="T5" fmla="*/ 10800 h 21600"/>
              <a:gd name="T6" fmla="+- 0 10816 32"/>
              <a:gd name="T7" fmla="*/ T6 w 21568"/>
              <a:gd name="T8" fmla="*/ 10800 h 21600"/>
              <a:gd name="T9" fmla="+- 0 10816 32"/>
              <a:gd name="T10" fmla="*/ T9 w 2156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68" h="21600">
                <a:moveTo>
                  <a:pt x="21409" y="0"/>
                </a:moveTo>
                <a:cubicBezTo>
                  <a:pt x="18161" y="0"/>
                  <a:pt x="14923" y="755"/>
                  <a:pt x="11945" y="2220"/>
                </a:cubicBezTo>
                <a:cubicBezTo>
                  <a:pt x="11786" y="2334"/>
                  <a:pt x="11610" y="2421"/>
                  <a:pt x="11419" y="2466"/>
                </a:cubicBezTo>
                <a:cubicBezTo>
                  <a:pt x="9667" y="3389"/>
                  <a:pt x="8018" y="4575"/>
                  <a:pt x="6525" y="6016"/>
                </a:cubicBezTo>
                <a:cubicBezTo>
                  <a:pt x="6393" y="6245"/>
                  <a:pt x="6208" y="6432"/>
                  <a:pt x="5979" y="6565"/>
                </a:cubicBezTo>
                <a:cubicBezTo>
                  <a:pt x="4514" y="8085"/>
                  <a:pt x="3317" y="9765"/>
                  <a:pt x="2390" y="11552"/>
                </a:cubicBezTo>
                <a:cubicBezTo>
                  <a:pt x="2351" y="11676"/>
                  <a:pt x="2294" y="11792"/>
                  <a:pt x="2225" y="11902"/>
                </a:cubicBezTo>
                <a:cubicBezTo>
                  <a:pt x="714" y="14948"/>
                  <a:pt x="-32" y="18275"/>
                  <a:pt x="0" y="21599"/>
                </a:cubicBezTo>
                <a:cubicBezTo>
                  <a:pt x="12266" y="21599"/>
                  <a:pt x="17378" y="21599"/>
                  <a:pt x="17378" y="21599"/>
                </a:cubicBezTo>
                <a:cubicBezTo>
                  <a:pt x="17378" y="19273"/>
                  <a:pt x="19240" y="17410"/>
                  <a:pt x="21568" y="17410"/>
                </a:cubicBezTo>
                <a:cubicBezTo>
                  <a:pt x="21568" y="5"/>
                  <a:pt x="21568" y="442"/>
                  <a:pt x="21568" y="6"/>
                </a:cubicBezTo>
                <a:cubicBezTo>
                  <a:pt x="21515" y="6"/>
                  <a:pt x="21462" y="0"/>
                  <a:pt x="2140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2" name="AutoShape 13"/>
          <p:cNvSpPr>
            <a:spLocks/>
          </p:cNvSpPr>
          <p:nvPr/>
        </p:nvSpPr>
        <p:spPr bwMode="auto">
          <a:xfrm>
            <a:off x="5365731" y="4193989"/>
            <a:ext cx="1045245" cy="1027340"/>
          </a:xfrm>
          <a:custGeom>
            <a:avLst/>
            <a:gdLst>
              <a:gd name="T0" fmla="*/ 10800 w 21600"/>
              <a:gd name="T1" fmla="*/ 10779 h 21559"/>
              <a:gd name="T2" fmla="*/ 10800 w 21600"/>
              <a:gd name="T3" fmla="*/ 10779 h 21559"/>
              <a:gd name="T4" fmla="*/ 10800 w 21600"/>
              <a:gd name="T5" fmla="*/ 10779 h 21559"/>
              <a:gd name="T6" fmla="*/ 10800 w 21600"/>
              <a:gd name="T7" fmla="*/ 10779 h 2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59">
                <a:moveTo>
                  <a:pt x="0" y="0"/>
                </a:moveTo>
                <a:cubicBezTo>
                  <a:pt x="53" y="5502"/>
                  <a:pt x="2137" y="10988"/>
                  <a:pt x="6271" y="15186"/>
                </a:cubicBezTo>
                <a:cubicBezTo>
                  <a:pt x="10500" y="19481"/>
                  <a:pt x="16056" y="21599"/>
                  <a:pt x="21600" y="21558"/>
                </a:cubicBezTo>
                <a:cubicBezTo>
                  <a:pt x="21600" y="9859"/>
                  <a:pt x="21600" y="4260"/>
                  <a:pt x="21600" y="4260"/>
                </a:cubicBezTo>
                <a:cubicBezTo>
                  <a:pt x="19268" y="4260"/>
                  <a:pt x="17404" y="2333"/>
                  <a:pt x="17404" y="0"/>
                </a:cubicBezTo>
                <a:cubicBezTo>
                  <a:pt x="0" y="0"/>
                  <a:pt x="444" y="0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3" name="AutoShape 14"/>
          <p:cNvSpPr>
            <a:spLocks/>
          </p:cNvSpPr>
          <p:nvPr/>
        </p:nvSpPr>
        <p:spPr bwMode="auto">
          <a:xfrm>
            <a:off x="6413215" y="3145761"/>
            <a:ext cx="1029578" cy="1048229"/>
          </a:xfrm>
          <a:custGeom>
            <a:avLst/>
            <a:gdLst>
              <a:gd name="T0" fmla="*/ 10773 w 21546"/>
              <a:gd name="T1" fmla="*/ 10800 h 21600"/>
              <a:gd name="T2" fmla="*/ 10773 w 21546"/>
              <a:gd name="T3" fmla="*/ 10800 h 21600"/>
              <a:gd name="T4" fmla="*/ 10773 w 21546"/>
              <a:gd name="T5" fmla="*/ 10800 h 21600"/>
              <a:gd name="T6" fmla="*/ 10773 w 215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46" h="21600">
                <a:moveTo>
                  <a:pt x="0" y="0"/>
                </a:moveTo>
                <a:cubicBezTo>
                  <a:pt x="0" y="12337"/>
                  <a:pt x="0" y="17409"/>
                  <a:pt x="0" y="17409"/>
                </a:cubicBezTo>
                <a:cubicBezTo>
                  <a:pt x="2328" y="17409"/>
                  <a:pt x="4253" y="19272"/>
                  <a:pt x="4253" y="21599"/>
                </a:cubicBezTo>
                <a:cubicBezTo>
                  <a:pt x="21545" y="21599"/>
                  <a:pt x="21007" y="21599"/>
                  <a:pt x="21544" y="21599"/>
                </a:cubicBezTo>
                <a:cubicBezTo>
                  <a:pt x="21600" y="16054"/>
                  <a:pt x="19487" y="10491"/>
                  <a:pt x="15193" y="6260"/>
                </a:cubicBezTo>
                <a:cubicBezTo>
                  <a:pt x="10994" y="2124"/>
                  <a:pt x="5503" y="39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4" name="AutoShape 15"/>
          <p:cNvSpPr>
            <a:spLocks/>
          </p:cNvSpPr>
          <p:nvPr/>
        </p:nvSpPr>
        <p:spPr bwMode="auto">
          <a:xfrm>
            <a:off x="6410978" y="4193989"/>
            <a:ext cx="1030323" cy="1027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64" y="0"/>
                </a:moveTo>
                <a:cubicBezTo>
                  <a:pt x="4264" y="2337"/>
                  <a:pt x="2334" y="4268"/>
                  <a:pt x="0" y="4268"/>
                </a:cubicBezTo>
                <a:cubicBezTo>
                  <a:pt x="0" y="21599"/>
                  <a:pt x="0" y="21053"/>
                  <a:pt x="0" y="21600"/>
                </a:cubicBezTo>
                <a:cubicBezTo>
                  <a:pt x="5517" y="21559"/>
                  <a:pt x="11022" y="19436"/>
                  <a:pt x="15232" y="15216"/>
                </a:cubicBezTo>
                <a:cubicBezTo>
                  <a:pt x="19427" y="11009"/>
                  <a:pt x="21545" y="5512"/>
                  <a:pt x="21599" y="0"/>
                </a:cubicBezTo>
                <a:cubicBezTo>
                  <a:pt x="9836" y="0"/>
                  <a:pt x="4264" y="0"/>
                  <a:pt x="426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5" name="AutoShape 16"/>
          <p:cNvSpPr>
            <a:spLocks/>
          </p:cNvSpPr>
          <p:nvPr/>
        </p:nvSpPr>
        <p:spPr bwMode="auto">
          <a:xfrm>
            <a:off x="6412471" y="2840618"/>
            <a:ext cx="1514523" cy="15466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900"/>
                </a:cubicBezTo>
                <a:cubicBezTo>
                  <a:pt x="21599" y="18900"/>
                  <a:pt x="21599" y="18900"/>
                  <a:pt x="21599" y="18900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900"/>
                  <a:pt x="11144" y="18900"/>
                  <a:pt x="11144" y="18900"/>
                </a:cubicBezTo>
                <a:cubicBezTo>
                  <a:pt x="13327" y="18900"/>
                  <a:pt x="13327" y="18900"/>
                  <a:pt x="13327" y="18900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AutoShape 17"/>
          <p:cNvSpPr>
            <a:spLocks/>
          </p:cNvSpPr>
          <p:nvPr/>
        </p:nvSpPr>
        <p:spPr bwMode="auto">
          <a:xfrm>
            <a:off x="5056859" y="2675738"/>
            <a:ext cx="1549588" cy="1522729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600"/>
                </a:cubicBezTo>
                <a:cubicBezTo>
                  <a:pt x="5890" y="21600"/>
                  <a:pt x="5890" y="21600"/>
                  <a:pt x="5890" y="21600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AutoShape 18"/>
          <p:cNvSpPr>
            <a:spLocks/>
          </p:cNvSpPr>
          <p:nvPr/>
        </p:nvSpPr>
        <p:spPr bwMode="auto">
          <a:xfrm>
            <a:off x="4895708" y="4008217"/>
            <a:ext cx="1516761" cy="1542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600" y="21599"/>
                </a:cubicBezTo>
                <a:cubicBezTo>
                  <a:pt x="21600" y="15509"/>
                  <a:pt x="21600" y="15509"/>
                  <a:pt x="21600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8" name="AutoShape 19"/>
          <p:cNvSpPr>
            <a:spLocks/>
          </p:cNvSpPr>
          <p:nvPr/>
        </p:nvSpPr>
        <p:spPr bwMode="auto">
          <a:xfrm>
            <a:off x="6219237" y="4270090"/>
            <a:ext cx="1546605" cy="14257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699" y="19403"/>
                </a:moveTo>
                <a:cubicBezTo>
                  <a:pt x="12768" y="19403"/>
                  <a:pt x="21037" y="10861"/>
                  <a:pt x="21600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5" y="7199"/>
                  <a:pt x="9562" y="12813"/>
                  <a:pt x="2812" y="12813"/>
                </a:cubicBezTo>
                <a:cubicBezTo>
                  <a:pt x="2756" y="12813"/>
                  <a:pt x="2756" y="12813"/>
                  <a:pt x="2699" y="12813"/>
                </a:cubicBezTo>
                <a:cubicBezTo>
                  <a:pt x="2699" y="10494"/>
                  <a:pt x="2699" y="10494"/>
                  <a:pt x="2699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699" y="21600"/>
                  <a:pt x="2699" y="21600"/>
                  <a:pt x="2699" y="21600"/>
                </a:cubicBezTo>
                <a:lnTo>
                  <a:pt x="2699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2324920" y="248772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628700" y="2894259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ounded Rectangle 11"/>
          <p:cNvSpPr>
            <a:spLocks noChangeAspect="1"/>
          </p:cNvSpPr>
          <p:nvPr/>
        </p:nvSpPr>
        <p:spPr>
          <a:xfrm>
            <a:off x="4054350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4108613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9113963" y="248772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9113963" y="2894259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8310596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8364860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324920" y="511854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628700" y="5525080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4008474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4062737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9109075" y="511854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9109075" y="5525080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8310596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8364860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71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 autoUpdateAnimBg="0"/>
      <p:bldP spid="74" grpId="0" animBg="1" autoUpdateAnimBg="0"/>
      <p:bldP spid="76" grpId="0" autoUpdateAnimBg="0"/>
      <p:bldP spid="79" grpId="0" autoUpdateAnimBg="0"/>
      <p:bldP spid="85" grpId="0" animBg="1"/>
      <p:bldP spid="86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8" name="文本框 16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9" name="文本框 16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94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571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31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1028775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6372900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6370669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3657675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>
            <a:grpSpLocks/>
          </p:cNvGrpSpPr>
          <p:nvPr/>
        </p:nvGrpSpPr>
        <p:grpSpPr bwMode="auto">
          <a:xfrm>
            <a:off x="6311975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>
            <a:grpSpLocks/>
          </p:cNvGrpSpPr>
          <p:nvPr/>
        </p:nvGrpSpPr>
        <p:grpSpPr bwMode="auto">
          <a:xfrm>
            <a:off x="8978975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21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103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2770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62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2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18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405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9" y="2130821"/>
            <a:ext cx="12855223" cy="510138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508" y="695641"/>
            <a:ext cx="2515737" cy="64776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562" y="678789"/>
            <a:ext cx="3095272" cy="64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42" y="7066496"/>
            <a:ext cx="12854870" cy="1657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942" y="2047965"/>
            <a:ext cx="12854870" cy="1657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802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558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52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9055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76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298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26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6795" y="3688324"/>
            <a:ext cx="1209938" cy="1209938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164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375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505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205204" y="5805045"/>
            <a:ext cx="6921857" cy="9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buNone/>
            </a:pP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meeting| is suitable for the reporting on activities report | bio | work summary report, etc. | | meeting| is suitable for the reporting on activities report | bio | work summary report, etc. | | meeting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555683" y="6777474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269135" y="4840461"/>
            <a:ext cx="785792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7200" cap="all" dirty="0" smtClean="0">
                <a:solidFill>
                  <a:schemeClr val="accent1">
                    <a:lumMod val="7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7200" cap="all" dirty="0">
              <a:solidFill>
                <a:schemeClr val="accent1">
                  <a:lumMod val="75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2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95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45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615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7" grpId="1"/>
          <p:bldP spid="8" grpId="0"/>
          <p:bldP spid="8" grpId="1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95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45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615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7" grpId="1"/>
          <p:bldP spid="8" grpId="0"/>
          <p:bldP spid="8" grpId="1"/>
          <p:bldP spid="10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366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85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500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65"/>
          <p:cNvGraphicFramePr/>
          <p:nvPr>
            <p:extLst/>
          </p:nvPr>
        </p:nvGraphicFramePr>
        <p:xfrm>
          <a:off x="1773562" y="2176165"/>
          <a:ext cx="5774115" cy="3802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Freeform 19"/>
          <p:cNvSpPr>
            <a:spLocks/>
          </p:cNvSpPr>
          <p:nvPr/>
        </p:nvSpPr>
        <p:spPr bwMode="auto">
          <a:xfrm>
            <a:off x="2245611" y="4395220"/>
            <a:ext cx="675187" cy="1456915"/>
          </a:xfrm>
          <a:custGeom>
            <a:avLst/>
            <a:gdLst>
              <a:gd name="T0" fmla="*/ 379 w 488"/>
              <a:gd name="T1" fmla="*/ 1053 h 1053"/>
              <a:gd name="T2" fmla="*/ 109 w 488"/>
              <a:gd name="T3" fmla="*/ 1053 h 1053"/>
              <a:gd name="T4" fmla="*/ 109 w 488"/>
              <a:gd name="T5" fmla="*/ 247 h 1053"/>
              <a:gd name="T6" fmla="*/ 0 w 488"/>
              <a:gd name="T7" fmla="*/ 247 h 1053"/>
              <a:gd name="T8" fmla="*/ 241 w 488"/>
              <a:gd name="T9" fmla="*/ 0 h 1053"/>
              <a:gd name="T10" fmla="*/ 488 w 488"/>
              <a:gd name="T11" fmla="*/ 247 h 1053"/>
              <a:gd name="T12" fmla="*/ 379 w 488"/>
              <a:gd name="T13" fmla="*/ 247 h 1053"/>
              <a:gd name="T14" fmla="*/ 379 w 488"/>
              <a:gd name="T15" fmla="*/ 1053 h 1053"/>
              <a:gd name="T16" fmla="*/ 379 w 488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053">
                <a:moveTo>
                  <a:pt x="379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8" y="247"/>
                </a:lnTo>
                <a:lnTo>
                  <a:pt x="379" y="247"/>
                </a:lnTo>
                <a:lnTo>
                  <a:pt x="379" y="1053"/>
                </a:lnTo>
                <a:lnTo>
                  <a:pt x="379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3630382" y="3548893"/>
            <a:ext cx="675187" cy="1249377"/>
          </a:xfrm>
          <a:custGeom>
            <a:avLst/>
            <a:gdLst>
              <a:gd name="T0" fmla="*/ 115 w 488"/>
              <a:gd name="T1" fmla="*/ 0 h 903"/>
              <a:gd name="T2" fmla="*/ 379 w 488"/>
              <a:gd name="T3" fmla="*/ 0 h 903"/>
              <a:gd name="T4" fmla="*/ 379 w 488"/>
              <a:gd name="T5" fmla="*/ 662 h 903"/>
              <a:gd name="T6" fmla="*/ 488 w 488"/>
              <a:gd name="T7" fmla="*/ 662 h 903"/>
              <a:gd name="T8" fmla="*/ 247 w 488"/>
              <a:gd name="T9" fmla="*/ 903 h 903"/>
              <a:gd name="T10" fmla="*/ 0 w 488"/>
              <a:gd name="T11" fmla="*/ 662 h 903"/>
              <a:gd name="T12" fmla="*/ 115 w 488"/>
              <a:gd name="T13" fmla="*/ 662 h 903"/>
              <a:gd name="T14" fmla="*/ 115 w 488"/>
              <a:gd name="T15" fmla="*/ 0 h 903"/>
              <a:gd name="T16" fmla="*/ 115 w 488"/>
              <a:gd name="T17" fmla="*/ 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903">
                <a:moveTo>
                  <a:pt x="115" y="0"/>
                </a:moveTo>
                <a:lnTo>
                  <a:pt x="379" y="0"/>
                </a:lnTo>
                <a:lnTo>
                  <a:pt x="379" y="662"/>
                </a:lnTo>
                <a:lnTo>
                  <a:pt x="488" y="662"/>
                </a:lnTo>
                <a:lnTo>
                  <a:pt x="247" y="903"/>
                </a:lnTo>
                <a:lnTo>
                  <a:pt x="0" y="662"/>
                </a:lnTo>
                <a:lnTo>
                  <a:pt x="115" y="662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5012577" y="4395220"/>
            <a:ext cx="673803" cy="1456915"/>
          </a:xfrm>
          <a:custGeom>
            <a:avLst/>
            <a:gdLst>
              <a:gd name="T0" fmla="*/ 373 w 487"/>
              <a:gd name="T1" fmla="*/ 1053 h 1053"/>
              <a:gd name="T2" fmla="*/ 109 w 487"/>
              <a:gd name="T3" fmla="*/ 1053 h 1053"/>
              <a:gd name="T4" fmla="*/ 109 w 487"/>
              <a:gd name="T5" fmla="*/ 247 h 1053"/>
              <a:gd name="T6" fmla="*/ 0 w 487"/>
              <a:gd name="T7" fmla="*/ 247 h 1053"/>
              <a:gd name="T8" fmla="*/ 241 w 487"/>
              <a:gd name="T9" fmla="*/ 0 h 1053"/>
              <a:gd name="T10" fmla="*/ 487 w 487"/>
              <a:gd name="T11" fmla="*/ 247 h 1053"/>
              <a:gd name="T12" fmla="*/ 373 w 487"/>
              <a:gd name="T13" fmla="*/ 247 h 1053"/>
              <a:gd name="T14" fmla="*/ 373 w 487"/>
              <a:gd name="T15" fmla="*/ 1053 h 1053"/>
              <a:gd name="T16" fmla="*/ 373 w 487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7" h="1053">
                <a:moveTo>
                  <a:pt x="373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7" y="247"/>
                </a:lnTo>
                <a:lnTo>
                  <a:pt x="373" y="247"/>
                </a:lnTo>
                <a:lnTo>
                  <a:pt x="373" y="1053"/>
                </a:lnTo>
                <a:lnTo>
                  <a:pt x="373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6397348" y="3085791"/>
            <a:ext cx="675187" cy="1663069"/>
          </a:xfrm>
          <a:custGeom>
            <a:avLst/>
            <a:gdLst>
              <a:gd name="T0" fmla="*/ 115 w 488"/>
              <a:gd name="T1" fmla="*/ 0 h 1202"/>
              <a:gd name="T2" fmla="*/ 379 w 488"/>
              <a:gd name="T3" fmla="*/ 0 h 1202"/>
              <a:gd name="T4" fmla="*/ 379 w 488"/>
              <a:gd name="T5" fmla="*/ 955 h 1202"/>
              <a:gd name="T6" fmla="*/ 488 w 488"/>
              <a:gd name="T7" fmla="*/ 955 h 1202"/>
              <a:gd name="T8" fmla="*/ 247 w 488"/>
              <a:gd name="T9" fmla="*/ 1202 h 1202"/>
              <a:gd name="T10" fmla="*/ 0 w 488"/>
              <a:gd name="T11" fmla="*/ 955 h 1202"/>
              <a:gd name="T12" fmla="*/ 115 w 488"/>
              <a:gd name="T13" fmla="*/ 955 h 1202"/>
              <a:gd name="T14" fmla="*/ 115 w 488"/>
              <a:gd name="T15" fmla="*/ 0 h 1202"/>
              <a:gd name="T16" fmla="*/ 115 w 488"/>
              <a:gd name="T17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202">
                <a:moveTo>
                  <a:pt x="115" y="0"/>
                </a:moveTo>
                <a:lnTo>
                  <a:pt x="379" y="0"/>
                </a:lnTo>
                <a:lnTo>
                  <a:pt x="379" y="955"/>
                </a:lnTo>
                <a:lnTo>
                  <a:pt x="488" y="955"/>
                </a:lnTo>
                <a:lnTo>
                  <a:pt x="247" y="1202"/>
                </a:lnTo>
                <a:lnTo>
                  <a:pt x="0" y="955"/>
                </a:lnTo>
                <a:lnTo>
                  <a:pt x="115" y="955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57606" y="3331110"/>
            <a:ext cx="1547287" cy="25853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8480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2517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31516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6051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229575" y="3724720"/>
            <a:ext cx="337981" cy="30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29575" y="4326606"/>
            <a:ext cx="337981" cy="30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229575" y="4928493"/>
            <a:ext cx="337981" cy="3072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29575" y="5530379"/>
            <a:ext cx="337981" cy="3072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9873" y="3712827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09873" y="4325743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3625" y="4923243"/>
            <a:ext cx="211592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14559" y="5521828"/>
            <a:ext cx="208307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05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3616325"/>
            <a:ext cx="12858044" cy="36163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7797527" y="1600101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907200" y="1600101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618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572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22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982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3BB95E3-983E-4B71-9548-AFADB023DBB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696.pptx"/>
</p:tagLst>
</file>

<file path=ppt/theme/theme1.xml><?xml version="1.0" encoding="utf-8"?>
<a:theme xmlns:a="http://schemas.openxmlformats.org/drawingml/2006/main" name="第一PPT，www.1ppt.com">
  <a:themeElements>
    <a:clrScheme name="自定义 3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67DA8"/>
      </a:accent1>
      <a:accent2>
        <a:srgbClr val="30B9C3"/>
      </a:accent2>
      <a:accent3>
        <a:srgbClr val="167DA8"/>
      </a:accent3>
      <a:accent4>
        <a:srgbClr val="30B9C3"/>
      </a:accent4>
      <a:accent5>
        <a:srgbClr val="167DA8"/>
      </a:accent5>
      <a:accent6>
        <a:srgbClr val="30B9C3"/>
      </a:accent6>
      <a:hlink>
        <a:srgbClr val="167DA8"/>
      </a:hlink>
      <a:folHlink>
        <a:srgbClr val="30B9C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3422</Words>
  <Application>Microsoft Office PowerPoint</Application>
  <PresentationFormat>自定义</PresentationFormat>
  <Paragraphs>256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</dc:title>
  <dc:creator/>
  <cp:keywords>www.1ppt.com</cp:keywords>
  <cp:lastModifiedBy/>
  <cp:revision>1</cp:revision>
  <dcterms:created xsi:type="dcterms:W3CDTF">2016-10-17T14:00:15Z</dcterms:created>
  <dcterms:modified xsi:type="dcterms:W3CDTF">2018-10-30T13:43:27Z</dcterms:modified>
</cp:coreProperties>
</file>