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55" r:id="rId2"/>
  </p:sldMasterIdLst>
  <p:notesMasterIdLst>
    <p:notesMasterId r:id="rId26"/>
  </p:notesMasterIdLst>
  <p:handoutMasterIdLst>
    <p:handoutMasterId r:id="rId27"/>
  </p:handoutMasterIdLst>
  <p:sldIdLst>
    <p:sldId id="3178" r:id="rId3"/>
    <p:sldId id="3179" r:id="rId4"/>
    <p:sldId id="3180" r:id="rId5"/>
    <p:sldId id="3107" r:id="rId6"/>
    <p:sldId id="3110" r:id="rId7"/>
    <p:sldId id="3116" r:id="rId8"/>
    <p:sldId id="3148" r:id="rId9"/>
    <p:sldId id="3181" r:id="rId10"/>
    <p:sldId id="3142" r:id="rId11"/>
    <p:sldId id="3106" r:id="rId12"/>
    <p:sldId id="3141" r:id="rId13"/>
    <p:sldId id="3115" r:id="rId14"/>
    <p:sldId id="3182" r:id="rId15"/>
    <p:sldId id="3111" r:id="rId16"/>
    <p:sldId id="3140" r:id="rId17"/>
    <p:sldId id="3105" r:id="rId18"/>
    <p:sldId id="3104" r:id="rId19"/>
    <p:sldId id="3183" r:id="rId20"/>
    <p:sldId id="3138" r:id="rId21"/>
    <p:sldId id="3108" r:id="rId22"/>
    <p:sldId id="3114" r:id="rId23"/>
    <p:sldId id="3184" r:id="rId24"/>
    <p:sldId id="3185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E1FE"/>
    <a:srgbClr val="5F88F9"/>
    <a:srgbClr val="1CB7F1"/>
    <a:srgbClr val="FBBF09"/>
    <a:srgbClr val="0170C1"/>
    <a:srgbClr val="006AB6"/>
    <a:srgbClr val="8ED7F1"/>
    <a:srgbClr val="D52C0A"/>
    <a:srgbClr val="535353"/>
    <a:srgbClr val="30B9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417" autoAdjust="0"/>
    <p:restoredTop sz="92986" autoAdjust="0"/>
  </p:normalViewPr>
  <p:slideViewPr>
    <p:cSldViewPr>
      <p:cViewPr>
        <p:scale>
          <a:sx n="50" d="100"/>
          <a:sy n="50" d="100"/>
        </p:scale>
        <p:origin x="-420" y="-1698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2018/10/30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2018/10/30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35194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46904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9765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81052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67795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80885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56061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842754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942413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561606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26189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855880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783422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204197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71137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0833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35347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55778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34213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48717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88979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73244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 userDrawn="1"/>
        </p:nvCxnSpPr>
        <p:spPr>
          <a:xfrm>
            <a:off x="455289" y="709542"/>
            <a:ext cx="10530592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 userDrawn="1"/>
        </p:nvSpPr>
        <p:spPr>
          <a:xfrm>
            <a:off x="11125200" y="0"/>
            <a:ext cx="1733550" cy="70954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1750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884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3459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5987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005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883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D9A3C-EDB8-47A7-A89F-8B39791795A3}" type="datetimeFigureOut">
              <a:rPr lang="zh-CN" altLang="en-US" smtClean="0"/>
              <a:t>2018/10/30</a:t>
            </a:fld>
            <a:endParaRPr lang="zh-CN" altLang="en-US"/>
          </a:p>
        </p:txBody>
      </p:sp>
      <p:sp>
        <p:nvSpPr>
          <p:cNvPr id="3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C4AA-064A-47A7-A070-FE09BE2412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06424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2018/10/30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868977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1672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014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072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077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4361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655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2018/10/30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3" r:id="rId2"/>
    <p:sldLayoutId id="2147483954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427691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6" r:id="rId1"/>
    <p:sldLayoutId id="2147483957" r:id="rId2"/>
    <p:sldLayoutId id="2147483958" r:id="rId3"/>
    <p:sldLayoutId id="2147483959" r:id="rId4"/>
    <p:sldLayoutId id="2147483960" r:id="rId5"/>
    <p:sldLayoutId id="2147483961" r:id="rId6"/>
    <p:sldLayoutId id="2147483962" r:id="rId7"/>
    <p:sldLayoutId id="2147483963" r:id="rId8"/>
    <p:sldLayoutId id="2147483964" r:id="rId9"/>
    <p:sldLayoutId id="2147483965" r:id="rId10"/>
    <p:sldLayoutId id="2147483966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1642849" y="2608213"/>
            <a:ext cx="957305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5400" dirty="0" smtClean="0">
                <a:solidFill>
                  <a:schemeClr val="accent5">
                    <a:lumMod val="50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动感线条通用</a:t>
            </a:r>
            <a:r>
              <a:rPr lang="en-US" altLang="zh-CN" sz="5400" dirty="0" smtClean="0">
                <a:solidFill>
                  <a:schemeClr val="accent5">
                    <a:lumMod val="50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PPT</a:t>
            </a:r>
            <a:r>
              <a:rPr lang="zh-CN" altLang="en-US" sz="5400" dirty="0" smtClean="0">
                <a:solidFill>
                  <a:schemeClr val="accent5">
                    <a:lumMod val="50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模板</a:t>
            </a:r>
            <a:endParaRPr lang="zh-CN" altLang="en-US" sz="5400" dirty="0">
              <a:solidFill>
                <a:schemeClr val="accent5">
                  <a:lumMod val="50000"/>
                </a:schemeClr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12" name="文本框 19"/>
          <p:cNvSpPr txBox="1"/>
          <p:nvPr/>
        </p:nvSpPr>
        <p:spPr bwMode="auto">
          <a:xfrm>
            <a:off x="3283352" y="4124840"/>
            <a:ext cx="6292046" cy="4169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altLang="zh-CN" sz="2109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r>
              <a:rPr lang="zh-CN" altLang="en-US" sz="2109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适用于创业计划</a:t>
            </a:r>
            <a:r>
              <a:rPr lang="en-US" altLang="zh-CN" sz="2109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r>
              <a:rPr lang="zh-CN" altLang="en-US" sz="2109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工作总结</a:t>
            </a:r>
            <a:r>
              <a:rPr lang="en-US" altLang="zh-CN" sz="2109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r>
              <a:rPr lang="zh-CN" altLang="en-US" sz="2109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工作计划</a:t>
            </a:r>
            <a:r>
              <a:rPr lang="en-US" altLang="zh-CN" sz="2109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r>
              <a:rPr lang="zh-CN" altLang="en-US" sz="2109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工作述职</a:t>
            </a:r>
            <a:r>
              <a:rPr lang="en-US" altLang="zh-CN" sz="2109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endParaRPr lang="zh-CN" altLang="en-US" sz="2109" b="1" cap="all" spc="316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2339084" y="3616325"/>
            <a:ext cx="818058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cap="all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Dynamic line general </a:t>
            </a:r>
            <a:r>
              <a:rPr lang="en-US" altLang="zh-CN" sz="2000" cap="all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powerpoint</a:t>
            </a:r>
            <a:r>
              <a:rPr lang="en-US" altLang="zh-CN" sz="2000" cap="all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template</a:t>
            </a:r>
            <a:endParaRPr lang="zh-CN" altLang="en-US" sz="2000" cap="all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012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25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750"/>
                            </p:stCondLst>
                            <p:childTnLst>
                              <p:par>
                                <p:cTn id="3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1" grpId="0"/>
      <p:bldP spid="11" grpId="1"/>
      <p:bldP spid="12" grpId="0"/>
      <p:bldP spid="13" grpId="0"/>
      <p:bldP spid="13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矩形 59"/>
          <p:cNvSpPr/>
          <p:nvPr/>
        </p:nvSpPr>
        <p:spPr>
          <a:xfrm>
            <a:off x="1491792" y="2705307"/>
            <a:ext cx="3449860" cy="3278593"/>
          </a:xfrm>
          <a:prstGeom prst="rect">
            <a:avLst/>
          </a:prstGeom>
          <a:solidFill>
            <a:schemeClr val="accent5"/>
          </a:solidFill>
          <a:ln w="12700">
            <a:noFill/>
          </a:ln>
          <a:effectLst>
            <a:outerShdw blurRad="368300" dist="38100" dir="8100000" algn="tr" rotWithShape="0">
              <a:prstClr val="black">
                <a:alpha val="90000"/>
              </a:prstClr>
            </a:outerShdw>
          </a:effectLst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444500" h="1041400" prst="angle"/>
            <a:extrusionClr>
              <a:srgbClr val="0070C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1996931" y="2377656"/>
            <a:ext cx="2410640" cy="2286081"/>
          </a:xfrm>
          <a:prstGeom prst="rect">
            <a:avLst/>
          </a:prstGeom>
          <a:solidFill>
            <a:schemeClr val="accent4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11150" h="730250" prst="angle"/>
            <a:extrusionClr>
              <a:srgbClr val="00B05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2349953" y="2152199"/>
            <a:ext cx="1702330" cy="1623150"/>
          </a:xfrm>
          <a:prstGeom prst="rect">
            <a:avLst/>
          </a:prstGeom>
          <a:solidFill>
            <a:schemeClr val="accent3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215900" h="501650" prst="angle"/>
            <a:extrusionClr>
              <a:srgbClr val="FFC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>
            <a:off x="2611133" y="1800685"/>
            <a:ext cx="1157265" cy="1139000"/>
          </a:xfrm>
          <a:prstGeom prst="rect">
            <a:avLst/>
          </a:prstGeom>
          <a:solidFill>
            <a:schemeClr val="accent2"/>
          </a:solidFill>
          <a:ln>
            <a:noFill/>
          </a:ln>
          <a:scene3d>
            <a:camera prst="orthographicFront">
              <a:rot lat="17709539" lon="2246828" rev="19210350"/>
            </a:camera>
            <a:lightRig rig="balanced" dir="t">
              <a:rot lat="0" lon="0" rev="600000"/>
            </a:lightRig>
          </a:scene3d>
          <a:sp3d prstMaterial="flat">
            <a:bevelT w="234950" h="520700" prst="angle"/>
            <a:extrusionClr>
              <a:srgbClr val="7030A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63"/>
          <p:cNvSpPr/>
          <p:nvPr/>
        </p:nvSpPr>
        <p:spPr>
          <a:xfrm>
            <a:off x="2900112" y="1256098"/>
            <a:ext cx="569500" cy="569500"/>
          </a:xfrm>
          <a:prstGeom prst="rect">
            <a:avLst/>
          </a:prstGeom>
          <a:solidFill>
            <a:schemeClr val="accent1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36550" h="7556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6" name="直接连接符 75"/>
          <p:cNvCxnSpPr/>
          <p:nvPr/>
        </p:nvCxnSpPr>
        <p:spPr>
          <a:xfrm>
            <a:off x="3315763" y="1953498"/>
            <a:ext cx="4000114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3517115" y="2620307"/>
            <a:ext cx="379876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8" name="直接连接符 77"/>
          <p:cNvCxnSpPr/>
          <p:nvPr/>
        </p:nvCxnSpPr>
        <p:spPr>
          <a:xfrm>
            <a:off x="3847355" y="3312124"/>
            <a:ext cx="346852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9" name="直接连接符 78"/>
          <p:cNvCxnSpPr/>
          <p:nvPr/>
        </p:nvCxnSpPr>
        <p:spPr>
          <a:xfrm>
            <a:off x="4378949" y="4324552"/>
            <a:ext cx="2936929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4758657" y="5326894"/>
            <a:ext cx="2557221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1" name="TextBox 80"/>
          <p:cNvSpPr txBox="1"/>
          <p:nvPr/>
        </p:nvSpPr>
        <p:spPr>
          <a:xfrm>
            <a:off x="7766153" y="514418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722886" y="499541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766153" y="4147919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722886" y="4008168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766153" y="3175563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722886" y="3005672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766153" y="243897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722886" y="232454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766153" y="1750841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722886" y="1636410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68106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4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73391" y="1285805"/>
            <a:ext cx="11552149" cy="53340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2" name="矩形 1"/>
          <p:cNvSpPr/>
          <p:nvPr/>
        </p:nvSpPr>
        <p:spPr>
          <a:xfrm>
            <a:off x="1028775" y="1744117"/>
            <a:ext cx="7992888" cy="4464496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9137261" y="2245876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/>
          <p:cNvSpPr txBox="1">
            <a:spLocks/>
          </p:cNvSpPr>
          <p:nvPr/>
        </p:nvSpPr>
        <p:spPr>
          <a:xfrm>
            <a:off x="9043704" y="1888133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9043704" y="2245876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9137261" y="3694430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 txBox="1">
            <a:spLocks/>
          </p:cNvSpPr>
          <p:nvPr/>
        </p:nvSpPr>
        <p:spPr>
          <a:xfrm>
            <a:off x="9043704" y="3336687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9043704" y="3694430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9137261" y="5124878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/>
          <p:cNvSpPr txBox="1">
            <a:spLocks/>
          </p:cNvSpPr>
          <p:nvPr/>
        </p:nvSpPr>
        <p:spPr>
          <a:xfrm>
            <a:off x="9043704" y="4767135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9043704" y="5124878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0073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4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9683" y="1784179"/>
            <a:ext cx="2041915" cy="1879123"/>
            <a:chOff x="1108416" y="1691638"/>
            <a:chExt cx="1936277" cy="1781907"/>
          </a:xfrm>
        </p:grpSpPr>
        <p:sp>
          <p:nvSpPr>
            <p:cNvPr id="9" name="Oval 8"/>
            <p:cNvSpPr/>
            <p:nvPr/>
          </p:nvSpPr>
          <p:spPr>
            <a:xfrm flipH="1">
              <a:off x="1108416" y="1691638"/>
              <a:ext cx="1781907" cy="17819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1805677" y="2230728"/>
              <a:ext cx="387383" cy="251895"/>
            </a:xfrm>
            <a:custGeom>
              <a:avLst/>
              <a:gdLst>
                <a:gd name="T0" fmla="*/ 13 w 94"/>
                <a:gd name="T1" fmla="*/ 0 h 61"/>
                <a:gd name="T2" fmla="*/ 82 w 94"/>
                <a:gd name="T3" fmla="*/ 0 h 61"/>
                <a:gd name="T4" fmla="*/ 89 w 94"/>
                <a:gd name="T5" fmla="*/ 2 h 61"/>
                <a:gd name="T6" fmla="*/ 47 w 94"/>
                <a:gd name="T7" fmla="*/ 33 h 61"/>
                <a:gd name="T8" fmla="*/ 6 w 94"/>
                <a:gd name="T9" fmla="*/ 2 h 61"/>
                <a:gd name="T10" fmla="*/ 13 w 94"/>
                <a:gd name="T11" fmla="*/ 0 h 61"/>
                <a:gd name="T12" fmla="*/ 94 w 94"/>
                <a:gd name="T13" fmla="*/ 9 h 61"/>
                <a:gd name="T14" fmla="*/ 67 w 94"/>
                <a:gd name="T15" fmla="*/ 29 h 61"/>
                <a:gd name="T16" fmla="*/ 93 w 94"/>
                <a:gd name="T17" fmla="*/ 53 h 61"/>
                <a:gd name="T18" fmla="*/ 94 w 94"/>
                <a:gd name="T19" fmla="*/ 48 h 61"/>
                <a:gd name="T20" fmla="*/ 94 w 94"/>
                <a:gd name="T21" fmla="*/ 12 h 61"/>
                <a:gd name="T22" fmla="*/ 94 w 94"/>
                <a:gd name="T23" fmla="*/ 9 h 61"/>
                <a:gd name="T24" fmla="*/ 87 w 94"/>
                <a:gd name="T25" fmla="*/ 60 h 61"/>
                <a:gd name="T26" fmla="*/ 82 w 94"/>
                <a:gd name="T27" fmla="*/ 61 h 61"/>
                <a:gd name="T28" fmla="*/ 13 w 94"/>
                <a:gd name="T29" fmla="*/ 61 h 61"/>
                <a:gd name="T30" fmla="*/ 6 w 94"/>
                <a:gd name="T31" fmla="*/ 59 h 61"/>
                <a:gd name="T32" fmla="*/ 34 w 94"/>
                <a:gd name="T33" fmla="*/ 34 h 61"/>
                <a:gd name="T34" fmla="*/ 44 w 94"/>
                <a:gd name="T35" fmla="*/ 42 h 61"/>
                <a:gd name="T36" fmla="*/ 47 w 94"/>
                <a:gd name="T37" fmla="*/ 44 h 61"/>
                <a:gd name="T38" fmla="*/ 50 w 94"/>
                <a:gd name="T39" fmla="*/ 42 h 61"/>
                <a:gd name="T40" fmla="*/ 60 w 94"/>
                <a:gd name="T41" fmla="*/ 35 h 61"/>
                <a:gd name="T42" fmla="*/ 87 w 94"/>
                <a:gd name="T43" fmla="*/ 60 h 61"/>
                <a:gd name="T44" fmla="*/ 1 w 94"/>
                <a:gd name="T45" fmla="*/ 52 h 61"/>
                <a:gd name="T46" fmla="*/ 27 w 94"/>
                <a:gd name="T47" fmla="*/ 29 h 61"/>
                <a:gd name="T48" fmla="*/ 1 w 94"/>
                <a:gd name="T49" fmla="*/ 9 h 61"/>
                <a:gd name="T50" fmla="*/ 0 w 94"/>
                <a:gd name="T51" fmla="*/ 12 h 61"/>
                <a:gd name="T52" fmla="*/ 0 w 94"/>
                <a:gd name="T53" fmla="*/ 48 h 61"/>
                <a:gd name="T54" fmla="*/ 1 w 94"/>
                <a:gd name="T55" fmla="*/ 5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4" h="61">
                  <a:moveTo>
                    <a:pt x="13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84" y="0"/>
                    <a:pt x="87" y="1"/>
                    <a:pt x="89" y="2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8" y="1"/>
                    <a:pt x="10" y="0"/>
                    <a:pt x="13" y="0"/>
                  </a:cubicBezTo>
                  <a:close/>
                  <a:moveTo>
                    <a:pt x="94" y="9"/>
                  </a:moveTo>
                  <a:cubicBezTo>
                    <a:pt x="67" y="29"/>
                    <a:pt x="67" y="29"/>
                    <a:pt x="67" y="29"/>
                  </a:cubicBezTo>
                  <a:cubicBezTo>
                    <a:pt x="93" y="53"/>
                    <a:pt x="93" y="53"/>
                    <a:pt x="93" y="53"/>
                  </a:cubicBezTo>
                  <a:cubicBezTo>
                    <a:pt x="94" y="52"/>
                    <a:pt x="94" y="50"/>
                    <a:pt x="94" y="48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4" y="11"/>
                    <a:pt x="94" y="10"/>
                    <a:pt x="94" y="9"/>
                  </a:cubicBezTo>
                  <a:close/>
                  <a:moveTo>
                    <a:pt x="87" y="60"/>
                  </a:moveTo>
                  <a:cubicBezTo>
                    <a:pt x="85" y="60"/>
                    <a:pt x="84" y="61"/>
                    <a:pt x="82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0" y="61"/>
                    <a:pt x="8" y="60"/>
                    <a:pt x="6" y="59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50" y="42"/>
                    <a:pt x="50" y="42"/>
                    <a:pt x="50" y="42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87" y="60"/>
                    <a:pt x="87" y="60"/>
                    <a:pt x="87" y="60"/>
                  </a:cubicBezTo>
                  <a:close/>
                  <a:moveTo>
                    <a:pt x="1" y="52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9"/>
                    <a:pt x="0" y="51"/>
                    <a:pt x="1" y="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180707" y="2609832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2889328" y="2988301"/>
            <a:ext cx="2072582" cy="1879123"/>
            <a:chOff x="2739096" y="2833465"/>
            <a:chExt cx="1965357" cy="1781907"/>
          </a:xfrm>
        </p:grpSpPr>
        <p:sp>
          <p:nvSpPr>
            <p:cNvPr id="12" name="Oval 11"/>
            <p:cNvSpPr/>
            <p:nvPr/>
          </p:nvSpPr>
          <p:spPr>
            <a:xfrm flipH="1">
              <a:off x="2739096" y="2833465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3442082" y="3313151"/>
              <a:ext cx="375934" cy="383568"/>
            </a:xfrm>
            <a:custGeom>
              <a:avLst/>
              <a:gdLst>
                <a:gd name="T0" fmla="*/ 87 w 91"/>
                <a:gd name="T1" fmla="*/ 39 h 93"/>
                <a:gd name="T2" fmla="*/ 91 w 91"/>
                <a:gd name="T3" fmla="*/ 46 h 93"/>
                <a:gd name="T4" fmla="*/ 91 w 91"/>
                <a:gd name="T5" fmla="*/ 83 h 93"/>
                <a:gd name="T6" fmla="*/ 81 w 91"/>
                <a:gd name="T7" fmla="*/ 93 h 93"/>
                <a:gd name="T8" fmla="*/ 10 w 91"/>
                <a:gd name="T9" fmla="*/ 93 h 93"/>
                <a:gd name="T10" fmla="*/ 0 w 91"/>
                <a:gd name="T11" fmla="*/ 83 h 93"/>
                <a:gd name="T12" fmla="*/ 0 w 91"/>
                <a:gd name="T13" fmla="*/ 46 h 93"/>
                <a:gd name="T14" fmla="*/ 3 w 91"/>
                <a:gd name="T15" fmla="*/ 40 h 93"/>
                <a:gd name="T16" fmla="*/ 3 w 91"/>
                <a:gd name="T17" fmla="*/ 40 h 93"/>
                <a:gd name="T18" fmla="*/ 3 w 91"/>
                <a:gd name="T19" fmla="*/ 40 h 93"/>
                <a:gd name="T20" fmla="*/ 3 w 91"/>
                <a:gd name="T21" fmla="*/ 39 h 93"/>
                <a:gd name="T22" fmla="*/ 40 w 91"/>
                <a:gd name="T23" fmla="*/ 3 h 93"/>
                <a:gd name="T24" fmla="*/ 51 w 91"/>
                <a:gd name="T25" fmla="*/ 3 h 93"/>
                <a:gd name="T26" fmla="*/ 87 w 91"/>
                <a:gd name="T27" fmla="*/ 39 h 93"/>
                <a:gd name="T28" fmla="*/ 16 w 91"/>
                <a:gd name="T29" fmla="*/ 30 h 93"/>
                <a:gd name="T30" fmla="*/ 16 w 91"/>
                <a:gd name="T31" fmla="*/ 52 h 93"/>
                <a:gd name="T32" fmla="*/ 46 w 91"/>
                <a:gd name="T33" fmla="*/ 75 h 93"/>
                <a:gd name="T34" fmla="*/ 73 w 91"/>
                <a:gd name="T35" fmla="*/ 54 h 93"/>
                <a:gd name="T36" fmla="*/ 73 w 91"/>
                <a:gd name="T37" fmla="*/ 30 h 93"/>
                <a:gd name="T38" fmla="*/ 16 w 91"/>
                <a:gd name="T39" fmla="*/ 30 h 93"/>
                <a:gd name="T40" fmla="*/ 26 w 91"/>
                <a:gd name="T41" fmla="*/ 35 h 93"/>
                <a:gd name="T42" fmla="*/ 26 w 91"/>
                <a:gd name="T43" fmla="*/ 39 h 93"/>
                <a:gd name="T44" fmla="*/ 64 w 91"/>
                <a:gd name="T45" fmla="*/ 39 h 93"/>
                <a:gd name="T46" fmla="*/ 64 w 91"/>
                <a:gd name="T47" fmla="*/ 35 h 93"/>
                <a:gd name="T48" fmla="*/ 26 w 91"/>
                <a:gd name="T49" fmla="*/ 35 h 93"/>
                <a:gd name="T50" fmla="*/ 26 w 91"/>
                <a:gd name="T51" fmla="*/ 51 h 93"/>
                <a:gd name="T52" fmla="*/ 26 w 91"/>
                <a:gd name="T53" fmla="*/ 55 h 93"/>
                <a:gd name="T54" fmla="*/ 64 w 91"/>
                <a:gd name="T55" fmla="*/ 55 h 93"/>
                <a:gd name="T56" fmla="*/ 64 w 91"/>
                <a:gd name="T57" fmla="*/ 51 h 93"/>
                <a:gd name="T58" fmla="*/ 26 w 91"/>
                <a:gd name="T59" fmla="*/ 51 h 93"/>
                <a:gd name="T60" fmla="*/ 26 w 91"/>
                <a:gd name="T61" fmla="*/ 43 h 93"/>
                <a:gd name="T62" fmla="*/ 26 w 91"/>
                <a:gd name="T63" fmla="*/ 47 h 93"/>
                <a:gd name="T64" fmla="*/ 64 w 91"/>
                <a:gd name="T65" fmla="*/ 47 h 93"/>
                <a:gd name="T66" fmla="*/ 64 w 91"/>
                <a:gd name="T67" fmla="*/ 43 h 93"/>
                <a:gd name="T68" fmla="*/ 26 w 91"/>
                <a:gd name="T69" fmla="*/ 43 h 93"/>
                <a:gd name="T70" fmla="*/ 10 w 91"/>
                <a:gd name="T71" fmla="*/ 87 h 93"/>
                <a:gd name="T72" fmla="*/ 28 w 91"/>
                <a:gd name="T73" fmla="*/ 70 h 93"/>
                <a:gd name="T74" fmla="*/ 28 w 91"/>
                <a:gd name="T75" fmla="*/ 67 h 93"/>
                <a:gd name="T76" fmla="*/ 26 w 91"/>
                <a:gd name="T77" fmla="*/ 67 h 93"/>
                <a:gd name="T78" fmla="*/ 8 w 91"/>
                <a:gd name="T79" fmla="*/ 84 h 93"/>
                <a:gd name="T80" fmla="*/ 8 w 91"/>
                <a:gd name="T81" fmla="*/ 87 h 93"/>
                <a:gd name="T82" fmla="*/ 10 w 91"/>
                <a:gd name="T83" fmla="*/ 87 h 93"/>
                <a:gd name="T84" fmla="*/ 85 w 91"/>
                <a:gd name="T85" fmla="*/ 84 h 93"/>
                <a:gd name="T86" fmla="*/ 67 w 91"/>
                <a:gd name="T87" fmla="*/ 67 h 93"/>
                <a:gd name="T88" fmla="*/ 64 w 91"/>
                <a:gd name="T89" fmla="*/ 67 h 93"/>
                <a:gd name="T90" fmla="*/ 64 w 91"/>
                <a:gd name="T91" fmla="*/ 70 h 93"/>
                <a:gd name="T92" fmla="*/ 82 w 91"/>
                <a:gd name="T93" fmla="*/ 87 h 93"/>
                <a:gd name="T94" fmla="*/ 85 w 91"/>
                <a:gd name="T95" fmla="*/ 87 h 93"/>
                <a:gd name="T96" fmla="*/ 85 w 91"/>
                <a:gd name="T97" fmla="*/ 8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1" h="93">
                  <a:moveTo>
                    <a:pt x="87" y="39"/>
                  </a:moveTo>
                  <a:cubicBezTo>
                    <a:pt x="89" y="40"/>
                    <a:pt x="91" y="43"/>
                    <a:pt x="91" y="46"/>
                  </a:cubicBezTo>
                  <a:cubicBezTo>
                    <a:pt x="91" y="83"/>
                    <a:pt x="91" y="83"/>
                    <a:pt x="91" y="83"/>
                  </a:cubicBezTo>
                  <a:cubicBezTo>
                    <a:pt x="91" y="89"/>
                    <a:pt x="86" y="93"/>
                    <a:pt x="81" y="93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5" y="93"/>
                    <a:pt x="0" y="89"/>
                    <a:pt x="0" y="8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4"/>
                    <a:pt x="1" y="41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39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3" y="0"/>
                    <a:pt x="47" y="0"/>
                    <a:pt x="51" y="3"/>
                  </a:cubicBezTo>
                  <a:cubicBezTo>
                    <a:pt x="87" y="39"/>
                    <a:pt x="87" y="39"/>
                    <a:pt x="87" y="39"/>
                  </a:cubicBezTo>
                  <a:close/>
                  <a:moveTo>
                    <a:pt x="16" y="30"/>
                  </a:moveTo>
                  <a:cubicBezTo>
                    <a:pt x="16" y="52"/>
                    <a:pt x="16" y="52"/>
                    <a:pt x="16" y="52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73" y="54"/>
                    <a:pt x="73" y="54"/>
                    <a:pt x="73" y="54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16" y="30"/>
                    <a:pt x="16" y="30"/>
                    <a:pt x="16" y="30"/>
                  </a:cubicBezTo>
                  <a:close/>
                  <a:moveTo>
                    <a:pt x="26" y="35"/>
                  </a:moveTo>
                  <a:cubicBezTo>
                    <a:pt x="26" y="39"/>
                    <a:pt x="26" y="39"/>
                    <a:pt x="26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26" y="35"/>
                    <a:pt x="26" y="35"/>
                    <a:pt x="26" y="35"/>
                  </a:cubicBezTo>
                  <a:close/>
                  <a:moveTo>
                    <a:pt x="26" y="51"/>
                  </a:moveTo>
                  <a:cubicBezTo>
                    <a:pt x="26" y="55"/>
                    <a:pt x="26" y="55"/>
                    <a:pt x="26" y="55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4" y="51"/>
                    <a:pt x="64" y="51"/>
                    <a:pt x="64" y="51"/>
                  </a:cubicBezTo>
                  <a:cubicBezTo>
                    <a:pt x="26" y="51"/>
                    <a:pt x="26" y="51"/>
                    <a:pt x="26" y="51"/>
                  </a:cubicBezTo>
                  <a:close/>
                  <a:moveTo>
                    <a:pt x="26" y="43"/>
                  </a:moveTo>
                  <a:cubicBezTo>
                    <a:pt x="26" y="47"/>
                    <a:pt x="26" y="47"/>
                    <a:pt x="26" y="47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26" y="43"/>
                    <a:pt x="26" y="43"/>
                    <a:pt x="26" y="43"/>
                  </a:cubicBezTo>
                  <a:close/>
                  <a:moveTo>
                    <a:pt x="10" y="87"/>
                  </a:moveTo>
                  <a:cubicBezTo>
                    <a:pt x="28" y="70"/>
                    <a:pt x="28" y="70"/>
                    <a:pt x="28" y="70"/>
                  </a:cubicBezTo>
                  <a:cubicBezTo>
                    <a:pt x="29" y="69"/>
                    <a:pt x="29" y="68"/>
                    <a:pt x="28" y="67"/>
                  </a:cubicBezTo>
                  <a:cubicBezTo>
                    <a:pt x="28" y="66"/>
                    <a:pt x="27" y="66"/>
                    <a:pt x="26" y="67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7" y="85"/>
                    <a:pt x="7" y="86"/>
                    <a:pt x="8" y="87"/>
                  </a:cubicBezTo>
                  <a:cubicBezTo>
                    <a:pt x="8" y="88"/>
                    <a:pt x="10" y="88"/>
                    <a:pt x="10" y="87"/>
                  </a:cubicBezTo>
                  <a:close/>
                  <a:moveTo>
                    <a:pt x="85" y="84"/>
                  </a:moveTo>
                  <a:cubicBezTo>
                    <a:pt x="67" y="67"/>
                    <a:pt x="67" y="67"/>
                    <a:pt x="67" y="67"/>
                  </a:cubicBezTo>
                  <a:cubicBezTo>
                    <a:pt x="66" y="66"/>
                    <a:pt x="65" y="66"/>
                    <a:pt x="64" y="67"/>
                  </a:cubicBezTo>
                  <a:cubicBezTo>
                    <a:pt x="63" y="68"/>
                    <a:pt x="63" y="69"/>
                    <a:pt x="64" y="70"/>
                  </a:cubicBezTo>
                  <a:cubicBezTo>
                    <a:pt x="82" y="87"/>
                    <a:pt x="82" y="87"/>
                    <a:pt x="82" y="87"/>
                  </a:cubicBezTo>
                  <a:cubicBezTo>
                    <a:pt x="83" y="88"/>
                    <a:pt x="84" y="88"/>
                    <a:pt x="85" y="87"/>
                  </a:cubicBezTo>
                  <a:cubicBezTo>
                    <a:pt x="85" y="86"/>
                    <a:pt x="85" y="85"/>
                    <a:pt x="85" y="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840467" y="3819464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328620" y="2988301"/>
            <a:ext cx="2066437" cy="1879123"/>
            <a:chOff x="6000456" y="2833465"/>
            <a:chExt cx="1959530" cy="1781907"/>
          </a:xfrm>
        </p:grpSpPr>
        <p:sp>
          <p:nvSpPr>
            <p:cNvPr id="11" name="Oval 10"/>
            <p:cNvSpPr/>
            <p:nvPr/>
          </p:nvSpPr>
          <p:spPr>
            <a:xfrm flipH="1">
              <a:off x="6000456" y="2833465"/>
              <a:ext cx="1781907" cy="178190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6718709" y="3317436"/>
              <a:ext cx="345401" cy="395018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096000" y="3817742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9767910" y="2988302"/>
            <a:ext cx="2098783" cy="1879123"/>
            <a:chOff x="9261816" y="2833466"/>
            <a:chExt cx="1990203" cy="1781907"/>
          </a:xfrm>
        </p:grpSpPr>
        <p:sp>
          <p:nvSpPr>
            <p:cNvPr id="10" name="Oval 9"/>
            <p:cNvSpPr/>
            <p:nvPr/>
          </p:nvSpPr>
          <p:spPr>
            <a:xfrm flipH="1">
              <a:off x="9261816" y="2833466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9965756" y="3341873"/>
              <a:ext cx="374026" cy="263345"/>
            </a:xfrm>
            <a:custGeom>
              <a:avLst/>
              <a:gdLst>
                <a:gd name="T0" fmla="*/ 65 w 91"/>
                <a:gd name="T1" fmla="*/ 9 h 64"/>
                <a:gd name="T2" fmla="*/ 34 w 91"/>
                <a:gd name="T3" fmla="*/ 9 h 64"/>
                <a:gd name="T4" fmla="*/ 27 w 91"/>
                <a:gd name="T5" fmla="*/ 0 h 64"/>
                <a:gd name="T6" fmla="*/ 5 w 91"/>
                <a:gd name="T7" fmla="*/ 0 h 64"/>
                <a:gd name="T8" fmla="*/ 0 w 91"/>
                <a:gd name="T9" fmla="*/ 4 h 64"/>
                <a:gd name="T10" fmla="*/ 0 w 91"/>
                <a:gd name="T11" fmla="*/ 50 h 64"/>
                <a:gd name="T12" fmla="*/ 4 w 91"/>
                <a:gd name="T13" fmla="*/ 54 h 64"/>
                <a:gd name="T14" fmla="*/ 14 w 91"/>
                <a:gd name="T15" fmla="*/ 25 h 64"/>
                <a:gd name="T16" fmla="*/ 20 w 91"/>
                <a:gd name="T17" fmla="*/ 18 h 64"/>
                <a:gd name="T18" fmla="*/ 29 w 91"/>
                <a:gd name="T19" fmla="*/ 14 h 64"/>
                <a:gd name="T20" fmla="*/ 60 w 91"/>
                <a:gd name="T21" fmla="*/ 14 h 64"/>
                <a:gd name="T22" fmla="*/ 65 w 91"/>
                <a:gd name="T23" fmla="*/ 9 h 64"/>
                <a:gd name="T24" fmla="*/ 72 w 91"/>
                <a:gd name="T25" fmla="*/ 15 h 64"/>
                <a:gd name="T26" fmla="*/ 66 w 91"/>
                <a:gd name="T27" fmla="*/ 15 h 64"/>
                <a:gd name="T28" fmla="*/ 79 w 91"/>
                <a:gd name="T29" fmla="*/ 1 h 64"/>
                <a:gd name="T30" fmla="*/ 90 w 91"/>
                <a:gd name="T31" fmla="*/ 15 h 64"/>
                <a:gd name="T32" fmla="*/ 85 w 91"/>
                <a:gd name="T33" fmla="*/ 15 h 64"/>
                <a:gd name="T34" fmla="*/ 59 w 91"/>
                <a:gd name="T35" fmla="*/ 36 h 64"/>
                <a:gd name="T36" fmla="*/ 59 w 91"/>
                <a:gd name="T37" fmla="*/ 33 h 64"/>
                <a:gd name="T38" fmla="*/ 72 w 91"/>
                <a:gd name="T39" fmla="*/ 15 h 64"/>
                <a:gd name="T40" fmla="*/ 79 w 91"/>
                <a:gd name="T41" fmla="*/ 64 h 64"/>
                <a:gd name="T42" fmla="*/ 11 w 91"/>
                <a:gd name="T43" fmla="*/ 64 h 64"/>
                <a:gd name="T44" fmla="*/ 22 w 91"/>
                <a:gd name="T45" fmla="*/ 31 h 64"/>
                <a:gd name="T46" fmla="*/ 26 w 91"/>
                <a:gd name="T47" fmla="*/ 26 h 64"/>
                <a:gd name="T48" fmla="*/ 33 w 91"/>
                <a:gd name="T49" fmla="*/ 23 h 64"/>
                <a:gd name="T50" fmla="*/ 63 w 91"/>
                <a:gd name="T51" fmla="*/ 23 h 64"/>
                <a:gd name="T52" fmla="*/ 57 w 91"/>
                <a:gd name="T53" fmla="*/ 28 h 64"/>
                <a:gd name="T54" fmla="*/ 54 w 91"/>
                <a:gd name="T55" fmla="*/ 30 h 64"/>
                <a:gd name="T56" fmla="*/ 54 w 91"/>
                <a:gd name="T57" fmla="*/ 41 h 64"/>
                <a:gd name="T58" fmla="*/ 59 w 91"/>
                <a:gd name="T59" fmla="*/ 41 h 64"/>
                <a:gd name="T60" fmla="*/ 87 w 91"/>
                <a:gd name="T61" fmla="*/ 23 h 64"/>
                <a:gd name="T62" fmla="*/ 89 w 91"/>
                <a:gd name="T63" fmla="*/ 24 h 64"/>
                <a:gd name="T64" fmla="*/ 91 w 91"/>
                <a:gd name="T65" fmla="*/ 25 h 64"/>
                <a:gd name="T66" fmla="*/ 91 w 91"/>
                <a:gd name="T67" fmla="*/ 28 h 64"/>
                <a:gd name="T68" fmla="*/ 91 w 91"/>
                <a:gd name="T69" fmla="*/ 30 h 64"/>
                <a:gd name="T70" fmla="*/ 79 w 91"/>
                <a:gd name="T71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1" h="64">
                  <a:moveTo>
                    <a:pt x="65" y="9"/>
                  </a:moveTo>
                  <a:cubicBezTo>
                    <a:pt x="34" y="9"/>
                    <a:pt x="34" y="9"/>
                    <a:pt x="34" y="9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2"/>
                    <a:pt x="2" y="54"/>
                    <a:pt x="4" y="54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2"/>
                    <a:pt x="17" y="20"/>
                    <a:pt x="20" y="18"/>
                  </a:cubicBezTo>
                  <a:cubicBezTo>
                    <a:pt x="22" y="16"/>
                    <a:pt x="26" y="14"/>
                    <a:pt x="29" y="14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5" y="9"/>
                    <a:pt x="65" y="9"/>
                    <a:pt x="65" y="9"/>
                  </a:cubicBezTo>
                  <a:close/>
                  <a:moveTo>
                    <a:pt x="72" y="15"/>
                  </a:moveTo>
                  <a:cubicBezTo>
                    <a:pt x="66" y="15"/>
                    <a:pt x="66" y="15"/>
                    <a:pt x="66" y="15"/>
                  </a:cubicBezTo>
                  <a:cubicBezTo>
                    <a:pt x="79" y="1"/>
                    <a:pt x="79" y="1"/>
                    <a:pt x="79" y="1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85" y="15"/>
                    <a:pt x="85" y="15"/>
                    <a:pt x="85" y="15"/>
                  </a:cubicBezTo>
                  <a:cubicBezTo>
                    <a:pt x="82" y="28"/>
                    <a:pt x="72" y="35"/>
                    <a:pt x="59" y="36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66" y="29"/>
                    <a:pt x="70" y="23"/>
                    <a:pt x="72" y="15"/>
                  </a:cubicBezTo>
                  <a:close/>
                  <a:moveTo>
                    <a:pt x="79" y="64"/>
                  </a:moveTo>
                  <a:cubicBezTo>
                    <a:pt x="11" y="64"/>
                    <a:pt x="11" y="64"/>
                    <a:pt x="11" y="64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3" y="29"/>
                    <a:pt x="24" y="27"/>
                    <a:pt x="26" y="26"/>
                  </a:cubicBezTo>
                  <a:cubicBezTo>
                    <a:pt x="28" y="24"/>
                    <a:pt x="31" y="23"/>
                    <a:pt x="33" y="23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1" y="25"/>
                    <a:pt x="59" y="27"/>
                    <a:pt x="57" y="28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72" y="40"/>
                    <a:pt x="82" y="34"/>
                    <a:pt x="87" y="23"/>
                  </a:cubicBezTo>
                  <a:cubicBezTo>
                    <a:pt x="88" y="23"/>
                    <a:pt x="88" y="24"/>
                    <a:pt x="89" y="24"/>
                  </a:cubicBezTo>
                  <a:cubicBezTo>
                    <a:pt x="89" y="24"/>
                    <a:pt x="90" y="25"/>
                    <a:pt x="91" y="25"/>
                  </a:cubicBezTo>
                  <a:cubicBezTo>
                    <a:pt x="91" y="26"/>
                    <a:pt x="91" y="27"/>
                    <a:pt x="91" y="28"/>
                  </a:cubicBezTo>
                  <a:cubicBezTo>
                    <a:pt x="91" y="28"/>
                    <a:pt x="91" y="29"/>
                    <a:pt x="91" y="30"/>
                  </a:cubicBezTo>
                  <a:lnTo>
                    <a:pt x="79" y="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9388033" y="3765408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582599" y="1784179"/>
            <a:ext cx="1965680" cy="1879123"/>
            <a:chOff x="4344767" y="1691638"/>
            <a:chExt cx="1863986" cy="1781907"/>
          </a:xfrm>
        </p:grpSpPr>
        <p:sp>
          <p:nvSpPr>
            <p:cNvPr id="8" name="Oval 7"/>
            <p:cNvSpPr/>
            <p:nvPr/>
          </p:nvSpPr>
          <p:spPr>
            <a:xfrm flipH="1">
              <a:off x="4369776" y="1691638"/>
              <a:ext cx="1781907" cy="178190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086120" y="2051348"/>
              <a:ext cx="349218" cy="431275"/>
            </a:xfrm>
            <a:custGeom>
              <a:avLst/>
              <a:gdLst>
                <a:gd name="T0" fmla="*/ 0 w 85"/>
                <a:gd name="T1" fmla="*/ 29 h 105"/>
                <a:gd name="T2" fmla="*/ 50 w 85"/>
                <a:gd name="T3" fmla="*/ 0 h 105"/>
                <a:gd name="T4" fmla="*/ 70 w 85"/>
                <a:gd name="T5" fmla="*/ 35 h 105"/>
                <a:gd name="T6" fmla="*/ 56 w 85"/>
                <a:gd name="T7" fmla="*/ 42 h 105"/>
                <a:gd name="T8" fmla="*/ 69 w 85"/>
                <a:gd name="T9" fmla="*/ 64 h 105"/>
                <a:gd name="T10" fmla="*/ 67 w 85"/>
                <a:gd name="T11" fmla="*/ 68 h 105"/>
                <a:gd name="T12" fmla="*/ 72 w 85"/>
                <a:gd name="T13" fmla="*/ 69 h 105"/>
                <a:gd name="T14" fmla="*/ 70 w 85"/>
                <a:gd name="T15" fmla="*/ 73 h 105"/>
                <a:gd name="T16" fmla="*/ 72 w 85"/>
                <a:gd name="T17" fmla="*/ 77 h 105"/>
                <a:gd name="T18" fmla="*/ 77 w 85"/>
                <a:gd name="T19" fmla="*/ 77 h 105"/>
                <a:gd name="T20" fmla="*/ 81 w 85"/>
                <a:gd name="T21" fmla="*/ 85 h 105"/>
                <a:gd name="T22" fmla="*/ 80 w 85"/>
                <a:gd name="T23" fmla="*/ 89 h 105"/>
                <a:gd name="T24" fmla="*/ 85 w 85"/>
                <a:gd name="T25" fmla="*/ 91 h 105"/>
                <a:gd name="T26" fmla="*/ 79 w 85"/>
                <a:gd name="T27" fmla="*/ 98 h 105"/>
                <a:gd name="T28" fmla="*/ 69 w 85"/>
                <a:gd name="T29" fmla="*/ 81 h 105"/>
                <a:gd name="T30" fmla="*/ 65 w 85"/>
                <a:gd name="T31" fmla="*/ 83 h 105"/>
                <a:gd name="T32" fmla="*/ 76 w 85"/>
                <a:gd name="T33" fmla="*/ 102 h 105"/>
                <a:gd name="T34" fmla="*/ 73 w 85"/>
                <a:gd name="T35" fmla="*/ 105 h 105"/>
                <a:gd name="T36" fmla="*/ 71 w 85"/>
                <a:gd name="T37" fmla="*/ 105 h 105"/>
                <a:gd name="T38" fmla="*/ 46 w 85"/>
                <a:gd name="T39" fmla="*/ 63 h 105"/>
                <a:gd name="T40" fmla="*/ 45 w 85"/>
                <a:gd name="T41" fmla="*/ 64 h 105"/>
                <a:gd name="T42" fmla="*/ 68 w 85"/>
                <a:gd name="T43" fmla="*/ 105 h 105"/>
                <a:gd name="T44" fmla="*/ 63 w 85"/>
                <a:gd name="T45" fmla="*/ 104 h 105"/>
                <a:gd name="T46" fmla="*/ 34 w 85"/>
                <a:gd name="T47" fmla="*/ 55 h 105"/>
                <a:gd name="T48" fmla="*/ 20 w 85"/>
                <a:gd name="T49" fmla="*/ 63 h 105"/>
                <a:gd name="T50" fmla="*/ 0 w 85"/>
                <a:gd name="T51" fmla="*/ 29 h 105"/>
                <a:gd name="T52" fmla="*/ 14 w 85"/>
                <a:gd name="T53" fmla="*/ 28 h 105"/>
                <a:gd name="T54" fmla="*/ 22 w 85"/>
                <a:gd name="T55" fmla="*/ 42 h 105"/>
                <a:gd name="T56" fmla="*/ 49 w 85"/>
                <a:gd name="T57" fmla="*/ 26 h 105"/>
                <a:gd name="T58" fmla="*/ 42 w 85"/>
                <a:gd name="T59" fmla="*/ 12 h 105"/>
                <a:gd name="T60" fmla="*/ 14 w 85"/>
                <a:gd name="T61" fmla="*/ 2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5" h="105">
                  <a:moveTo>
                    <a:pt x="0" y="29"/>
                  </a:moveTo>
                  <a:cubicBezTo>
                    <a:pt x="13" y="12"/>
                    <a:pt x="30" y="3"/>
                    <a:pt x="50" y="0"/>
                  </a:cubicBezTo>
                  <a:cubicBezTo>
                    <a:pt x="56" y="11"/>
                    <a:pt x="63" y="23"/>
                    <a:pt x="70" y="35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72" y="69"/>
                    <a:pt x="72" y="69"/>
                    <a:pt x="72" y="69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2" y="77"/>
                    <a:pt x="72" y="77"/>
                    <a:pt x="72" y="77"/>
                  </a:cubicBezTo>
                  <a:cubicBezTo>
                    <a:pt x="77" y="77"/>
                    <a:pt x="77" y="77"/>
                    <a:pt x="77" y="77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5" y="83"/>
                    <a:pt x="65" y="83"/>
                    <a:pt x="65" y="83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68" y="105"/>
                    <a:pt x="68" y="105"/>
                    <a:pt x="68" y="105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13" y="52"/>
                    <a:pt x="7" y="40"/>
                    <a:pt x="0" y="29"/>
                  </a:cubicBezTo>
                  <a:close/>
                  <a:moveTo>
                    <a:pt x="14" y="28"/>
                  </a:moveTo>
                  <a:cubicBezTo>
                    <a:pt x="22" y="42"/>
                    <a:pt x="22" y="42"/>
                    <a:pt x="22" y="42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2" y="12"/>
                    <a:pt x="42" y="12"/>
                    <a:pt x="42" y="12"/>
                  </a:cubicBezTo>
                  <a:lnTo>
                    <a:pt x="14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344767" y="2609831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8048265" y="1784179"/>
            <a:ext cx="2098783" cy="1879123"/>
            <a:chOff x="7631136" y="1691638"/>
            <a:chExt cx="1990203" cy="1781907"/>
          </a:xfrm>
        </p:grpSpPr>
        <p:sp>
          <p:nvSpPr>
            <p:cNvPr id="7" name="Oval 6"/>
            <p:cNvSpPr/>
            <p:nvPr/>
          </p:nvSpPr>
          <p:spPr>
            <a:xfrm flipH="1">
              <a:off x="7631136" y="1691638"/>
              <a:ext cx="1781907" cy="17819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290231" y="2051348"/>
              <a:ext cx="463715" cy="444634"/>
            </a:xfrm>
            <a:custGeom>
              <a:avLst/>
              <a:gdLst>
                <a:gd name="T0" fmla="*/ 68 w 113"/>
                <a:gd name="T1" fmla="*/ 54 h 108"/>
                <a:gd name="T2" fmla="*/ 45 w 113"/>
                <a:gd name="T3" fmla="*/ 54 h 108"/>
                <a:gd name="T4" fmla="*/ 48 w 113"/>
                <a:gd name="T5" fmla="*/ 32 h 108"/>
                <a:gd name="T6" fmla="*/ 0 w 113"/>
                <a:gd name="T7" fmla="*/ 54 h 108"/>
                <a:gd name="T8" fmla="*/ 17 w 113"/>
                <a:gd name="T9" fmla="*/ 93 h 108"/>
                <a:gd name="T10" fmla="*/ 62 w 113"/>
                <a:gd name="T11" fmla="*/ 78 h 108"/>
                <a:gd name="T12" fmla="*/ 38 w 113"/>
                <a:gd name="T13" fmla="*/ 84 h 108"/>
                <a:gd name="T14" fmla="*/ 26 w 113"/>
                <a:gd name="T15" fmla="*/ 73 h 108"/>
                <a:gd name="T16" fmla="*/ 57 w 113"/>
                <a:gd name="T17" fmla="*/ 76 h 108"/>
                <a:gd name="T18" fmla="*/ 79 w 113"/>
                <a:gd name="T19" fmla="*/ 82 h 108"/>
                <a:gd name="T20" fmla="*/ 64 w 113"/>
                <a:gd name="T21" fmla="*/ 89 h 108"/>
                <a:gd name="T22" fmla="*/ 52 w 113"/>
                <a:gd name="T23" fmla="*/ 89 h 108"/>
                <a:gd name="T24" fmla="*/ 80 w 113"/>
                <a:gd name="T25" fmla="*/ 105 h 108"/>
                <a:gd name="T26" fmla="*/ 86 w 113"/>
                <a:gd name="T27" fmla="*/ 73 h 108"/>
                <a:gd name="T28" fmla="*/ 113 w 113"/>
                <a:gd name="T29" fmla="*/ 54 h 108"/>
                <a:gd name="T30" fmla="*/ 70 w 113"/>
                <a:gd name="T31" fmla="*/ 32 h 108"/>
                <a:gd name="T32" fmla="*/ 76 w 113"/>
                <a:gd name="T33" fmla="*/ 23 h 108"/>
                <a:gd name="T34" fmla="*/ 88 w 113"/>
                <a:gd name="T35" fmla="*/ 33 h 108"/>
                <a:gd name="T36" fmla="*/ 96 w 113"/>
                <a:gd name="T37" fmla="*/ 14 h 108"/>
                <a:gd name="T38" fmla="*/ 63 w 113"/>
                <a:gd name="T39" fmla="*/ 20 h 108"/>
                <a:gd name="T40" fmla="*/ 33 w 113"/>
                <a:gd name="T41" fmla="*/ 3 h 108"/>
                <a:gd name="T42" fmla="*/ 26 w 113"/>
                <a:gd name="T43" fmla="*/ 29 h 108"/>
                <a:gd name="T44" fmla="*/ 34 w 113"/>
                <a:gd name="T45" fmla="*/ 25 h 108"/>
                <a:gd name="T46" fmla="*/ 49 w 113"/>
                <a:gd name="T47" fmla="*/ 18 h 108"/>
                <a:gd name="T48" fmla="*/ 48 w 113"/>
                <a:gd name="T49" fmla="*/ 32 h 108"/>
                <a:gd name="T50" fmla="*/ 92 w 113"/>
                <a:gd name="T51" fmla="*/ 45 h 108"/>
                <a:gd name="T52" fmla="*/ 92 w 113"/>
                <a:gd name="T53" fmla="*/ 62 h 108"/>
                <a:gd name="T54" fmla="*/ 77 w 113"/>
                <a:gd name="T55" fmla="*/ 44 h 108"/>
                <a:gd name="T56" fmla="*/ 75 w 113"/>
                <a:gd name="T57" fmla="*/ 66 h 108"/>
                <a:gd name="T58" fmla="*/ 65 w 113"/>
                <a:gd name="T59" fmla="*/ 41 h 108"/>
                <a:gd name="T60" fmla="*/ 51 w 113"/>
                <a:gd name="T61" fmla="*/ 41 h 108"/>
                <a:gd name="T62" fmla="*/ 47 w 113"/>
                <a:gd name="T63" fmla="*/ 44 h 108"/>
                <a:gd name="T64" fmla="*/ 57 w 113"/>
                <a:gd name="T65" fmla="*/ 67 h 108"/>
                <a:gd name="T66" fmla="*/ 22 w 113"/>
                <a:gd name="T67" fmla="*/ 62 h 108"/>
                <a:gd name="T68" fmla="*/ 9 w 113"/>
                <a:gd name="T69" fmla="*/ 54 h 108"/>
                <a:gd name="T70" fmla="*/ 37 w 113"/>
                <a:gd name="T71" fmla="*/ 42 h 108"/>
                <a:gd name="T72" fmla="*/ 64 w 113"/>
                <a:gd name="T73" fmla="*/ 50 h 108"/>
                <a:gd name="T74" fmla="*/ 64 w 113"/>
                <a:gd name="T75" fmla="*/ 50 h 108"/>
                <a:gd name="T76" fmla="*/ 50 w 113"/>
                <a:gd name="T77" fmla="*/ 53 h 108"/>
                <a:gd name="T78" fmla="*/ 49 w 113"/>
                <a:gd name="T79" fmla="*/ 57 h 108"/>
                <a:gd name="T80" fmla="*/ 51 w 113"/>
                <a:gd name="T81" fmla="*/ 52 h 108"/>
                <a:gd name="T82" fmla="*/ 56 w 113"/>
                <a:gd name="T83" fmla="*/ 45 h 108"/>
                <a:gd name="T84" fmla="*/ 58 w 113"/>
                <a:gd name="T85" fmla="*/ 45 h 108"/>
                <a:gd name="T86" fmla="*/ 60 w 113"/>
                <a:gd name="T87" fmla="*/ 4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3" h="108">
                  <a:moveTo>
                    <a:pt x="57" y="42"/>
                  </a:moveTo>
                  <a:cubicBezTo>
                    <a:pt x="63" y="42"/>
                    <a:pt x="68" y="47"/>
                    <a:pt x="68" y="54"/>
                  </a:cubicBezTo>
                  <a:cubicBezTo>
                    <a:pt x="68" y="60"/>
                    <a:pt x="63" y="65"/>
                    <a:pt x="57" y="65"/>
                  </a:cubicBezTo>
                  <a:cubicBezTo>
                    <a:pt x="50" y="65"/>
                    <a:pt x="45" y="60"/>
                    <a:pt x="45" y="54"/>
                  </a:cubicBezTo>
                  <a:cubicBezTo>
                    <a:pt x="45" y="47"/>
                    <a:pt x="50" y="42"/>
                    <a:pt x="57" y="42"/>
                  </a:cubicBezTo>
                  <a:close/>
                  <a:moveTo>
                    <a:pt x="48" y="32"/>
                  </a:moveTo>
                  <a:cubicBezTo>
                    <a:pt x="36" y="32"/>
                    <a:pt x="26" y="34"/>
                    <a:pt x="19" y="37"/>
                  </a:cubicBezTo>
                  <a:cubicBezTo>
                    <a:pt x="7" y="41"/>
                    <a:pt x="0" y="47"/>
                    <a:pt x="0" y="54"/>
                  </a:cubicBezTo>
                  <a:cubicBezTo>
                    <a:pt x="0" y="60"/>
                    <a:pt x="7" y="66"/>
                    <a:pt x="17" y="70"/>
                  </a:cubicBezTo>
                  <a:cubicBezTo>
                    <a:pt x="13" y="80"/>
                    <a:pt x="12" y="89"/>
                    <a:pt x="17" y="93"/>
                  </a:cubicBezTo>
                  <a:cubicBezTo>
                    <a:pt x="22" y="98"/>
                    <a:pt x="31" y="98"/>
                    <a:pt x="42" y="92"/>
                  </a:cubicBezTo>
                  <a:cubicBezTo>
                    <a:pt x="48" y="89"/>
                    <a:pt x="55" y="84"/>
                    <a:pt x="62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4" y="81"/>
                    <a:pt x="41" y="83"/>
                    <a:pt x="38" y="84"/>
                  </a:cubicBezTo>
                  <a:cubicBezTo>
                    <a:pt x="31" y="88"/>
                    <a:pt x="25" y="89"/>
                    <a:pt x="23" y="87"/>
                  </a:cubicBezTo>
                  <a:cubicBezTo>
                    <a:pt x="21" y="85"/>
                    <a:pt x="23" y="80"/>
                    <a:pt x="26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35" y="75"/>
                    <a:pt x="45" y="76"/>
                    <a:pt x="57" y="76"/>
                  </a:cubicBezTo>
                  <a:cubicBezTo>
                    <a:pt x="64" y="76"/>
                    <a:pt x="71" y="75"/>
                    <a:pt x="77" y="74"/>
                  </a:cubicBezTo>
                  <a:cubicBezTo>
                    <a:pt x="78" y="77"/>
                    <a:pt x="78" y="80"/>
                    <a:pt x="79" y="82"/>
                  </a:cubicBezTo>
                  <a:cubicBezTo>
                    <a:pt x="79" y="90"/>
                    <a:pt x="79" y="95"/>
                    <a:pt x="76" y="96"/>
                  </a:cubicBezTo>
                  <a:cubicBezTo>
                    <a:pt x="74" y="98"/>
                    <a:pt x="69" y="95"/>
                    <a:pt x="64" y="89"/>
                  </a:cubicBezTo>
                  <a:cubicBezTo>
                    <a:pt x="62" y="88"/>
                    <a:pt x="61" y="86"/>
                    <a:pt x="60" y="84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4" y="91"/>
                    <a:pt x="56" y="93"/>
                    <a:pt x="57" y="95"/>
                  </a:cubicBezTo>
                  <a:cubicBezTo>
                    <a:pt x="65" y="104"/>
                    <a:pt x="74" y="108"/>
                    <a:pt x="80" y="105"/>
                  </a:cubicBezTo>
                  <a:cubicBezTo>
                    <a:pt x="86" y="102"/>
                    <a:pt x="89" y="93"/>
                    <a:pt x="88" y="81"/>
                  </a:cubicBezTo>
                  <a:cubicBezTo>
                    <a:pt x="87" y="79"/>
                    <a:pt x="87" y="76"/>
                    <a:pt x="86" y="73"/>
                  </a:cubicBezTo>
                  <a:cubicBezTo>
                    <a:pt x="89" y="72"/>
                    <a:pt x="92" y="71"/>
                    <a:pt x="95" y="70"/>
                  </a:cubicBezTo>
                  <a:cubicBezTo>
                    <a:pt x="106" y="67"/>
                    <a:pt x="113" y="61"/>
                    <a:pt x="113" y="54"/>
                  </a:cubicBezTo>
                  <a:cubicBezTo>
                    <a:pt x="113" y="47"/>
                    <a:pt x="106" y="41"/>
                    <a:pt x="95" y="37"/>
                  </a:cubicBezTo>
                  <a:cubicBezTo>
                    <a:pt x="88" y="35"/>
                    <a:pt x="80" y="33"/>
                    <a:pt x="70" y="32"/>
                  </a:cubicBezTo>
                  <a:cubicBezTo>
                    <a:pt x="69" y="31"/>
                    <a:pt x="69" y="29"/>
                    <a:pt x="68" y="28"/>
                  </a:cubicBezTo>
                  <a:cubicBezTo>
                    <a:pt x="70" y="26"/>
                    <a:pt x="73" y="24"/>
                    <a:pt x="76" y="23"/>
                  </a:cubicBezTo>
                  <a:cubicBezTo>
                    <a:pt x="83" y="20"/>
                    <a:pt x="88" y="18"/>
                    <a:pt x="90" y="20"/>
                  </a:cubicBezTo>
                  <a:cubicBezTo>
                    <a:pt x="92" y="22"/>
                    <a:pt x="91" y="27"/>
                    <a:pt x="88" y="33"/>
                  </a:cubicBezTo>
                  <a:cubicBezTo>
                    <a:pt x="97" y="35"/>
                    <a:pt x="97" y="35"/>
                    <a:pt x="97" y="35"/>
                  </a:cubicBezTo>
                  <a:cubicBezTo>
                    <a:pt x="101" y="26"/>
                    <a:pt x="101" y="18"/>
                    <a:pt x="96" y="14"/>
                  </a:cubicBezTo>
                  <a:cubicBezTo>
                    <a:pt x="91" y="9"/>
                    <a:pt x="82" y="10"/>
                    <a:pt x="72" y="15"/>
                  </a:cubicBezTo>
                  <a:cubicBezTo>
                    <a:pt x="69" y="16"/>
                    <a:pt x="66" y="18"/>
                    <a:pt x="63" y="20"/>
                  </a:cubicBezTo>
                  <a:cubicBezTo>
                    <a:pt x="60" y="17"/>
                    <a:pt x="58" y="15"/>
                    <a:pt x="56" y="12"/>
                  </a:cubicBezTo>
                  <a:cubicBezTo>
                    <a:pt x="48" y="4"/>
                    <a:pt x="39" y="0"/>
                    <a:pt x="33" y="3"/>
                  </a:cubicBezTo>
                  <a:cubicBezTo>
                    <a:pt x="27" y="6"/>
                    <a:pt x="24" y="14"/>
                    <a:pt x="26" y="26"/>
                  </a:cubicBezTo>
                  <a:cubicBezTo>
                    <a:pt x="26" y="27"/>
                    <a:pt x="26" y="28"/>
                    <a:pt x="26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7"/>
                    <a:pt x="35" y="26"/>
                    <a:pt x="34" y="25"/>
                  </a:cubicBezTo>
                  <a:cubicBezTo>
                    <a:pt x="34" y="17"/>
                    <a:pt x="34" y="12"/>
                    <a:pt x="37" y="11"/>
                  </a:cubicBezTo>
                  <a:cubicBezTo>
                    <a:pt x="39" y="10"/>
                    <a:pt x="44" y="13"/>
                    <a:pt x="49" y="18"/>
                  </a:cubicBezTo>
                  <a:cubicBezTo>
                    <a:pt x="51" y="20"/>
                    <a:pt x="53" y="23"/>
                    <a:pt x="55" y="25"/>
                  </a:cubicBezTo>
                  <a:cubicBezTo>
                    <a:pt x="53" y="27"/>
                    <a:pt x="50" y="30"/>
                    <a:pt x="48" y="32"/>
                  </a:cubicBezTo>
                  <a:close/>
                  <a:moveTo>
                    <a:pt x="75" y="42"/>
                  </a:moveTo>
                  <a:cubicBezTo>
                    <a:pt x="82" y="43"/>
                    <a:pt x="87" y="44"/>
                    <a:pt x="92" y="45"/>
                  </a:cubicBezTo>
                  <a:cubicBezTo>
                    <a:pt x="99" y="48"/>
                    <a:pt x="104" y="51"/>
                    <a:pt x="104" y="54"/>
                  </a:cubicBezTo>
                  <a:cubicBezTo>
                    <a:pt x="104" y="56"/>
                    <a:pt x="99" y="59"/>
                    <a:pt x="92" y="62"/>
                  </a:cubicBezTo>
                  <a:cubicBezTo>
                    <a:pt x="89" y="63"/>
                    <a:pt x="87" y="63"/>
                    <a:pt x="84" y="64"/>
                  </a:cubicBezTo>
                  <a:cubicBezTo>
                    <a:pt x="82" y="58"/>
                    <a:pt x="80" y="51"/>
                    <a:pt x="77" y="44"/>
                  </a:cubicBezTo>
                  <a:cubicBezTo>
                    <a:pt x="76" y="44"/>
                    <a:pt x="76" y="43"/>
                    <a:pt x="75" y="42"/>
                  </a:cubicBezTo>
                  <a:close/>
                  <a:moveTo>
                    <a:pt x="75" y="66"/>
                  </a:moveTo>
                  <a:cubicBezTo>
                    <a:pt x="73" y="60"/>
                    <a:pt x="71" y="54"/>
                    <a:pt x="69" y="48"/>
                  </a:cubicBezTo>
                  <a:cubicBezTo>
                    <a:pt x="67" y="46"/>
                    <a:pt x="66" y="43"/>
                    <a:pt x="65" y="41"/>
                  </a:cubicBezTo>
                  <a:cubicBezTo>
                    <a:pt x="62" y="41"/>
                    <a:pt x="59" y="41"/>
                    <a:pt x="57" y="41"/>
                  </a:cubicBezTo>
                  <a:cubicBezTo>
                    <a:pt x="55" y="41"/>
                    <a:pt x="53" y="41"/>
                    <a:pt x="51" y="41"/>
                  </a:cubicBezTo>
                  <a:cubicBezTo>
                    <a:pt x="50" y="42"/>
                    <a:pt x="49" y="43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1" y="51"/>
                    <a:pt x="35" y="58"/>
                    <a:pt x="31" y="64"/>
                  </a:cubicBezTo>
                  <a:cubicBezTo>
                    <a:pt x="38" y="66"/>
                    <a:pt x="47" y="67"/>
                    <a:pt x="57" y="67"/>
                  </a:cubicBezTo>
                  <a:cubicBezTo>
                    <a:pt x="63" y="67"/>
                    <a:pt x="69" y="66"/>
                    <a:pt x="75" y="66"/>
                  </a:cubicBezTo>
                  <a:close/>
                  <a:moveTo>
                    <a:pt x="22" y="62"/>
                  </a:moveTo>
                  <a:cubicBezTo>
                    <a:pt x="22" y="62"/>
                    <a:pt x="22" y="62"/>
                    <a:pt x="22" y="62"/>
                  </a:cubicBezTo>
                  <a:cubicBezTo>
                    <a:pt x="14" y="59"/>
                    <a:pt x="9" y="56"/>
                    <a:pt x="9" y="54"/>
                  </a:cubicBezTo>
                  <a:cubicBezTo>
                    <a:pt x="9" y="51"/>
                    <a:pt x="14" y="48"/>
                    <a:pt x="22" y="45"/>
                  </a:cubicBezTo>
                  <a:cubicBezTo>
                    <a:pt x="26" y="44"/>
                    <a:pt x="31" y="43"/>
                    <a:pt x="37" y="42"/>
                  </a:cubicBezTo>
                  <a:cubicBezTo>
                    <a:pt x="31" y="49"/>
                    <a:pt x="26" y="56"/>
                    <a:pt x="22" y="62"/>
                  </a:cubicBezTo>
                  <a:close/>
                  <a:moveTo>
                    <a:pt x="64" y="50"/>
                  </a:moveTo>
                  <a:cubicBezTo>
                    <a:pt x="63" y="55"/>
                    <a:pt x="61" y="59"/>
                    <a:pt x="57" y="62"/>
                  </a:cubicBezTo>
                  <a:cubicBezTo>
                    <a:pt x="63" y="62"/>
                    <a:pt x="66" y="55"/>
                    <a:pt x="64" y="50"/>
                  </a:cubicBezTo>
                  <a:close/>
                  <a:moveTo>
                    <a:pt x="49" y="57"/>
                  </a:moveTo>
                  <a:cubicBezTo>
                    <a:pt x="49" y="55"/>
                    <a:pt x="50" y="54"/>
                    <a:pt x="50" y="5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8" y="54"/>
                    <a:pt x="48" y="55"/>
                    <a:pt x="49" y="57"/>
                  </a:cubicBezTo>
                  <a:close/>
                  <a:moveTo>
                    <a:pt x="49" y="50"/>
                  </a:moveTo>
                  <a:cubicBezTo>
                    <a:pt x="51" y="52"/>
                    <a:pt x="51" y="52"/>
                    <a:pt x="51" y="52"/>
                  </a:cubicBezTo>
                  <a:cubicBezTo>
                    <a:pt x="53" y="50"/>
                    <a:pt x="55" y="49"/>
                    <a:pt x="57" y="47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3" y="45"/>
                    <a:pt x="50" y="47"/>
                    <a:pt x="49" y="50"/>
                  </a:cubicBezTo>
                  <a:close/>
                  <a:moveTo>
                    <a:pt x="58" y="45"/>
                  </a:moveTo>
                  <a:cubicBezTo>
                    <a:pt x="58" y="47"/>
                    <a:pt x="58" y="47"/>
                    <a:pt x="58" y="47"/>
                  </a:cubicBezTo>
                  <a:cubicBezTo>
                    <a:pt x="59" y="46"/>
                    <a:pt x="59" y="46"/>
                    <a:pt x="60" y="46"/>
                  </a:cubicBezTo>
                  <a:cubicBezTo>
                    <a:pt x="59" y="45"/>
                    <a:pt x="58" y="45"/>
                    <a:pt x="58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757353" y="2582561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26" name="Straight Connector 25"/>
          <p:cNvCxnSpPr/>
          <p:nvPr/>
        </p:nvCxnSpPr>
        <p:spPr>
          <a:xfrm>
            <a:off x="2709227" y="3938833"/>
            <a:ext cx="0" cy="113939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165825" y="3938833"/>
            <a:ext cx="0" cy="113939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9548248" y="3938833"/>
            <a:ext cx="0" cy="113939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1"/>
          <p:cNvSpPr txBox="1"/>
          <p:nvPr/>
        </p:nvSpPr>
        <p:spPr>
          <a:xfrm>
            <a:off x="1494113" y="5828156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170"/>
          <p:cNvSpPr txBox="1"/>
          <p:nvPr/>
        </p:nvSpPr>
        <p:spPr>
          <a:xfrm>
            <a:off x="1494114" y="554949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1"/>
          <p:cNvSpPr txBox="1"/>
          <p:nvPr/>
        </p:nvSpPr>
        <p:spPr>
          <a:xfrm>
            <a:off x="4951688" y="5828156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TextBox 170"/>
          <p:cNvSpPr txBox="1"/>
          <p:nvPr/>
        </p:nvSpPr>
        <p:spPr>
          <a:xfrm>
            <a:off x="4951689" y="554949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1"/>
          <p:cNvSpPr txBox="1"/>
          <p:nvPr/>
        </p:nvSpPr>
        <p:spPr>
          <a:xfrm>
            <a:off x="8423551" y="5828156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6" name="TextBox 170"/>
          <p:cNvSpPr txBox="1"/>
          <p:nvPr/>
        </p:nvSpPr>
        <p:spPr>
          <a:xfrm>
            <a:off x="8423552" y="554949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69750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3922969" y="4637699"/>
            <a:ext cx="5048944" cy="569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921220" y="3176462"/>
            <a:ext cx="56943" cy="15184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8950138" y="2607033"/>
            <a:ext cx="56943" cy="20879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378607" y="2606402"/>
            <a:ext cx="3606388" cy="569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4203992" y="2050683"/>
            <a:ext cx="1126658" cy="1163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6959" dirty="0" smtClean="0">
                <a:solidFill>
                  <a:schemeClr val="accent1"/>
                </a:solidFill>
                <a:latin typeface="Agency FB" panose="020B0503020202020204" pitchFamily="34" charset="0"/>
              </a:rPr>
              <a:t>03</a:t>
            </a:r>
            <a:endParaRPr lang="zh-CN" altLang="en-US" sz="6959" dirty="0">
              <a:solidFill>
                <a:schemeClr val="accent1"/>
              </a:solidFill>
              <a:latin typeface="Agency FB" panose="020B0503020202020204" pitchFamily="34" charset="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4150558" y="3234555"/>
            <a:ext cx="4557636" cy="7077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/>
            <a:r>
              <a:rPr lang="zh-CN" altLang="en-US" sz="4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altLang="zh-CN" sz="4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4102601" y="3814077"/>
            <a:ext cx="4653550" cy="338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REPLACE THE WRITTEN CONTENT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968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9" grpId="0" animBg="1"/>
      <p:bldP spid="30" grpId="0" animBg="1"/>
      <p:bldP spid="31" grpId="0" animBg="1"/>
      <p:bldP spid="32" grpId="0" animBg="1"/>
      <p:bldP spid="33" grpId="0"/>
      <p:bldP spid="34" grpId="0"/>
      <p:bldP spid="3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7298364" y="3546890"/>
            <a:ext cx="1411813" cy="1411813"/>
            <a:chOff x="6920031" y="3363156"/>
            <a:chExt cx="1338773" cy="1338773"/>
          </a:xfrm>
        </p:grpSpPr>
        <p:sp>
          <p:nvSpPr>
            <p:cNvPr id="8" name="Oval 7"/>
            <p:cNvSpPr/>
            <p:nvPr/>
          </p:nvSpPr>
          <p:spPr>
            <a:xfrm>
              <a:off x="6920031" y="3363156"/>
              <a:ext cx="1338773" cy="1338773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7357245" y="3796320"/>
              <a:ext cx="464344" cy="465138"/>
              <a:chOff x="7287419" y="3505994"/>
              <a:chExt cx="464344" cy="465138"/>
            </a:xfrm>
            <a:solidFill>
              <a:schemeClr val="bg2"/>
            </a:solidFill>
          </p:grpSpPr>
          <p:sp>
            <p:nvSpPr>
              <p:cNvPr id="22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3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4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5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6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7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6429376" y="2707173"/>
            <a:ext cx="1411813" cy="1411813"/>
            <a:chOff x="6096000" y="2566881"/>
            <a:chExt cx="1338773" cy="1338773"/>
          </a:xfrm>
        </p:grpSpPr>
        <p:sp>
          <p:nvSpPr>
            <p:cNvPr id="7" name="Oval 6"/>
            <p:cNvSpPr/>
            <p:nvPr/>
          </p:nvSpPr>
          <p:spPr>
            <a:xfrm>
              <a:off x="6096000" y="2566881"/>
              <a:ext cx="1338773" cy="1338773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6551978" y="3004095"/>
              <a:ext cx="434975" cy="464344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29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0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1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4600935" y="1873754"/>
            <a:ext cx="2067036" cy="2067036"/>
            <a:chOff x="4362154" y="1776581"/>
            <a:chExt cx="1960098" cy="1960098"/>
          </a:xfrm>
        </p:grpSpPr>
        <p:sp>
          <p:nvSpPr>
            <p:cNvPr id="6" name="Oval 5"/>
            <p:cNvSpPr/>
            <p:nvPr/>
          </p:nvSpPr>
          <p:spPr>
            <a:xfrm>
              <a:off x="4362154" y="1776581"/>
              <a:ext cx="1960098" cy="1960098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4899621" y="2488223"/>
              <a:ext cx="904951" cy="528990"/>
            </a:xfrm>
            <a:custGeom>
              <a:avLst/>
              <a:gdLst>
                <a:gd name="T0" fmla="*/ 232 w 316"/>
                <a:gd name="T1" fmla="*/ 27 h 172"/>
                <a:gd name="T2" fmla="*/ 221 w 316"/>
                <a:gd name="T3" fmla="*/ 20 h 172"/>
                <a:gd name="T4" fmla="*/ 157 w 316"/>
                <a:gd name="T5" fmla="*/ 10 h 172"/>
                <a:gd name="T6" fmla="*/ 92 w 316"/>
                <a:gd name="T7" fmla="*/ 9 h 172"/>
                <a:gd name="T8" fmla="*/ 84 w 316"/>
                <a:gd name="T9" fmla="*/ 13 h 172"/>
                <a:gd name="T10" fmla="*/ 0 w 316"/>
                <a:gd name="T11" fmla="*/ 121 h 172"/>
                <a:gd name="T12" fmla="*/ 78 w 316"/>
                <a:gd name="T13" fmla="*/ 109 h 172"/>
                <a:gd name="T14" fmla="*/ 84 w 316"/>
                <a:gd name="T15" fmla="*/ 113 h 172"/>
                <a:gd name="T16" fmla="*/ 120 w 316"/>
                <a:gd name="T17" fmla="*/ 142 h 172"/>
                <a:gd name="T18" fmla="*/ 159 w 316"/>
                <a:gd name="T19" fmla="*/ 163 h 172"/>
                <a:gd name="T20" fmla="*/ 163 w 316"/>
                <a:gd name="T21" fmla="*/ 165 h 172"/>
                <a:gd name="T22" fmla="*/ 190 w 316"/>
                <a:gd name="T23" fmla="*/ 164 h 172"/>
                <a:gd name="T24" fmla="*/ 217 w 316"/>
                <a:gd name="T25" fmla="*/ 153 h 172"/>
                <a:gd name="T26" fmla="*/ 233 w 316"/>
                <a:gd name="T27" fmla="*/ 146 h 172"/>
                <a:gd name="T28" fmla="*/ 265 w 316"/>
                <a:gd name="T29" fmla="*/ 162 h 172"/>
                <a:gd name="T30" fmla="*/ 288 w 316"/>
                <a:gd name="T31" fmla="*/ 14 h 172"/>
                <a:gd name="T32" fmla="*/ 225 w 316"/>
                <a:gd name="T33" fmla="*/ 129 h 172"/>
                <a:gd name="T34" fmla="*/ 225 w 316"/>
                <a:gd name="T35" fmla="*/ 139 h 172"/>
                <a:gd name="T36" fmla="*/ 216 w 316"/>
                <a:gd name="T37" fmla="*/ 142 h 172"/>
                <a:gd name="T38" fmla="*/ 207 w 316"/>
                <a:gd name="T39" fmla="*/ 142 h 172"/>
                <a:gd name="T40" fmla="*/ 189 w 316"/>
                <a:gd name="T41" fmla="*/ 153 h 172"/>
                <a:gd name="T42" fmla="*/ 185 w 316"/>
                <a:gd name="T43" fmla="*/ 153 h 172"/>
                <a:gd name="T44" fmla="*/ 180 w 316"/>
                <a:gd name="T45" fmla="*/ 156 h 172"/>
                <a:gd name="T46" fmla="*/ 157 w 316"/>
                <a:gd name="T47" fmla="*/ 149 h 172"/>
                <a:gd name="T48" fmla="*/ 130 w 316"/>
                <a:gd name="T49" fmla="*/ 128 h 172"/>
                <a:gd name="T50" fmla="*/ 88 w 316"/>
                <a:gd name="T51" fmla="*/ 103 h 172"/>
                <a:gd name="T52" fmla="*/ 71 w 316"/>
                <a:gd name="T53" fmla="*/ 91 h 172"/>
                <a:gd name="T54" fmla="*/ 71 w 316"/>
                <a:gd name="T55" fmla="*/ 90 h 172"/>
                <a:gd name="T56" fmla="*/ 72 w 316"/>
                <a:gd name="T57" fmla="*/ 88 h 172"/>
                <a:gd name="T58" fmla="*/ 93 w 316"/>
                <a:gd name="T59" fmla="*/ 20 h 172"/>
                <a:gd name="T60" fmla="*/ 132 w 316"/>
                <a:gd name="T61" fmla="*/ 24 h 172"/>
                <a:gd name="T62" fmla="*/ 127 w 316"/>
                <a:gd name="T63" fmla="*/ 72 h 172"/>
                <a:gd name="T64" fmla="*/ 185 w 316"/>
                <a:gd name="T65" fmla="*/ 54 h 172"/>
                <a:gd name="T66" fmla="*/ 241 w 316"/>
                <a:gd name="T67" fmla="*/ 119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6" h="172">
                  <a:moveTo>
                    <a:pt x="288" y="14"/>
                  </a:moveTo>
                  <a:cubicBezTo>
                    <a:pt x="232" y="27"/>
                    <a:pt x="232" y="27"/>
                    <a:pt x="232" y="27"/>
                  </a:cubicBezTo>
                  <a:cubicBezTo>
                    <a:pt x="233" y="31"/>
                    <a:pt x="233" y="31"/>
                    <a:pt x="233" y="31"/>
                  </a:cubicBezTo>
                  <a:cubicBezTo>
                    <a:pt x="228" y="22"/>
                    <a:pt x="221" y="20"/>
                    <a:pt x="221" y="20"/>
                  </a:cubicBezTo>
                  <a:cubicBezTo>
                    <a:pt x="178" y="7"/>
                    <a:pt x="178" y="7"/>
                    <a:pt x="178" y="7"/>
                  </a:cubicBezTo>
                  <a:cubicBezTo>
                    <a:pt x="173" y="5"/>
                    <a:pt x="165" y="7"/>
                    <a:pt x="157" y="10"/>
                  </a:cubicBezTo>
                  <a:cubicBezTo>
                    <a:pt x="156" y="9"/>
                    <a:pt x="156" y="9"/>
                    <a:pt x="156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1" y="9"/>
                    <a:pt x="87" y="10"/>
                    <a:pt x="84" y="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54" y="148"/>
                    <a:pt x="54" y="148"/>
                    <a:pt x="54" y="148"/>
                  </a:cubicBezTo>
                  <a:cubicBezTo>
                    <a:pt x="69" y="144"/>
                    <a:pt x="76" y="120"/>
                    <a:pt x="78" y="109"/>
                  </a:cubicBezTo>
                  <a:cubicBezTo>
                    <a:pt x="82" y="112"/>
                    <a:pt x="82" y="112"/>
                    <a:pt x="82" y="112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84" y="120"/>
                    <a:pt x="85" y="130"/>
                    <a:pt x="99" y="127"/>
                  </a:cubicBezTo>
                  <a:cubicBezTo>
                    <a:pt x="99" y="127"/>
                    <a:pt x="100" y="157"/>
                    <a:pt x="120" y="142"/>
                  </a:cubicBezTo>
                  <a:cubicBezTo>
                    <a:pt x="120" y="142"/>
                    <a:pt x="120" y="161"/>
                    <a:pt x="138" y="155"/>
                  </a:cubicBezTo>
                  <a:cubicBezTo>
                    <a:pt x="138" y="155"/>
                    <a:pt x="141" y="172"/>
                    <a:pt x="159" y="163"/>
                  </a:cubicBezTo>
                  <a:cubicBezTo>
                    <a:pt x="162" y="165"/>
                    <a:pt x="162" y="165"/>
                    <a:pt x="162" y="165"/>
                  </a:cubicBezTo>
                  <a:cubicBezTo>
                    <a:pt x="163" y="165"/>
                    <a:pt x="163" y="165"/>
                    <a:pt x="163" y="165"/>
                  </a:cubicBezTo>
                  <a:cubicBezTo>
                    <a:pt x="164" y="165"/>
                    <a:pt x="173" y="168"/>
                    <a:pt x="181" y="167"/>
                  </a:cubicBezTo>
                  <a:cubicBezTo>
                    <a:pt x="185" y="167"/>
                    <a:pt x="188" y="166"/>
                    <a:pt x="190" y="164"/>
                  </a:cubicBezTo>
                  <a:cubicBezTo>
                    <a:pt x="196" y="163"/>
                    <a:pt x="208" y="161"/>
                    <a:pt x="214" y="153"/>
                  </a:cubicBezTo>
                  <a:cubicBezTo>
                    <a:pt x="215" y="153"/>
                    <a:pt x="216" y="153"/>
                    <a:pt x="217" y="153"/>
                  </a:cubicBezTo>
                  <a:cubicBezTo>
                    <a:pt x="217" y="153"/>
                    <a:pt x="217" y="153"/>
                    <a:pt x="217" y="153"/>
                  </a:cubicBezTo>
                  <a:cubicBezTo>
                    <a:pt x="224" y="153"/>
                    <a:pt x="230" y="150"/>
                    <a:pt x="233" y="146"/>
                  </a:cubicBezTo>
                  <a:cubicBezTo>
                    <a:pt x="235" y="143"/>
                    <a:pt x="236" y="140"/>
                    <a:pt x="236" y="136"/>
                  </a:cubicBezTo>
                  <a:cubicBezTo>
                    <a:pt x="236" y="136"/>
                    <a:pt x="248" y="160"/>
                    <a:pt x="265" y="162"/>
                  </a:cubicBezTo>
                  <a:cubicBezTo>
                    <a:pt x="316" y="137"/>
                    <a:pt x="316" y="137"/>
                    <a:pt x="316" y="137"/>
                  </a:cubicBezTo>
                  <a:lnTo>
                    <a:pt x="288" y="14"/>
                  </a:lnTo>
                  <a:close/>
                  <a:moveTo>
                    <a:pt x="230" y="127"/>
                  </a:moveTo>
                  <a:cubicBezTo>
                    <a:pt x="225" y="129"/>
                    <a:pt x="225" y="129"/>
                    <a:pt x="225" y="129"/>
                  </a:cubicBezTo>
                  <a:cubicBezTo>
                    <a:pt x="226" y="133"/>
                    <a:pt x="226" y="133"/>
                    <a:pt x="226" y="133"/>
                  </a:cubicBezTo>
                  <a:cubicBezTo>
                    <a:pt x="226" y="137"/>
                    <a:pt x="225" y="139"/>
                    <a:pt x="225" y="139"/>
                  </a:cubicBezTo>
                  <a:cubicBezTo>
                    <a:pt x="223" y="141"/>
                    <a:pt x="220" y="142"/>
                    <a:pt x="216" y="142"/>
                  </a:cubicBezTo>
                  <a:cubicBezTo>
                    <a:pt x="216" y="142"/>
                    <a:pt x="216" y="142"/>
                    <a:pt x="216" y="142"/>
                  </a:cubicBezTo>
                  <a:cubicBezTo>
                    <a:pt x="214" y="143"/>
                    <a:pt x="212" y="142"/>
                    <a:pt x="211" y="142"/>
                  </a:cubicBezTo>
                  <a:cubicBezTo>
                    <a:pt x="207" y="142"/>
                    <a:pt x="207" y="142"/>
                    <a:pt x="207" y="142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4" y="150"/>
                    <a:pt x="196" y="153"/>
                    <a:pt x="189" y="153"/>
                  </a:cubicBezTo>
                  <a:cubicBezTo>
                    <a:pt x="188" y="153"/>
                    <a:pt x="188" y="153"/>
                    <a:pt x="188" y="153"/>
                  </a:cubicBezTo>
                  <a:cubicBezTo>
                    <a:pt x="185" y="153"/>
                    <a:pt x="185" y="153"/>
                    <a:pt x="185" y="153"/>
                  </a:cubicBezTo>
                  <a:cubicBezTo>
                    <a:pt x="184" y="155"/>
                    <a:pt x="184" y="155"/>
                    <a:pt x="184" y="155"/>
                  </a:cubicBezTo>
                  <a:cubicBezTo>
                    <a:pt x="183" y="156"/>
                    <a:pt x="182" y="156"/>
                    <a:pt x="180" y="156"/>
                  </a:cubicBezTo>
                  <a:cubicBezTo>
                    <a:pt x="175" y="157"/>
                    <a:pt x="169" y="155"/>
                    <a:pt x="167" y="155"/>
                  </a:cubicBezTo>
                  <a:cubicBezTo>
                    <a:pt x="157" y="149"/>
                    <a:pt x="157" y="149"/>
                    <a:pt x="157" y="149"/>
                  </a:cubicBezTo>
                  <a:cubicBezTo>
                    <a:pt x="156" y="144"/>
                    <a:pt x="154" y="140"/>
                    <a:pt x="149" y="140"/>
                  </a:cubicBezTo>
                  <a:cubicBezTo>
                    <a:pt x="149" y="140"/>
                    <a:pt x="147" y="116"/>
                    <a:pt x="130" y="128"/>
                  </a:cubicBezTo>
                  <a:cubicBezTo>
                    <a:pt x="130" y="128"/>
                    <a:pt x="125" y="108"/>
                    <a:pt x="109" y="117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2" y="89"/>
                    <a:pt x="72" y="89"/>
                    <a:pt x="72" y="89"/>
                  </a:cubicBezTo>
                  <a:cubicBezTo>
                    <a:pt x="72" y="88"/>
                    <a:pt x="72" y="88"/>
                    <a:pt x="72" y="88"/>
                  </a:cubicBezTo>
                  <a:cubicBezTo>
                    <a:pt x="72" y="87"/>
                    <a:pt x="90" y="26"/>
                    <a:pt x="91" y="21"/>
                  </a:cubicBezTo>
                  <a:cubicBezTo>
                    <a:pt x="91" y="21"/>
                    <a:pt x="93" y="20"/>
                    <a:pt x="93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34" y="22"/>
                    <a:pt x="132" y="24"/>
                    <a:pt x="132" y="24"/>
                  </a:cubicBezTo>
                  <a:cubicBezTo>
                    <a:pt x="125" y="30"/>
                    <a:pt x="122" y="60"/>
                    <a:pt x="122" y="60"/>
                  </a:cubicBezTo>
                  <a:cubicBezTo>
                    <a:pt x="119" y="67"/>
                    <a:pt x="127" y="72"/>
                    <a:pt x="127" y="72"/>
                  </a:cubicBezTo>
                  <a:cubicBezTo>
                    <a:pt x="140" y="81"/>
                    <a:pt x="154" y="47"/>
                    <a:pt x="154" y="47"/>
                  </a:cubicBezTo>
                  <a:cubicBezTo>
                    <a:pt x="161" y="41"/>
                    <a:pt x="172" y="45"/>
                    <a:pt x="185" y="54"/>
                  </a:cubicBezTo>
                  <a:cubicBezTo>
                    <a:pt x="206" y="76"/>
                    <a:pt x="232" y="102"/>
                    <a:pt x="239" y="111"/>
                  </a:cubicBezTo>
                  <a:cubicBezTo>
                    <a:pt x="241" y="114"/>
                    <a:pt x="242" y="117"/>
                    <a:pt x="241" y="119"/>
                  </a:cubicBezTo>
                  <a:cubicBezTo>
                    <a:pt x="240" y="123"/>
                    <a:pt x="233" y="126"/>
                    <a:pt x="230" y="1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429377" y="4640692"/>
            <a:ext cx="1879123" cy="1879123"/>
            <a:chOff x="6096000" y="4400370"/>
            <a:chExt cx="1781907" cy="1781907"/>
          </a:xfrm>
        </p:grpSpPr>
        <p:sp>
          <p:nvSpPr>
            <p:cNvPr id="9" name="Oval 8"/>
            <p:cNvSpPr/>
            <p:nvPr/>
          </p:nvSpPr>
          <p:spPr>
            <a:xfrm>
              <a:off x="6096000" y="4400370"/>
              <a:ext cx="1781907" cy="1781907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6612822" y="4917650"/>
              <a:ext cx="632375" cy="747345"/>
              <a:chOff x="1325323" y="3586519"/>
              <a:chExt cx="632375" cy="747345"/>
            </a:xfrm>
            <a:solidFill>
              <a:schemeClr val="bg2"/>
            </a:solidFill>
          </p:grpSpPr>
          <p:sp>
            <p:nvSpPr>
              <p:cNvPr id="46" name="Freeform 45"/>
              <p:cNvSpPr>
                <a:spLocks noEditPoints="1"/>
              </p:cNvSpPr>
              <p:nvPr/>
            </p:nvSpPr>
            <p:spPr bwMode="auto">
              <a:xfrm>
                <a:off x="1325323" y="3586519"/>
                <a:ext cx="632375" cy="747345"/>
              </a:xfrm>
              <a:custGeom>
                <a:avLst/>
                <a:gdLst>
                  <a:gd name="T0" fmla="*/ 215 w 221"/>
                  <a:gd name="T1" fmla="*/ 212 h 243"/>
                  <a:gd name="T2" fmla="*/ 174 w 221"/>
                  <a:gd name="T3" fmla="*/ 157 h 243"/>
                  <a:gd name="T4" fmla="*/ 179 w 221"/>
                  <a:gd name="T5" fmla="*/ 37 h 243"/>
                  <a:gd name="T6" fmla="*/ 105 w 221"/>
                  <a:gd name="T7" fmla="*/ 0 h 243"/>
                  <a:gd name="T8" fmla="*/ 49 w 221"/>
                  <a:gd name="T9" fmla="*/ 19 h 243"/>
                  <a:gd name="T10" fmla="*/ 31 w 221"/>
                  <a:gd name="T11" fmla="*/ 151 h 243"/>
                  <a:gd name="T12" fmla="*/ 105 w 221"/>
                  <a:gd name="T13" fmla="*/ 188 h 243"/>
                  <a:gd name="T14" fmla="*/ 143 w 221"/>
                  <a:gd name="T15" fmla="*/ 180 h 243"/>
                  <a:gd name="T16" fmla="*/ 185 w 221"/>
                  <a:gd name="T17" fmla="*/ 235 h 243"/>
                  <a:gd name="T18" fmla="*/ 200 w 221"/>
                  <a:gd name="T19" fmla="*/ 243 h 243"/>
                  <a:gd name="T20" fmla="*/ 200 w 221"/>
                  <a:gd name="T21" fmla="*/ 243 h 243"/>
                  <a:gd name="T22" fmla="*/ 211 w 221"/>
                  <a:gd name="T23" fmla="*/ 239 h 243"/>
                  <a:gd name="T24" fmla="*/ 215 w 221"/>
                  <a:gd name="T25" fmla="*/ 212 h 243"/>
                  <a:gd name="T26" fmla="*/ 144 w 221"/>
                  <a:gd name="T27" fmla="*/ 146 h 243"/>
                  <a:gd name="T28" fmla="*/ 105 w 221"/>
                  <a:gd name="T29" fmla="*/ 159 h 243"/>
                  <a:gd name="T30" fmla="*/ 54 w 221"/>
                  <a:gd name="T31" fmla="*/ 133 h 243"/>
                  <a:gd name="T32" fmla="*/ 66 w 221"/>
                  <a:gd name="T33" fmla="*/ 42 h 243"/>
                  <a:gd name="T34" fmla="*/ 105 w 221"/>
                  <a:gd name="T35" fmla="*/ 29 h 243"/>
                  <a:gd name="T36" fmla="*/ 156 w 221"/>
                  <a:gd name="T37" fmla="*/ 54 h 243"/>
                  <a:gd name="T38" fmla="*/ 144 w 221"/>
                  <a:gd name="T39" fmla="*/ 146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1" h="243">
                    <a:moveTo>
                      <a:pt x="215" y="212"/>
                    </a:moveTo>
                    <a:cubicBezTo>
                      <a:pt x="174" y="157"/>
                      <a:pt x="174" y="157"/>
                      <a:pt x="174" y="157"/>
                    </a:cubicBezTo>
                    <a:cubicBezTo>
                      <a:pt x="204" y="124"/>
                      <a:pt x="206" y="73"/>
                      <a:pt x="179" y="37"/>
                    </a:cubicBezTo>
                    <a:cubicBezTo>
                      <a:pt x="161" y="13"/>
                      <a:pt x="134" y="0"/>
                      <a:pt x="105" y="0"/>
                    </a:cubicBezTo>
                    <a:cubicBezTo>
                      <a:pt x="85" y="0"/>
                      <a:pt x="65" y="7"/>
                      <a:pt x="49" y="19"/>
                    </a:cubicBezTo>
                    <a:cubicBezTo>
                      <a:pt x="8" y="51"/>
                      <a:pt x="0" y="110"/>
                      <a:pt x="31" y="151"/>
                    </a:cubicBezTo>
                    <a:cubicBezTo>
                      <a:pt x="49" y="174"/>
                      <a:pt x="76" y="188"/>
                      <a:pt x="105" y="188"/>
                    </a:cubicBezTo>
                    <a:cubicBezTo>
                      <a:pt x="118" y="188"/>
                      <a:pt x="131" y="185"/>
                      <a:pt x="143" y="180"/>
                    </a:cubicBezTo>
                    <a:cubicBezTo>
                      <a:pt x="185" y="235"/>
                      <a:pt x="185" y="235"/>
                      <a:pt x="185" y="235"/>
                    </a:cubicBezTo>
                    <a:cubicBezTo>
                      <a:pt x="189" y="240"/>
                      <a:pt x="194" y="243"/>
                      <a:pt x="200" y="243"/>
                    </a:cubicBezTo>
                    <a:cubicBezTo>
                      <a:pt x="200" y="243"/>
                      <a:pt x="200" y="243"/>
                      <a:pt x="200" y="243"/>
                    </a:cubicBezTo>
                    <a:cubicBezTo>
                      <a:pt x="204" y="243"/>
                      <a:pt x="208" y="241"/>
                      <a:pt x="211" y="239"/>
                    </a:cubicBezTo>
                    <a:cubicBezTo>
                      <a:pt x="220" y="232"/>
                      <a:pt x="221" y="220"/>
                      <a:pt x="215" y="212"/>
                    </a:cubicBezTo>
                    <a:close/>
                    <a:moveTo>
                      <a:pt x="144" y="146"/>
                    </a:moveTo>
                    <a:cubicBezTo>
                      <a:pt x="133" y="154"/>
                      <a:pt x="119" y="159"/>
                      <a:pt x="105" y="159"/>
                    </a:cubicBezTo>
                    <a:cubicBezTo>
                      <a:pt x="85" y="159"/>
                      <a:pt x="66" y="150"/>
                      <a:pt x="54" y="133"/>
                    </a:cubicBezTo>
                    <a:cubicBezTo>
                      <a:pt x="33" y="105"/>
                      <a:pt x="38" y="64"/>
                      <a:pt x="66" y="42"/>
                    </a:cubicBezTo>
                    <a:cubicBezTo>
                      <a:pt x="78" y="33"/>
                      <a:pt x="91" y="29"/>
                      <a:pt x="105" y="29"/>
                    </a:cubicBezTo>
                    <a:cubicBezTo>
                      <a:pt x="125" y="29"/>
                      <a:pt x="144" y="38"/>
                      <a:pt x="156" y="54"/>
                    </a:cubicBezTo>
                    <a:cubicBezTo>
                      <a:pt x="178" y="83"/>
                      <a:pt x="172" y="124"/>
                      <a:pt x="144" y="14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46"/>
              <p:cNvSpPr>
                <a:spLocks/>
              </p:cNvSpPr>
              <p:nvPr/>
            </p:nvSpPr>
            <p:spPr bwMode="auto">
              <a:xfrm>
                <a:off x="1503405" y="3752885"/>
                <a:ext cx="248347" cy="223554"/>
              </a:xfrm>
              <a:custGeom>
                <a:avLst/>
                <a:gdLst>
                  <a:gd name="T0" fmla="*/ 86 w 87"/>
                  <a:gd name="T1" fmla="*/ 33 h 73"/>
                  <a:gd name="T2" fmla="*/ 45 w 87"/>
                  <a:gd name="T3" fmla="*/ 1 h 73"/>
                  <a:gd name="T4" fmla="*/ 40 w 87"/>
                  <a:gd name="T5" fmla="*/ 1 h 73"/>
                  <a:gd name="T6" fmla="*/ 24 w 87"/>
                  <a:gd name="T7" fmla="*/ 14 h 73"/>
                  <a:gd name="T8" fmla="*/ 24 w 87"/>
                  <a:gd name="T9" fmla="*/ 1 h 73"/>
                  <a:gd name="T10" fmla="*/ 15 w 87"/>
                  <a:gd name="T11" fmla="*/ 1 h 73"/>
                  <a:gd name="T12" fmla="*/ 15 w 87"/>
                  <a:gd name="T13" fmla="*/ 22 h 73"/>
                  <a:gd name="T14" fmla="*/ 8 w 87"/>
                  <a:gd name="T15" fmla="*/ 27 h 73"/>
                  <a:gd name="T16" fmla="*/ 1 w 87"/>
                  <a:gd name="T17" fmla="*/ 33 h 73"/>
                  <a:gd name="T18" fmla="*/ 1 w 87"/>
                  <a:gd name="T19" fmla="*/ 35 h 73"/>
                  <a:gd name="T20" fmla="*/ 8 w 87"/>
                  <a:gd name="T21" fmla="*/ 35 h 73"/>
                  <a:gd name="T22" fmla="*/ 8 w 87"/>
                  <a:gd name="T23" fmla="*/ 73 h 73"/>
                  <a:gd name="T24" fmla="*/ 32 w 87"/>
                  <a:gd name="T25" fmla="*/ 73 h 73"/>
                  <a:gd name="T26" fmla="*/ 32 w 87"/>
                  <a:gd name="T27" fmla="*/ 72 h 73"/>
                  <a:gd name="T28" fmla="*/ 32 w 87"/>
                  <a:gd name="T29" fmla="*/ 55 h 73"/>
                  <a:gd name="T30" fmla="*/ 41 w 87"/>
                  <a:gd name="T31" fmla="*/ 42 h 73"/>
                  <a:gd name="T32" fmla="*/ 52 w 87"/>
                  <a:gd name="T33" fmla="*/ 54 h 73"/>
                  <a:gd name="T34" fmla="*/ 52 w 87"/>
                  <a:gd name="T35" fmla="*/ 73 h 73"/>
                  <a:gd name="T36" fmla="*/ 77 w 87"/>
                  <a:gd name="T37" fmla="*/ 73 h 73"/>
                  <a:gd name="T38" fmla="*/ 77 w 87"/>
                  <a:gd name="T39" fmla="*/ 35 h 73"/>
                  <a:gd name="T40" fmla="*/ 85 w 87"/>
                  <a:gd name="T41" fmla="*/ 35 h 73"/>
                  <a:gd name="T42" fmla="*/ 86 w 87"/>
                  <a:gd name="T43" fmla="*/ 3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7" h="73">
                    <a:moveTo>
                      <a:pt x="86" y="33"/>
                    </a:moveTo>
                    <a:cubicBezTo>
                      <a:pt x="45" y="1"/>
                      <a:pt x="45" y="1"/>
                      <a:pt x="45" y="1"/>
                    </a:cubicBezTo>
                    <a:cubicBezTo>
                      <a:pt x="44" y="0"/>
                      <a:pt x="41" y="0"/>
                      <a:pt x="40" y="1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0" y="34"/>
                      <a:pt x="0" y="35"/>
                      <a:pt x="1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73"/>
                      <a:pt x="8" y="73"/>
                      <a:pt x="8" y="73"/>
                    </a:cubicBezTo>
                    <a:cubicBezTo>
                      <a:pt x="32" y="73"/>
                      <a:pt x="32" y="73"/>
                      <a:pt x="32" y="73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2" y="55"/>
                      <a:pt x="32" y="42"/>
                      <a:pt x="41" y="42"/>
                    </a:cubicBezTo>
                    <a:cubicBezTo>
                      <a:pt x="51" y="42"/>
                      <a:pt x="52" y="54"/>
                      <a:pt x="52" y="54"/>
                    </a:cubicBezTo>
                    <a:cubicBezTo>
                      <a:pt x="52" y="73"/>
                      <a:pt x="52" y="73"/>
                      <a:pt x="52" y="73"/>
                    </a:cubicBezTo>
                    <a:cubicBezTo>
                      <a:pt x="77" y="73"/>
                      <a:pt x="77" y="73"/>
                      <a:pt x="77" y="73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85" y="35"/>
                      <a:pt x="85" y="35"/>
                      <a:pt x="85" y="35"/>
                    </a:cubicBezTo>
                    <a:cubicBezTo>
                      <a:pt x="87" y="35"/>
                      <a:pt x="87" y="34"/>
                      <a:pt x="86" y="3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4148576" y="3520020"/>
            <a:ext cx="1411813" cy="1411813"/>
            <a:chOff x="3933196" y="3337676"/>
            <a:chExt cx="1338773" cy="1338773"/>
          </a:xfrm>
        </p:grpSpPr>
        <p:sp>
          <p:nvSpPr>
            <p:cNvPr id="5" name="Oval 4"/>
            <p:cNvSpPr/>
            <p:nvPr/>
          </p:nvSpPr>
          <p:spPr>
            <a:xfrm>
              <a:off x="3933196" y="3337676"/>
              <a:ext cx="1338773" cy="1338773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4370013" y="3811402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33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4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5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4499671" y="4811474"/>
            <a:ext cx="1060716" cy="1060716"/>
            <a:chOff x="4266129" y="4562318"/>
            <a:chExt cx="1005840" cy="1005840"/>
          </a:xfrm>
        </p:grpSpPr>
        <p:sp>
          <p:nvSpPr>
            <p:cNvPr id="4" name="Oval 3"/>
            <p:cNvSpPr/>
            <p:nvPr/>
          </p:nvSpPr>
          <p:spPr>
            <a:xfrm>
              <a:off x="4266129" y="4562318"/>
              <a:ext cx="1005840" cy="100584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4536877" y="4882511"/>
              <a:ext cx="464344" cy="362744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37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8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9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0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1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2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3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sp>
        <p:nvSpPr>
          <p:cNvPr id="67" name="TextBox 41"/>
          <p:cNvSpPr txBox="1"/>
          <p:nvPr/>
        </p:nvSpPr>
        <p:spPr>
          <a:xfrm>
            <a:off x="1386000" y="542750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8" name="TextBox 170"/>
          <p:cNvSpPr txBox="1"/>
          <p:nvPr/>
        </p:nvSpPr>
        <p:spPr>
          <a:xfrm>
            <a:off x="1607566" y="514061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41"/>
          <p:cNvSpPr txBox="1"/>
          <p:nvPr/>
        </p:nvSpPr>
        <p:spPr>
          <a:xfrm>
            <a:off x="1371713" y="365585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0" name="TextBox 170"/>
          <p:cNvSpPr txBox="1"/>
          <p:nvPr/>
        </p:nvSpPr>
        <p:spPr>
          <a:xfrm>
            <a:off x="1593279" y="336896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41"/>
          <p:cNvSpPr txBox="1"/>
          <p:nvPr/>
        </p:nvSpPr>
        <p:spPr>
          <a:xfrm>
            <a:off x="1371713" y="18699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2" name="TextBox 170"/>
          <p:cNvSpPr txBox="1"/>
          <p:nvPr/>
        </p:nvSpPr>
        <p:spPr>
          <a:xfrm>
            <a:off x="1593279" y="158303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41"/>
          <p:cNvSpPr txBox="1"/>
          <p:nvPr/>
        </p:nvSpPr>
        <p:spPr>
          <a:xfrm>
            <a:off x="8658338" y="5384639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4" name="TextBox 170"/>
          <p:cNvSpPr txBox="1"/>
          <p:nvPr/>
        </p:nvSpPr>
        <p:spPr>
          <a:xfrm>
            <a:off x="8658339" y="512765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41"/>
          <p:cNvSpPr txBox="1"/>
          <p:nvPr/>
        </p:nvSpPr>
        <p:spPr>
          <a:xfrm>
            <a:off x="8915513" y="36987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6" name="TextBox 170"/>
          <p:cNvSpPr txBox="1"/>
          <p:nvPr/>
        </p:nvSpPr>
        <p:spPr>
          <a:xfrm>
            <a:off x="8915514" y="338329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41"/>
          <p:cNvSpPr txBox="1"/>
          <p:nvPr/>
        </p:nvSpPr>
        <p:spPr>
          <a:xfrm>
            <a:off x="7815375" y="2066153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0" name="TextBox 170"/>
          <p:cNvSpPr txBox="1"/>
          <p:nvPr/>
        </p:nvSpPr>
        <p:spPr>
          <a:xfrm>
            <a:off x="7815376" y="17272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55296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9" grpId="0"/>
      <p:bldP spid="8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125119" y="1096045"/>
            <a:ext cx="8280920" cy="554446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3"/>
          <p:cNvSpPr>
            <a:spLocks noChangeArrowheads="1"/>
          </p:cNvSpPr>
          <p:nvPr/>
        </p:nvSpPr>
        <p:spPr bwMode="auto">
          <a:xfrm>
            <a:off x="493625" y="4050299"/>
            <a:ext cx="4191592" cy="1898571"/>
          </a:xfrm>
          <a:prstGeom prst="rect">
            <a:avLst/>
          </a:prstGeom>
          <a:solidFill>
            <a:schemeClr val="accent1">
              <a:alpha val="76862"/>
            </a:schemeClr>
          </a:solidFill>
          <a:ln>
            <a:noFill/>
          </a:ln>
          <a:extLst/>
        </p:spPr>
        <p:txBody>
          <a:bodyPr lIns="189833" tIns="113900" rIns="189833" bIns="1139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96064" y="1312069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96064" y="1701613"/>
            <a:ext cx="309700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65124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0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6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Connector 27"/>
          <p:cNvCxnSpPr/>
          <p:nvPr/>
        </p:nvCxnSpPr>
        <p:spPr>
          <a:xfrm flipV="1">
            <a:off x="5747093" y="4249720"/>
            <a:ext cx="0" cy="157759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8169813" y="3458297"/>
            <a:ext cx="0" cy="201901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0233959" y="2374900"/>
            <a:ext cx="1266825" cy="25717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9983134" y="2689225"/>
            <a:ext cx="1517650" cy="44291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8131679" y="2700338"/>
            <a:ext cx="1265237" cy="25876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7880854" y="3014663"/>
            <a:ext cx="1516062" cy="44291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976056" y="2781300"/>
            <a:ext cx="1536700" cy="25876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976056" y="3057525"/>
            <a:ext cx="2078038" cy="295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976056" y="3908425"/>
            <a:ext cx="1536700" cy="25876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976056" y="4186238"/>
            <a:ext cx="2078038" cy="295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976056" y="5053013"/>
            <a:ext cx="1536700" cy="25876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976056" y="5329238"/>
            <a:ext cx="2078038" cy="295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5520769" y="4119971"/>
            <a:ext cx="5722047" cy="2372556"/>
            <a:chOff x="3962400" y="3409950"/>
            <a:chExt cx="3124200" cy="1295400"/>
          </a:xfrm>
          <a:solidFill>
            <a:schemeClr val="tx1">
              <a:lumMod val="85000"/>
              <a:lumOff val="15000"/>
            </a:schemeClr>
          </a:solidFill>
          <a:effectLst>
            <a:outerShdw blurRad="431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" name="Freeform 208"/>
            <p:cNvSpPr>
              <a:spLocks/>
            </p:cNvSpPr>
            <p:nvPr/>
          </p:nvSpPr>
          <p:spPr bwMode="auto">
            <a:xfrm>
              <a:off x="3981382" y="3824784"/>
              <a:ext cx="3082442" cy="880566"/>
            </a:xfrm>
            <a:custGeom>
              <a:avLst/>
              <a:gdLst/>
              <a:ahLst/>
              <a:cxnLst>
                <a:cxn ang="0">
                  <a:pos x="817" y="22"/>
                </a:cxn>
                <a:cxn ang="0">
                  <a:pos x="817" y="25"/>
                </a:cxn>
                <a:cxn ang="0">
                  <a:pos x="816" y="28"/>
                </a:cxn>
                <a:cxn ang="0">
                  <a:pos x="815" y="31"/>
                </a:cxn>
                <a:cxn ang="0">
                  <a:pos x="813" y="34"/>
                </a:cxn>
                <a:cxn ang="0">
                  <a:pos x="811" y="36"/>
                </a:cxn>
                <a:cxn ang="0">
                  <a:pos x="807" y="40"/>
                </a:cxn>
                <a:cxn ang="0">
                  <a:pos x="803" y="43"/>
                </a:cxn>
                <a:cxn ang="0">
                  <a:pos x="317" y="326"/>
                </a:cxn>
                <a:cxn ang="0">
                  <a:pos x="298" y="336"/>
                </a:cxn>
                <a:cxn ang="0">
                  <a:pos x="292" y="338"/>
                </a:cxn>
                <a:cxn ang="0">
                  <a:pos x="284" y="340"/>
                </a:cxn>
                <a:cxn ang="0">
                  <a:pos x="276" y="341"/>
                </a:cxn>
                <a:cxn ang="0">
                  <a:pos x="271" y="342"/>
                </a:cxn>
                <a:cxn ang="0">
                  <a:pos x="269" y="342"/>
                </a:cxn>
                <a:cxn ang="0">
                  <a:pos x="266" y="342"/>
                </a:cxn>
                <a:cxn ang="0">
                  <a:pos x="265" y="342"/>
                </a:cxn>
                <a:cxn ang="0">
                  <a:pos x="263" y="342"/>
                </a:cxn>
                <a:cxn ang="0">
                  <a:pos x="258" y="341"/>
                </a:cxn>
                <a:cxn ang="0">
                  <a:pos x="253" y="341"/>
                </a:cxn>
                <a:cxn ang="0">
                  <a:pos x="248" y="340"/>
                </a:cxn>
                <a:cxn ang="0">
                  <a:pos x="243" y="339"/>
                </a:cxn>
                <a:cxn ang="0">
                  <a:pos x="234" y="336"/>
                </a:cxn>
                <a:cxn ang="0">
                  <a:pos x="16" y="210"/>
                </a:cxn>
                <a:cxn ang="0">
                  <a:pos x="16" y="217"/>
                </a:cxn>
                <a:cxn ang="0">
                  <a:pos x="234" y="343"/>
                </a:cxn>
                <a:cxn ang="0">
                  <a:pos x="243" y="346"/>
                </a:cxn>
                <a:cxn ang="0">
                  <a:pos x="248" y="347"/>
                </a:cxn>
                <a:cxn ang="0">
                  <a:pos x="253" y="348"/>
                </a:cxn>
                <a:cxn ang="0">
                  <a:pos x="258" y="349"/>
                </a:cxn>
                <a:cxn ang="0">
                  <a:pos x="263" y="349"/>
                </a:cxn>
                <a:cxn ang="0">
                  <a:pos x="265" y="349"/>
                </a:cxn>
                <a:cxn ang="0">
                  <a:pos x="266" y="349"/>
                </a:cxn>
                <a:cxn ang="0">
                  <a:pos x="269" y="349"/>
                </a:cxn>
                <a:cxn ang="0">
                  <a:pos x="271" y="349"/>
                </a:cxn>
                <a:cxn ang="0">
                  <a:pos x="276" y="349"/>
                </a:cxn>
                <a:cxn ang="0">
                  <a:pos x="284" y="347"/>
                </a:cxn>
                <a:cxn ang="0">
                  <a:pos x="292" y="345"/>
                </a:cxn>
                <a:cxn ang="0">
                  <a:pos x="298" y="343"/>
                </a:cxn>
                <a:cxn ang="0">
                  <a:pos x="317" y="333"/>
                </a:cxn>
                <a:cxn ang="0">
                  <a:pos x="803" y="50"/>
                </a:cxn>
                <a:cxn ang="0">
                  <a:pos x="807" y="47"/>
                </a:cxn>
                <a:cxn ang="0">
                  <a:pos x="811" y="43"/>
                </a:cxn>
                <a:cxn ang="0">
                  <a:pos x="813" y="41"/>
                </a:cxn>
                <a:cxn ang="0">
                  <a:pos x="815" y="38"/>
                </a:cxn>
                <a:cxn ang="0">
                  <a:pos x="816" y="35"/>
                </a:cxn>
                <a:cxn ang="0">
                  <a:pos x="817" y="32"/>
                </a:cxn>
                <a:cxn ang="0">
                  <a:pos x="817" y="29"/>
                </a:cxn>
              </a:cxnLst>
              <a:rect l="0" t="0" r="r" b="b"/>
              <a:pathLst>
                <a:path w="817" h="349">
                  <a:moveTo>
                    <a:pt x="817" y="0"/>
                  </a:moveTo>
                  <a:cubicBezTo>
                    <a:pt x="817" y="0"/>
                    <a:pt x="817" y="1"/>
                    <a:pt x="817" y="1"/>
                  </a:cubicBezTo>
                  <a:cubicBezTo>
                    <a:pt x="817" y="8"/>
                    <a:pt x="817" y="15"/>
                    <a:pt x="817" y="22"/>
                  </a:cubicBezTo>
                  <a:cubicBezTo>
                    <a:pt x="817" y="22"/>
                    <a:pt x="817" y="22"/>
                    <a:pt x="817" y="22"/>
                  </a:cubicBezTo>
                  <a:cubicBezTo>
                    <a:pt x="817" y="23"/>
                    <a:pt x="817" y="23"/>
                    <a:pt x="817" y="24"/>
                  </a:cubicBezTo>
                  <a:cubicBezTo>
                    <a:pt x="817" y="24"/>
                    <a:pt x="817" y="25"/>
                    <a:pt x="817" y="25"/>
                  </a:cubicBezTo>
                  <a:cubicBezTo>
                    <a:pt x="817" y="26"/>
                    <a:pt x="817" y="26"/>
                    <a:pt x="817" y="26"/>
                  </a:cubicBezTo>
                  <a:cubicBezTo>
                    <a:pt x="817" y="27"/>
                    <a:pt x="817" y="27"/>
                    <a:pt x="817" y="27"/>
                  </a:cubicBezTo>
                  <a:cubicBezTo>
                    <a:pt x="817" y="27"/>
                    <a:pt x="816" y="28"/>
                    <a:pt x="816" y="28"/>
                  </a:cubicBezTo>
                  <a:cubicBezTo>
                    <a:pt x="816" y="29"/>
                    <a:pt x="816" y="29"/>
                    <a:pt x="816" y="29"/>
                  </a:cubicBezTo>
                  <a:cubicBezTo>
                    <a:pt x="816" y="30"/>
                    <a:pt x="816" y="30"/>
                    <a:pt x="816" y="30"/>
                  </a:cubicBezTo>
                  <a:cubicBezTo>
                    <a:pt x="816" y="30"/>
                    <a:pt x="815" y="31"/>
                    <a:pt x="815" y="31"/>
                  </a:cubicBezTo>
                  <a:cubicBezTo>
                    <a:pt x="815" y="32"/>
                    <a:pt x="815" y="32"/>
                    <a:pt x="815" y="32"/>
                  </a:cubicBezTo>
                  <a:cubicBezTo>
                    <a:pt x="814" y="32"/>
                    <a:pt x="814" y="32"/>
                    <a:pt x="814" y="32"/>
                  </a:cubicBezTo>
                  <a:cubicBezTo>
                    <a:pt x="814" y="33"/>
                    <a:pt x="813" y="34"/>
                    <a:pt x="813" y="34"/>
                  </a:cubicBezTo>
                  <a:cubicBezTo>
                    <a:pt x="813" y="35"/>
                    <a:pt x="813" y="35"/>
                    <a:pt x="813" y="35"/>
                  </a:cubicBezTo>
                  <a:cubicBezTo>
                    <a:pt x="812" y="35"/>
                    <a:pt x="812" y="36"/>
                    <a:pt x="812" y="36"/>
                  </a:cubicBezTo>
                  <a:cubicBezTo>
                    <a:pt x="811" y="36"/>
                    <a:pt x="811" y="36"/>
                    <a:pt x="811" y="36"/>
                  </a:cubicBezTo>
                  <a:cubicBezTo>
                    <a:pt x="811" y="37"/>
                    <a:pt x="810" y="38"/>
                    <a:pt x="809" y="38"/>
                  </a:cubicBezTo>
                  <a:cubicBezTo>
                    <a:pt x="809" y="39"/>
                    <a:pt x="809" y="39"/>
                    <a:pt x="809" y="39"/>
                  </a:cubicBezTo>
                  <a:cubicBezTo>
                    <a:pt x="809" y="39"/>
                    <a:pt x="808" y="39"/>
                    <a:pt x="807" y="40"/>
                  </a:cubicBezTo>
                  <a:cubicBezTo>
                    <a:pt x="807" y="40"/>
                    <a:pt x="806" y="41"/>
                    <a:pt x="806" y="41"/>
                  </a:cubicBezTo>
                  <a:cubicBezTo>
                    <a:pt x="805" y="41"/>
                    <a:pt x="805" y="42"/>
                    <a:pt x="804" y="42"/>
                  </a:cubicBezTo>
                  <a:cubicBezTo>
                    <a:pt x="804" y="43"/>
                    <a:pt x="803" y="43"/>
                    <a:pt x="803" y="43"/>
                  </a:cubicBezTo>
                  <a:cubicBezTo>
                    <a:pt x="802" y="44"/>
                    <a:pt x="802" y="44"/>
                    <a:pt x="802" y="44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317" y="326"/>
                    <a:pt x="317" y="326"/>
                    <a:pt x="317" y="326"/>
                  </a:cubicBezTo>
                  <a:cubicBezTo>
                    <a:pt x="304" y="333"/>
                    <a:pt x="304" y="333"/>
                    <a:pt x="304" y="333"/>
                  </a:cubicBezTo>
                  <a:cubicBezTo>
                    <a:pt x="303" y="334"/>
                    <a:pt x="301" y="335"/>
                    <a:pt x="299" y="335"/>
                  </a:cubicBezTo>
                  <a:cubicBezTo>
                    <a:pt x="299" y="336"/>
                    <a:pt x="298" y="336"/>
                    <a:pt x="298" y="336"/>
                  </a:cubicBezTo>
                  <a:cubicBezTo>
                    <a:pt x="296" y="337"/>
                    <a:pt x="295" y="337"/>
                    <a:pt x="293" y="338"/>
                  </a:cubicBezTo>
                  <a:cubicBezTo>
                    <a:pt x="293" y="338"/>
                    <a:pt x="293" y="338"/>
                    <a:pt x="293" y="338"/>
                  </a:cubicBezTo>
                  <a:cubicBezTo>
                    <a:pt x="292" y="338"/>
                    <a:pt x="292" y="338"/>
                    <a:pt x="292" y="338"/>
                  </a:cubicBezTo>
                  <a:cubicBezTo>
                    <a:pt x="291" y="339"/>
                    <a:pt x="290" y="339"/>
                    <a:pt x="289" y="339"/>
                  </a:cubicBezTo>
                  <a:cubicBezTo>
                    <a:pt x="289" y="339"/>
                    <a:pt x="288" y="339"/>
                    <a:pt x="287" y="340"/>
                  </a:cubicBezTo>
                  <a:cubicBezTo>
                    <a:pt x="286" y="340"/>
                    <a:pt x="285" y="340"/>
                    <a:pt x="284" y="340"/>
                  </a:cubicBezTo>
                  <a:cubicBezTo>
                    <a:pt x="284" y="340"/>
                    <a:pt x="283" y="340"/>
                    <a:pt x="283" y="341"/>
                  </a:cubicBezTo>
                  <a:cubicBezTo>
                    <a:pt x="282" y="341"/>
                    <a:pt x="282" y="341"/>
                    <a:pt x="282" y="341"/>
                  </a:cubicBezTo>
                  <a:cubicBezTo>
                    <a:pt x="280" y="341"/>
                    <a:pt x="278" y="341"/>
                    <a:pt x="276" y="341"/>
                  </a:cubicBezTo>
                  <a:cubicBezTo>
                    <a:pt x="276" y="341"/>
                    <a:pt x="276" y="341"/>
                    <a:pt x="276" y="341"/>
                  </a:cubicBezTo>
                  <a:cubicBezTo>
                    <a:pt x="275" y="342"/>
                    <a:pt x="275" y="342"/>
                    <a:pt x="274" y="342"/>
                  </a:cubicBezTo>
                  <a:cubicBezTo>
                    <a:pt x="273" y="342"/>
                    <a:pt x="272" y="342"/>
                    <a:pt x="271" y="342"/>
                  </a:cubicBezTo>
                  <a:cubicBezTo>
                    <a:pt x="270" y="342"/>
                    <a:pt x="270" y="342"/>
                    <a:pt x="270" y="342"/>
                  </a:cubicBezTo>
                  <a:cubicBezTo>
                    <a:pt x="270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8" y="342"/>
                    <a:pt x="268" y="342"/>
                  </a:cubicBezTo>
                  <a:cubicBezTo>
                    <a:pt x="268" y="342"/>
                    <a:pt x="267" y="342"/>
                    <a:pt x="266" y="342"/>
                  </a:cubicBezTo>
                  <a:cubicBezTo>
                    <a:pt x="266" y="342"/>
                    <a:pt x="266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4" y="342"/>
                  </a:cubicBezTo>
                  <a:cubicBezTo>
                    <a:pt x="264" y="342"/>
                    <a:pt x="264" y="342"/>
                    <a:pt x="264" y="342"/>
                  </a:cubicBezTo>
                  <a:cubicBezTo>
                    <a:pt x="264" y="342"/>
                    <a:pt x="263" y="342"/>
                    <a:pt x="263" y="342"/>
                  </a:cubicBezTo>
                  <a:cubicBezTo>
                    <a:pt x="262" y="342"/>
                    <a:pt x="261" y="342"/>
                    <a:pt x="260" y="342"/>
                  </a:cubicBezTo>
                  <a:cubicBezTo>
                    <a:pt x="260" y="342"/>
                    <a:pt x="259" y="342"/>
                    <a:pt x="259" y="342"/>
                  </a:cubicBezTo>
                  <a:cubicBezTo>
                    <a:pt x="259" y="342"/>
                    <a:pt x="258" y="342"/>
                    <a:pt x="258" y="341"/>
                  </a:cubicBezTo>
                  <a:cubicBezTo>
                    <a:pt x="257" y="341"/>
                    <a:pt x="256" y="341"/>
                    <a:pt x="255" y="341"/>
                  </a:cubicBezTo>
                  <a:cubicBezTo>
                    <a:pt x="255" y="341"/>
                    <a:pt x="254" y="341"/>
                    <a:pt x="254" y="341"/>
                  </a:cubicBezTo>
                  <a:cubicBezTo>
                    <a:pt x="254" y="341"/>
                    <a:pt x="253" y="341"/>
                    <a:pt x="253" y="341"/>
                  </a:cubicBezTo>
                  <a:cubicBezTo>
                    <a:pt x="252" y="341"/>
                    <a:pt x="251" y="341"/>
                    <a:pt x="250" y="340"/>
                  </a:cubicBezTo>
                  <a:cubicBezTo>
                    <a:pt x="250" y="340"/>
                    <a:pt x="249" y="340"/>
                    <a:pt x="249" y="340"/>
                  </a:cubicBezTo>
                  <a:cubicBezTo>
                    <a:pt x="248" y="340"/>
                    <a:pt x="248" y="340"/>
                    <a:pt x="248" y="340"/>
                  </a:cubicBezTo>
                  <a:cubicBezTo>
                    <a:pt x="247" y="340"/>
                    <a:pt x="246" y="339"/>
                    <a:pt x="244" y="339"/>
                  </a:cubicBezTo>
                  <a:cubicBezTo>
                    <a:pt x="244" y="339"/>
                    <a:pt x="244" y="339"/>
                    <a:pt x="243" y="339"/>
                  </a:cubicBezTo>
                  <a:cubicBezTo>
                    <a:pt x="243" y="339"/>
                    <a:pt x="243" y="339"/>
                    <a:pt x="243" y="339"/>
                  </a:cubicBezTo>
                  <a:cubicBezTo>
                    <a:pt x="241" y="338"/>
                    <a:pt x="239" y="337"/>
                    <a:pt x="237" y="337"/>
                  </a:cubicBezTo>
                  <a:cubicBezTo>
                    <a:pt x="237" y="337"/>
                    <a:pt x="237" y="337"/>
                    <a:pt x="237" y="337"/>
                  </a:cubicBezTo>
                  <a:cubicBezTo>
                    <a:pt x="236" y="336"/>
                    <a:pt x="235" y="336"/>
                    <a:pt x="234" y="336"/>
                  </a:cubicBezTo>
                  <a:cubicBezTo>
                    <a:pt x="234" y="335"/>
                    <a:pt x="233" y="335"/>
                    <a:pt x="233" y="335"/>
                  </a:cubicBezTo>
                  <a:cubicBezTo>
                    <a:pt x="232" y="334"/>
                    <a:pt x="230" y="334"/>
                    <a:pt x="229" y="333"/>
                  </a:cubicBezTo>
                  <a:cubicBezTo>
                    <a:pt x="16" y="210"/>
                    <a:pt x="16" y="210"/>
                    <a:pt x="16" y="210"/>
                  </a:cubicBezTo>
                  <a:cubicBezTo>
                    <a:pt x="6" y="204"/>
                    <a:pt x="1" y="197"/>
                    <a:pt x="1" y="189"/>
                  </a:cubicBezTo>
                  <a:cubicBezTo>
                    <a:pt x="1" y="195"/>
                    <a:pt x="1" y="195"/>
                    <a:pt x="1" y="195"/>
                  </a:cubicBezTo>
                  <a:cubicBezTo>
                    <a:pt x="0" y="203"/>
                    <a:pt x="6" y="211"/>
                    <a:pt x="16" y="217"/>
                  </a:cubicBezTo>
                  <a:cubicBezTo>
                    <a:pt x="229" y="340"/>
                    <a:pt x="229" y="340"/>
                    <a:pt x="229" y="340"/>
                  </a:cubicBezTo>
                  <a:cubicBezTo>
                    <a:pt x="230" y="341"/>
                    <a:pt x="232" y="341"/>
                    <a:pt x="233" y="342"/>
                  </a:cubicBezTo>
                  <a:cubicBezTo>
                    <a:pt x="233" y="342"/>
                    <a:pt x="234" y="342"/>
                    <a:pt x="234" y="343"/>
                  </a:cubicBezTo>
                  <a:cubicBezTo>
                    <a:pt x="235" y="343"/>
                    <a:pt x="236" y="343"/>
                    <a:pt x="237" y="344"/>
                  </a:cubicBezTo>
                  <a:cubicBezTo>
                    <a:pt x="237" y="344"/>
                    <a:pt x="237" y="344"/>
                    <a:pt x="237" y="344"/>
                  </a:cubicBezTo>
                  <a:cubicBezTo>
                    <a:pt x="239" y="345"/>
                    <a:pt x="241" y="345"/>
                    <a:pt x="243" y="346"/>
                  </a:cubicBezTo>
                  <a:cubicBezTo>
                    <a:pt x="243" y="346"/>
                    <a:pt x="243" y="346"/>
                    <a:pt x="243" y="346"/>
                  </a:cubicBezTo>
                  <a:cubicBezTo>
                    <a:pt x="244" y="346"/>
                    <a:pt x="244" y="346"/>
                    <a:pt x="244" y="346"/>
                  </a:cubicBezTo>
                  <a:cubicBezTo>
                    <a:pt x="246" y="346"/>
                    <a:pt x="247" y="347"/>
                    <a:pt x="248" y="347"/>
                  </a:cubicBezTo>
                  <a:cubicBezTo>
                    <a:pt x="249" y="347"/>
                    <a:pt x="249" y="347"/>
                    <a:pt x="249" y="347"/>
                  </a:cubicBezTo>
                  <a:cubicBezTo>
                    <a:pt x="249" y="347"/>
                    <a:pt x="250" y="347"/>
                    <a:pt x="250" y="347"/>
                  </a:cubicBezTo>
                  <a:cubicBezTo>
                    <a:pt x="251" y="348"/>
                    <a:pt x="252" y="348"/>
                    <a:pt x="253" y="348"/>
                  </a:cubicBezTo>
                  <a:cubicBezTo>
                    <a:pt x="253" y="348"/>
                    <a:pt x="254" y="348"/>
                    <a:pt x="254" y="348"/>
                  </a:cubicBezTo>
                  <a:cubicBezTo>
                    <a:pt x="254" y="348"/>
                    <a:pt x="255" y="348"/>
                    <a:pt x="255" y="348"/>
                  </a:cubicBezTo>
                  <a:cubicBezTo>
                    <a:pt x="256" y="348"/>
                    <a:pt x="257" y="348"/>
                    <a:pt x="258" y="349"/>
                  </a:cubicBezTo>
                  <a:cubicBezTo>
                    <a:pt x="258" y="349"/>
                    <a:pt x="259" y="349"/>
                    <a:pt x="259" y="349"/>
                  </a:cubicBezTo>
                  <a:cubicBezTo>
                    <a:pt x="259" y="349"/>
                    <a:pt x="260" y="349"/>
                    <a:pt x="260" y="349"/>
                  </a:cubicBezTo>
                  <a:cubicBezTo>
                    <a:pt x="261" y="349"/>
                    <a:pt x="262" y="349"/>
                    <a:pt x="263" y="349"/>
                  </a:cubicBezTo>
                  <a:cubicBezTo>
                    <a:pt x="263" y="349"/>
                    <a:pt x="264" y="349"/>
                    <a:pt x="264" y="349"/>
                  </a:cubicBezTo>
                  <a:cubicBezTo>
                    <a:pt x="264" y="349"/>
                    <a:pt x="264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6" y="349"/>
                    <a:pt x="266" y="349"/>
                    <a:pt x="266" y="349"/>
                  </a:cubicBezTo>
                  <a:cubicBezTo>
                    <a:pt x="267" y="349"/>
                    <a:pt x="268" y="349"/>
                    <a:pt x="268" y="349"/>
                  </a:cubicBezTo>
                  <a:cubicBezTo>
                    <a:pt x="268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70" y="349"/>
                    <a:pt x="270" y="349"/>
                  </a:cubicBezTo>
                  <a:cubicBezTo>
                    <a:pt x="271" y="349"/>
                    <a:pt x="271" y="349"/>
                    <a:pt x="271" y="349"/>
                  </a:cubicBezTo>
                  <a:cubicBezTo>
                    <a:pt x="272" y="349"/>
                    <a:pt x="273" y="349"/>
                    <a:pt x="274" y="349"/>
                  </a:cubicBezTo>
                  <a:cubicBezTo>
                    <a:pt x="275" y="349"/>
                    <a:pt x="275" y="349"/>
                    <a:pt x="276" y="349"/>
                  </a:cubicBezTo>
                  <a:cubicBezTo>
                    <a:pt x="276" y="349"/>
                    <a:pt x="276" y="349"/>
                    <a:pt x="276" y="349"/>
                  </a:cubicBezTo>
                  <a:cubicBezTo>
                    <a:pt x="278" y="348"/>
                    <a:pt x="280" y="348"/>
                    <a:pt x="282" y="348"/>
                  </a:cubicBezTo>
                  <a:cubicBezTo>
                    <a:pt x="283" y="348"/>
                    <a:pt x="283" y="348"/>
                    <a:pt x="283" y="348"/>
                  </a:cubicBezTo>
                  <a:cubicBezTo>
                    <a:pt x="283" y="348"/>
                    <a:pt x="284" y="347"/>
                    <a:pt x="284" y="347"/>
                  </a:cubicBezTo>
                  <a:cubicBezTo>
                    <a:pt x="285" y="347"/>
                    <a:pt x="286" y="347"/>
                    <a:pt x="287" y="347"/>
                  </a:cubicBezTo>
                  <a:cubicBezTo>
                    <a:pt x="288" y="346"/>
                    <a:pt x="289" y="346"/>
                    <a:pt x="289" y="346"/>
                  </a:cubicBezTo>
                  <a:cubicBezTo>
                    <a:pt x="290" y="346"/>
                    <a:pt x="291" y="346"/>
                    <a:pt x="292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5" y="344"/>
                    <a:pt x="296" y="344"/>
                    <a:pt x="298" y="343"/>
                  </a:cubicBezTo>
                  <a:cubicBezTo>
                    <a:pt x="298" y="343"/>
                    <a:pt x="299" y="343"/>
                    <a:pt x="299" y="343"/>
                  </a:cubicBezTo>
                  <a:cubicBezTo>
                    <a:pt x="301" y="342"/>
                    <a:pt x="303" y="341"/>
                    <a:pt x="304" y="340"/>
                  </a:cubicBezTo>
                  <a:cubicBezTo>
                    <a:pt x="317" y="333"/>
                    <a:pt x="317" y="333"/>
                    <a:pt x="317" y="333"/>
                  </a:cubicBezTo>
                  <a:cubicBezTo>
                    <a:pt x="777" y="65"/>
                    <a:pt x="777" y="65"/>
                    <a:pt x="777" y="65"/>
                  </a:cubicBezTo>
                  <a:cubicBezTo>
                    <a:pt x="802" y="51"/>
                    <a:pt x="802" y="51"/>
                    <a:pt x="802" y="51"/>
                  </a:cubicBezTo>
                  <a:cubicBezTo>
                    <a:pt x="803" y="50"/>
                    <a:pt x="803" y="50"/>
                    <a:pt x="803" y="50"/>
                  </a:cubicBezTo>
                  <a:cubicBezTo>
                    <a:pt x="803" y="50"/>
                    <a:pt x="804" y="50"/>
                    <a:pt x="804" y="49"/>
                  </a:cubicBezTo>
                  <a:cubicBezTo>
                    <a:pt x="805" y="49"/>
                    <a:pt x="805" y="49"/>
                    <a:pt x="806" y="48"/>
                  </a:cubicBezTo>
                  <a:cubicBezTo>
                    <a:pt x="806" y="48"/>
                    <a:pt x="807" y="47"/>
                    <a:pt x="807" y="47"/>
                  </a:cubicBezTo>
                  <a:cubicBezTo>
                    <a:pt x="808" y="46"/>
                    <a:pt x="809" y="46"/>
                    <a:pt x="809" y="46"/>
                  </a:cubicBezTo>
                  <a:cubicBezTo>
                    <a:pt x="809" y="45"/>
                    <a:pt x="809" y="45"/>
                    <a:pt x="809" y="45"/>
                  </a:cubicBezTo>
                  <a:cubicBezTo>
                    <a:pt x="810" y="45"/>
                    <a:pt x="811" y="44"/>
                    <a:pt x="811" y="43"/>
                  </a:cubicBezTo>
                  <a:cubicBezTo>
                    <a:pt x="812" y="43"/>
                    <a:pt x="812" y="43"/>
                    <a:pt x="812" y="43"/>
                  </a:cubicBezTo>
                  <a:cubicBezTo>
                    <a:pt x="812" y="43"/>
                    <a:pt x="812" y="42"/>
                    <a:pt x="813" y="42"/>
                  </a:cubicBezTo>
                  <a:cubicBezTo>
                    <a:pt x="813" y="41"/>
                    <a:pt x="813" y="41"/>
                    <a:pt x="813" y="41"/>
                  </a:cubicBezTo>
                  <a:cubicBezTo>
                    <a:pt x="813" y="41"/>
                    <a:pt x="814" y="40"/>
                    <a:pt x="814" y="39"/>
                  </a:cubicBezTo>
                  <a:cubicBezTo>
                    <a:pt x="815" y="39"/>
                    <a:pt x="815" y="39"/>
                    <a:pt x="815" y="39"/>
                  </a:cubicBezTo>
                  <a:cubicBezTo>
                    <a:pt x="815" y="38"/>
                    <a:pt x="815" y="38"/>
                    <a:pt x="815" y="38"/>
                  </a:cubicBezTo>
                  <a:cubicBezTo>
                    <a:pt x="815" y="38"/>
                    <a:pt x="816" y="37"/>
                    <a:pt x="816" y="37"/>
                  </a:cubicBezTo>
                  <a:cubicBezTo>
                    <a:pt x="816" y="36"/>
                    <a:pt x="816" y="36"/>
                    <a:pt x="816" y="36"/>
                  </a:cubicBezTo>
                  <a:cubicBezTo>
                    <a:pt x="816" y="35"/>
                    <a:pt x="816" y="35"/>
                    <a:pt x="816" y="35"/>
                  </a:cubicBezTo>
                  <a:cubicBezTo>
                    <a:pt x="816" y="35"/>
                    <a:pt x="817" y="34"/>
                    <a:pt x="817" y="34"/>
                  </a:cubicBezTo>
                  <a:cubicBezTo>
                    <a:pt x="817" y="33"/>
                    <a:pt x="817" y="33"/>
                    <a:pt x="817" y="33"/>
                  </a:cubicBezTo>
                  <a:cubicBezTo>
                    <a:pt x="817" y="32"/>
                    <a:pt x="817" y="32"/>
                    <a:pt x="817" y="32"/>
                  </a:cubicBezTo>
                  <a:cubicBezTo>
                    <a:pt x="817" y="32"/>
                    <a:pt x="817" y="31"/>
                    <a:pt x="817" y="31"/>
                  </a:cubicBezTo>
                  <a:cubicBezTo>
                    <a:pt x="817" y="30"/>
                    <a:pt x="817" y="30"/>
                    <a:pt x="817" y="30"/>
                  </a:cubicBezTo>
                  <a:cubicBezTo>
                    <a:pt x="817" y="29"/>
                    <a:pt x="817" y="29"/>
                    <a:pt x="817" y="29"/>
                  </a:cubicBezTo>
                  <a:cubicBezTo>
                    <a:pt x="817" y="19"/>
                    <a:pt x="817" y="10"/>
                    <a:pt x="81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09"/>
            <p:cNvSpPr>
              <a:spLocks/>
            </p:cNvSpPr>
            <p:nvPr/>
          </p:nvSpPr>
          <p:spPr bwMode="auto">
            <a:xfrm>
              <a:off x="4127156" y="349232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10"/>
            <p:cNvSpPr>
              <a:spLocks/>
            </p:cNvSpPr>
            <p:nvPr/>
          </p:nvSpPr>
          <p:spPr bwMode="auto">
            <a:xfrm>
              <a:off x="4178273" y="347375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11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12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13"/>
            <p:cNvSpPr>
              <a:spLocks/>
            </p:cNvSpPr>
            <p:nvPr/>
          </p:nvSpPr>
          <p:spPr bwMode="auto">
            <a:xfrm>
              <a:off x="6259048" y="3552469"/>
              <a:ext cx="455533" cy="178149"/>
            </a:xfrm>
            <a:custGeom>
              <a:avLst/>
              <a:gdLst/>
              <a:ahLst/>
              <a:cxnLst>
                <a:cxn ang="0">
                  <a:pos x="118" y="61"/>
                </a:cxn>
                <a:cxn ang="0">
                  <a:pos x="118" y="67"/>
                </a:cxn>
                <a:cxn ang="0">
                  <a:pos x="115" y="68"/>
                </a:cxn>
                <a:cxn ang="0">
                  <a:pos x="105" y="68"/>
                </a:cxn>
                <a:cxn ang="0">
                  <a:pos x="3" y="9"/>
                </a:cxn>
                <a:cxn ang="0">
                  <a:pos x="3" y="3"/>
                </a:cxn>
                <a:cxn ang="0">
                  <a:pos x="5" y="2"/>
                </a:cxn>
                <a:cxn ang="0">
                  <a:pos x="15" y="2"/>
                </a:cxn>
                <a:cxn ang="0">
                  <a:pos x="118" y="61"/>
                </a:cxn>
              </a:cxnLst>
              <a:rect l="0" t="0" r="r" b="b"/>
              <a:pathLst>
                <a:path w="121" h="70">
                  <a:moveTo>
                    <a:pt x="118" y="61"/>
                  </a:moveTo>
                  <a:cubicBezTo>
                    <a:pt x="121" y="63"/>
                    <a:pt x="121" y="65"/>
                    <a:pt x="118" y="67"/>
                  </a:cubicBezTo>
                  <a:cubicBezTo>
                    <a:pt x="115" y="68"/>
                    <a:pt x="115" y="68"/>
                    <a:pt x="115" y="68"/>
                  </a:cubicBezTo>
                  <a:cubicBezTo>
                    <a:pt x="113" y="70"/>
                    <a:pt x="108" y="70"/>
                    <a:pt x="105" y="6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0" y="7"/>
                    <a:pt x="0" y="5"/>
                    <a:pt x="3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8" y="0"/>
                    <a:pt x="12" y="0"/>
                    <a:pt x="15" y="2"/>
                  </a:cubicBezTo>
                  <a:cubicBezTo>
                    <a:pt x="118" y="61"/>
                    <a:pt x="118" y="61"/>
                    <a:pt x="118" y="6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14"/>
            <p:cNvSpPr>
              <a:spLocks/>
            </p:cNvSpPr>
            <p:nvPr/>
          </p:nvSpPr>
          <p:spPr bwMode="auto">
            <a:xfrm>
              <a:off x="6733561" y="3738254"/>
              <a:ext cx="72127" cy="27996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6" y="9"/>
                </a:cxn>
                <a:cxn ang="0">
                  <a:pos x="3" y="9"/>
                </a:cxn>
                <a:cxn ang="0">
                  <a:pos x="3" y="2"/>
                </a:cxn>
                <a:cxn ang="0">
                  <a:pos x="16" y="2"/>
                </a:cxn>
              </a:cxnLst>
              <a:rect l="0" t="0" r="r" b="b"/>
              <a:pathLst>
                <a:path w="19" h="11">
                  <a:moveTo>
                    <a:pt x="16" y="2"/>
                  </a:moveTo>
                  <a:cubicBezTo>
                    <a:pt x="19" y="4"/>
                    <a:pt x="19" y="7"/>
                    <a:pt x="16" y="9"/>
                  </a:cubicBezTo>
                  <a:cubicBezTo>
                    <a:pt x="12" y="11"/>
                    <a:pt x="7" y="11"/>
                    <a:pt x="3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7" y="0"/>
                    <a:pt x="12" y="0"/>
                    <a:pt x="1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5"/>
            <p:cNvSpPr>
              <a:spLocks noEditPoints="1"/>
            </p:cNvSpPr>
            <p:nvPr/>
          </p:nvSpPr>
          <p:spPr bwMode="auto">
            <a:xfrm>
              <a:off x="3962400" y="3409950"/>
              <a:ext cx="3124200" cy="1213960"/>
            </a:xfrm>
            <a:custGeom>
              <a:avLst/>
              <a:gdLst/>
              <a:ahLst/>
              <a:cxnLst>
                <a:cxn ang="0">
                  <a:pos x="807" y="135"/>
                </a:cxn>
                <a:cxn ang="0">
                  <a:pos x="594" y="12"/>
                </a:cxn>
                <a:cxn ang="0">
                  <a:pos x="519" y="12"/>
                </a:cxn>
                <a:cxn ang="0">
                  <a:pos x="494" y="27"/>
                </a:cxn>
                <a:cxn ang="0">
                  <a:pos x="33" y="295"/>
                </a:cxn>
                <a:cxn ang="0">
                  <a:pos x="21" y="302"/>
                </a:cxn>
                <a:cxn ang="0">
                  <a:pos x="21" y="345"/>
                </a:cxn>
                <a:cxn ang="0">
                  <a:pos x="234" y="468"/>
                </a:cxn>
                <a:cxn ang="0">
                  <a:pos x="309" y="468"/>
                </a:cxn>
                <a:cxn ang="0">
                  <a:pos x="322" y="461"/>
                </a:cxn>
                <a:cxn ang="0">
                  <a:pos x="782" y="193"/>
                </a:cxn>
                <a:cxn ang="0">
                  <a:pos x="807" y="179"/>
                </a:cxn>
                <a:cxn ang="0">
                  <a:pos x="807" y="135"/>
                </a:cxn>
                <a:cxn ang="0">
                  <a:pos x="738" y="132"/>
                </a:cxn>
                <a:cxn ang="0">
                  <a:pos x="751" y="132"/>
                </a:cxn>
                <a:cxn ang="0">
                  <a:pos x="751" y="139"/>
                </a:cxn>
                <a:cxn ang="0">
                  <a:pos x="738" y="139"/>
                </a:cxn>
                <a:cxn ang="0">
                  <a:pos x="738" y="132"/>
                </a:cxn>
                <a:cxn ang="0">
                  <a:pos x="612" y="60"/>
                </a:cxn>
                <a:cxn ang="0">
                  <a:pos x="614" y="59"/>
                </a:cxn>
                <a:cxn ang="0">
                  <a:pos x="624" y="59"/>
                </a:cxn>
                <a:cxn ang="0">
                  <a:pos x="727" y="118"/>
                </a:cxn>
                <a:cxn ang="0">
                  <a:pos x="727" y="124"/>
                </a:cxn>
                <a:cxn ang="0">
                  <a:pos x="724" y="125"/>
                </a:cxn>
                <a:cxn ang="0">
                  <a:pos x="714" y="125"/>
                </a:cxn>
                <a:cxn ang="0">
                  <a:pos x="612" y="66"/>
                </a:cxn>
                <a:cxn ang="0">
                  <a:pos x="612" y="60"/>
                </a:cxn>
                <a:cxn ang="0">
                  <a:pos x="309" y="454"/>
                </a:cxn>
                <a:cxn ang="0">
                  <a:pos x="114" y="341"/>
                </a:cxn>
                <a:cxn ang="0">
                  <a:pos x="46" y="302"/>
                </a:cxn>
                <a:cxn ang="0">
                  <a:pos x="507" y="34"/>
                </a:cxn>
                <a:cxn ang="0">
                  <a:pos x="770" y="186"/>
                </a:cxn>
                <a:cxn ang="0">
                  <a:pos x="309" y="454"/>
                </a:cxn>
              </a:cxnLst>
              <a:rect l="0" t="0" r="r" b="b"/>
              <a:pathLst>
                <a:path w="828" h="480">
                  <a:moveTo>
                    <a:pt x="807" y="135"/>
                  </a:moveTo>
                  <a:cubicBezTo>
                    <a:pt x="594" y="12"/>
                    <a:pt x="594" y="12"/>
                    <a:pt x="594" y="12"/>
                  </a:cubicBezTo>
                  <a:cubicBezTo>
                    <a:pt x="573" y="0"/>
                    <a:pt x="539" y="0"/>
                    <a:pt x="519" y="12"/>
                  </a:cubicBezTo>
                  <a:cubicBezTo>
                    <a:pt x="494" y="27"/>
                    <a:pt x="494" y="27"/>
                    <a:pt x="494" y="27"/>
                  </a:cubicBezTo>
                  <a:cubicBezTo>
                    <a:pt x="33" y="295"/>
                    <a:pt x="33" y="295"/>
                    <a:pt x="33" y="295"/>
                  </a:cubicBezTo>
                  <a:cubicBezTo>
                    <a:pt x="21" y="302"/>
                    <a:pt x="21" y="302"/>
                    <a:pt x="21" y="302"/>
                  </a:cubicBezTo>
                  <a:cubicBezTo>
                    <a:pt x="0" y="314"/>
                    <a:pt x="0" y="333"/>
                    <a:pt x="21" y="345"/>
                  </a:cubicBezTo>
                  <a:cubicBezTo>
                    <a:pt x="234" y="468"/>
                    <a:pt x="234" y="468"/>
                    <a:pt x="234" y="468"/>
                  </a:cubicBezTo>
                  <a:cubicBezTo>
                    <a:pt x="255" y="480"/>
                    <a:pt x="289" y="480"/>
                    <a:pt x="309" y="468"/>
                  </a:cubicBezTo>
                  <a:cubicBezTo>
                    <a:pt x="322" y="461"/>
                    <a:pt x="322" y="461"/>
                    <a:pt x="322" y="461"/>
                  </a:cubicBezTo>
                  <a:cubicBezTo>
                    <a:pt x="782" y="193"/>
                    <a:pt x="782" y="193"/>
                    <a:pt x="782" y="193"/>
                  </a:cubicBezTo>
                  <a:cubicBezTo>
                    <a:pt x="807" y="179"/>
                    <a:pt x="807" y="179"/>
                    <a:pt x="807" y="179"/>
                  </a:cubicBezTo>
                  <a:cubicBezTo>
                    <a:pt x="828" y="167"/>
                    <a:pt x="828" y="147"/>
                    <a:pt x="807" y="135"/>
                  </a:cubicBezTo>
                  <a:moveTo>
                    <a:pt x="738" y="132"/>
                  </a:moveTo>
                  <a:cubicBezTo>
                    <a:pt x="742" y="130"/>
                    <a:pt x="747" y="130"/>
                    <a:pt x="751" y="132"/>
                  </a:cubicBezTo>
                  <a:cubicBezTo>
                    <a:pt x="754" y="134"/>
                    <a:pt x="754" y="137"/>
                    <a:pt x="751" y="139"/>
                  </a:cubicBezTo>
                  <a:cubicBezTo>
                    <a:pt x="747" y="141"/>
                    <a:pt x="742" y="141"/>
                    <a:pt x="738" y="139"/>
                  </a:cubicBezTo>
                  <a:cubicBezTo>
                    <a:pt x="735" y="137"/>
                    <a:pt x="735" y="134"/>
                    <a:pt x="738" y="132"/>
                  </a:cubicBezTo>
                  <a:moveTo>
                    <a:pt x="612" y="60"/>
                  </a:moveTo>
                  <a:cubicBezTo>
                    <a:pt x="614" y="59"/>
                    <a:pt x="614" y="59"/>
                    <a:pt x="614" y="59"/>
                  </a:cubicBezTo>
                  <a:cubicBezTo>
                    <a:pt x="617" y="57"/>
                    <a:pt x="621" y="57"/>
                    <a:pt x="624" y="59"/>
                  </a:cubicBezTo>
                  <a:cubicBezTo>
                    <a:pt x="727" y="118"/>
                    <a:pt x="727" y="118"/>
                    <a:pt x="727" y="118"/>
                  </a:cubicBezTo>
                  <a:cubicBezTo>
                    <a:pt x="730" y="120"/>
                    <a:pt x="730" y="122"/>
                    <a:pt x="727" y="124"/>
                  </a:cubicBezTo>
                  <a:cubicBezTo>
                    <a:pt x="724" y="125"/>
                    <a:pt x="724" y="125"/>
                    <a:pt x="724" y="125"/>
                  </a:cubicBezTo>
                  <a:cubicBezTo>
                    <a:pt x="722" y="127"/>
                    <a:pt x="717" y="127"/>
                    <a:pt x="714" y="125"/>
                  </a:cubicBezTo>
                  <a:cubicBezTo>
                    <a:pt x="612" y="66"/>
                    <a:pt x="612" y="66"/>
                    <a:pt x="612" y="66"/>
                  </a:cubicBezTo>
                  <a:cubicBezTo>
                    <a:pt x="609" y="64"/>
                    <a:pt x="609" y="62"/>
                    <a:pt x="612" y="60"/>
                  </a:cubicBezTo>
                  <a:moveTo>
                    <a:pt x="309" y="454"/>
                  </a:moveTo>
                  <a:cubicBezTo>
                    <a:pt x="114" y="341"/>
                    <a:pt x="114" y="341"/>
                    <a:pt x="114" y="341"/>
                  </a:cubicBezTo>
                  <a:cubicBezTo>
                    <a:pt x="46" y="302"/>
                    <a:pt x="46" y="302"/>
                    <a:pt x="46" y="302"/>
                  </a:cubicBezTo>
                  <a:cubicBezTo>
                    <a:pt x="507" y="34"/>
                    <a:pt x="507" y="34"/>
                    <a:pt x="507" y="34"/>
                  </a:cubicBezTo>
                  <a:cubicBezTo>
                    <a:pt x="770" y="186"/>
                    <a:pt x="770" y="186"/>
                    <a:pt x="770" y="186"/>
                  </a:cubicBezTo>
                  <a:cubicBezTo>
                    <a:pt x="309" y="454"/>
                    <a:pt x="309" y="454"/>
                    <a:pt x="309" y="4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3" name="Freeform 210"/>
          <p:cNvSpPr>
            <a:spLocks/>
          </p:cNvSpPr>
          <p:nvPr/>
        </p:nvSpPr>
        <p:spPr bwMode="auto">
          <a:xfrm flipH="1" flipV="1">
            <a:off x="5734969" y="3975091"/>
            <a:ext cx="4998972" cy="1948385"/>
          </a:xfrm>
          <a:custGeom>
            <a:avLst/>
            <a:gdLst/>
            <a:ahLst/>
            <a:cxnLst>
              <a:cxn ang="0">
                <a:pos x="458" y="0"/>
              </a:cxn>
              <a:cxn ang="0">
                <a:pos x="0" y="267"/>
              </a:cxn>
              <a:cxn ang="0">
                <a:pos x="261" y="418"/>
              </a:cxn>
              <a:cxn ang="0">
                <a:pos x="719" y="151"/>
              </a:cxn>
              <a:cxn ang="0">
                <a:pos x="458" y="0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solidFill>
            <a:schemeClr val="accent2">
              <a:alpha val="89804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Freeform 210"/>
          <p:cNvSpPr>
            <a:spLocks/>
          </p:cNvSpPr>
          <p:nvPr/>
        </p:nvSpPr>
        <p:spPr bwMode="auto">
          <a:xfrm flipH="1" flipV="1">
            <a:off x="5648727" y="3629211"/>
            <a:ext cx="4998972" cy="1948385"/>
          </a:xfrm>
          <a:custGeom>
            <a:avLst/>
            <a:gdLst/>
            <a:ahLst/>
            <a:cxnLst>
              <a:cxn ang="0">
                <a:pos x="458" y="0"/>
              </a:cxn>
              <a:cxn ang="0">
                <a:pos x="0" y="267"/>
              </a:cxn>
              <a:cxn ang="0">
                <a:pos x="261" y="418"/>
              </a:cxn>
              <a:cxn ang="0">
                <a:pos x="719" y="151"/>
              </a:cxn>
              <a:cxn ang="0">
                <a:pos x="458" y="0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solidFill>
            <a:schemeClr val="accent1">
              <a:alpha val="89804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flipV="1">
            <a:off x="10592532" y="3675673"/>
            <a:ext cx="0" cy="1335201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 43"/>
          <p:cNvSpPr/>
          <p:nvPr/>
        </p:nvSpPr>
        <p:spPr>
          <a:xfrm>
            <a:off x="3677981" y="2752567"/>
            <a:ext cx="778959" cy="7789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Oval 48"/>
          <p:cNvSpPr/>
          <p:nvPr/>
        </p:nvSpPr>
        <p:spPr>
          <a:xfrm>
            <a:off x="3677981" y="3873034"/>
            <a:ext cx="778959" cy="77895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Oval 49"/>
          <p:cNvSpPr/>
          <p:nvPr/>
        </p:nvSpPr>
        <p:spPr>
          <a:xfrm>
            <a:off x="3682887" y="5022784"/>
            <a:ext cx="778959" cy="77895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Shape 56"/>
          <p:cNvSpPr/>
          <p:nvPr/>
        </p:nvSpPr>
        <p:spPr>
          <a:xfrm>
            <a:off x="3921314" y="4131452"/>
            <a:ext cx="267759" cy="2380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04" y="6075"/>
                </a:moveTo>
                <a:lnTo>
                  <a:pt x="19439" y="0"/>
                </a:lnTo>
                <a:lnTo>
                  <a:pt x="14503" y="0"/>
                </a:lnTo>
                <a:lnTo>
                  <a:pt x="15451" y="7077"/>
                </a:lnTo>
                <a:cubicBezTo>
                  <a:pt x="15636" y="8413"/>
                  <a:pt x="16936" y="9450"/>
                  <a:pt x="18515" y="9450"/>
                </a:cubicBezTo>
                <a:cubicBezTo>
                  <a:pt x="20219" y="9450"/>
                  <a:pt x="21600" y="8240"/>
                  <a:pt x="21600" y="6750"/>
                </a:cubicBezTo>
                <a:cubicBezTo>
                  <a:pt x="21600" y="6515"/>
                  <a:pt x="21566" y="6291"/>
                  <a:pt x="21504" y="6075"/>
                </a:cubicBezTo>
                <a:close/>
                <a:moveTo>
                  <a:pt x="16800" y="10862"/>
                </a:moveTo>
                <a:lnTo>
                  <a:pt x="16800" y="16200"/>
                </a:lnTo>
                <a:lnTo>
                  <a:pt x="4800" y="16200"/>
                </a:lnTo>
                <a:lnTo>
                  <a:pt x="4800" y="10870"/>
                </a:lnTo>
                <a:cubicBezTo>
                  <a:pt x="4274" y="11083"/>
                  <a:pt x="3696" y="11205"/>
                  <a:pt x="3085" y="11205"/>
                </a:cubicBezTo>
                <a:cubicBezTo>
                  <a:pt x="2851" y="11205"/>
                  <a:pt x="2624" y="11174"/>
                  <a:pt x="2400" y="11139"/>
                </a:cubicBezTo>
                <a:lnTo>
                  <a:pt x="2400" y="19710"/>
                </a:lnTo>
                <a:cubicBezTo>
                  <a:pt x="2400" y="20749"/>
                  <a:pt x="3155" y="21600"/>
                  <a:pt x="4078" y="21600"/>
                </a:cubicBezTo>
                <a:lnTo>
                  <a:pt x="17520" y="21600"/>
                </a:lnTo>
                <a:cubicBezTo>
                  <a:pt x="18444" y="21600"/>
                  <a:pt x="19200" y="20748"/>
                  <a:pt x="19200" y="19710"/>
                </a:cubicBezTo>
                <a:lnTo>
                  <a:pt x="19200" y="11140"/>
                </a:lnTo>
                <a:cubicBezTo>
                  <a:pt x="18974" y="11174"/>
                  <a:pt x="18749" y="11206"/>
                  <a:pt x="18515" y="11206"/>
                </a:cubicBezTo>
                <a:cubicBezTo>
                  <a:pt x="17907" y="11205"/>
                  <a:pt x="17327" y="11081"/>
                  <a:pt x="16800" y="10862"/>
                </a:cubicBezTo>
                <a:close/>
                <a:moveTo>
                  <a:pt x="10800" y="9450"/>
                </a:moveTo>
                <a:cubicBezTo>
                  <a:pt x="12504" y="9450"/>
                  <a:pt x="13885" y="8240"/>
                  <a:pt x="13885" y="6750"/>
                </a:cubicBezTo>
                <a:cubicBezTo>
                  <a:pt x="13885" y="6695"/>
                  <a:pt x="13882" y="6639"/>
                  <a:pt x="13879" y="6587"/>
                </a:cubicBezTo>
                <a:lnTo>
                  <a:pt x="13268" y="0"/>
                </a:lnTo>
                <a:lnTo>
                  <a:pt x="8332" y="0"/>
                </a:lnTo>
                <a:lnTo>
                  <a:pt x="7720" y="6581"/>
                </a:lnTo>
                <a:cubicBezTo>
                  <a:pt x="7717" y="6637"/>
                  <a:pt x="7715" y="6692"/>
                  <a:pt x="7715" y="6750"/>
                </a:cubicBezTo>
                <a:cubicBezTo>
                  <a:pt x="7715" y="8240"/>
                  <a:pt x="9096" y="9450"/>
                  <a:pt x="10800" y="9450"/>
                </a:cubicBezTo>
                <a:close/>
                <a:moveTo>
                  <a:pt x="6148" y="7087"/>
                </a:moveTo>
                <a:lnTo>
                  <a:pt x="7097" y="0"/>
                </a:lnTo>
                <a:lnTo>
                  <a:pt x="2160" y="0"/>
                </a:lnTo>
                <a:lnTo>
                  <a:pt x="97" y="6075"/>
                </a:lnTo>
                <a:cubicBezTo>
                  <a:pt x="34" y="6291"/>
                  <a:pt x="0" y="6515"/>
                  <a:pt x="0" y="6750"/>
                </a:cubicBezTo>
                <a:cubicBezTo>
                  <a:pt x="0" y="8240"/>
                  <a:pt x="1380" y="9450"/>
                  <a:pt x="3085" y="9450"/>
                </a:cubicBezTo>
                <a:cubicBezTo>
                  <a:pt x="4657" y="9450"/>
                  <a:pt x="5957" y="8418"/>
                  <a:pt x="6148" y="7087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latin typeface="+mn-lt"/>
                <a:ea typeface="+mn-ea"/>
                <a:cs typeface="+mn-cs"/>
                <a:sym typeface="Helvetica Light"/>
              </a:defRPr>
            </a:pPr>
            <a:endParaRPr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268"/>
          <p:cNvSpPr/>
          <p:nvPr/>
        </p:nvSpPr>
        <p:spPr>
          <a:xfrm>
            <a:off x="3907934" y="3009596"/>
            <a:ext cx="294521" cy="2356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280" y="13500"/>
                </a:moveTo>
                <a:lnTo>
                  <a:pt x="4320" y="13500"/>
                </a:lnTo>
                <a:lnTo>
                  <a:pt x="4320" y="2700"/>
                </a:lnTo>
                <a:lnTo>
                  <a:pt x="17280" y="2700"/>
                </a:lnTo>
                <a:cubicBezTo>
                  <a:pt x="17280" y="2700"/>
                  <a:pt x="17280" y="13500"/>
                  <a:pt x="17280" y="13500"/>
                </a:cubicBezTo>
                <a:close/>
                <a:moveTo>
                  <a:pt x="7560" y="18900"/>
                </a:moveTo>
                <a:lnTo>
                  <a:pt x="8208" y="17550"/>
                </a:lnTo>
                <a:lnTo>
                  <a:pt x="13392" y="17550"/>
                </a:lnTo>
                <a:lnTo>
                  <a:pt x="14040" y="18900"/>
                </a:lnTo>
                <a:cubicBezTo>
                  <a:pt x="14040" y="18900"/>
                  <a:pt x="7560" y="18900"/>
                  <a:pt x="7560" y="18900"/>
                </a:cubicBezTo>
                <a:close/>
                <a:moveTo>
                  <a:pt x="21334" y="18402"/>
                </a:moveTo>
                <a:cubicBezTo>
                  <a:pt x="21068" y="17901"/>
                  <a:pt x="19440" y="14850"/>
                  <a:pt x="19440" y="14850"/>
                </a:cubicBezTo>
                <a:lnTo>
                  <a:pt x="19440" y="2700"/>
                </a:lnTo>
                <a:cubicBezTo>
                  <a:pt x="19440" y="1212"/>
                  <a:pt x="18468" y="0"/>
                  <a:pt x="17280" y="0"/>
                </a:cubicBezTo>
                <a:lnTo>
                  <a:pt x="4320" y="0"/>
                </a:lnTo>
                <a:cubicBezTo>
                  <a:pt x="3131" y="0"/>
                  <a:pt x="2160" y="1212"/>
                  <a:pt x="2160" y="2700"/>
                </a:cubicBezTo>
                <a:lnTo>
                  <a:pt x="2160" y="14850"/>
                </a:lnTo>
                <a:cubicBezTo>
                  <a:pt x="2160" y="14850"/>
                  <a:pt x="532" y="17901"/>
                  <a:pt x="266" y="18402"/>
                </a:cubicBezTo>
                <a:cubicBezTo>
                  <a:pt x="0" y="18900"/>
                  <a:pt x="0" y="19188"/>
                  <a:pt x="0" y="19575"/>
                </a:cubicBezTo>
                <a:lnTo>
                  <a:pt x="0" y="20250"/>
                </a:lnTo>
                <a:cubicBezTo>
                  <a:pt x="0" y="20925"/>
                  <a:pt x="540" y="21600"/>
                  <a:pt x="1079" y="21600"/>
                </a:cubicBezTo>
                <a:lnTo>
                  <a:pt x="20521" y="21600"/>
                </a:lnTo>
                <a:cubicBezTo>
                  <a:pt x="21060" y="21600"/>
                  <a:pt x="21600" y="20925"/>
                  <a:pt x="21600" y="20250"/>
                </a:cubicBezTo>
                <a:lnTo>
                  <a:pt x="21600" y="19575"/>
                </a:lnTo>
                <a:cubicBezTo>
                  <a:pt x="21600" y="19188"/>
                  <a:pt x="21600" y="18900"/>
                  <a:pt x="21334" y="1840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Shape 671"/>
          <p:cNvSpPr/>
          <p:nvPr/>
        </p:nvSpPr>
        <p:spPr>
          <a:xfrm>
            <a:off x="3949627" y="5285855"/>
            <a:ext cx="252827" cy="2528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895" y="15576"/>
                </a:moveTo>
                <a:cubicBezTo>
                  <a:pt x="12143" y="16865"/>
                  <a:pt x="9843" y="18851"/>
                  <a:pt x="8177" y="21277"/>
                </a:cubicBezTo>
                <a:cubicBezTo>
                  <a:pt x="9016" y="21487"/>
                  <a:pt x="9894" y="21600"/>
                  <a:pt x="10799" y="21600"/>
                </a:cubicBezTo>
                <a:cubicBezTo>
                  <a:pt x="12428" y="21600"/>
                  <a:pt x="13971" y="21237"/>
                  <a:pt x="15356" y="20591"/>
                </a:cubicBezTo>
                <a:cubicBezTo>
                  <a:pt x="15579" y="19502"/>
                  <a:pt x="15697" y="18376"/>
                  <a:pt x="15697" y="17223"/>
                </a:cubicBezTo>
                <a:cubicBezTo>
                  <a:pt x="15697" y="16807"/>
                  <a:pt x="15678" y="16393"/>
                  <a:pt x="15646" y="15985"/>
                </a:cubicBezTo>
                <a:cubicBezTo>
                  <a:pt x="15369" y="15896"/>
                  <a:pt x="15114" y="15759"/>
                  <a:pt x="14895" y="15576"/>
                </a:cubicBezTo>
                <a:close/>
                <a:moveTo>
                  <a:pt x="18049" y="2795"/>
                </a:moveTo>
                <a:cubicBezTo>
                  <a:pt x="16317" y="2963"/>
                  <a:pt x="14665" y="3399"/>
                  <a:pt x="13127" y="4049"/>
                </a:cubicBezTo>
                <a:cubicBezTo>
                  <a:pt x="13134" y="4126"/>
                  <a:pt x="13139" y="4202"/>
                  <a:pt x="13139" y="4280"/>
                </a:cubicBezTo>
                <a:cubicBezTo>
                  <a:pt x="13139" y="4643"/>
                  <a:pt x="13052" y="4984"/>
                  <a:pt x="12903" y="5288"/>
                </a:cubicBezTo>
                <a:cubicBezTo>
                  <a:pt x="14442" y="7095"/>
                  <a:pt x="15635" y="9197"/>
                  <a:pt x="16388" y="11500"/>
                </a:cubicBezTo>
                <a:cubicBezTo>
                  <a:pt x="17324" y="11518"/>
                  <a:pt x="18122" y="12089"/>
                  <a:pt x="18466" y="12902"/>
                </a:cubicBezTo>
                <a:cubicBezTo>
                  <a:pt x="19506" y="12797"/>
                  <a:pt x="20518" y="12597"/>
                  <a:pt x="21492" y="12311"/>
                </a:cubicBezTo>
                <a:cubicBezTo>
                  <a:pt x="21563" y="11818"/>
                  <a:pt x="21600" y="11313"/>
                  <a:pt x="21600" y="10800"/>
                </a:cubicBezTo>
                <a:cubicBezTo>
                  <a:pt x="21599" y="7626"/>
                  <a:pt x="20230" y="4770"/>
                  <a:pt x="18049" y="2795"/>
                </a:cubicBezTo>
                <a:close/>
                <a:moveTo>
                  <a:pt x="13739" y="14350"/>
                </a:moveTo>
                <a:cubicBezTo>
                  <a:pt x="11072" y="13907"/>
                  <a:pt x="8601" y="12889"/>
                  <a:pt x="6449" y="11434"/>
                </a:cubicBezTo>
                <a:cubicBezTo>
                  <a:pt x="6099" y="11648"/>
                  <a:pt x="5689" y="11773"/>
                  <a:pt x="5251" y="11773"/>
                </a:cubicBezTo>
                <a:cubicBezTo>
                  <a:pt x="5087" y="11773"/>
                  <a:pt x="4931" y="11756"/>
                  <a:pt x="4779" y="11725"/>
                </a:cubicBezTo>
                <a:cubicBezTo>
                  <a:pt x="3749" y="13676"/>
                  <a:pt x="3091" y="15853"/>
                  <a:pt x="2902" y="18163"/>
                </a:cubicBezTo>
                <a:cubicBezTo>
                  <a:pt x="3930" y="19266"/>
                  <a:pt x="5183" y="20154"/>
                  <a:pt x="6593" y="20751"/>
                </a:cubicBezTo>
                <a:cubicBezTo>
                  <a:pt x="8345" y="18059"/>
                  <a:pt x="10791" y="15834"/>
                  <a:pt x="13739" y="14350"/>
                </a:cubicBezTo>
                <a:close/>
                <a:moveTo>
                  <a:pt x="17257" y="15907"/>
                </a:moveTo>
                <a:cubicBezTo>
                  <a:pt x="17287" y="16343"/>
                  <a:pt x="17305" y="16781"/>
                  <a:pt x="17305" y="17223"/>
                </a:cubicBezTo>
                <a:cubicBezTo>
                  <a:pt x="17305" y="18003"/>
                  <a:pt x="17255" y="18771"/>
                  <a:pt x="17162" y="19525"/>
                </a:cubicBezTo>
                <a:cubicBezTo>
                  <a:pt x="18993" y="18189"/>
                  <a:pt x="20388" y="16288"/>
                  <a:pt x="21091" y="14080"/>
                </a:cubicBezTo>
                <a:cubicBezTo>
                  <a:pt x="20257" y="14282"/>
                  <a:pt x="19403" y="14426"/>
                  <a:pt x="18530" y="14508"/>
                </a:cubicBezTo>
                <a:cubicBezTo>
                  <a:pt x="18327" y="15139"/>
                  <a:pt x="17859" y="15646"/>
                  <a:pt x="17257" y="15907"/>
                </a:cubicBezTo>
                <a:close/>
                <a:moveTo>
                  <a:pt x="14276" y="12805"/>
                </a:moveTo>
                <a:cubicBezTo>
                  <a:pt x="14419" y="12507"/>
                  <a:pt x="14622" y="12243"/>
                  <a:pt x="14874" y="12035"/>
                </a:cubicBezTo>
                <a:cubicBezTo>
                  <a:pt x="14195" y="9949"/>
                  <a:pt x="13121" y="8039"/>
                  <a:pt x="11737" y="6396"/>
                </a:cubicBezTo>
                <a:cubicBezTo>
                  <a:pt x="11463" y="6514"/>
                  <a:pt x="11160" y="6577"/>
                  <a:pt x="10841" y="6577"/>
                </a:cubicBezTo>
                <a:cubicBezTo>
                  <a:pt x="10342" y="6577"/>
                  <a:pt x="9882" y="6417"/>
                  <a:pt x="9506" y="6149"/>
                </a:cubicBezTo>
                <a:cubicBezTo>
                  <a:pt x="8672" y="6781"/>
                  <a:pt x="7901" y="7491"/>
                  <a:pt x="7200" y="8265"/>
                </a:cubicBezTo>
                <a:cubicBezTo>
                  <a:pt x="7421" y="8616"/>
                  <a:pt x="7549" y="9031"/>
                  <a:pt x="7549" y="9475"/>
                </a:cubicBezTo>
                <a:cubicBezTo>
                  <a:pt x="7549" y="9714"/>
                  <a:pt x="7512" y="9945"/>
                  <a:pt x="7444" y="10163"/>
                </a:cubicBezTo>
                <a:cubicBezTo>
                  <a:pt x="9459" y="11509"/>
                  <a:pt x="11779" y="12434"/>
                  <a:pt x="14276" y="12805"/>
                </a:cubicBezTo>
                <a:close/>
                <a:moveTo>
                  <a:pt x="10842" y="1983"/>
                </a:moveTo>
                <a:cubicBezTo>
                  <a:pt x="11448" y="1983"/>
                  <a:pt x="11998" y="2218"/>
                  <a:pt x="12410" y="2604"/>
                </a:cubicBezTo>
                <a:cubicBezTo>
                  <a:pt x="13609" y="2088"/>
                  <a:pt x="14870" y="1691"/>
                  <a:pt x="16184" y="1439"/>
                </a:cubicBezTo>
                <a:cubicBezTo>
                  <a:pt x="14598" y="525"/>
                  <a:pt x="12760" y="0"/>
                  <a:pt x="10799" y="0"/>
                </a:cubicBezTo>
                <a:cubicBezTo>
                  <a:pt x="9463" y="0"/>
                  <a:pt x="8183" y="245"/>
                  <a:pt x="7001" y="690"/>
                </a:cubicBezTo>
                <a:cubicBezTo>
                  <a:pt x="7938" y="1154"/>
                  <a:pt x="8833" y="1694"/>
                  <a:pt x="9673" y="2304"/>
                </a:cubicBezTo>
                <a:cubicBezTo>
                  <a:pt x="10017" y="2100"/>
                  <a:pt x="10415" y="1983"/>
                  <a:pt x="10842" y="1983"/>
                </a:cubicBezTo>
                <a:close/>
                <a:moveTo>
                  <a:pt x="2953" y="9475"/>
                </a:moveTo>
                <a:cubicBezTo>
                  <a:pt x="2953" y="9153"/>
                  <a:pt x="3021" y="8845"/>
                  <a:pt x="3140" y="8568"/>
                </a:cubicBezTo>
                <a:cubicBezTo>
                  <a:pt x="2402" y="7756"/>
                  <a:pt x="1735" y="6882"/>
                  <a:pt x="1150" y="5952"/>
                </a:cubicBezTo>
                <a:cubicBezTo>
                  <a:pt x="417" y="7409"/>
                  <a:pt x="0" y="9057"/>
                  <a:pt x="0" y="10801"/>
                </a:cubicBezTo>
                <a:cubicBezTo>
                  <a:pt x="0" y="12819"/>
                  <a:pt x="556" y="14708"/>
                  <a:pt x="1520" y="16324"/>
                </a:cubicBezTo>
                <a:cubicBezTo>
                  <a:pt x="1865" y="14382"/>
                  <a:pt x="2519" y="12546"/>
                  <a:pt x="3421" y="10863"/>
                </a:cubicBezTo>
                <a:cubicBezTo>
                  <a:pt x="3128" y="10478"/>
                  <a:pt x="2953" y="9996"/>
                  <a:pt x="2953" y="9475"/>
                </a:cubicBezTo>
                <a:close/>
                <a:moveTo>
                  <a:pt x="5252" y="7178"/>
                </a:moveTo>
                <a:cubicBezTo>
                  <a:pt x="5486" y="7178"/>
                  <a:pt x="5714" y="7212"/>
                  <a:pt x="5928" y="7279"/>
                </a:cubicBezTo>
                <a:cubicBezTo>
                  <a:pt x="6738" y="6372"/>
                  <a:pt x="7636" y="5546"/>
                  <a:pt x="8608" y="4814"/>
                </a:cubicBezTo>
                <a:cubicBezTo>
                  <a:pt x="8567" y="4643"/>
                  <a:pt x="8545" y="4463"/>
                  <a:pt x="8545" y="4280"/>
                </a:cubicBezTo>
                <a:cubicBezTo>
                  <a:pt x="8545" y="4025"/>
                  <a:pt x="8587" y="3780"/>
                  <a:pt x="8664" y="3551"/>
                </a:cubicBezTo>
                <a:cubicBezTo>
                  <a:pt x="7574" y="2771"/>
                  <a:pt x="6390" y="2115"/>
                  <a:pt x="5130" y="1609"/>
                </a:cubicBezTo>
                <a:cubicBezTo>
                  <a:pt x="3950" y="2339"/>
                  <a:pt x="2920" y="3289"/>
                  <a:pt x="2099" y="4404"/>
                </a:cubicBezTo>
                <a:cubicBezTo>
                  <a:pt x="2708" y="5484"/>
                  <a:pt x="3432" y="6490"/>
                  <a:pt x="4256" y="7406"/>
                </a:cubicBezTo>
                <a:cubicBezTo>
                  <a:pt x="4557" y="7261"/>
                  <a:pt x="4893" y="7178"/>
                  <a:pt x="5252" y="7178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9764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1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6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1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6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1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6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1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600"/>
                            </p:stCondLst>
                            <p:childTnLst>
                              <p:par>
                                <p:cTn id="6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1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6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100"/>
                            </p:stCondLst>
                            <p:childTnLst>
                              <p:par>
                                <p:cTn id="7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6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1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600"/>
                            </p:stCondLst>
                            <p:childTnLst>
                              <p:par>
                                <p:cTn id="8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100"/>
                            </p:stCondLst>
                            <p:childTnLst>
                              <p:par>
                                <p:cTn id="9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6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1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  <p:bldP spid="25" grpId="0" build="p"/>
      <p:bldP spid="33" grpId="0" build="p"/>
      <p:bldP spid="34" grpId="0" build="p"/>
      <p:bldP spid="42" grpId="0" build="p"/>
      <p:bldP spid="43" grpId="0" build="p"/>
      <p:bldP spid="45" grpId="0" build="p"/>
      <p:bldP spid="46" grpId="0" build="p"/>
      <p:bldP spid="47" grpId="0" build="p"/>
      <p:bldP spid="48" grpId="0" build="p"/>
      <p:bldP spid="13" grpId="0" animBg="1"/>
      <p:bldP spid="14" grpId="0" animBg="1"/>
      <p:bldP spid="44" grpId="0" animBg="1"/>
      <p:bldP spid="49" grpId="0" animBg="1"/>
      <p:bldP spid="50" grpId="0" animBg="1"/>
      <p:bldP spid="51" grpId="0" animBg="1"/>
      <p:bldP spid="52" grpId="0" animBg="1"/>
      <p:bldP spid="5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肘形连接符 43"/>
          <p:cNvSpPr>
            <a:spLocks noChangeShapeType="1"/>
          </p:cNvSpPr>
          <p:nvPr/>
        </p:nvSpPr>
        <p:spPr bwMode="auto">
          <a:xfrm rot="10800000" flipH="1">
            <a:off x="8165779" y="2072139"/>
            <a:ext cx="97574" cy="1919283"/>
          </a:xfrm>
          <a:prstGeom prst="bentConnector2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肘形连接符 17"/>
          <p:cNvSpPr>
            <a:spLocks noChangeShapeType="1"/>
          </p:cNvSpPr>
          <p:nvPr/>
        </p:nvSpPr>
        <p:spPr bwMode="auto">
          <a:xfrm rot="16200000" flipH="1">
            <a:off x="8040440" y="4212666"/>
            <a:ext cx="339879" cy="3566007"/>
          </a:xfrm>
          <a:prstGeom prst="bentConnector2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肘形连接符 46"/>
          <p:cNvSpPr>
            <a:spLocks noChangeShapeType="1"/>
          </p:cNvSpPr>
          <p:nvPr/>
        </p:nvSpPr>
        <p:spPr bwMode="auto">
          <a:xfrm rot="10800000" flipV="1">
            <a:off x="4403563" y="4157349"/>
            <a:ext cx="189833" cy="806937"/>
          </a:xfrm>
          <a:prstGeom prst="bentConnector2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肘形连接符 51"/>
          <p:cNvSpPr>
            <a:spLocks noChangeShapeType="1"/>
          </p:cNvSpPr>
          <p:nvPr/>
        </p:nvSpPr>
        <p:spPr bwMode="auto">
          <a:xfrm rot="16200000" flipV="1">
            <a:off x="5415645" y="1493698"/>
            <a:ext cx="128132" cy="1904086"/>
          </a:xfrm>
          <a:prstGeom prst="bentConnector2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689910" y="2653888"/>
            <a:ext cx="3494611" cy="3239562"/>
            <a:chOff x="3898426" y="1805124"/>
            <a:chExt cx="4494140" cy="4166144"/>
          </a:xfrm>
        </p:grpSpPr>
        <p:sp>
          <p:nvSpPr>
            <p:cNvPr id="37" name="椭圆 12"/>
            <p:cNvSpPr>
              <a:spLocks noChangeArrowheads="1"/>
            </p:cNvSpPr>
            <p:nvPr/>
          </p:nvSpPr>
          <p:spPr bwMode="auto">
            <a:xfrm flipH="1">
              <a:off x="5881907" y="1805124"/>
              <a:ext cx="515252" cy="515252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chemeClr val="accent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椭圆 10"/>
            <p:cNvSpPr>
              <a:spLocks noChangeArrowheads="1"/>
            </p:cNvSpPr>
            <p:nvPr/>
          </p:nvSpPr>
          <p:spPr bwMode="auto">
            <a:xfrm flipH="1">
              <a:off x="7771164" y="3503547"/>
              <a:ext cx="516444" cy="516444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chemeClr val="accent4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椭圆 11"/>
            <p:cNvSpPr>
              <a:spLocks noChangeArrowheads="1"/>
            </p:cNvSpPr>
            <p:nvPr/>
          </p:nvSpPr>
          <p:spPr bwMode="auto">
            <a:xfrm flipH="1">
              <a:off x="5881907" y="5241328"/>
              <a:ext cx="515252" cy="516445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chemeClr val="accent4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椭圆 44"/>
            <p:cNvSpPr>
              <a:spLocks noChangeArrowheads="1"/>
            </p:cNvSpPr>
            <p:nvPr/>
          </p:nvSpPr>
          <p:spPr bwMode="auto">
            <a:xfrm flipH="1">
              <a:off x="4010541" y="3503547"/>
              <a:ext cx="515252" cy="515252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chemeClr val="accent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左弧形箭头 1"/>
            <p:cNvSpPr>
              <a:spLocks noChangeArrowheads="1"/>
            </p:cNvSpPr>
            <p:nvPr/>
          </p:nvSpPr>
          <p:spPr bwMode="auto">
            <a:xfrm>
              <a:off x="3898426" y="1805124"/>
              <a:ext cx="1892835" cy="4166144"/>
            </a:xfrm>
            <a:prstGeom prst="curvedRightArrow">
              <a:avLst>
                <a:gd name="adj1" fmla="val 24996"/>
                <a:gd name="adj2" fmla="val 50022"/>
                <a:gd name="adj3" fmla="val 25000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左弧形箭头 39"/>
            <p:cNvSpPr>
              <a:spLocks noChangeArrowheads="1"/>
            </p:cNvSpPr>
            <p:nvPr/>
          </p:nvSpPr>
          <p:spPr bwMode="auto">
            <a:xfrm flipH="1">
              <a:off x="6498539" y="1805124"/>
              <a:ext cx="1894027" cy="4166144"/>
            </a:xfrm>
            <a:prstGeom prst="curvedRightArrow">
              <a:avLst>
                <a:gd name="adj1" fmla="val 24980"/>
                <a:gd name="adj2" fmla="val 49990"/>
                <a:gd name="adj3" fmla="val 25000"/>
              </a:avLst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5169266" y="3278560"/>
              <a:ext cx="1853468" cy="451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4872491" y="3651941"/>
              <a:ext cx="2447020" cy="6886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5981606" y="5340706"/>
              <a:ext cx="317153" cy="317695"/>
              <a:chOff x="9145588" y="4435471"/>
              <a:chExt cx="464344" cy="465137"/>
            </a:xfrm>
          </p:grpSpPr>
          <p:sp>
            <p:nvSpPr>
              <p:cNvPr id="71" name="AutoShape 7"/>
              <p:cNvSpPr>
                <a:spLocks/>
              </p:cNvSpPr>
              <p:nvPr/>
            </p:nvSpPr>
            <p:spPr bwMode="auto">
              <a:xfrm>
                <a:off x="9145588" y="4435471"/>
                <a:ext cx="464344" cy="465137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4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5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6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7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8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9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0" name="Group 79"/>
            <p:cNvGrpSpPr/>
            <p:nvPr/>
          </p:nvGrpSpPr>
          <p:grpSpPr>
            <a:xfrm>
              <a:off x="7864358" y="3622124"/>
              <a:ext cx="317153" cy="317695"/>
              <a:chOff x="7287419" y="3505994"/>
              <a:chExt cx="464344" cy="465138"/>
            </a:xfrm>
          </p:grpSpPr>
          <p:sp>
            <p:nvSpPr>
              <p:cNvPr id="81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2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3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4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5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6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7" name="Group 86"/>
            <p:cNvGrpSpPr/>
            <p:nvPr/>
          </p:nvGrpSpPr>
          <p:grpSpPr>
            <a:xfrm>
              <a:off x="4146264" y="3609536"/>
              <a:ext cx="238000" cy="317695"/>
              <a:chOff x="2639220" y="3510754"/>
              <a:chExt cx="348456" cy="465137"/>
            </a:xfrm>
          </p:grpSpPr>
          <p:sp>
            <p:nvSpPr>
              <p:cNvPr id="88" name="AutoShape 115"/>
              <p:cNvSpPr>
                <a:spLocks/>
              </p:cNvSpPr>
              <p:nvPr/>
            </p:nvSpPr>
            <p:spPr bwMode="auto">
              <a:xfrm>
                <a:off x="2639220" y="3510754"/>
                <a:ext cx="348456" cy="46513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800" y="12825"/>
                    </a:moveTo>
                    <a:lnTo>
                      <a:pt x="19800" y="13500"/>
                    </a:lnTo>
                    <a:lnTo>
                      <a:pt x="19800" y="14850"/>
                    </a:lnTo>
                    <a:lnTo>
                      <a:pt x="19800" y="15525"/>
                    </a:lnTo>
                    <a:cubicBezTo>
                      <a:pt x="19800" y="18129"/>
                      <a:pt x="16972" y="20249"/>
                      <a:pt x="13499" y="20249"/>
                    </a:cubicBezTo>
                    <a:lnTo>
                      <a:pt x="8099" y="20249"/>
                    </a:lnTo>
                    <a:cubicBezTo>
                      <a:pt x="4627" y="20249"/>
                      <a:pt x="1800" y="18129"/>
                      <a:pt x="1800" y="15525"/>
                    </a:cubicBezTo>
                    <a:lnTo>
                      <a:pt x="1800" y="14850"/>
                    </a:lnTo>
                    <a:lnTo>
                      <a:pt x="1800" y="13500"/>
                    </a:lnTo>
                    <a:lnTo>
                      <a:pt x="1800" y="12825"/>
                    </a:lnTo>
                    <a:lnTo>
                      <a:pt x="1800" y="10800"/>
                    </a:lnTo>
                    <a:cubicBezTo>
                      <a:pt x="1800" y="10427"/>
                      <a:pt x="2203" y="10124"/>
                      <a:pt x="2699" y="10124"/>
                    </a:cubicBezTo>
                    <a:lnTo>
                      <a:pt x="4499" y="10124"/>
                    </a:lnTo>
                    <a:lnTo>
                      <a:pt x="17100" y="10124"/>
                    </a:lnTo>
                    <a:lnTo>
                      <a:pt x="18899" y="10124"/>
                    </a:lnTo>
                    <a:cubicBezTo>
                      <a:pt x="19396" y="10124"/>
                      <a:pt x="19800" y="10427"/>
                      <a:pt x="19800" y="10800"/>
                    </a:cubicBezTo>
                    <a:cubicBezTo>
                      <a:pt x="19800" y="10800"/>
                      <a:pt x="19800" y="12825"/>
                      <a:pt x="19800" y="12825"/>
                    </a:cubicBezTo>
                    <a:close/>
                    <a:moveTo>
                      <a:pt x="14400" y="6075"/>
                    </a:moveTo>
                    <a:lnTo>
                      <a:pt x="14400" y="6076"/>
                    </a:lnTo>
                    <a:lnTo>
                      <a:pt x="14400" y="8774"/>
                    </a:lnTo>
                    <a:lnTo>
                      <a:pt x="7200" y="8774"/>
                    </a:lnTo>
                    <a:lnTo>
                      <a:pt x="7200" y="6076"/>
                    </a:lnTo>
                    <a:lnTo>
                      <a:pt x="7200" y="6075"/>
                    </a:lnTo>
                    <a:cubicBezTo>
                      <a:pt x="7200" y="4583"/>
                      <a:pt x="8811" y="3375"/>
                      <a:pt x="10800" y="3375"/>
                    </a:cubicBezTo>
                    <a:cubicBezTo>
                      <a:pt x="12788" y="3375"/>
                      <a:pt x="14400" y="4583"/>
                      <a:pt x="14400" y="6075"/>
                    </a:cubicBezTo>
                    <a:moveTo>
                      <a:pt x="4499" y="6075"/>
                    </a:moveTo>
                    <a:cubicBezTo>
                      <a:pt x="4499" y="3465"/>
                      <a:pt x="7320" y="1350"/>
                      <a:pt x="10800" y="1350"/>
                    </a:cubicBezTo>
                    <a:cubicBezTo>
                      <a:pt x="14279" y="1350"/>
                      <a:pt x="17100" y="3465"/>
                      <a:pt x="17100" y="6075"/>
                    </a:cubicBezTo>
                    <a:lnTo>
                      <a:pt x="17100" y="8774"/>
                    </a:lnTo>
                    <a:lnTo>
                      <a:pt x="15299" y="8774"/>
                    </a:lnTo>
                    <a:lnTo>
                      <a:pt x="15299" y="6076"/>
                    </a:lnTo>
                    <a:cubicBezTo>
                      <a:pt x="15299" y="4212"/>
                      <a:pt x="13285" y="2701"/>
                      <a:pt x="10800" y="2701"/>
                    </a:cubicBezTo>
                    <a:cubicBezTo>
                      <a:pt x="8314" y="2701"/>
                      <a:pt x="6299" y="4212"/>
                      <a:pt x="6299" y="6076"/>
                    </a:cubicBezTo>
                    <a:lnTo>
                      <a:pt x="6299" y="8774"/>
                    </a:lnTo>
                    <a:lnTo>
                      <a:pt x="4499" y="8774"/>
                    </a:lnTo>
                    <a:cubicBezTo>
                      <a:pt x="4499" y="8774"/>
                      <a:pt x="4499" y="6075"/>
                      <a:pt x="4499" y="6075"/>
                    </a:cubicBezTo>
                    <a:close/>
                    <a:moveTo>
                      <a:pt x="18899" y="8774"/>
                    </a:moveTo>
                    <a:lnTo>
                      <a:pt x="18899" y="6075"/>
                    </a:lnTo>
                    <a:cubicBezTo>
                      <a:pt x="18899" y="2719"/>
                      <a:pt x="15274" y="0"/>
                      <a:pt x="10800" y="0"/>
                    </a:cubicBezTo>
                    <a:cubicBezTo>
                      <a:pt x="6325" y="0"/>
                      <a:pt x="2699" y="2719"/>
                      <a:pt x="2699" y="6075"/>
                    </a:cubicBezTo>
                    <a:lnTo>
                      <a:pt x="2699" y="8774"/>
                    </a:lnTo>
                    <a:cubicBezTo>
                      <a:pt x="1208" y="8774"/>
                      <a:pt x="0" y="9681"/>
                      <a:pt x="0" y="10800"/>
                    </a:cubicBezTo>
                    <a:lnTo>
                      <a:pt x="0" y="12825"/>
                    </a:lnTo>
                    <a:lnTo>
                      <a:pt x="0" y="13500"/>
                    </a:lnTo>
                    <a:lnTo>
                      <a:pt x="0" y="14850"/>
                    </a:lnTo>
                    <a:lnTo>
                      <a:pt x="0" y="15525"/>
                    </a:lnTo>
                    <a:cubicBezTo>
                      <a:pt x="0" y="18880"/>
                      <a:pt x="3625" y="21599"/>
                      <a:pt x="8099" y="21599"/>
                    </a:cubicBezTo>
                    <a:lnTo>
                      <a:pt x="13499" y="21599"/>
                    </a:lnTo>
                    <a:cubicBezTo>
                      <a:pt x="17974" y="21599"/>
                      <a:pt x="21600" y="18880"/>
                      <a:pt x="21600" y="15525"/>
                    </a:cubicBezTo>
                    <a:lnTo>
                      <a:pt x="21600" y="14850"/>
                    </a:lnTo>
                    <a:lnTo>
                      <a:pt x="21600" y="13500"/>
                    </a:lnTo>
                    <a:lnTo>
                      <a:pt x="21600" y="12825"/>
                    </a:lnTo>
                    <a:lnTo>
                      <a:pt x="21600" y="10800"/>
                    </a:lnTo>
                    <a:cubicBezTo>
                      <a:pt x="21600" y="9681"/>
                      <a:pt x="20391" y="8774"/>
                      <a:pt x="18899" y="8774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9" name="AutoShape 116"/>
              <p:cNvSpPr>
                <a:spLocks/>
              </p:cNvSpPr>
              <p:nvPr/>
            </p:nvSpPr>
            <p:spPr bwMode="auto">
              <a:xfrm>
                <a:off x="2784475" y="3786982"/>
                <a:ext cx="57944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3226"/>
                      <a:pt x="0" y="7201"/>
                    </a:cubicBezTo>
                    <a:cubicBezTo>
                      <a:pt x="0" y="9390"/>
                      <a:pt x="1798" y="13537"/>
                      <a:pt x="3601" y="16821"/>
                    </a:cubicBezTo>
                    <a:cubicBezTo>
                      <a:pt x="5070" y="19493"/>
                      <a:pt x="6916" y="21600"/>
                      <a:pt x="10800" y="21600"/>
                    </a:cubicBezTo>
                    <a:cubicBezTo>
                      <a:pt x="15016" y="21600"/>
                      <a:pt x="16529" y="19514"/>
                      <a:pt x="18003" y="16858"/>
                    </a:cubicBezTo>
                    <a:cubicBezTo>
                      <a:pt x="19828" y="13567"/>
                      <a:pt x="21600" y="9397"/>
                      <a:pt x="21600" y="7201"/>
                    </a:cubicBezTo>
                    <a:cubicBezTo>
                      <a:pt x="21600" y="3226"/>
                      <a:pt x="16761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0" name="Group 89"/>
            <p:cNvGrpSpPr/>
            <p:nvPr/>
          </p:nvGrpSpPr>
          <p:grpSpPr>
            <a:xfrm>
              <a:off x="5992775" y="1913195"/>
              <a:ext cx="317153" cy="317153"/>
              <a:chOff x="4439444" y="1652588"/>
              <a:chExt cx="464344" cy="464344"/>
            </a:xfrm>
          </p:grpSpPr>
          <p:sp>
            <p:nvSpPr>
              <p:cNvPr id="91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2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3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8" name="Group 97"/>
          <p:cNvGrpSpPr/>
          <p:nvPr/>
        </p:nvGrpSpPr>
        <p:grpSpPr>
          <a:xfrm>
            <a:off x="2372805" y="2072139"/>
            <a:ext cx="2097240" cy="897466"/>
            <a:chOff x="773723" y="1924636"/>
            <a:chExt cx="2945744" cy="980021"/>
          </a:xfrm>
        </p:grpSpPr>
        <p:sp>
          <p:nvSpPr>
            <p:cNvPr id="96" name="TextBox 95"/>
            <p:cNvSpPr txBox="1"/>
            <p:nvPr/>
          </p:nvSpPr>
          <p:spPr>
            <a:xfrm>
              <a:off x="1954472" y="1924636"/>
              <a:ext cx="1764995" cy="2822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773723" y="2259448"/>
              <a:ext cx="2945200" cy="64520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2390197" y="5081253"/>
            <a:ext cx="2157996" cy="897467"/>
            <a:chOff x="773723" y="1924636"/>
            <a:chExt cx="3031080" cy="980022"/>
          </a:xfrm>
        </p:grpSpPr>
        <p:sp>
          <p:nvSpPr>
            <p:cNvPr id="100" name="TextBox 99"/>
            <p:cNvSpPr txBox="1"/>
            <p:nvPr/>
          </p:nvSpPr>
          <p:spPr>
            <a:xfrm>
              <a:off x="2039808" y="1924636"/>
              <a:ext cx="1764995" cy="2822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773723" y="2259449"/>
              <a:ext cx="2945199" cy="64520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8305401" y="2043200"/>
            <a:ext cx="2271819" cy="897466"/>
            <a:chOff x="773723" y="1924636"/>
            <a:chExt cx="2945200" cy="980020"/>
          </a:xfrm>
        </p:grpSpPr>
        <p:sp>
          <p:nvSpPr>
            <p:cNvPr id="103" name="TextBox 102"/>
            <p:cNvSpPr txBox="1"/>
            <p:nvPr/>
          </p:nvSpPr>
          <p:spPr>
            <a:xfrm>
              <a:off x="776761" y="1924636"/>
              <a:ext cx="1629062" cy="2822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773723" y="2259448"/>
              <a:ext cx="2945200" cy="64520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7920074" y="5158916"/>
            <a:ext cx="2288820" cy="873036"/>
            <a:chOff x="751684" y="1951314"/>
            <a:chExt cx="2967239" cy="953342"/>
          </a:xfrm>
        </p:grpSpPr>
        <p:sp>
          <p:nvSpPr>
            <p:cNvPr id="109" name="TextBox 108"/>
            <p:cNvSpPr txBox="1"/>
            <p:nvPr/>
          </p:nvSpPr>
          <p:spPr>
            <a:xfrm>
              <a:off x="751684" y="1951314"/>
              <a:ext cx="1629061" cy="2822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773723" y="2259448"/>
              <a:ext cx="2945200" cy="64520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7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22468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50" grpId="0" animBg="1"/>
      <p:bldP spid="49" grpId="0" animBg="1"/>
      <p:bldP spid="5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3922969" y="4637699"/>
            <a:ext cx="5048944" cy="569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921220" y="3176462"/>
            <a:ext cx="56943" cy="15184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8950138" y="2607033"/>
            <a:ext cx="56943" cy="20879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378607" y="2606402"/>
            <a:ext cx="3606388" cy="569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4203992" y="2050683"/>
            <a:ext cx="1126658" cy="1163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6959" dirty="0" smtClean="0">
                <a:solidFill>
                  <a:schemeClr val="accent1"/>
                </a:solidFill>
                <a:latin typeface="Agency FB" panose="020B0503020202020204" pitchFamily="34" charset="0"/>
              </a:rPr>
              <a:t>04</a:t>
            </a:r>
            <a:endParaRPr lang="zh-CN" altLang="en-US" sz="6959" dirty="0">
              <a:solidFill>
                <a:schemeClr val="accent1"/>
              </a:solidFill>
              <a:latin typeface="Agency FB" panose="020B0503020202020204" pitchFamily="34" charset="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4150558" y="3234555"/>
            <a:ext cx="4557636" cy="7077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/>
            <a:r>
              <a:rPr lang="zh-CN" altLang="en-US" sz="4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altLang="zh-CN" sz="4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4102601" y="3814077"/>
            <a:ext cx="4653550" cy="338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REPLACE THE WRITTEN CONTENT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523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9" grpId="0" animBg="1"/>
      <p:bldP spid="30" grpId="0" animBg="1"/>
      <p:bldP spid="31" grpId="0" animBg="1"/>
      <p:bldP spid="32" grpId="0" animBg="1"/>
      <p:bldP spid="33" grpId="0"/>
      <p:bldP spid="34" grpId="0"/>
      <p:bldP spid="3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80950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38617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29863" y="1638617"/>
            <a:ext cx="2502984" cy="258888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1"/>
          <p:cNvSpPr/>
          <p:nvPr/>
        </p:nvSpPr>
        <p:spPr>
          <a:xfrm rot="765310">
            <a:off x="4827441" y="1429770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21554"/>
            <a:ext cx="2496055" cy="3243377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092142" y="1606675"/>
            <a:ext cx="2502984" cy="26208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1"/>
          <p:cNvSpPr/>
          <p:nvPr/>
        </p:nvSpPr>
        <p:spPr>
          <a:xfrm rot="1321971">
            <a:off x="1573547" y="133628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21554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1896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6" name="组合 19"/>
          <p:cNvGrpSpPr>
            <a:grpSpLocks/>
          </p:cNvGrpSpPr>
          <p:nvPr/>
        </p:nvGrpSpPr>
        <p:grpSpPr bwMode="auto">
          <a:xfrm>
            <a:off x="1704651" y="5021249"/>
            <a:ext cx="9319618" cy="1673668"/>
            <a:chOff x="1160463" y="2796138"/>
            <a:chExt cx="9421420" cy="1190029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4" cy="325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853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1552"/>
            <a:ext cx="2502984" cy="26208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629314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9217340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9276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41632" y="639008"/>
            <a:ext cx="2524081" cy="206892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266210" y="1071003"/>
            <a:ext cx="1210439" cy="7077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目录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072310" y="1778802"/>
            <a:ext cx="1598239" cy="400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CONTENTS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703452" y="2650018"/>
            <a:ext cx="1423296" cy="1163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59" dirty="0">
                <a:solidFill>
                  <a:schemeClr val="accent1"/>
                </a:solidFill>
                <a:cs typeface="+mn-ea"/>
                <a:sym typeface="+mn-lt"/>
              </a:rPr>
              <a:t>01</a:t>
            </a:r>
            <a:endParaRPr lang="zh-CN" altLang="en-US" sz="6959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511784" y="2650018"/>
            <a:ext cx="1423296" cy="1163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59" dirty="0">
                <a:solidFill>
                  <a:schemeClr val="accent1"/>
                </a:solidFill>
                <a:cs typeface="+mn-ea"/>
                <a:sym typeface="+mn-lt"/>
              </a:rPr>
              <a:t>02</a:t>
            </a:r>
            <a:endParaRPr lang="zh-CN" altLang="en-US" sz="6959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320117" y="2650018"/>
            <a:ext cx="1423296" cy="1163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59" dirty="0">
                <a:solidFill>
                  <a:schemeClr val="accent1"/>
                </a:solidFill>
                <a:cs typeface="+mn-ea"/>
                <a:sym typeface="+mn-lt"/>
              </a:rPr>
              <a:t>03</a:t>
            </a:r>
            <a:endParaRPr lang="zh-CN" altLang="en-US" sz="6959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0122615" y="2650018"/>
            <a:ext cx="1423296" cy="1163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59" dirty="0">
                <a:solidFill>
                  <a:schemeClr val="accent1"/>
                </a:solidFill>
                <a:cs typeface="+mn-ea"/>
                <a:sym typeface="+mn-lt"/>
              </a:rPr>
              <a:t>04</a:t>
            </a:r>
            <a:endParaRPr lang="zh-CN" altLang="en-US" sz="6959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16" name="直接连接符 15"/>
          <p:cNvCxnSpPr/>
          <p:nvPr/>
        </p:nvCxnSpPr>
        <p:spPr>
          <a:xfrm flipH="1">
            <a:off x="3647968" y="2741845"/>
            <a:ext cx="12422" cy="906779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1158142" y="2741845"/>
            <a:ext cx="12422" cy="906779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6615553" y="2741845"/>
            <a:ext cx="12422" cy="906779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9583867" y="2741845"/>
            <a:ext cx="12422" cy="906779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12200895" y="2741845"/>
            <a:ext cx="12422" cy="906779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1474823" y="4132783"/>
            <a:ext cx="1676640" cy="369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zh-CN" altLang="en-US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940875" y="4502070"/>
            <a:ext cx="2744537" cy="507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23" name="矩形 22"/>
          <p:cNvSpPr/>
          <p:nvPr/>
        </p:nvSpPr>
        <p:spPr>
          <a:xfrm>
            <a:off x="4402390" y="4132783"/>
            <a:ext cx="1676640" cy="369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zh-CN" altLang="en-US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868441" y="4502070"/>
            <a:ext cx="2744537" cy="507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25" name="矩形 24"/>
          <p:cNvSpPr/>
          <p:nvPr/>
        </p:nvSpPr>
        <p:spPr>
          <a:xfrm>
            <a:off x="7302250" y="4132783"/>
            <a:ext cx="1676640" cy="369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zh-CN" altLang="en-US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768301" y="4502070"/>
            <a:ext cx="2744537" cy="507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27" name="矩形 26"/>
          <p:cNvSpPr/>
          <p:nvPr/>
        </p:nvSpPr>
        <p:spPr>
          <a:xfrm>
            <a:off x="10155934" y="4132783"/>
            <a:ext cx="1676640" cy="369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zh-CN" altLang="en-US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9621986" y="4502070"/>
            <a:ext cx="2744537" cy="507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2273253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3" presetClass="entr" presetSubtype="3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3" presetClass="entr" presetSubtype="3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3" presetClass="entr" presetSubtype="3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3" presetClass="entr" presetSubtype="3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7" grpId="0"/>
      <p:bldP spid="8" grpId="0"/>
      <p:bldP spid="9" grpId="0"/>
      <p:bldP spid="10" grpId="0"/>
      <p:bldP spid="14" grpId="0"/>
      <p:bldP spid="15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941666" y="1205443"/>
            <a:ext cx="8907663" cy="3957867"/>
            <a:chOff x="1447800" y="2628900"/>
            <a:chExt cx="5745163" cy="2552700"/>
          </a:xfrm>
        </p:grpSpPr>
        <p:sp>
          <p:nvSpPr>
            <p:cNvPr id="6184" name="Freeform 40"/>
            <p:cNvSpPr>
              <a:spLocks/>
            </p:cNvSpPr>
            <p:nvPr/>
          </p:nvSpPr>
          <p:spPr bwMode="auto">
            <a:xfrm>
              <a:off x="1447800" y="2713037"/>
              <a:ext cx="5745163" cy="2468563"/>
            </a:xfrm>
            <a:custGeom>
              <a:avLst/>
              <a:gdLst/>
              <a:ahLst/>
              <a:cxnLst>
                <a:cxn ang="0">
                  <a:pos x="1532" y="272"/>
                </a:cxn>
                <a:cxn ang="0">
                  <a:pos x="984" y="0"/>
                </a:cxn>
                <a:cxn ang="0">
                  <a:pos x="984" y="162"/>
                </a:cxn>
                <a:cxn ang="0">
                  <a:pos x="0" y="658"/>
                </a:cxn>
                <a:cxn ang="0">
                  <a:pos x="984" y="388"/>
                </a:cxn>
                <a:cxn ang="0">
                  <a:pos x="984" y="385"/>
                </a:cxn>
                <a:cxn ang="0">
                  <a:pos x="984" y="533"/>
                </a:cxn>
                <a:cxn ang="0">
                  <a:pos x="1532" y="272"/>
                </a:cxn>
              </a:cxnLst>
              <a:rect l="0" t="0" r="r" b="b"/>
              <a:pathLst>
                <a:path w="1532" h="658">
                  <a:moveTo>
                    <a:pt x="1532" y="272"/>
                  </a:moveTo>
                  <a:cubicBezTo>
                    <a:pt x="984" y="0"/>
                    <a:pt x="984" y="0"/>
                    <a:pt x="984" y="0"/>
                  </a:cubicBezTo>
                  <a:cubicBezTo>
                    <a:pt x="984" y="162"/>
                    <a:pt x="984" y="162"/>
                    <a:pt x="984" y="162"/>
                  </a:cubicBezTo>
                  <a:cubicBezTo>
                    <a:pt x="914" y="167"/>
                    <a:pt x="243" y="222"/>
                    <a:pt x="0" y="658"/>
                  </a:cubicBezTo>
                  <a:cubicBezTo>
                    <a:pt x="0" y="658"/>
                    <a:pt x="302" y="350"/>
                    <a:pt x="984" y="388"/>
                  </a:cubicBezTo>
                  <a:cubicBezTo>
                    <a:pt x="984" y="385"/>
                    <a:pt x="984" y="385"/>
                    <a:pt x="984" y="385"/>
                  </a:cubicBezTo>
                  <a:cubicBezTo>
                    <a:pt x="984" y="533"/>
                    <a:pt x="984" y="533"/>
                    <a:pt x="984" y="533"/>
                  </a:cubicBezTo>
                  <a:lnTo>
                    <a:pt x="1532" y="272"/>
                  </a:lnTo>
                  <a:close/>
                </a:path>
              </a:pathLst>
            </a:custGeom>
            <a:solidFill>
              <a:srgbClr val="2B293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40"/>
            <p:cNvSpPr>
              <a:spLocks/>
            </p:cNvSpPr>
            <p:nvPr/>
          </p:nvSpPr>
          <p:spPr bwMode="auto">
            <a:xfrm>
              <a:off x="1447800" y="2628900"/>
              <a:ext cx="5745163" cy="2468563"/>
            </a:xfrm>
            <a:custGeom>
              <a:avLst/>
              <a:gdLst/>
              <a:ahLst/>
              <a:cxnLst>
                <a:cxn ang="0">
                  <a:pos x="1532" y="272"/>
                </a:cxn>
                <a:cxn ang="0">
                  <a:pos x="984" y="0"/>
                </a:cxn>
                <a:cxn ang="0">
                  <a:pos x="984" y="162"/>
                </a:cxn>
                <a:cxn ang="0">
                  <a:pos x="0" y="658"/>
                </a:cxn>
                <a:cxn ang="0">
                  <a:pos x="984" y="388"/>
                </a:cxn>
                <a:cxn ang="0">
                  <a:pos x="984" y="385"/>
                </a:cxn>
                <a:cxn ang="0">
                  <a:pos x="984" y="533"/>
                </a:cxn>
                <a:cxn ang="0">
                  <a:pos x="1532" y="272"/>
                </a:cxn>
              </a:cxnLst>
              <a:rect l="0" t="0" r="r" b="b"/>
              <a:pathLst>
                <a:path w="1532" h="658">
                  <a:moveTo>
                    <a:pt x="1532" y="272"/>
                  </a:moveTo>
                  <a:cubicBezTo>
                    <a:pt x="984" y="0"/>
                    <a:pt x="984" y="0"/>
                    <a:pt x="984" y="0"/>
                  </a:cubicBezTo>
                  <a:cubicBezTo>
                    <a:pt x="984" y="162"/>
                    <a:pt x="984" y="162"/>
                    <a:pt x="984" y="162"/>
                  </a:cubicBezTo>
                  <a:cubicBezTo>
                    <a:pt x="914" y="167"/>
                    <a:pt x="243" y="222"/>
                    <a:pt x="0" y="658"/>
                  </a:cubicBezTo>
                  <a:cubicBezTo>
                    <a:pt x="0" y="658"/>
                    <a:pt x="302" y="350"/>
                    <a:pt x="984" y="388"/>
                  </a:cubicBezTo>
                  <a:cubicBezTo>
                    <a:pt x="984" y="385"/>
                    <a:pt x="984" y="385"/>
                    <a:pt x="984" y="385"/>
                  </a:cubicBezTo>
                  <a:cubicBezTo>
                    <a:pt x="984" y="533"/>
                    <a:pt x="984" y="533"/>
                    <a:pt x="984" y="533"/>
                  </a:cubicBezTo>
                  <a:lnTo>
                    <a:pt x="1532" y="2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27" name="Straight Connector 26"/>
          <p:cNvCxnSpPr/>
          <p:nvPr/>
        </p:nvCxnSpPr>
        <p:spPr>
          <a:xfrm rot="5400000">
            <a:off x="3024002" y="5514897"/>
            <a:ext cx="2310430" cy="1675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5007541" y="5343288"/>
            <a:ext cx="2812697" cy="1675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3175273" y="3544317"/>
            <a:ext cx="539560" cy="539560"/>
            <a:chOff x="3237545" y="4561747"/>
            <a:chExt cx="1146960" cy="1146960"/>
          </a:xfrm>
        </p:grpSpPr>
        <p:sp>
          <p:nvSpPr>
            <p:cNvPr id="25" name="圆角矩形 24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1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558507" y="2827288"/>
            <a:ext cx="802042" cy="802042"/>
            <a:chOff x="3237545" y="4561747"/>
            <a:chExt cx="1146960" cy="1146960"/>
          </a:xfrm>
        </p:grpSpPr>
        <p:sp>
          <p:nvSpPr>
            <p:cNvPr id="30" name="圆角矩形 29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1" name="圆角矩形 30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2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572101" y="2284058"/>
            <a:ext cx="1141668" cy="1141668"/>
            <a:chOff x="3237545" y="4561747"/>
            <a:chExt cx="1146960" cy="1146960"/>
          </a:xfrm>
        </p:grpSpPr>
        <p:sp>
          <p:nvSpPr>
            <p:cNvPr id="33" name="圆角矩形 32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4" name="圆角矩形 33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3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5" name="TextBox 41"/>
          <p:cNvSpPr txBox="1"/>
          <p:nvPr/>
        </p:nvSpPr>
        <p:spPr>
          <a:xfrm>
            <a:off x="1677339" y="5614497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TextBox 170"/>
          <p:cNvSpPr txBox="1"/>
          <p:nvPr/>
        </p:nvSpPr>
        <p:spPr>
          <a:xfrm>
            <a:off x="1677338" y="531574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41"/>
          <p:cNvSpPr txBox="1"/>
          <p:nvPr/>
        </p:nvSpPr>
        <p:spPr>
          <a:xfrm>
            <a:off x="4191939" y="5384854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8" name="TextBox 170"/>
          <p:cNvSpPr txBox="1"/>
          <p:nvPr/>
        </p:nvSpPr>
        <p:spPr>
          <a:xfrm>
            <a:off x="4191938" y="508610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41"/>
          <p:cNvSpPr txBox="1"/>
          <p:nvPr/>
        </p:nvSpPr>
        <p:spPr>
          <a:xfrm>
            <a:off x="6506514" y="5042997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170"/>
          <p:cNvSpPr txBox="1"/>
          <p:nvPr/>
        </p:nvSpPr>
        <p:spPr>
          <a:xfrm>
            <a:off x="6506513" y="474424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474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3" name="Group 1"/>
          <p:cNvGrpSpPr>
            <a:grpSpLocks/>
          </p:cNvGrpSpPr>
          <p:nvPr/>
        </p:nvGrpSpPr>
        <p:grpSpPr bwMode="auto">
          <a:xfrm>
            <a:off x="4868574" y="2302117"/>
            <a:ext cx="3092174" cy="3089266"/>
            <a:chOff x="0" y="0"/>
            <a:chExt cx="6753151" cy="6746917"/>
          </a:xfrm>
          <a:effectLst/>
        </p:grpSpPr>
        <p:sp>
          <p:nvSpPr>
            <p:cNvPr id="33794" name="AutoShape 2"/>
            <p:cNvSpPr>
              <a:spLocks/>
            </p:cNvSpPr>
            <p:nvPr/>
          </p:nvSpPr>
          <p:spPr bwMode="auto">
            <a:xfrm>
              <a:off x="0" y="0"/>
              <a:ext cx="6753151" cy="6746917"/>
            </a:xfrm>
            <a:custGeom>
              <a:avLst/>
              <a:gdLst>
                <a:gd name="T0" fmla="*/ 3376405 w 19777"/>
                <a:gd name="T1" fmla="*/ 3680572 h 19739"/>
                <a:gd name="T2" fmla="*/ 3376405 w 19777"/>
                <a:gd name="T3" fmla="*/ 3680572 h 19739"/>
                <a:gd name="T4" fmla="*/ 3376405 w 19777"/>
                <a:gd name="T5" fmla="*/ 3680572 h 19739"/>
                <a:gd name="T6" fmla="*/ 3376405 w 19777"/>
                <a:gd name="T7" fmla="*/ 3680572 h 1973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777" h="19739">
                  <a:moveTo>
                    <a:pt x="17933" y="-1"/>
                  </a:moveTo>
                  <a:lnTo>
                    <a:pt x="15856" y="2079"/>
                  </a:lnTo>
                  <a:cubicBezTo>
                    <a:pt x="11992" y="-899"/>
                    <a:pt x="6427" y="-621"/>
                    <a:pt x="2885" y="2921"/>
                  </a:cubicBezTo>
                  <a:cubicBezTo>
                    <a:pt x="-962" y="6768"/>
                    <a:pt x="-962" y="13006"/>
                    <a:pt x="2885" y="16853"/>
                  </a:cubicBezTo>
                  <a:cubicBezTo>
                    <a:pt x="6733" y="20700"/>
                    <a:pt x="12971" y="20701"/>
                    <a:pt x="16819" y="16853"/>
                  </a:cubicBezTo>
                  <a:cubicBezTo>
                    <a:pt x="20348" y="13324"/>
                    <a:pt x="20637" y="7786"/>
                    <a:pt x="17693" y="3924"/>
                  </a:cubicBezTo>
                  <a:lnTo>
                    <a:pt x="19777" y="1836"/>
                  </a:lnTo>
                  <a:lnTo>
                    <a:pt x="19694" y="76"/>
                  </a:lnTo>
                  <a:lnTo>
                    <a:pt x="17933" y="-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5" name="AutoShape 3"/>
            <p:cNvSpPr>
              <a:spLocks/>
            </p:cNvSpPr>
            <p:nvPr/>
          </p:nvSpPr>
          <p:spPr bwMode="auto">
            <a:xfrm>
              <a:off x="244472" y="255591"/>
              <a:ext cx="6251505" cy="6251614"/>
            </a:xfrm>
            <a:custGeom>
              <a:avLst/>
              <a:gdLst>
                <a:gd name="T0" fmla="*/ 3125594 w 19679"/>
                <a:gd name="T1" fmla="*/ 3430938 h 19679"/>
                <a:gd name="T2" fmla="*/ 3125594 w 19679"/>
                <a:gd name="T3" fmla="*/ 3430938 h 19679"/>
                <a:gd name="T4" fmla="*/ 3125594 w 19679"/>
                <a:gd name="T5" fmla="*/ 3430938 h 19679"/>
                <a:gd name="T6" fmla="*/ 3125594 w 19679"/>
                <a:gd name="T7" fmla="*/ 3430938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6" name="Line 4"/>
            <p:cNvSpPr>
              <a:spLocks noChangeShapeType="1"/>
            </p:cNvSpPr>
            <p:nvPr/>
          </p:nvSpPr>
          <p:spPr bwMode="auto">
            <a:xfrm flipH="1">
              <a:off x="5526027" y="346077"/>
              <a:ext cx="871527" cy="871543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797" name="Group 5"/>
          <p:cNvGrpSpPr>
            <a:grpSpLocks/>
          </p:cNvGrpSpPr>
          <p:nvPr/>
        </p:nvGrpSpPr>
        <p:grpSpPr bwMode="auto">
          <a:xfrm>
            <a:off x="5106994" y="2547077"/>
            <a:ext cx="3483239" cy="2605886"/>
            <a:chOff x="-1" y="0"/>
            <a:chExt cx="7608239" cy="5691704"/>
          </a:xfrm>
          <a:effectLst/>
        </p:grpSpPr>
        <p:sp>
          <p:nvSpPr>
            <p:cNvPr id="33798" name="AutoShape 6"/>
            <p:cNvSpPr>
              <a:spLocks/>
            </p:cNvSpPr>
            <p:nvPr/>
          </p:nvSpPr>
          <p:spPr bwMode="auto">
            <a:xfrm>
              <a:off x="-1" y="0"/>
              <a:ext cx="7608239" cy="5691704"/>
            </a:xfrm>
            <a:custGeom>
              <a:avLst/>
              <a:gdLst>
                <a:gd name="T0" fmla="*/ 3804119 w 20840"/>
                <a:gd name="T1" fmla="*/ 2845714 h 20595"/>
                <a:gd name="T2" fmla="*/ 3804119 w 20840"/>
                <a:gd name="T3" fmla="*/ 2845714 h 20595"/>
                <a:gd name="T4" fmla="*/ 3804119 w 20840"/>
                <a:gd name="T5" fmla="*/ 2845714 h 20595"/>
                <a:gd name="T6" fmla="*/ 3804119 w 20840"/>
                <a:gd name="T7" fmla="*/ 2845714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840" h="20595">
                  <a:moveTo>
                    <a:pt x="7788" y="0"/>
                  </a:moveTo>
                  <a:cubicBezTo>
                    <a:pt x="5795" y="0"/>
                    <a:pt x="3802" y="1004"/>
                    <a:pt x="2281" y="3015"/>
                  </a:cubicBezTo>
                  <a:cubicBezTo>
                    <a:pt x="-760" y="7037"/>
                    <a:pt x="-760" y="13557"/>
                    <a:pt x="2281" y="17578"/>
                  </a:cubicBezTo>
                  <a:cubicBezTo>
                    <a:pt x="5322" y="21600"/>
                    <a:pt x="10254" y="21599"/>
                    <a:pt x="13295" y="17578"/>
                  </a:cubicBezTo>
                  <a:cubicBezTo>
                    <a:pt x="14526" y="15951"/>
                    <a:pt x="15257" y="13915"/>
                    <a:pt x="15492" y="11801"/>
                  </a:cubicBezTo>
                  <a:lnTo>
                    <a:pt x="19726" y="11801"/>
                  </a:lnTo>
                  <a:lnTo>
                    <a:pt x="20839" y="10192"/>
                  </a:lnTo>
                  <a:lnTo>
                    <a:pt x="19726" y="8584"/>
                  </a:lnTo>
                  <a:lnTo>
                    <a:pt x="15466" y="8584"/>
                  </a:lnTo>
                  <a:cubicBezTo>
                    <a:pt x="15207" y="6545"/>
                    <a:pt x="14485" y="4589"/>
                    <a:pt x="13295" y="3015"/>
                  </a:cubicBezTo>
                  <a:cubicBezTo>
                    <a:pt x="11774" y="1004"/>
                    <a:pt x="9781" y="0"/>
                    <a:pt x="778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9" name="AutoShape 7"/>
            <p:cNvSpPr>
              <a:spLocks/>
            </p:cNvSpPr>
            <p:nvPr/>
          </p:nvSpPr>
          <p:spPr bwMode="auto">
            <a:xfrm>
              <a:off x="201637" y="222270"/>
              <a:ext cx="5258449" cy="5258278"/>
            </a:xfrm>
            <a:custGeom>
              <a:avLst/>
              <a:gdLst>
                <a:gd name="T0" fmla="*/ 2629091 w 19679"/>
                <a:gd name="T1" fmla="*/ 2885787 h 19679"/>
                <a:gd name="T2" fmla="*/ 2629091 w 19679"/>
                <a:gd name="T3" fmla="*/ 2885787 h 19679"/>
                <a:gd name="T4" fmla="*/ 2629091 w 19679"/>
                <a:gd name="T5" fmla="*/ 2885787 h 19679"/>
                <a:gd name="T6" fmla="*/ 2629091 w 19679"/>
                <a:gd name="T7" fmla="*/ 2885787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0" name="Line 8"/>
            <p:cNvSpPr>
              <a:spLocks noChangeShapeType="1"/>
            </p:cNvSpPr>
            <p:nvPr/>
          </p:nvSpPr>
          <p:spPr bwMode="auto">
            <a:xfrm flipH="1" flipV="1">
              <a:off x="5418806" y="2806955"/>
              <a:ext cx="1595634" cy="0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01" name="Group 9"/>
          <p:cNvGrpSpPr>
            <a:grpSpLocks/>
          </p:cNvGrpSpPr>
          <p:nvPr/>
        </p:nvGrpSpPr>
        <p:grpSpPr bwMode="auto">
          <a:xfrm>
            <a:off x="5317065" y="2757148"/>
            <a:ext cx="2638597" cy="2749811"/>
            <a:chOff x="0" y="0"/>
            <a:chExt cx="5763342" cy="6005116"/>
          </a:xfrm>
          <a:effectLst/>
        </p:grpSpPr>
        <p:sp>
          <p:nvSpPr>
            <p:cNvPr id="33802" name="AutoShape 10"/>
            <p:cNvSpPr>
              <a:spLocks/>
            </p:cNvSpPr>
            <p:nvPr/>
          </p:nvSpPr>
          <p:spPr bwMode="auto">
            <a:xfrm>
              <a:off x="0" y="0"/>
              <a:ext cx="5763342" cy="6005116"/>
            </a:xfrm>
            <a:custGeom>
              <a:avLst/>
              <a:gdLst>
                <a:gd name="T0" fmla="*/ 2881532 w 20761"/>
                <a:gd name="T1" fmla="*/ 3002558 h 21600"/>
                <a:gd name="T2" fmla="*/ 2881532 w 20761"/>
                <a:gd name="T3" fmla="*/ 3002558 h 21600"/>
                <a:gd name="T4" fmla="*/ 2881532 w 20761"/>
                <a:gd name="T5" fmla="*/ 3002558 h 21600"/>
                <a:gd name="T6" fmla="*/ 2881532 w 20761"/>
                <a:gd name="T7" fmla="*/ 300255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761" h="21600">
                  <a:moveTo>
                    <a:pt x="8590" y="0"/>
                  </a:moveTo>
                  <a:cubicBezTo>
                    <a:pt x="6391" y="0"/>
                    <a:pt x="4192" y="837"/>
                    <a:pt x="2515" y="2513"/>
                  </a:cubicBezTo>
                  <a:cubicBezTo>
                    <a:pt x="-839" y="5866"/>
                    <a:pt x="-839" y="11302"/>
                    <a:pt x="2515" y="14655"/>
                  </a:cubicBezTo>
                  <a:cubicBezTo>
                    <a:pt x="5245" y="17383"/>
                    <a:pt x="9356" y="17890"/>
                    <a:pt x="12600" y="16178"/>
                  </a:cubicBezTo>
                  <a:lnTo>
                    <a:pt x="18602" y="21600"/>
                  </a:lnTo>
                  <a:lnTo>
                    <a:pt x="20761" y="21395"/>
                  </a:lnTo>
                  <a:lnTo>
                    <a:pt x="20750" y="19230"/>
                  </a:lnTo>
                  <a:lnTo>
                    <a:pt x="15123" y="14145"/>
                  </a:lnTo>
                  <a:cubicBezTo>
                    <a:pt x="18003" y="10772"/>
                    <a:pt x="17854" y="5703"/>
                    <a:pt x="14663" y="2513"/>
                  </a:cubicBezTo>
                  <a:cubicBezTo>
                    <a:pt x="12986" y="837"/>
                    <a:pt x="10788" y="0"/>
                    <a:pt x="859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3" name="AutoShape 11"/>
            <p:cNvSpPr>
              <a:spLocks/>
            </p:cNvSpPr>
            <p:nvPr/>
          </p:nvSpPr>
          <p:spPr bwMode="auto">
            <a:xfrm>
              <a:off x="180998" y="225410"/>
              <a:ext cx="4382045" cy="4382798"/>
            </a:xfrm>
            <a:custGeom>
              <a:avLst/>
              <a:gdLst>
                <a:gd name="T0" fmla="*/ 2190911 w 19679"/>
                <a:gd name="T1" fmla="*/ 2405316 h 19679"/>
                <a:gd name="T2" fmla="*/ 2190911 w 19679"/>
                <a:gd name="T3" fmla="*/ 2405316 h 19679"/>
                <a:gd name="T4" fmla="*/ 2190911 w 19679"/>
                <a:gd name="T5" fmla="*/ 2405316 h 19679"/>
                <a:gd name="T6" fmla="*/ 2190911 w 19679"/>
                <a:gd name="T7" fmla="*/ 240531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4" name="Line 12"/>
            <p:cNvSpPr>
              <a:spLocks noChangeShapeType="1"/>
            </p:cNvSpPr>
            <p:nvPr/>
          </p:nvSpPr>
          <p:spPr bwMode="auto">
            <a:xfrm flipH="1" flipV="1">
              <a:off x="3735852" y="4101829"/>
              <a:ext cx="1579760" cy="1406432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05" name="Group 13"/>
          <p:cNvGrpSpPr>
            <a:grpSpLocks/>
          </p:cNvGrpSpPr>
          <p:nvPr/>
        </p:nvGrpSpPr>
        <p:grpSpPr bwMode="auto">
          <a:xfrm>
            <a:off x="4883840" y="2967217"/>
            <a:ext cx="2454695" cy="2538287"/>
            <a:chOff x="0" y="0"/>
            <a:chExt cx="5362063" cy="5542360"/>
          </a:xfrm>
          <a:effectLst/>
        </p:grpSpPr>
        <p:sp>
          <p:nvSpPr>
            <p:cNvPr id="33806" name="AutoShape 14"/>
            <p:cNvSpPr>
              <a:spLocks/>
            </p:cNvSpPr>
            <p:nvPr/>
          </p:nvSpPr>
          <p:spPr bwMode="auto">
            <a:xfrm>
              <a:off x="0" y="0"/>
              <a:ext cx="5362063" cy="5542360"/>
            </a:xfrm>
            <a:custGeom>
              <a:avLst/>
              <a:gdLst>
                <a:gd name="T0" fmla="*/ 2680903 w 20853"/>
                <a:gd name="T1" fmla="*/ 2771180 h 21600"/>
                <a:gd name="T2" fmla="*/ 2680903 w 20853"/>
                <a:gd name="T3" fmla="*/ 2771180 h 21600"/>
                <a:gd name="T4" fmla="*/ 2680903 w 20853"/>
                <a:gd name="T5" fmla="*/ 2771180 h 21600"/>
                <a:gd name="T6" fmla="*/ 2680903 w 20853"/>
                <a:gd name="T7" fmla="*/ 277118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853" h="21600">
                  <a:moveTo>
                    <a:pt x="13197" y="0"/>
                  </a:moveTo>
                  <a:cubicBezTo>
                    <a:pt x="11238" y="0"/>
                    <a:pt x="9279" y="749"/>
                    <a:pt x="7784" y="2248"/>
                  </a:cubicBezTo>
                  <a:cubicBezTo>
                    <a:pt x="5095" y="4946"/>
                    <a:pt x="4835" y="9149"/>
                    <a:pt x="6985" y="12149"/>
                  </a:cubicBezTo>
                  <a:lnTo>
                    <a:pt x="0" y="19149"/>
                  </a:lnTo>
                  <a:lnTo>
                    <a:pt x="104" y="21493"/>
                  </a:lnTo>
                  <a:lnTo>
                    <a:pt x="2444" y="21600"/>
                  </a:lnTo>
                  <a:lnTo>
                    <a:pt x="9583" y="14446"/>
                  </a:lnTo>
                  <a:cubicBezTo>
                    <a:pt x="12480" y="16005"/>
                    <a:pt x="16165" y="15560"/>
                    <a:pt x="18610" y="13108"/>
                  </a:cubicBezTo>
                  <a:cubicBezTo>
                    <a:pt x="21599" y="10109"/>
                    <a:pt x="21599" y="5247"/>
                    <a:pt x="18610" y="2248"/>
                  </a:cubicBezTo>
                  <a:cubicBezTo>
                    <a:pt x="17115" y="749"/>
                    <a:pt x="15156" y="0"/>
                    <a:pt x="1319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7" name="AutoShape 15"/>
            <p:cNvSpPr>
              <a:spLocks/>
            </p:cNvSpPr>
            <p:nvPr/>
          </p:nvSpPr>
          <p:spPr bwMode="auto">
            <a:xfrm>
              <a:off x="1611636" y="193632"/>
              <a:ext cx="3536074" cy="3536191"/>
            </a:xfrm>
            <a:custGeom>
              <a:avLst/>
              <a:gdLst>
                <a:gd name="T0" fmla="*/ 1767947 w 19679"/>
                <a:gd name="T1" fmla="*/ 1940691 h 19679"/>
                <a:gd name="T2" fmla="*/ 1767947 w 19679"/>
                <a:gd name="T3" fmla="*/ 1940691 h 19679"/>
                <a:gd name="T4" fmla="*/ 1767947 w 19679"/>
                <a:gd name="T5" fmla="*/ 1940691 h 19679"/>
                <a:gd name="T6" fmla="*/ 1767947 w 19679"/>
                <a:gd name="T7" fmla="*/ 1940691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8" name="Line 16"/>
            <p:cNvSpPr>
              <a:spLocks noChangeShapeType="1"/>
            </p:cNvSpPr>
            <p:nvPr/>
          </p:nvSpPr>
          <p:spPr bwMode="auto">
            <a:xfrm flipV="1">
              <a:off x="369961" y="3271135"/>
              <a:ext cx="1906971" cy="1906179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09" name="Group 17"/>
          <p:cNvGrpSpPr>
            <a:grpSpLocks/>
          </p:cNvGrpSpPr>
          <p:nvPr/>
        </p:nvGrpSpPr>
        <p:grpSpPr bwMode="auto">
          <a:xfrm>
            <a:off x="4242728" y="3182377"/>
            <a:ext cx="2881377" cy="1374541"/>
            <a:chOff x="0" y="-1"/>
            <a:chExt cx="6292395" cy="3002312"/>
          </a:xfrm>
        </p:grpSpPr>
        <p:sp>
          <p:nvSpPr>
            <p:cNvPr id="33810" name="AutoShape 18"/>
            <p:cNvSpPr>
              <a:spLocks/>
            </p:cNvSpPr>
            <p:nvPr/>
          </p:nvSpPr>
          <p:spPr bwMode="auto">
            <a:xfrm>
              <a:off x="0" y="-1"/>
              <a:ext cx="6292395" cy="3002312"/>
            </a:xfrm>
            <a:custGeom>
              <a:avLst/>
              <a:gdLst>
                <a:gd name="T0" fmla="*/ 3146048 w 21109"/>
                <a:gd name="T1" fmla="*/ 1501083 h 20595"/>
                <a:gd name="T2" fmla="*/ 3146048 w 21109"/>
                <a:gd name="T3" fmla="*/ 1501083 h 20595"/>
                <a:gd name="T4" fmla="*/ 3146048 w 21109"/>
                <a:gd name="T5" fmla="*/ 1501083 h 20595"/>
                <a:gd name="T6" fmla="*/ 3146048 w 21109"/>
                <a:gd name="T7" fmla="*/ 1501083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09" h="20595">
                  <a:moveTo>
                    <a:pt x="16077" y="0"/>
                  </a:moveTo>
                  <a:cubicBezTo>
                    <a:pt x="14790" y="0"/>
                    <a:pt x="13502" y="1005"/>
                    <a:pt x="12520" y="3016"/>
                  </a:cubicBezTo>
                  <a:cubicBezTo>
                    <a:pt x="11895" y="4295"/>
                    <a:pt x="11470" y="5826"/>
                    <a:pt x="11243" y="7451"/>
                  </a:cubicBezTo>
                  <a:lnTo>
                    <a:pt x="1363" y="7451"/>
                  </a:lnTo>
                  <a:lnTo>
                    <a:pt x="0" y="10500"/>
                  </a:lnTo>
                  <a:lnTo>
                    <a:pt x="1363" y="13549"/>
                  </a:lnTo>
                  <a:lnTo>
                    <a:pt x="11308" y="13549"/>
                  </a:lnTo>
                  <a:cubicBezTo>
                    <a:pt x="11547" y="15021"/>
                    <a:pt x="11947" y="16407"/>
                    <a:pt x="12520" y="17578"/>
                  </a:cubicBezTo>
                  <a:cubicBezTo>
                    <a:pt x="14485" y="21599"/>
                    <a:pt x="17670" y="21599"/>
                    <a:pt x="19635" y="17578"/>
                  </a:cubicBezTo>
                  <a:cubicBezTo>
                    <a:pt x="21599" y="13557"/>
                    <a:pt x="21600" y="7037"/>
                    <a:pt x="19635" y="3016"/>
                  </a:cubicBezTo>
                  <a:cubicBezTo>
                    <a:pt x="18652" y="1005"/>
                    <a:pt x="17365" y="0"/>
                    <a:pt x="1607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1" name="AutoShape 19"/>
            <p:cNvSpPr>
              <a:spLocks/>
            </p:cNvSpPr>
            <p:nvPr/>
          </p:nvSpPr>
          <p:spPr bwMode="auto">
            <a:xfrm>
              <a:off x="3562093" y="263555"/>
              <a:ext cx="2481082" cy="2481551"/>
            </a:xfrm>
            <a:custGeom>
              <a:avLst/>
              <a:gdLst>
                <a:gd name="T0" fmla="*/ 1240478 w 19679"/>
                <a:gd name="T1" fmla="*/ 1361896 h 19679"/>
                <a:gd name="T2" fmla="*/ 1240478 w 19679"/>
                <a:gd name="T3" fmla="*/ 1361896 h 19679"/>
                <a:gd name="T4" fmla="*/ 1240478 w 19679"/>
                <a:gd name="T5" fmla="*/ 1361896 h 19679"/>
                <a:gd name="T6" fmla="*/ 1240478 w 19679"/>
                <a:gd name="T7" fmla="*/ 136189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2" name="Line 20"/>
            <p:cNvSpPr>
              <a:spLocks noChangeShapeType="1"/>
            </p:cNvSpPr>
            <p:nvPr/>
          </p:nvSpPr>
          <p:spPr bwMode="auto">
            <a:xfrm>
              <a:off x="541298" y="1522588"/>
              <a:ext cx="3131912" cy="0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13" name="Group 21"/>
          <p:cNvGrpSpPr>
            <a:grpSpLocks/>
          </p:cNvGrpSpPr>
          <p:nvPr/>
        </p:nvGrpSpPr>
        <p:grpSpPr bwMode="auto">
          <a:xfrm>
            <a:off x="4883114" y="2298482"/>
            <a:ext cx="2030193" cy="2046911"/>
            <a:chOff x="0" y="0"/>
            <a:chExt cx="4433297" cy="4470884"/>
          </a:xfrm>
          <a:effectLst/>
        </p:grpSpPr>
        <p:sp>
          <p:nvSpPr>
            <p:cNvPr id="33814" name="AutoShape 22"/>
            <p:cNvSpPr>
              <a:spLocks/>
            </p:cNvSpPr>
            <p:nvPr/>
          </p:nvSpPr>
          <p:spPr bwMode="auto">
            <a:xfrm>
              <a:off x="0" y="0"/>
              <a:ext cx="4433297" cy="4470884"/>
            </a:xfrm>
            <a:custGeom>
              <a:avLst/>
              <a:gdLst>
                <a:gd name="T0" fmla="*/ 2216544 w 21117"/>
                <a:gd name="T1" fmla="*/ 2235336 h 21121"/>
                <a:gd name="T2" fmla="*/ 2216544 w 21117"/>
                <a:gd name="T3" fmla="*/ 2235336 h 21121"/>
                <a:gd name="T4" fmla="*/ 2216544 w 21117"/>
                <a:gd name="T5" fmla="*/ 2235336 h 21121"/>
                <a:gd name="T6" fmla="*/ 2216544 w 21117"/>
                <a:gd name="T7" fmla="*/ 2235336 h 2112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17" h="21121">
                  <a:moveTo>
                    <a:pt x="2994" y="0"/>
                  </a:moveTo>
                  <a:lnTo>
                    <a:pt x="128" y="127"/>
                  </a:lnTo>
                  <a:lnTo>
                    <a:pt x="0" y="2969"/>
                  </a:lnTo>
                  <a:lnTo>
                    <a:pt x="11559" y="14434"/>
                  </a:lnTo>
                  <a:cubicBezTo>
                    <a:pt x="10874" y="16192"/>
                    <a:pt x="11241" y="18263"/>
                    <a:pt x="12671" y="19682"/>
                  </a:cubicBezTo>
                  <a:cubicBezTo>
                    <a:pt x="14603" y="21600"/>
                    <a:pt x="17735" y="21599"/>
                    <a:pt x="19667" y="19682"/>
                  </a:cubicBezTo>
                  <a:cubicBezTo>
                    <a:pt x="21600" y="17764"/>
                    <a:pt x="21599" y="14653"/>
                    <a:pt x="19667" y="12735"/>
                  </a:cubicBezTo>
                  <a:cubicBezTo>
                    <a:pt x="18305" y="11383"/>
                    <a:pt x="16347" y="10989"/>
                    <a:pt x="14633" y="11543"/>
                  </a:cubicBezTo>
                  <a:lnTo>
                    <a:pt x="299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5" name="AutoShape 23"/>
            <p:cNvSpPr>
              <a:spLocks/>
            </p:cNvSpPr>
            <p:nvPr/>
          </p:nvSpPr>
          <p:spPr bwMode="auto">
            <a:xfrm>
              <a:off x="2771406" y="2835582"/>
              <a:ext cx="1196815" cy="1197105"/>
            </a:xfrm>
            <a:custGeom>
              <a:avLst/>
              <a:gdLst>
                <a:gd name="T0" fmla="*/ 598377 w 19679"/>
                <a:gd name="T1" fmla="*/ 656981 h 19679"/>
                <a:gd name="T2" fmla="*/ 598377 w 19679"/>
                <a:gd name="T3" fmla="*/ 656981 h 19679"/>
                <a:gd name="T4" fmla="*/ 598377 w 19679"/>
                <a:gd name="T5" fmla="*/ 656981 h 19679"/>
                <a:gd name="T6" fmla="*/ 598377 w 19679"/>
                <a:gd name="T7" fmla="*/ 656981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6" name="Line 24"/>
            <p:cNvSpPr>
              <a:spLocks noChangeShapeType="1"/>
            </p:cNvSpPr>
            <p:nvPr/>
          </p:nvSpPr>
          <p:spPr bwMode="auto">
            <a:xfrm flipH="1" flipV="1">
              <a:off x="430156" y="446134"/>
              <a:ext cx="2963466" cy="2962597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3821" name="AutoShape 29"/>
          <p:cNvSpPr>
            <a:spLocks/>
          </p:cNvSpPr>
          <p:nvPr/>
        </p:nvSpPr>
        <p:spPr bwMode="auto">
          <a:xfrm>
            <a:off x="8451397" y="2555798"/>
            <a:ext cx="1433473" cy="4383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2" name="AutoShape 30"/>
          <p:cNvSpPr>
            <a:spLocks/>
          </p:cNvSpPr>
          <p:nvPr/>
        </p:nvSpPr>
        <p:spPr bwMode="auto">
          <a:xfrm>
            <a:off x="8445582" y="2296301"/>
            <a:ext cx="1189182" cy="2340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3" name="AutoShape 31"/>
          <p:cNvSpPr>
            <a:spLocks/>
          </p:cNvSpPr>
          <p:nvPr/>
        </p:nvSpPr>
        <p:spPr bwMode="auto">
          <a:xfrm>
            <a:off x="8196987" y="2332646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24" name="AutoShape 32"/>
          <p:cNvSpPr>
            <a:spLocks/>
          </p:cNvSpPr>
          <p:nvPr/>
        </p:nvSpPr>
        <p:spPr bwMode="auto">
          <a:xfrm>
            <a:off x="8945679" y="3963050"/>
            <a:ext cx="1432882" cy="4383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5" name="AutoShape 33"/>
          <p:cNvSpPr>
            <a:spLocks/>
          </p:cNvSpPr>
          <p:nvPr/>
        </p:nvSpPr>
        <p:spPr bwMode="auto">
          <a:xfrm>
            <a:off x="8939136" y="3703552"/>
            <a:ext cx="1189183" cy="2340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6" name="AutoShape 34"/>
          <p:cNvSpPr>
            <a:spLocks/>
          </p:cNvSpPr>
          <p:nvPr/>
        </p:nvSpPr>
        <p:spPr bwMode="auto">
          <a:xfrm>
            <a:off x="8690542" y="3739898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27" name="AutoShape 35"/>
          <p:cNvSpPr>
            <a:spLocks/>
          </p:cNvSpPr>
          <p:nvPr/>
        </p:nvSpPr>
        <p:spPr bwMode="auto">
          <a:xfrm>
            <a:off x="8300205" y="5402285"/>
            <a:ext cx="1433473" cy="4383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8" name="AutoShape 36"/>
          <p:cNvSpPr>
            <a:spLocks/>
          </p:cNvSpPr>
          <p:nvPr/>
        </p:nvSpPr>
        <p:spPr bwMode="auto">
          <a:xfrm>
            <a:off x="8293662" y="5142786"/>
            <a:ext cx="1189960" cy="2340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9" name="AutoShape 37"/>
          <p:cNvSpPr>
            <a:spLocks/>
          </p:cNvSpPr>
          <p:nvPr/>
        </p:nvSpPr>
        <p:spPr bwMode="auto">
          <a:xfrm>
            <a:off x="8045069" y="5179132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832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0" name="AutoShape 38"/>
          <p:cNvSpPr>
            <a:spLocks/>
          </p:cNvSpPr>
          <p:nvPr/>
        </p:nvSpPr>
        <p:spPr bwMode="auto">
          <a:xfrm>
            <a:off x="2944611" y="5458982"/>
            <a:ext cx="1483472" cy="3816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1" name="AutoShape 39"/>
          <p:cNvSpPr>
            <a:spLocks/>
          </p:cNvSpPr>
          <p:nvPr/>
        </p:nvSpPr>
        <p:spPr bwMode="auto">
          <a:xfrm>
            <a:off x="3191648" y="5198758"/>
            <a:ext cx="1229893" cy="20352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2" name="AutoShape 40"/>
          <p:cNvSpPr>
            <a:spLocks/>
          </p:cNvSpPr>
          <p:nvPr/>
        </p:nvSpPr>
        <p:spPr bwMode="auto">
          <a:xfrm>
            <a:off x="4505860" y="5235829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3" name="AutoShape 41"/>
          <p:cNvSpPr>
            <a:spLocks/>
          </p:cNvSpPr>
          <p:nvPr/>
        </p:nvSpPr>
        <p:spPr bwMode="auto">
          <a:xfrm>
            <a:off x="2389997" y="4012479"/>
            <a:ext cx="1483472" cy="3816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4" name="AutoShape 42"/>
          <p:cNvSpPr>
            <a:spLocks/>
          </p:cNvSpPr>
          <p:nvPr/>
        </p:nvSpPr>
        <p:spPr bwMode="auto">
          <a:xfrm>
            <a:off x="2637033" y="3752254"/>
            <a:ext cx="1229892" cy="20352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5" name="AutoShape 43"/>
          <p:cNvSpPr>
            <a:spLocks/>
          </p:cNvSpPr>
          <p:nvPr/>
        </p:nvSpPr>
        <p:spPr bwMode="auto">
          <a:xfrm>
            <a:off x="3927985" y="3789326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6" name="AutoShape 44"/>
          <p:cNvSpPr>
            <a:spLocks/>
          </p:cNvSpPr>
          <p:nvPr/>
        </p:nvSpPr>
        <p:spPr bwMode="auto">
          <a:xfrm>
            <a:off x="2948971" y="2561614"/>
            <a:ext cx="1483472" cy="3816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7" name="AutoShape 45"/>
          <p:cNvSpPr>
            <a:spLocks/>
          </p:cNvSpPr>
          <p:nvPr/>
        </p:nvSpPr>
        <p:spPr bwMode="auto">
          <a:xfrm>
            <a:off x="3197923" y="2302116"/>
            <a:ext cx="1235973" cy="20352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8" name="AutoShape 46"/>
          <p:cNvSpPr>
            <a:spLocks/>
          </p:cNvSpPr>
          <p:nvPr/>
        </p:nvSpPr>
        <p:spPr bwMode="auto">
          <a:xfrm>
            <a:off x="4510221" y="2338461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3021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3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38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8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7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1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6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3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20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6800"/>
                            </p:stCondLst>
                            <p:childTnLst>
                              <p:par>
                                <p:cTn id="5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7300"/>
                            </p:stCondLst>
                            <p:childTnLst>
                              <p:par>
                                <p:cTn id="5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3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7900"/>
                            </p:stCondLst>
                            <p:childTnLst>
                              <p:par>
                                <p:cTn id="6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3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3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3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77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3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3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8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3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3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10700"/>
                            </p:stCondLst>
                            <p:childTnLst>
                              <p:par>
                                <p:cTn id="8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33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1300"/>
                            </p:stCondLst>
                            <p:childTnLst>
                              <p:par>
                                <p:cTn id="91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3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11900"/>
                            </p:stCondLst>
                            <p:childTnLst>
                              <p:par>
                                <p:cTn id="9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3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3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400"/>
                            </p:stCondLst>
                            <p:childTnLst>
                              <p:par>
                                <p:cTn id="10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3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38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3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13600"/>
                            </p:stCondLst>
                            <p:childTnLst>
                              <p:par>
                                <p:cTn id="1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3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3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14100"/>
                            </p:stCondLst>
                            <p:childTnLst>
                              <p:par>
                                <p:cTn id="11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33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21" grpId="0" autoUpdateAnimBg="0"/>
      <p:bldP spid="33822" grpId="0" autoUpdateAnimBg="0"/>
      <p:bldP spid="33824" grpId="0" autoUpdateAnimBg="0"/>
      <p:bldP spid="33825" grpId="0" autoUpdateAnimBg="0"/>
      <p:bldP spid="33827" grpId="0" autoUpdateAnimBg="0"/>
      <p:bldP spid="33828" grpId="0" autoUpdateAnimBg="0"/>
      <p:bldP spid="33830" grpId="0" autoUpdateAnimBg="0"/>
      <p:bldP spid="33831" grpId="0" autoUpdateAnimBg="0"/>
      <p:bldP spid="33833" grpId="0" autoUpdateAnimBg="0"/>
      <p:bldP spid="33834" grpId="0" autoUpdateAnimBg="0"/>
      <p:bldP spid="33836" grpId="0" autoUpdateAnimBg="0"/>
      <p:bldP spid="33837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1642849" y="2896245"/>
            <a:ext cx="957305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5400" dirty="0" smtClean="0">
                <a:solidFill>
                  <a:schemeClr val="accent5">
                    <a:lumMod val="50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感谢聆听 批评指导</a:t>
            </a:r>
            <a:endParaRPr lang="zh-CN" altLang="en-US" sz="5400" dirty="0">
              <a:solidFill>
                <a:schemeClr val="accent5">
                  <a:lumMod val="50000"/>
                </a:schemeClr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12" name="文本框 19"/>
          <p:cNvSpPr txBox="1"/>
          <p:nvPr/>
        </p:nvSpPr>
        <p:spPr bwMode="auto">
          <a:xfrm>
            <a:off x="3283352" y="4124840"/>
            <a:ext cx="6292046" cy="4169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altLang="zh-CN" sz="2109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r>
              <a:rPr lang="zh-CN" altLang="en-US" sz="2109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适用于创业计划</a:t>
            </a:r>
            <a:r>
              <a:rPr lang="en-US" altLang="zh-CN" sz="2109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r>
              <a:rPr lang="zh-CN" altLang="en-US" sz="2109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工作总结</a:t>
            </a:r>
            <a:r>
              <a:rPr lang="en-US" altLang="zh-CN" sz="2109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r>
              <a:rPr lang="zh-CN" altLang="en-US" sz="2109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工作计划</a:t>
            </a:r>
            <a:r>
              <a:rPr lang="en-US" altLang="zh-CN" sz="2109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r>
              <a:rPr lang="zh-CN" altLang="en-US" sz="2109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工作述职</a:t>
            </a:r>
            <a:r>
              <a:rPr lang="en-US" altLang="zh-CN" sz="2109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endParaRPr lang="zh-CN" altLang="en-US" sz="2109" b="1" cap="all" spc="316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2339084" y="3758051"/>
            <a:ext cx="818058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600" cap="all" dirty="0">
                <a:solidFill>
                  <a:srgbClr val="1F3F6D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Dynamic line general </a:t>
            </a:r>
            <a:r>
              <a:rPr lang="en-US" altLang="zh-CN" sz="1600" cap="all" dirty="0" err="1">
                <a:solidFill>
                  <a:srgbClr val="1F3F6D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powerpoint</a:t>
            </a:r>
            <a:r>
              <a:rPr lang="en-US" altLang="zh-CN" sz="1600" cap="all" dirty="0">
                <a:solidFill>
                  <a:srgbClr val="1F3F6D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template</a:t>
            </a:r>
            <a:endParaRPr lang="zh-CN" altLang="en-US" sz="1600" cap="all" dirty="0">
              <a:solidFill>
                <a:srgbClr val="1F3F6D"/>
              </a:solidFill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7988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5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5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10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600"/>
                            </p:stCondLst>
                            <p:childTnLst>
                              <p:par>
                                <p:cTn id="3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1" grpId="0"/>
      <p:bldP spid="11" grpId="1"/>
      <p:bldP spid="12" grpId="0"/>
      <p:bldP spid="13" grpId="0"/>
      <p:bldP spid="13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9467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3922969" y="4637699"/>
            <a:ext cx="5048944" cy="569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921220" y="3176462"/>
            <a:ext cx="56943" cy="15184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8950138" y="2607033"/>
            <a:ext cx="56943" cy="20879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378607" y="2606402"/>
            <a:ext cx="3606388" cy="569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4203992" y="2050683"/>
            <a:ext cx="795971" cy="1163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6959" dirty="0">
                <a:solidFill>
                  <a:schemeClr val="accent1"/>
                </a:solidFill>
                <a:latin typeface="Agency FB" panose="020B0503020202020204" pitchFamily="34" charset="0"/>
              </a:rPr>
              <a:t>01</a:t>
            </a:r>
            <a:endParaRPr lang="zh-CN" altLang="en-US" sz="6959" dirty="0">
              <a:solidFill>
                <a:schemeClr val="accent1"/>
              </a:solidFill>
              <a:latin typeface="Agency FB" panose="020B0503020202020204" pitchFamily="34" charset="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4150558" y="3234555"/>
            <a:ext cx="4557636" cy="7077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/>
            <a:r>
              <a:rPr lang="zh-CN" altLang="en-US" sz="4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altLang="zh-CN" sz="4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4102601" y="3814077"/>
            <a:ext cx="4653550" cy="338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REPLACE THE WRITTEN CONTENT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3676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 animBg="1"/>
      <p:bldP spid="29" grpId="0" animBg="1"/>
      <p:bldP spid="30" grpId="0" animBg="1"/>
      <p:bldP spid="31" grpId="0" animBg="1"/>
      <p:bldP spid="32" grpId="0" animBg="1"/>
      <p:bldP spid="33" grpId="0"/>
      <p:bldP spid="34" grpId="0"/>
      <p:bldP spid="3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-37317" y="1990607"/>
            <a:ext cx="4434189" cy="5175051"/>
            <a:chOff x="-36513" y="1887493"/>
            <a:chExt cx="4204499" cy="4906984"/>
          </a:xfrm>
        </p:grpSpPr>
        <p:sp>
          <p:nvSpPr>
            <p:cNvPr id="6" name="Line 29"/>
            <p:cNvSpPr>
              <a:spLocks noChangeShapeType="1"/>
            </p:cNvSpPr>
            <p:nvPr/>
          </p:nvSpPr>
          <p:spPr bwMode="gray">
            <a:xfrm flipH="1">
              <a:off x="2814" y="6365566"/>
              <a:ext cx="3036678" cy="246217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7" name="Line 30"/>
            <p:cNvSpPr>
              <a:spLocks noChangeShapeType="1"/>
            </p:cNvSpPr>
            <p:nvPr/>
          </p:nvSpPr>
          <p:spPr bwMode="gray">
            <a:xfrm flipH="1">
              <a:off x="2814" y="3739251"/>
              <a:ext cx="656579" cy="2872533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1" name="Line 34"/>
            <p:cNvSpPr>
              <a:spLocks noChangeShapeType="1"/>
            </p:cNvSpPr>
            <p:nvPr/>
          </p:nvSpPr>
          <p:spPr bwMode="gray">
            <a:xfrm flipH="1">
              <a:off x="2814" y="3511842"/>
              <a:ext cx="1793624" cy="3099940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2" name="Line 35"/>
            <p:cNvSpPr>
              <a:spLocks noChangeShapeType="1"/>
            </p:cNvSpPr>
            <p:nvPr/>
          </p:nvSpPr>
          <p:spPr bwMode="gray">
            <a:xfrm flipH="1">
              <a:off x="2814" y="5375568"/>
              <a:ext cx="3118750" cy="1236215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3" name="Line 36"/>
            <p:cNvSpPr>
              <a:spLocks noChangeShapeType="1"/>
            </p:cNvSpPr>
            <p:nvPr/>
          </p:nvSpPr>
          <p:spPr bwMode="gray">
            <a:xfrm flipH="1">
              <a:off x="2814" y="1887493"/>
              <a:ext cx="2010772" cy="4724290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4" name="Line 37"/>
            <p:cNvSpPr>
              <a:spLocks noChangeShapeType="1"/>
            </p:cNvSpPr>
            <p:nvPr/>
          </p:nvSpPr>
          <p:spPr bwMode="gray">
            <a:xfrm flipH="1">
              <a:off x="2814" y="3316921"/>
              <a:ext cx="2487819" cy="3294862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5" name="Line 38"/>
            <p:cNvSpPr>
              <a:spLocks noChangeShapeType="1"/>
            </p:cNvSpPr>
            <p:nvPr/>
          </p:nvSpPr>
          <p:spPr bwMode="gray">
            <a:xfrm flipH="1">
              <a:off x="2814" y="4681373"/>
              <a:ext cx="3065745" cy="1930410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6" name="Line 39"/>
            <p:cNvSpPr>
              <a:spLocks noChangeShapeType="1"/>
            </p:cNvSpPr>
            <p:nvPr/>
          </p:nvSpPr>
          <p:spPr bwMode="gray">
            <a:xfrm flipH="1">
              <a:off x="2814" y="5808158"/>
              <a:ext cx="4165172" cy="803625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3" name="Line 42"/>
            <p:cNvSpPr>
              <a:spLocks noChangeShapeType="1"/>
            </p:cNvSpPr>
            <p:nvPr/>
          </p:nvSpPr>
          <p:spPr bwMode="gray">
            <a:xfrm flipH="1">
              <a:off x="-36513" y="4250234"/>
              <a:ext cx="2708447" cy="2544243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</p:grpSp>
      <p:sp>
        <p:nvSpPr>
          <p:cNvPr id="8" name="AutoShape 31"/>
          <p:cNvSpPr>
            <a:spLocks noChangeArrowheads="1"/>
          </p:cNvSpPr>
          <p:nvPr/>
        </p:nvSpPr>
        <p:spPr bwMode="gray">
          <a:xfrm>
            <a:off x="1895767" y="3467468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9" name="AutoShape 32"/>
          <p:cNvSpPr>
            <a:spLocks noChangeArrowheads="1"/>
          </p:cNvSpPr>
          <p:nvPr/>
        </p:nvSpPr>
        <p:spPr bwMode="gray">
          <a:xfrm>
            <a:off x="2773948" y="4289748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10" name="AutoShape 33"/>
          <p:cNvSpPr>
            <a:spLocks noChangeArrowheads="1"/>
          </p:cNvSpPr>
          <p:nvPr/>
        </p:nvSpPr>
        <p:spPr bwMode="gray">
          <a:xfrm>
            <a:off x="3307710" y="5497925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3952" y="4799758"/>
            <a:ext cx="2479621" cy="2432893"/>
            <a:chOff x="2617" y="4551130"/>
            <a:chExt cx="2351177" cy="2306870"/>
          </a:xfrm>
          <a:solidFill>
            <a:srgbClr val="0170C1"/>
          </a:solidFill>
        </p:grpSpPr>
        <p:sp>
          <p:nvSpPr>
            <p:cNvPr id="34" name="Arc 43"/>
            <p:cNvSpPr>
              <a:spLocks/>
            </p:cNvSpPr>
            <p:nvPr/>
          </p:nvSpPr>
          <p:spPr bwMode="gray">
            <a:xfrm>
              <a:off x="2617" y="4551130"/>
              <a:ext cx="2351177" cy="230687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chemeClr val="accent3"/>
            </a:solidFill>
            <a:ln w="76200">
              <a:solidFill>
                <a:srgbClr val="E8E8E6"/>
              </a:solidFill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6" name="Text Box 45"/>
            <p:cNvSpPr txBox="1">
              <a:spLocks noChangeArrowheads="1"/>
            </p:cNvSpPr>
            <p:nvPr/>
          </p:nvSpPr>
          <p:spPr bwMode="gray">
            <a:xfrm>
              <a:off x="102992" y="5646057"/>
              <a:ext cx="1401860" cy="78795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sz="2400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22" name="AutoShape 50"/>
          <p:cNvSpPr>
            <a:spLocks noChangeArrowheads="1"/>
          </p:cNvSpPr>
          <p:nvPr/>
        </p:nvSpPr>
        <p:spPr bwMode="gray">
          <a:xfrm>
            <a:off x="4349988" y="5681857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6" name="AutoShape 55"/>
          <p:cNvSpPr>
            <a:spLocks noChangeArrowheads="1"/>
          </p:cNvSpPr>
          <p:nvPr/>
        </p:nvSpPr>
        <p:spPr bwMode="gray">
          <a:xfrm>
            <a:off x="1930029" y="1381109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7" name="AutoShape 56"/>
          <p:cNvSpPr>
            <a:spLocks noChangeArrowheads="1"/>
          </p:cNvSpPr>
          <p:nvPr/>
        </p:nvSpPr>
        <p:spPr bwMode="gray">
          <a:xfrm>
            <a:off x="2481822" y="2931903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FBBF09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8" name="AutoShape 57"/>
          <p:cNvSpPr>
            <a:spLocks noChangeArrowheads="1"/>
          </p:cNvSpPr>
          <p:nvPr/>
        </p:nvSpPr>
        <p:spPr bwMode="gray">
          <a:xfrm>
            <a:off x="3158041" y="4421386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9" name="AutoShape 58"/>
          <p:cNvSpPr>
            <a:spLocks noChangeArrowheads="1"/>
          </p:cNvSpPr>
          <p:nvPr/>
        </p:nvSpPr>
        <p:spPr bwMode="gray">
          <a:xfrm>
            <a:off x="669559" y="3682054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0" name="AutoShape 59"/>
          <p:cNvSpPr>
            <a:spLocks noChangeArrowheads="1"/>
          </p:cNvSpPr>
          <p:nvPr/>
        </p:nvSpPr>
        <p:spPr bwMode="gray">
          <a:xfrm>
            <a:off x="3233777" y="6597907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855094" y="1215764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437544" y="2766558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151123" y="4256041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326831" y="5626867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2855094" y="96171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70"/>
          <p:cNvSpPr txBox="1"/>
          <p:nvPr/>
        </p:nvSpPr>
        <p:spPr>
          <a:xfrm>
            <a:off x="3437544" y="24619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4151123" y="3919229"/>
            <a:ext cx="2430227" cy="312815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170"/>
          <p:cNvSpPr txBox="1"/>
          <p:nvPr/>
        </p:nvSpPr>
        <p:spPr>
          <a:xfrm>
            <a:off x="5326831" y="533369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5212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00"/>
                            </p:stCondLst>
                            <p:childTnLst>
                              <p:par>
                                <p:cTn id="4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8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300"/>
                            </p:stCondLst>
                            <p:childTnLst>
                              <p:par>
                                <p:cTn id="5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8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300"/>
                            </p:stCondLst>
                            <p:childTnLst>
                              <p:par>
                                <p:cTn id="5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8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300"/>
                            </p:stCondLst>
                            <p:childTnLst>
                              <p:par>
                                <p:cTn id="68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8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22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9" grpId="0"/>
      <p:bldP spid="40" grpId="0"/>
      <p:bldP spid="41" grpId="0"/>
      <p:bldP spid="42" grpId="0"/>
      <p:bldP spid="31" grpId="0"/>
      <p:bldP spid="32" grpId="0"/>
      <p:bldP spid="35" grpId="0"/>
      <p:bldP spid="4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637" y="1636642"/>
            <a:ext cx="10601085" cy="4639360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619" y="3956323"/>
            <a:ext cx="0" cy="1013383"/>
          </a:xfrm>
          <a:prstGeom prst="straightConnector1">
            <a:avLst/>
          </a:prstGeom>
          <a:ln w="25400">
            <a:solidFill>
              <a:schemeClr val="accent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21" y="3956323"/>
            <a:ext cx="0" cy="1013383"/>
          </a:xfrm>
          <a:prstGeom prst="straightConnector1">
            <a:avLst/>
          </a:prstGeom>
          <a:ln w="25400">
            <a:solidFill>
              <a:schemeClr val="accent4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17" y="2943501"/>
            <a:ext cx="0" cy="1013383"/>
          </a:xfrm>
          <a:prstGeom prst="straightConnector1">
            <a:avLst/>
          </a:prstGeom>
          <a:ln w="25400">
            <a:solidFill>
              <a:schemeClr val="accent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84" y="2943501"/>
            <a:ext cx="0" cy="1013383"/>
          </a:xfrm>
          <a:prstGeom prst="straightConnector1">
            <a:avLst/>
          </a:prstGeom>
          <a:ln w="25400">
            <a:solidFill>
              <a:schemeClr val="accent3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41"/>
          <p:cNvSpPr txBox="1"/>
          <p:nvPr/>
        </p:nvSpPr>
        <p:spPr>
          <a:xfrm>
            <a:off x="2280570" y="5545620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2259506" y="523934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41"/>
          <p:cNvSpPr txBox="1"/>
          <p:nvPr/>
        </p:nvSpPr>
        <p:spPr>
          <a:xfrm>
            <a:off x="4237957" y="2122877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4216893" y="18166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41"/>
          <p:cNvSpPr txBox="1"/>
          <p:nvPr/>
        </p:nvSpPr>
        <p:spPr>
          <a:xfrm>
            <a:off x="6352507" y="5545620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6331443" y="523934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41"/>
          <p:cNvSpPr txBox="1"/>
          <p:nvPr/>
        </p:nvSpPr>
        <p:spPr>
          <a:xfrm>
            <a:off x="8245968" y="2122877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8245968" y="18166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43641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94" y="4715474"/>
            <a:ext cx="12857163" cy="25169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2732339" y="4561847"/>
            <a:ext cx="307252" cy="30725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6290929" y="4561847"/>
            <a:ext cx="307252" cy="30725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9854790" y="4561847"/>
            <a:ext cx="307252" cy="30725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944007" y="1565059"/>
            <a:ext cx="10674027" cy="2793907"/>
            <a:chOff x="894415" y="1483855"/>
            <a:chExt cx="10121809" cy="2649365"/>
          </a:xfrm>
        </p:grpSpPr>
        <p:sp>
          <p:nvSpPr>
            <p:cNvPr id="4" name="Oval 3"/>
            <p:cNvSpPr/>
            <p:nvPr/>
          </p:nvSpPr>
          <p:spPr>
            <a:xfrm>
              <a:off x="10101824" y="2729424"/>
              <a:ext cx="914400" cy="9144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7643389" y="2578091"/>
              <a:ext cx="1217066" cy="1217066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8598927" y="2295670"/>
              <a:ext cx="1781907" cy="178190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6725685" y="2729423"/>
              <a:ext cx="914400" cy="914400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4267250" y="2578090"/>
              <a:ext cx="1217066" cy="1217066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222788" y="2295669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3352850" y="2729424"/>
              <a:ext cx="914400" cy="914400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894415" y="2578091"/>
              <a:ext cx="1217066" cy="1217066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1849953" y="2351313"/>
              <a:ext cx="1781907" cy="17819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3859822" y="2683701"/>
              <a:ext cx="1005840" cy="10058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7229898" y="2683701"/>
              <a:ext cx="1005840" cy="1005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4176615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7550112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 noChangeAspect="1" noChangeArrowheads="1"/>
            </p:cNvSpPr>
            <p:nvPr/>
          </p:nvSpPr>
          <p:spPr bwMode="auto">
            <a:xfrm>
              <a:off x="5945027" y="2832647"/>
              <a:ext cx="423005" cy="383365"/>
            </a:xfrm>
            <a:custGeom>
              <a:avLst/>
              <a:gdLst>
                <a:gd name="connsiteX0" fmla="*/ 496512 w 622984"/>
                <a:gd name="connsiteY0" fmla="*/ 492841 h 564606"/>
                <a:gd name="connsiteX1" fmla="*/ 473955 w 622984"/>
                <a:gd name="connsiteY1" fmla="*/ 515853 h 564606"/>
                <a:gd name="connsiteX2" fmla="*/ 496512 w 622984"/>
                <a:gd name="connsiteY2" fmla="*/ 535354 h 564606"/>
                <a:gd name="connsiteX3" fmla="*/ 519457 w 622984"/>
                <a:gd name="connsiteY3" fmla="*/ 515853 h 564606"/>
                <a:gd name="connsiteX4" fmla="*/ 496512 w 622984"/>
                <a:gd name="connsiteY4" fmla="*/ 492841 h 564606"/>
                <a:gd name="connsiteX5" fmla="*/ 249694 w 622984"/>
                <a:gd name="connsiteY5" fmla="*/ 352049 h 564606"/>
                <a:gd name="connsiteX6" fmla="*/ 272741 w 622984"/>
                <a:gd name="connsiteY6" fmla="*/ 374570 h 564606"/>
                <a:gd name="connsiteX7" fmla="*/ 171569 w 622984"/>
                <a:gd name="connsiteY7" fmla="*/ 475137 h 564606"/>
                <a:gd name="connsiteX8" fmla="*/ 177819 w 622984"/>
                <a:gd name="connsiteY8" fmla="*/ 481738 h 564606"/>
                <a:gd name="connsiteX9" fmla="*/ 155163 w 622984"/>
                <a:gd name="connsiteY9" fmla="*/ 510860 h 564606"/>
                <a:gd name="connsiteX10" fmla="*/ 73522 w 622984"/>
                <a:gd name="connsiteY10" fmla="*/ 562891 h 564606"/>
                <a:gd name="connsiteX11" fmla="*/ 60241 w 622984"/>
                <a:gd name="connsiteY11" fmla="*/ 550077 h 564606"/>
                <a:gd name="connsiteX12" fmla="*/ 112585 w 622984"/>
                <a:gd name="connsiteY12" fmla="*/ 468925 h 564606"/>
                <a:gd name="connsiteX13" fmla="*/ 141882 w 622984"/>
                <a:gd name="connsiteY13" fmla="*/ 446015 h 564606"/>
                <a:gd name="connsiteX14" fmla="*/ 148522 w 622984"/>
                <a:gd name="connsiteY14" fmla="*/ 452616 h 564606"/>
                <a:gd name="connsiteX15" fmla="*/ 122234 w 622984"/>
                <a:gd name="connsiteY15" fmla="*/ 15041 h 564606"/>
                <a:gd name="connsiteX16" fmla="*/ 210667 w 622984"/>
                <a:gd name="connsiteY16" fmla="*/ 52502 h 564606"/>
                <a:gd name="connsiteX17" fmla="*/ 242946 w 622984"/>
                <a:gd name="connsiteY17" fmla="*/ 173410 h 564606"/>
                <a:gd name="connsiteX18" fmla="*/ 532291 w 622984"/>
                <a:gd name="connsiteY18" fmla="*/ 463589 h 564606"/>
                <a:gd name="connsiteX19" fmla="*/ 532291 w 622984"/>
                <a:gd name="connsiteY19" fmla="*/ 545105 h 564606"/>
                <a:gd name="connsiteX20" fmla="*/ 493400 w 622984"/>
                <a:gd name="connsiteY20" fmla="*/ 564606 h 564606"/>
                <a:gd name="connsiteX21" fmla="*/ 451010 w 622984"/>
                <a:gd name="connsiteY21" fmla="*/ 545105 h 564606"/>
                <a:gd name="connsiteX22" fmla="*/ 161665 w 622984"/>
                <a:gd name="connsiteY22" fmla="*/ 258046 h 564606"/>
                <a:gd name="connsiteX23" fmla="*/ 34882 w 622984"/>
                <a:gd name="connsiteY23" fmla="*/ 225674 h 564606"/>
                <a:gd name="connsiteX24" fmla="*/ 5715 w 622984"/>
                <a:gd name="connsiteY24" fmla="*/ 104766 h 564606"/>
                <a:gd name="connsiteX25" fmla="*/ 74162 w 622984"/>
                <a:gd name="connsiteY25" fmla="*/ 176530 h 564606"/>
                <a:gd name="connsiteX26" fmla="*/ 142220 w 622984"/>
                <a:gd name="connsiteY26" fmla="*/ 157029 h 564606"/>
                <a:gd name="connsiteX27" fmla="*/ 161665 w 622984"/>
                <a:gd name="connsiteY27" fmla="*/ 88385 h 564606"/>
                <a:gd name="connsiteX28" fmla="*/ 90107 w 622984"/>
                <a:gd name="connsiteY28" fmla="*/ 20130 h 564606"/>
                <a:gd name="connsiteX29" fmla="*/ 122234 w 622984"/>
                <a:gd name="connsiteY29" fmla="*/ 15041 h 564606"/>
                <a:gd name="connsiteX30" fmla="*/ 531841 w 622984"/>
                <a:gd name="connsiteY30" fmla="*/ 0 h 564606"/>
                <a:gd name="connsiteX31" fmla="*/ 622984 w 622984"/>
                <a:gd name="connsiteY31" fmla="*/ 87684 h 564606"/>
                <a:gd name="connsiteX32" fmla="*/ 463289 w 622984"/>
                <a:gd name="connsiteY32" fmla="*/ 247465 h 564606"/>
                <a:gd name="connsiteX33" fmla="*/ 424339 w 622984"/>
                <a:gd name="connsiteY33" fmla="*/ 257207 h 564606"/>
                <a:gd name="connsiteX34" fmla="*/ 362409 w 622984"/>
                <a:gd name="connsiteY34" fmla="*/ 198751 h 564606"/>
                <a:gd name="connsiteX35" fmla="*/ 375263 w 622984"/>
                <a:gd name="connsiteY35" fmla="*/ 159391 h 564606"/>
                <a:gd name="connsiteX36" fmla="*/ 531841 w 622984"/>
                <a:gd name="connsiteY36" fmla="*/ 0 h 564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22984" h="564606">
                  <a:moveTo>
                    <a:pt x="496512" y="492841"/>
                  </a:moveTo>
                  <a:cubicBezTo>
                    <a:pt x="483678" y="492841"/>
                    <a:pt x="473955" y="502592"/>
                    <a:pt x="473955" y="515853"/>
                  </a:cubicBezTo>
                  <a:cubicBezTo>
                    <a:pt x="473955" y="525604"/>
                    <a:pt x="483678" y="535354"/>
                    <a:pt x="496512" y="535354"/>
                  </a:cubicBezTo>
                  <a:cubicBezTo>
                    <a:pt x="509734" y="535354"/>
                    <a:pt x="519457" y="525604"/>
                    <a:pt x="519457" y="515853"/>
                  </a:cubicBezTo>
                  <a:cubicBezTo>
                    <a:pt x="519457" y="502592"/>
                    <a:pt x="509734" y="492841"/>
                    <a:pt x="496512" y="492841"/>
                  </a:cubicBezTo>
                  <a:close/>
                  <a:moveTo>
                    <a:pt x="249694" y="352049"/>
                  </a:moveTo>
                  <a:lnTo>
                    <a:pt x="272741" y="374570"/>
                  </a:lnTo>
                  <a:lnTo>
                    <a:pt x="171569" y="475137"/>
                  </a:lnTo>
                  <a:lnTo>
                    <a:pt x="177819" y="481738"/>
                  </a:lnTo>
                  <a:lnTo>
                    <a:pt x="155163" y="510860"/>
                  </a:lnTo>
                  <a:lnTo>
                    <a:pt x="73522" y="562891"/>
                  </a:lnTo>
                  <a:lnTo>
                    <a:pt x="60241" y="550077"/>
                  </a:lnTo>
                  <a:lnTo>
                    <a:pt x="112585" y="468925"/>
                  </a:lnTo>
                  <a:lnTo>
                    <a:pt x="141882" y="446015"/>
                  </a:lnTo>
                  <a:lnTo>
                    <a:pt x="148522" y="452616"/>
                  </a:lnTo>
                  <a:close/>
                  <a:moveTo>
                    <a:pt x="122234" y="15041"/>
                  </a:moveTo>
                  <a:cubicBezTo>
                    <a:pt x="154446" y="14694"/>
                    <a:pt x="186166" y="28223"/>
                    <a:pt x="210667" y="52502"/>
                  </a:cubicBezTo>
                  <a:cubicBezTo>
                    <a:pt x="242946" y="85264"/>
                    <a:pt x="256169" y="130897"/>
                    <a:pt x="242946" y="173410"/>
                  </a:cubicBezTo>
                  <a:lnTo>
                    <a:pt x="532291" y="463589"/>
                  </a:lnTo>
                  <a:cubicBezTo>
                    <a:pt x="555236" y="486211"/>
                    <a:pt x="555236" y="522093"/>
                    <a:pt x="532291" y="545105"/>
                  </a:cubicBezTo>
                  <a:cubicBezTo>
                    <a:pt x="522568" y="557976"/>
                    <a:pt x="506234" y="564606"/>
                    <a:pt x="493400" y="564606"/>
                  </a:cubicBezTo>
                  <a:cubicBezTo>
                    <a:pt x="477066" y="564606"/>
                    <a:pt x="460733" y="557976"/>
                    <a:pt x="451010" y="545105"/>
                  </a:cubicBezTo>
                  <a:cubicBezTo>
                    <a:pt x="451010" y="545105"/>
                    <a:pt x="451010" y="545105"/>
                    <a:pt x="161665" y="258046"/>
                  </a:cubicBezTo>
                  <a:cubicBezTo>
                    <a:pt x="119275" y="270917"/>
                    <a:pt x="70662" y="261556"/>
                    <a:pt x="34882" y="225674"/>
                  </a:cubicBezTo>
                  <a:cubicBezTo>
                    <a:pt x="2215" y="192911"/>
                    <a:pt x="-7508" y="147278"/>
                    <a:pt x="5715" y="104766"/>
                  </a:cubicBezTo>
                  <a:cubicBezTo>
                    <a:pt x="5715" y="104766"/>
                    <a:pt x="5715" y="104766"/>
                    <a:pt x="74162" y="176530"/>
                  </a:cubicBezTo>
                  <a:cubicBezTo>
                    <a:pt x="74162" y="176530"/>
                    <a:pt x="74162" y="176530"/>
                    <a:pt x="142220" y="157029"/>
                  </a:cubicBezTo>
                  <a:cubicBezTo>
                    <a:pt x="142220" y="157029"/>
                    <a:pt x="142220" y="157029"/>
                    <a:pt x="161665" y="88385"/>
                  </a:cubicBezTo>
                  <a:cubicBezTo>
                    <a:pt x="161665" y="88385"/>
                    <a:pt x="161665" y="88385"/>
                    <a:pt x="90107" y="20130"/>
                  </a:cubicBezTo>
                  <a:cubicBezTo>
                    <a:pt x="100704" y="16815"/>
                    <a:pt x="111497" y="15157"/>
                    <a:pt x="122234" y="15041"/>
                  </a:cubicBezTo>
                  <a:close/>
                  <a:moveTo>
                    <a:pt x="531841" y="0"/>
                  </a:moveTo>
                  <a:cubicBezTo>
                    <a:pt x="531841" y="0"/>
                    <a:pt x="531841" y="0"/>
                    <a:pt x="622984" y="87684"/>
                  </a:cubicBezTo>
                  <a:cubicBezTo>
                    <a:pt x="622984" y="87684"/>
                    <a:pt x="622984" y="87684"/>
                    <a:pt x="463289" y="247465"/>
                  </a:cubicBezTo>
                  <a:cubicBezTo>
                    <a:pt x="450436" y="247465"/>
                    <a:pt x="434077" y="250582"/>
                    <a:pt x="424339" y="257207"/>
                  </a:cubicBezTo>
                  <a:lnTo>
                    <a:pt x="362409" y="198751"/>
                  </a:lnTo>
                  <a:cubicBezTo>
                    <a:pt x="372147" y="189009"/>
                    <a:pt x="375263" y="172641"/>
                    <a:pt x="375263" y="159391"/>
                  </a:cubicBezTo>
                  <a:cubicBezTo>
                    <a:pt x="375263" y="159391"/>
                    <a:pt x="375263" y="159391"/>
                    <a:pt x="5318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>
                <a:defRPr/>
              </a:pPr>
              <a:endParaRPr lang="en-US" sz="1107" dirty="0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1" name="AutoShape 19"/>
            <p:cNvSpPr>
              <a:spLocks noChangeAspect="1"/>
            </p:cNvSpPr>
            <p:nvPr/>
          </p:nvSpPr>
          <p:spPr bwMode="auto">
            <a:xfrm>
              <a:off x="9319630" y="2848657"/>
              <a:ext cx="393506" cy="393609"/>
            </a:xfrm>
            <a:custGeom>
              <a:avLst/>
              <a:gdLst>
                <a:gd name="T0" fmla="*/ 10800 w 21600"/>
                <a:gd name="T1" fmla="*/ 10789 h 21579"/>
                <a:gd name="T2" fmla="*/ 10800 w 21600"/>
                <a:gd name="T3" fmla="*/ 10789 h 21579"/>
                <a:gd name="T4" fmla="*/ 10800 w 21600"/>
                <a:gd name="T5" fmla="*/ 10789 h 21579"/>
                <a:gd name="T6" fmla="*/ 10800 w 21600"/>
                <a:gd name="T7" fmla="*/ 10789 h 2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579">
                  <a:moveTo>
                    <a:pt x="21599" y="9391"/>
                  </a:moveTo>
                  <a:cubicBezTo>
                    <a:pt x="21599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8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599" y="8895"/>
                    <a:pt x="21599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0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lIns="53560" tIns="53560" rIns="53560" bIns="53560" anchor="ctr"/>
            <a:lstStyle/>
            <a:p>
              <a:pPr defTabSz="482056">
                <a:defRPr/>
              </a:pPr>
              <a:endParaRPr lang="es-ES" sz="3797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32" name="Freeform 31"/>
            <p:cNvSpPr>
              <a:spLocks noChangeAspect="1" noChangeArrowheads="1"/>
            </p:cNvSpPr>
            <p:nvPr/>
          </p:nvSpPr>
          <p:spPr bwMode="auto">
            <a:xfrm>
              <a:off x="2550053" y="2830913"/>
              <a:ext cx="371709" cy="444880"/>
            </a:xfrm>
            <a:custGeom>
              <a:avLst/>
              <a:gdLst>
                <a:gd name="connsiteX0" fmla="*/ 206367 w 449768"/>
                <a:gd name="connsiteY0" fmla="*/ 423375 h 538305"/>
                <a:gd name="connsiteX1" fmla="*/ 208536 w 449768"/>
                <a:gd name="connsiteY1" fmla="*/ 434347 h 538305"/>
                <a:gd name="connsiteX2" fmla="*/ 136133 w 449768"/>
                <a:gd name="connsiteY2" fmla="*/ 527584 h 538305"/>
                <a:gd name="connsiteX3" fmla="*/ 120760 w 449768"/>
                <a:gd name="connsiteY3" fmla="*/ 517169 h 538305"/>
                <a:gd name="connsiteX4" fmla="*/ 192667 w 449768"/>
                <a:gd name="connsiteY4" fmla="*/ 423933 h 538305"/>
                <a:gd name="connsiteX5" fmla="*/ 206367 w 449768"/>
                <a:gd name="connsiteY5" fmla="*/ 423375 h 538305"/>
                <a:gd name="connsiteX6" fmla="*/ 158371 w 449768"/>
                <a:gd name="connsiteY6" fmla="*/ 386315 h 538305"/>
                <a:gd name="connsiteX7" fmla="*/ 160292 w 449768"/>
                <a:gd name="connsiteY7" fmla="*/ 397002 h 538305"/>
                <a:gd name="connsiteX8" fmla="*/ 51725 w 449768"/>
                <a:gd name="connsiteY8" fmla="*/ 536376 h 538305"/>
                <a:gd name="connsiteX9" fmla="*/ 41315 w 449768"/>
                <a:gd name="connsiteY9" fmla="*/ 525997 h 538305"/>
                <a:gd name="connsiteX10" fmla="*/ 144924 w 449768"/>
                <a:gd name="connsiteY10" fmla="*/ 387118 h 538305"/>
                <a:gd name="connsiteX11" fmla="*/ 158371 w 449768"/>
                <a:gd name="connsiteY11" fmla="*/ 386315 h 538305"/>
                <a:gd name="connsiteX12" fmla="*/ 112005 w 449768"/>
                <a:gd name="connsiteY12" fmla="*/ 349971 h 538305"/>
                <a:gd name="connsiteX13" fmla="*/ 113740 w 449768"/>
                <a:gd name="connsiteY13" fmla="*/ 362927 h 538305"/>
                <a:gd name="connsiteX14" fmla="*/ 41338 w 449768"/>
                <a:gd name="connsiteY14" fmla="*/ 455221 h 538305"/>
                <a:gd name="connsiteX15" fmla="*/ 25965 w 449768"/>
                <a:gd name="connsiteY15" fmla="*/ 444857 h 538305"/>
                <a:gd name="connsiteX16" fmla="*/ 98367 w 449768"/>
                <a:gd name="connsiteY16" fmla="*/ 352562 h 538305"/>
                <a:gd name="connsiteX17" fmla="*/ 112005 w 449768"/>
                <a:gd name="connsiteY17" fmla="*/ 349971 h 538305"/>
                <a:gd name="connsiteX18" fmla="*/ 287508 w 449768"/>
                <a:gd name="connsiteY18" fmla="*/ 153269 h 538305"/>
                <a:gd name="connsiteX19" fmla="*/ 261020 w 449768"/>
                <a:gd name="connsiteY19" fmla="*/ 165441 h 538305"/>
                <a:gd name="connsiteX20" fmla="*/ 255548 w 449768"/>
                <a:gd name="connsiteY20" fmla="*/ 175874 h 538305"/>
                <a:gd name="connsiteX21" fmla="*/ 276441 w 449768"/>
                <a:gd name="connsiteY21" fmla="*/ 232511 h 538305"/>
                <a:gd name="connsiteX22" fmla="*/ 328174 w 449768"/>
                <a:gd name="connsiteY22" fmla="*/ 227543 h 538305"/>
                <a:gd name="connsiteX23" fmla="*/ 333645 w 449768"/>
                <a:gd name="connsiteY23" fmla="*/ 217110 h 538305"/>
                <a:gd name="connsiteX24" fmla="*/ 317727 w 449768"/>
                <a:gd name="connsiteY24" fmla="*/ 160472 h 538305"/>
                <a:gd name="connsiteX25" fmla="*/ 287508 w 449768"/>
                <a:gd name="connsiteY25" fmla="*/ 153269 h 538305"/>
                <a:gd name="connsiteX26" fmla="*/ 437111 w 449768"/>
                <a:gd name="connsiteY26" fmla="*/ 0 h 538305"/>
                <a:gd name="connsiteX27" fmla="*/ 442086 w 449768"/>
                <a:gd name="connsiteY27" fmla="*/ 0 h 538305"/>
                <a:gd name="connsiteX28" fmla="*/ 447557 w 449768"/>
                <a:gd name="connsiteY28" fmla="*/ 4968 h 538305"/>
                <a:gd name="connsiteX29" fmla="*/ 447557 w 449768"/>
                <a:gd name="connsiteY29" fmla="*/ 9937 h 538305"/>
                <a:gd name="connsiteX30" fmla="*/ 447557 w 449768"/>
                <a:gd name="connsiteY30" fmla="*/ 20370 h 538305"/>
                <a:gd name="connsiteX31" fmla="*/ 447557 w 449768"/>
                <a:gd name="connsiteY31" fmla="*/ 46204 h 538305"/>
                <a:gd name="connsiteX32" fmla="*/ 442086 w 449768"/>
                <a:gd name="connsiteY32" fmla="*/ 103338 h 538305"/>
                <a:gd name="connsiteX33" fmla="*/ 442086 w 449768"/>
                <a:gd name="connsiteY33" fmla="*/ 113771 h 538305"/>
                <a:gd name="connsiteX34" fmla="*/ 437111 w 449768"/>
                <a:gd name="connsiteY34" fmla="*/ 134141 h 538305"/>
                <a:gd name="connsiteX35" fmla="*/ 421194 w 449768"/>
                <a:gd name="connsiteY35" fmla="*/ 175874 h 538305"/>
                <a:gd name="connsiteX36" fmla="*/ 354040 w 449768"/>
                <a:gd name="connsiteY36" fmla="*/ 289645 h 538305"/>
                <a:gd name="connsiteX37" fmla="*/ 344091 w 449768"/>
                <a:gd name="connsiteY37" fmla="*/ 325913 h 538305"/>
                <a:gd name="connsiteX38" fmla="*/ 276441 w 449768"/>
                <a:gd name="connsiteY38" fmla="*/ 506754 h 538305"/>
                <a:gd name="connsiteX39" fmla="*/ 261020 w 449768"/>
                <a:gd name="connsiteY39" fmla="*/ 496321 h 538305"/>
                <a:gd name="connsiteX40" fmla="*/ 17278 w 449768"/>
                <a:gd name="connsiteY40" fmla="*/ 310511 h 538305"/>
                <a:gd name="connsiteX41" fmla="*/ 1858 w 449768"/>
                <a:gd name="connsiteY41" fmla="*/ 289645 h 538305"/>
                <a:gd name="connsiteX42" fmla="*/ 162528 w 449768"/>
                <a:gd name="connsiteY42" fmla="*/ 186307 h 538305"/>
                <a:gd name="connsiteX43" fmla="*/ 193369 w 449768"/>
                <a:gd name="connsiteY43" fmla="*/ 165441 h 538305"/>
                <a:gd name="connsiteX44" fmla="*/ 312753 w 449768"/>
                <a:gd name="connsiteY44" fmla="*/ 51669 h 538305"/>
                <a:gd name="connsiteX45" fmla="*/ 400799 w 449768"/>
                <a:gd name="connsiteY45" fmla="*/ 9937 h 538305"/>
                <a:gd name="connsiteX46" fmla="*/ 426665 w 449768"/>
                <a:gd name="connsiteY46" fmla="*/ 4968 h 538305"/>
                <a:gd name="connsiteX47" fmla="*/ 437111 w 449768"/>
                <a:gd name="connsiteY47" fmla="*/ 0 h 538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49768" h="538305">
                  <a:moveTo>
                    <a:pt x="206367" y="423375"/>
                  </a:moveTo>
                  <a:cubicBezTo>
                    <a:pt x="209652" y="425297"/>
                    <a:pt x="211016" y="429140"/>
                    <a:pt x="208536" y="434347"/>
                  </a:cubicBezTo>
                  <a:cubicBezTo>
                    <a:pt x="198122" y="460136"/>
                    <a:pt x="172335" y="506754"/>
                    <a:pt x="136133" y="527584"/>
                  </a:cubicBezTo>
                  <a:cubicBezTo>
                    <a:pt x="125719" y="532543"/>
                    <a:pt x="115305" y="527584"/>
                    <a:pt x="120760" y="517169"/>
                  </a:cubicBezTo>
                  <a:cubicBezTo>
                    <a:pt x="130678" y="491380"/>
                    <a:pt x="151507" y="450217"/>
                    <a:pt x="192667" y="423933"/>
                  </a:cubicBezTo>
                  <a:cubicBezTo>
                    <a:pt x="197874" y="421453"/>
                    <a:pt x="203081" y="421453"/>
                    <a:pt x="206367" y="423375"/>
                  </a:cubicBezTo>
                  <a:close/>
                  <a:moveTo>
                    <a:pt x="158371" y="386315"/>
                  </a:moveTo>
                  <a:cubicBezTo>
                    <a:pt x="161532" y="388230"/>
                    <a:pt x="162771" y="392060"/>
                    <a:pt x="160292" y="397002"/>
                  </a:cubicBezTo>
                  <a:cubicBezTo>
                    <a:pt x="144924" y="433081"/>
                    <a:pt x="113693" y="500297"/>
                    <a:pt x="51725" y="536376"/>
                  </a:cubicBezTo>
                  <a:cubicBezTo>
                    <a:pt x="41315" y="541318"/>
                    <a:pt x="36357" y="536376"/>
                    <a:pt x="41315" y="525997"/>
                  </a:cubicBezTo>
                  <a:cubicBezTo>
                    <a:pt x="51725" y="489918"/>
                    <a:pt x="82957" y="422702"/>
                    <a:pt x="144924" y="387118"/>
                  </a:cubicBezTo>
                  <a:cubicBezTo>
                    <a:pt x="150130" y="384399"/>
                    <a:pt x="155211" y="384399"/>
                    <a:pt x="158371" y="386315"/>
                  </a:cubicBezTo>
                  <a:close/>
                  <a:moveTo>
                    <a:pt x="112005" y="349971"/>
                  </a:moveTo>
                  <a:cubicBezTo>
                    <a:pt x="115228" y="352562"/>
                    <a:pt x="116468" y="357744"/>
                    <a:pt x="113740" y="362927"/>
                  </a:cubicBezTo>
                  <a:cubicBezTo>
                    <a:pt x="103326" y="388591"/>
                    <a:pt x="77539" y="429556"/>
                    <a:pt x="41338" y="455221"/>
                  </a:cubicBezTo>
                  <a:cubicBezTo>
                    <a:pt x="25965" y="460157"/>
                    <a:pt x="21006" y="455221"/>
                    <a:pt x="25965" y="444857"/>
                  </a:cubicBezTo>
                  <a:cubicBezTo>
                    <a:pt x="36379" y="419192"/>
                    <a:pt x="57207" y="378227"/>
                    <a:pt x="98367" y="352562"/>
                  </a:cubicBezTo>
                  <a:cubicBezTo>
                    <a:pt x="103574" y="347380"/>
                    <a:pt x="108781" y="347380"/>
                    <a:pt x="112005" y="349971"/>
                  </a:cubicBezTo>
                  <a:close/>
                  <a:moveTo>
                    <a:pt x="287508" y="153269"/>
                  </a:moveTo>
                  <a:cubicBezTo>
                    <a:pt x="277809" y="153890"/>
                    <a:pt x="268730" y="157740"/>
                    <a:pt x="261020" y="165441"/>
                  </a:cubicBezTo>
                  <a:cubicBezTo>
                    <a:pt x="261020" y="170409"/>
                    <a:pt x="261020" y="170409"/>
                    <a:pt x="255548" y="175874"/>
                  </a:cubicBezTo>
                  <a:cubicBezTo>
                    <a:pt x="245600" y="196243"/>
                    <a:pt x="250574" y="222575"/>
                    <a:pt x="276441" y="232511"/>
                  </a:cubicBezTo>
                  <a:cubicBezTo>
                    <a:pt x="291861" y="242944"/>
                    <a:pt x="317727" y="242944"/>
                    <a:pt x="328174" y="227543"/>
                  </a:cubicBezTo>
                  <a:cubicBezTo>
                    <a:pt x="333645" y="222575"/>
                    <a:pt x="333645" y="222575"/>
                    <a:pt x="333645" y="217110"/>
                  </a:cubicBezTo>
                  <a:cubicBezTo>
                    <a:pt x="349066" y="196243"/>
                    <a:pt x="338620" y="170409"/>
                    <a:pt x="317727" y="160472"/>
                  </a:cubicBezTo>
                  <a:cubicBezTo>
                    <a:pt x="307530" y="155256"/>
                    <a:pt x="297208" y="152648"/>
                    <a:pt x="287508" y="153269"/>
                  </a:cubicBezTo>
                  <a:close/>
                  <a:moveTo>
                    <a:pt x="437111" y="0"/>
                  </a:moveTo>
                  <a:lnTo>
                    <a:pt x="442086" y="0"/>
                  </a:lnTo>
                  <a:cubicBezTo>
                    <a:pt x="447557" y="0"/>
                    <a:pt x="452532" y="0"/>
                    <a:pt x="447557" y="4968"/>
                  </a:cubicBezTo>
                  <a:lnTo>
                    <a:pt x="447557" y="9937"/>
                  </a:lnTo>
                  <a:cubicBezTo>
                    <a:pt x="452532" y="15402"/>
                    <a:pt x="447557" y="15402"/>
                    <a:pt x="447557" y="20370"/>
                  </a:cubicBezTo>
                  <a:cubicBezTo>
                    <a:pt x="447557" y="25835"/>
                    <a:pt x="447557" y="36268"/>
                    <a:pt x="447557" y="46204"/>
                  </a:cubicBezTo>
                  <a:cubicBezTo>
                    <a:pt x="447557" y="62102"/>
                    <a:pt x="447557" y="82472"/>
                    <a:pt x="442086" y="103338"/>
                  </a:cubicBezTo>
                  <a:cubicBezTo>
                    <a:pt x="442086" y="108306"/>
                    <a:pt x="442086" y="108306"/>
                    <a:pt x="442086" y="113771"/>
                  </a:cubicBezTo>
                  <a:cubicBezTo>
                    <a:pt x="437111" y="124205"/>
                    <a:pt x="437111" y="129173"/>
                    <a:pt x="437111" y="134141"/>
                  </a:cubicBezTo>
                  <a:cubicBezTo>
                    <a:pt x="431640" y="150039"/>
                    <a:pt x="426665" y="165441"/>
                    <a:pt x="421194" y="175874"/>
                  </a:cubicBezTo>
                  <a:cubicBezTo>
                    <a:pt x="406271" y="212141"/>
                    <a:pt x="385378" y="248409"/>
                    <a:pt x="354040" y="289645"/>
                  </a:cubicBezTo>
                  <a:cubicBezTo>
                    <a:pt x="349066" y="294613"/>
                    <a:pt x="344091" y="315479"/>
                    <a:pt x="344091" y="325913"/>
                  </a:cubicBezTo>
                  <a:cubicBezTo>
                    <a:pt x="354040" y="367148"/>
                    <a:pt x="359512" y="460053"/>
                    <a:pt x="276441" y="506754"/>
                  </a:cubicBezTo>
                  <a:cubicBezTo>
                    <a:pt x="265994" y="517187"/>
                    <a:pt x="255548" y="512219"/>
                    <a:pt x="261020" y="496321"/>
                  </a:cubicBezTo>
                  <a:cubicBezTo>
                    <a:pt x="261020" y="439684"/>
                    <a:pt x="240128" y="305046"/>
                    <a:pt x="17278" y="310511"/>
                  </a:cubicBezTo>
                  <a:cubicBezTo>
                    <a:pt x="1858" y="310511"/>
                    <a:pt x="-3117" y="300078"/>
                    <a:pt x="1858" y="289645"/>
                  </a:cubicBezTo>
                  <a:cubicBezTo>
                    <a:pt x="17278" y="253377"/>
                    <a:pt x="59062" y="180842"/>
                    <a:pt x="162528" y="186307"/>
                  </a:cubicBezTo>
                  <a:cubicBezTo>
                    <a:pt x="172975" y="186307"/>
                    <a:pt x="188395" y="175874"/>
                    <a:pt x="193369" y="165441"/>
                  </a:cubicBezTo>
                  <a:cubicBezTo>
                    <a:pt x="214261" y="139606"/>
                    <a:pt x="250574" y="87937"/>
                    <a:pt x="312753" y="51669"/>
                  </a:cubicBezTo>
                  <a:cubicBezTo>
                    <a:pt x="349066" y="25835"/>
                    <a:pt x="379907" y="15402"/>
                    <a:pt x="400799" y="9937"/>
                  </a:cubicBezTo>
                  <a:cubicBezTo>
                    <a:pt x="416219" y="9937"/>
                    <a:pt x="426665" y="9937"/>
                    <a:pt x="426665" y="4968"/>
                  </a:cubicBezTo>
                  <a:cubicBezTo>
                    <a:pt x="431640" y="4968"/>
                    <a:pt x="431640" y="0"/>
                    <a:pt x="4371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>
                <a:defRPr/>
              </a:pPr>
              <a:endParaRPr lang="en-US" sz="2531" dirty="0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028510" y="3405624"/>
              <a:ext cx="1425585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392208" y="3362393"/>
              <a:ext cx="1425585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803590" y="3333307"/>
              <a:ext cx="1425585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37" name="Straight Connector 36"/>
            <p:cNvCxnSpPr>
              <a:stCxn id="17" idx="0"/>
              <a:endCxn id="38" idx="4"/>
            </p:cNvCxnSpPr>
            <p:nvPr/>
          </p:nvCxnSpPr>
          <p:spPr>
            <a:xfrm flipV="1">
              <a:off x="4362742" y="2240783"/>
              <a:ext cx="1" cy="44291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/>
            <p:cNvSpPr/>
            <p:nvPr/>
          </p:nvSpPr>
          <p:spPr>
            <a:xfrm>
              <a:off x="3984891" y="1485080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66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7354967" y="148385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cxnSp>
          <p:nvCxnSpPr>
            <p:cNvPr id="42" name="Straight Connector 41"/>
            <p:cNvCxnSpPr>
              <a:stCxn id="18" idx="0"/>
              <a:endCxn id="41" idx="4"/>
            </p:cNvCxnSpPr>
            <p:nvPr/>
          </p:nvCxnSpPr>
          <p:spPr>
            <a:xfrm flipV="1">
              <a:off x="7732818" y="2239558"/>
              <a:ext cx="1" cy="444143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4027413" y="1742325"/>
              <a:ext cx="670657" cy="3502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7397488" y="1742325"/>
              <a:ext cx="670657" cy="3502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 smtClean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>
            <a:off x="1428333" y="5579887"/>
            <a:ext cx="2914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428333" y="5278806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8579230" y="5579887"/>
            <a:ext cx="2914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4990950" y="5579887"/>
            <a:ext cx="2914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990950" y="5278806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579230" y="5278806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10422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  <p:bldP spid="22" grpId="0" animBg="1"/>
      <p:bldP spid="23" grpId="0" animBg="1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24"/>
          <p:cNvGrpSpPr/>
          <p:nvPr/>
        </p:nvGrpSpPr>
        <p:grpSpPr>
          <a:xfrm rot="9900000">
            <a:off x="7611898" y="5093760"/>
            <a:ext cx="951441" cy="813426"/>
            <a:chOff x="2208213" y="4308475"/>
            <a:chExt cx="1313851" cy="1123184"/>
          </a:xfrm>
          <a:solidFill>
            <a:schemeClr val="accent4"/>
          </a:solidFill>
        </p:grpSpPr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 rot="17100000">
            <a:off x="4173320" y="5044968"/>
            <a:ext cx="951515" cy="813366"/>
            <a:chOff x="2208213" y="4308475"/>
            <a:chExt cx="1313851" cy="1123184"/>
          </a:xfrm>
          <a:solidFill>
            <a:schemeClr val="accent3"/>
          </a:solidFill>
        </p:grpSpPr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8"/>
          <p:cNvGrpSpPr/>
          <p:nvPr/>
        </p:nvGrpSpPr>
        <p:grpSpPr>
          <a:xfrm flipH="1">
            <a:off x="7522842" y="2496044"/>
            <a:ext cx="951440" cy="813426"/>
            <a:chOff x="2208213" y="4308475"/>
            <a:chExt cx="1313851" cy="1123184"/>
          </a:xfrm>
          <a:solidFill>
            <a:schemeClr val="accent2"/>
          </a:solidFill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4"/>
          <p:cNvGrpSpPr/>
          <p:nvPr/>
        </p:nvGrpSpPr>
        <p:grpSpPr>
          <a:xfrm>
            <a:off x="4263273" y="2496044"/>
            <a:ext cx="951441" cy="813426"/>
            <a:chOff x="2208213" y="4308475"/>
            <a:chExt cx="1313851" cy="1123184"/>
          </a:xfrm>
        </p:grpSpPr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Text Placeholder 7"/>
          <p:cNvSpPr txBox="1">
            <a:spLocks/>
          </p:cNvSpPr>
          <p:nvPr/>
        </p:nvSpPr>
        <p:spPr>
          <a:xfrm>
            <a:off x="4254035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ln>
                  <a:noFill/>
                </a:ln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5" name="Text Placeholder 2"/>
          <p:cNvSpPr txBox="1">
            <a:spLocks/>
          </p:cNvSpPr>
          <p:nvPr/>
        </p:nvSpPr>
        <p:spPr>
          <a:xfrm>
            <a:off x="1964879" y="2524373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4212515" y="5330420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964879" y="5274660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7849723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8760114" y="2518843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7"/>
          <p:cNvSpPr txBox="1">
            <a:spLocks/>
          </p:cNvSpPr>
          <p:nvPr/>
        </p:nvSpPr>
        <p:spPr>
          <a:xfrm>
            <a:off x="7932663" y="5297155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8760114" y="5274660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719"/>
          <p:cNvSpPr/>
          <p:nvPr/>
        </p:nvSpPr>
        <p:spPr>
          <a:xfrm>
            <a:off x="4796125" y="3874359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44" y="21600"/>
                </a:moveTo>
                <a:lnTo>
                  <a:pt x="17863" y="16372"/>
                </a:lnTo>
                <a:lnTo>
                  <a:pt x="21600" y="11064"/>
                </a:lnTo>
                <a:cubicBezTo>
                  <a:pt x="16705" y="10632"/>
                  <a:pt x="12832" y="7246"/>
                  <a:pt x="12619" y="3093"/>
                </a:cubicBezTo>
                <a:lnTo>
                  <a:pt x="6294" y="0"/>
                </a:lnTo>
                <a:lnTo>
                  <a:pt x="0" y="3080"/>
                </a:lnTo>
                <a:cubicBezTo>
                  <a:pt x="216" y="13022"/>
                  <a:pt x="9708" y="21118"/>
                  <a:pt x="21544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0"/>
          <p:cNvSpPr/>
          <p:nvPr/>
        </p:nvSpPr>
        <p:spPr>
          <a:xfrm>
            <a:off x="6166927" y="4188007"/>
            <a:ext cx="1870348" cy="1559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305"/>
                </a:moveTo>
                <a:lnTo>
                  <a:pt x="3079" y="21600"/>
                </a:lnTo>
                <a:cubicBezTo>
                  <a:pt x="13022" y="21383"/>
                  <a:pt x="21117" y="11891"/>
                  <a:pt x="21600" y="57"/>
                </a:cubicBezTo>
                <a:lnTo>
                  <a:pt x="16372" y="3738"/>
                </a:lnTo>
                <a:lnTo>
                  <a:pt x="11063" y="0"/>
                </a:lnTo>
                <a:cubicBezTo>
                  <a:pt x="10631" y="4895"/>
                  <a:pt x="7245" y="8768"/>
                  <a:pt x="3093" y="8981"/>
                </a:cubicBezTo>
                <a:cubicBezTo>
                  <a:pt x="3093" y="8981"/>
                  <a:pt x="0" y="15305"/>
                  <a:pt x="0" y="1530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1"/>
          <p:cNvSpPr/>
          <p:nvPr/>
        </p:nvSpPr>
        <p:spPr>
          <a:xfrm>
            <a:off x="6468922" y="2520901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21"/>
                </a:moveTo>
                <a:cubicBezTo>
                  <a:pt x="21384" y="8578"/>
                  <a:pt x="11891" y="483"/>
                  <a:pt x="56" y="0"/>
                </a:cubicBezTo>
                <a:lnTo>
                  <a:pt x="3737" y="5228"/>
                </a:lnTo>
                <a:lnTo>
                  <a:pt x="0" y="10536"/>
                </a:lnTo>
                <a:cubicBezTo>
                  <a:pt x="4895" y="10968"/>
                  <a:pt x="8767" y="14353"/>
                  <a:pt x="8981" y="18507"/>
                </a:cubicBezTo>
                <a:lnTo>
                  <a:pt x="15305" y="21600"/>
                </a:lnTo>
                <a:cubicBezTo>
                  <a:pt x="15305" y="21600"/>
                  <a:pt x="21600" y="18521"/>
                  <a:pt x="21600" y="1852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22"/>
          <p:cNvSpPr/>
          <p:nvPr/>
        </p:nvSpPr>
        <p:spPr>
          <a:xfrm>
            <a:off x="4796124" y="2520903"/>
            <a:ext cx="1870348" cy="1558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4"/>
                </a:moveTo>
                <a:lnTo>
                  <a:pt x="18521" y="0"/>
                </a:lnTo>
                <a:cubicBezTo>
                  <a:pt x="8577" y="216"/>
                  <a:pt x="483" y="9708"/>
                  <a:pt x="0" y="21544"/>
                </a:cubicBezTo>
                <a:lnTo>
                  <a:pt x="5227" y="17863"/>
                </a:lnTo>
                <a:lnTo>
                  <a:pt x="10537" y="21600"/>
                </a:lnTo>
                <a:cubicBezTo>
                  <a:pt x="10969" y="16705"/>
                  <a:pt x="14354" y="12832"/>
                  <a:pt x="18507" y="12619"/>
                </a:cubicBezTo>
                <a:cubicBezTo>
                  <a:pt x="18507" y="12619"/>
                  <a:pt x="21600" y="6294"/>
                  <a:pt x="21600" y="629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5460257" y="2946309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5215688" y="4418415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118389" y="3236217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6874397" y="4650801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6168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50"/>
                            </p:stCondLst>
                            <p:childTnLst>
                              <p:par>
                                <p:cTn id="6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400"/>
                            </p:stCondLst>
                            <p:childTnLst>
                              <p:par>
                                <p:cTn id="6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6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1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6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animBg="1" advAuto="0"/>
      <p:bldP spid="53" grpId="0" animBg="1" advAuto="0"/>
      <p:bldP spid="54" grpId="0" animBg="1" advAuto="0"/>
      <p:bldP spid="55" grpId="0" animBg="1" advAuto="0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3922969" y="4637699"/>
            <a:ext cx="5048944" cy="569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921220" y="3176462"/>
            <a:ext cx="56943" cy="15184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8950138" y="2607033"/>
            <a:ext cx="56943" cy="20879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378607" y="2606402"/>
            <a:ext cx="3606388" cy="569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4203992" y="2050683"/>
            <a:ext cx="1126658" cy="1163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6959" dirty="0" smtClean="0">
                <a:solidFill>
                  <a:schemeClr val="accent1"/>
                </a:solidFill>
                <a:latin typeface="Agency FB" panose="020B0503020202020204" pitchFamily="34" charset="0"/>
              </a:rPr>
              <a:t>02</a:t>
            </a:r>
            <a:endParaRPr lang="zh-CN" altLang="en-US" sz="6959" dirty="0">
              <a:solidFill>
                <a:schemeClr val="accent1"/>
              </a:solidFill>
              <a:latin typeface="Agency FB" panose="020B0503020202020204" pitchFamily="34" charset="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4150558" y="3234555"/>
            <a:ext cx="4557636" cy="7077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/>
            <a:r>
              <a:rPr lang="zh-CN" altLang="en-US" sz="4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altLang="zh-CN" sz="4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4102601" y="3814077"/>
            <a:ext cx="4653550" cy="338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REPLACE THE WRITTEN CONTENT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3896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9" grpId="0" animBg="1"/>
      <p:bldP spid="30" grpId="0" animBg="1"/>
      <p:bldP spid="31" grpId="0" animBg="1"/>
      <p:bldP spid="32" grpId="0" animBg="1"/>
      <p:bldP spid="33" grpId="0"/>
      <p:bldP spid="34" grpId="0"/>
      <p:bldP spid="3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86378" y="1193881"/>
            <a:ext cx="2414977" cy="264027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986378" y="3828439"/>
            <a:ext cx="2414977" cy="264027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394600" y="1193881"/>
            <a:ext cx="2414977" cy="264027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 bwMode="auto">
          <a:xfrm>
            <a:off x="3401355" y="3834153"/>
            <a:ext cx="8694744" cy="2640272"/>
          </a:xfrm>
          <a:prstGeom prst="rect">
            <a:avLst/>
          </a:prstGeom>
          <a:solidFill>
            <a:schemeClr val="accent1"/>
          </a:solidFill>
        </p:spPr>
        <p:txBody>
          <a:bodyPr wrap="square" lIns="189833" tIns="49357" rIns="37967" rtlCol="0" anchor="ctr" anchorCtr="0">
            <a:noAutofit/>
          </a:bodyPr>
          <a:lstStyle/>
          <a:p>
            <a:pPr>
              <a:lnSpc>
                <a:spcPct val="150000"/>
              </a:lnSpc>
              <a:spcBef>
                <a:spcPts val="633"/>
              </a:spcBef>
              <a:buClr>
                <a:schemeClr val="bg1"/>
              </a:buClr>
              <a:buSzPct val="80000"/>
            </a:pPr>
            <a:endParaRPr lang="zh-CN" altLang="en-US" sz="1476" dirty="0">
              <a:solidFill>
                <a:srgbClr val="FFFFFF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3837087" y="4490449"/>
            <a:ext cx="5184576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2"/>
          <p:cNvSpPr txBox="1">
            <a:spLocks/>
          </p:cNvSpPr>
          <p:nvPr/>
        </p:nvSpPr>
        <p:spPr>
          <a:xfrm>
            <a:off x="6267041" y="1399042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267041" y="1788586"/>
            <a:ext cx="541891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3723018" y="4142242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3723018" y="4531786"/>
            <a:ext cx="541891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1740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 animBg="1"/>
      <p:bldP spid="21" grpId="0" animBg="1"/>
      <p:bldP spid="11" grpId="0" animBg="1"/>
      <p:bldP spid="22" grpId="0"/>
      <p:bldP spid="26" grpId="0"/>
      <p:bldP spid="27" grpId="0"/>
      <p:bldP spid="2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AFF06F4A-4235-40DA-B91E-F644EEEC106F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692.pptx"/>
</p:tagLst>
</file>

<file path=ppt/theme/theme1.xml><?xml version="1.0" encoding="utf-8"?>
<a:theme xmlns:a="http://schemas.openxmlformats.org/drawingml/2006/main" name="第一PPT，www.1ppt.com">
  <a:themeElements>
    <a:clrScheme name="自定义 58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17FFE"/>
      </a:accent1>
      <a:accent2>
        <a:srgbClr val="D6E1FF"/>
      </a:accent2>
      <a:accent3>
        <a:srgbClr val="517FFE"/>
      </a:accent3>
      <a:accent4>
        <a:srgbClr val="D6E1FF"/>
      </a:accent4>
      <a:accent5>
        <a:srgbClr val="517FFE"/>
      </a:accent5>
      <a:accent6>
        <a:srgbClr val="D6E1FF"/>
      </a:accent6>
      <a:hlink>
        <a:srgbClr val="517FFE"/>
      </a:hlink>
      <a:folHlink>
        <a:srgbClr val="D6E1F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5605</Words>
  <Application>Microsoft Office PowerPoint</Application>
  <PresentationFormat>自定义</PresentationFormat>
  <Paragraphs>216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动感线条</dc:title>
  <dc:creator/>
  <cp:keywords>www.1ppt.com</cp:keywords>
  <cp:lastModifiedBy/>
  <cp:revision>1</cp:revision>
  <dcterms:created xsi:type="dcterms:W3CDTF">2016-10-17T14:00:15Z</dcterms:created>
  <dcterms:modified xsi:type="dcterms:W3CDTF">2018-10-30T13:39:09Z</dcterms:modified>
</cp:coreProperties>
</file>