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4507" r:id="rId3"/>
    <p:sldId id="4505" r:id="rId4"/>
    <p:sldId id="4501" r:id="rId5"/>
    <p:sldId id="4467" r:id="rId6"/>
    <p:sldId id="4478" r:id="rId7"/>
    <p:sldId id="4409" r:id="rId8"/>
    <p:sldId id="4415" r:id="rId9"/>
    <p:sldId id="4508" r:id="rId10"/>
    <p:sldId id="4479" r:id="rId11"/>
    <p:sldId id="4475" r:id="rId12"/>
    <p:sldId id="4472" r:id="rId13"/>
    <p:sldId id="4414" r:id="rId14"/>
    <p:sldId id="4509" r:id="rId15"/>
    <p:sldId id="4465" r:id="rId16"/>
    <p:sldId id="4476" r:id="rId17"/>
    <p:sldId id="4413" r:id="rId18"/>
    <p:sldId id="4474" r:id="rId19"/>
    <p:sldId id="4510" r:id="rId20"/>
    <p:sldId id="4484" r:id="rId21"/>
    <p:sldId id="4477" r:id="rId22"/>
    <p:sldId id="4466" r:id="rId23"/>
    <p:sldId id="4511" r:id="rId24"/>
    <p:sldId id="451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E4F"/>
    <a:srgbClr val="73DB29"/>
    <a:srgbClr val="FED40D"/>
    <a:srgbClr val="3AD1B5"/>
    <a:srgbClr val="3F3F3F"/>
    <a:srgbClr val="900000"/>
    <a:srgbClr val="333F50"/>
    <a:srgbClr val="CA8F45"/>
    <a:srgbClr val="D14E5B"/>
    <a:srgbClr val="4BC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79" autoAdjust="0"/>
    <p:restoredTop sz="95274" autoAdjust="0"/>
  </p:normalViewPr>
  <p:slideViewPr>
    <p:cSldViewPr>
      <p:cViewPr>
        <p:scale>
          <a:sx n="50" d="100"/>
          <a:sy n="50" d="100"/>
        </p:scale>
        <p:origin x="-288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711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99954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0415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735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1623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9696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1881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85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538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08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82277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48128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5759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734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117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311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508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4161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52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927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23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749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823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43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448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88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2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22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042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49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12858397" cy="72326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26000">
                <a:schemeClr val="bg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3946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13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21.jpe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3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8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/>
          </p:cNvSpPr>
          <p:nvPr/>
        </p:nvSpPr>
        <p:spPr bwMode="auto">
          <a:xfrm>
            <a:off x="5914245" y="697982"/>
            <a:ext cx="2244978" cy="1977721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8658607" y="697982"/>
            <a:ext cx="4202023" cy="1977721"/>
          </a:xfrm>
          <a:custGeom>
            <a:avLst/>
            <a:gdLst>
              <a:gd name="T0" fmla="*/ 0 w 1868"/>
              <a:gd name="T1" fmla="*/ 0 h 861"/>
              <a:gd name="T2" fmla="*/ 1868 w 1868"/>
              <a:gd name="T3" fmla="*/ 0 h 861"/>
              <a:gd name="T4" fmla="*/ 1868 w 1868"/>
              <a:gd name="T5" fmla="*/ 861 h 861"/>
              <a:gd name="T6" fmla="*/ 494 w 1868"/>
              <a:gd name="T7" fmla="*/ 861 h 861"/>
              <a:gd name="T8" fmla="*/ 0 w 1868"/>
              <a:gd name="T9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8" h="861">
                <a:moveTo>
                  <a:pt x="0" y="0"/>
                </a:moveTo>
                <a:lnTo>
                  <a:pt x="1868" y="0"/>
                </a:lnTo>
                <a:lnTo>
                  <a:pt x="1868" y="861"/>
                </a:lnTo>
                <a:lnTo>
                  <a:pt x="494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-1880" y="4554651"/>
            <a:ext cx="9138223" cy="1980017"/>
          </a:xfrm>
          <a:custGeom>
            <a:avLst/>
            <a:gdLst>
              <a:gd name="connsiteX0" fmla="*/ 9784407 w 10507307"/>
              <a:gd name="connsiteY0" fmla="*/ 858166 h 1980017"/>
              <a:gd name="connsiteX1" fmla="*/ 10507307 w 10507307"/>
              <a:gd name="connsiteY1" fmla="*/ 1980017 h 1980017"/>
              <a:gd name="connsiteX2" fmla="*/ 9138223 w 10507307"/>
              <a:gd name="connsiteY2" fmla="*/ 1980017 h 1980017"/>
              <a:gd name="connsiteX3" fmla="*/ 0 w 10507307"/>
              <a:gd name="connsiteY3" fmla="*/ 0 h 1980017"/>
              <a:gd name="connsiteX4" fmla="*/ 8031480 w 10507307"/>
              <a:gd name="connsiteY4" fmla="*/ 0 h 1980017"/>
              <a:gd name="connsiteX5" fmla="*/ 9138223 w 10507307"/>
              <a:gd name="connsiteY5" fmla="*/ 1980017 h 1980017"/>
              <a:gd name="connsiteX6" fmla="*/ 0 w 10507307"/>
              <a:gd name="connsiteY6" fmla="*/ 1980017 h 1980017"/>
              <a:gd name="connsiteX0" fmla="*/ 9784407 w 9784407"/>
              <a:gd name="connsiteY0" fmla="*/ 858166 h 1980017"/>
              <a:gd name="connsiteX1" fmla="*/ 9138223 w 9784407"/>
              <a:gd name="connsiteY1" fmla="*/ 1980017 h 1980017"/>
              <a:gd name="connsiteX2" fmla="*/ 9784407 w 9784407"/>
              <a:gd name="connsiteY2" fmla="*/ 858166 h 1980017"/>
              <a:gd name="connsiteX3" fmla="*/ 0 w 9784407"/>
              <a:gd name="connsiteY3" fmla="*/ 0 h 1980017"/>
              <a:gd name="connsiteX4" fmla="*/ 8031480 w 9784407"/>
              <a:gd name="connsiteY4" fmla="*/ 0 h 1980017"/>
              <a:gd name="connsiteX5" fmla="*/ 9138223 w 9784407"/>
              <a:gd name="connsiteY5" fmla="*/ 1980017 h 1980017"/>
              <a:gd name="connsiteX6" fmla="*/ 0 w 9784407"/>
              <a:gd name="connsiteY6" fmla="*/ 1980017 h 1980017"/>
              <a:gd name="connsiteX7" fmla="*/ 0 w 9784407"/>
              <a:gd name="connsiteY7" fmla="*/ 0 h 1980017"/>
              <a:gd name="connsiteX0" fmla="*/ 0 w 9138223"/>
              <a:gd name="connsiteY0" fmla="*/ 0 h 1980017"/>
              <a:gd name="connsiteX1" fmla="*/ 8031480 w 9138223"/>
              <a:gd name="connsiteY1" fmla="*/ 0 h 1980017"/>
              <a:gd name="connsiteX2" fmla="*/ 9138223 w 9138223"/>
              <a:gd name="connsiteY2" fmla="*/ 1980017 h 1980017"/>
              <a:gd name="connsiteX3" fmla="*/ 0 w 9138223"/>
              <a:gd name="connsiteY3" fmla="*/ 1980017 h 1980017"/>
              <a:gd name="connsiteX4" fmla="*/ 0 w 9138223"/>
              <a:gd name="connsiteY4" fmla="*/ 0 h 198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8223" h="1980017">
                <a:moveTo>
                  <a:pt x="0" y="0"/>
                </a:moveTo>
                <a:lnTo>
                  <a:pt x="8031480" y="0"/>
                </a:lnTo>
                <a:lnTo>
                  <a:pt x="9138223" y="1980017"/>
                </a:lnTo>
                <a:lnTo>
                  <a:pt x="0" y="19800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6240420" y="697982"/>
            <a:ext cx="4265008" cy="3711957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98246" y="2605560"/>
            <a:ext cx="470392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98248" y="1586148"/>
            <a:ext cx="5115998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66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en-US" altLang="zh-CN" sz="4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98247" y="3839827"/>
            <a:ext cx="3872791" cy="218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4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7352593" y="2665820"/>
            <a:ext cx="205653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en-US" altLang="zh-CN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8258200" y="4554651"/>
            <a:ext cx="2247228" cy="1980017"/>
          </a:xfrm>
          <a:custGeom>
            <a:avLst/>
            <a:gdLst>
              <a:gd name="T0" fmla="*/ 0 w 999"/>
              <a:gd name="T1" fmla="*/ 0 h 862"/>
              <a:gd name="T2" fmla="*/ 999 w 999"/>
              <a:gd name="T3" fmla="*/ 0 h 862"/>
              <a:gd name="T4" fmla="*/ 492 w 999"/>
              <a:gd name="T5" fmla="*/ 862 h 862"/>
              <a:gd name="T6" fmla="*/ 0 w 999"/>
              <a:gd name="T7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9" h="862">
                <a:moveTo>
                  <a:pt x="0" y="0"/>
                </a:moveTo>
                <a:lnTo>
                  <a:pt x="999" y="0"/>
                </a:lnTo>
                <a:lnTo>
                  <a:pt x="492" y="86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2798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6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 animBg="1"/>
          <p:bldP spid="21" grpId="0" animBg="1"/>
          <p:bldP spid="17" grpId="0" animBg="1"/>
          <p:bldP spid="9" grpId="0"/>
          <p:bldP spid="9" grpId="1"/>
          <p:bldP spid="10" grpId="0"/>
          <p:bldP spid="10" grpId="1"/>
          <p:bldP spid="11" grpId="0"/>
          <p:bldP spid="19" grpId="0"/>
          <p:bldP spid="19" grpId="1"/>
          <p:bldP spid="1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400"/>
                                </p:stCondLst>
                                <p:childTnLst>
                                  <p:par>
                                    <p:cTn id="61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2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3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6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 animBg="1"/>
          <p:bldP spid="21" grpId="0" animBg="1"/>
          <p:bldP spid="17" grpId="0" animBg="1"/>
          <p:bldP spid="9" grpId="0"/>
          <p:bldP spid="9" grpId="1"/>
          <p:bldP spid="10" grpId="0"/>
          <p:bldP spid="10" grpId="1"/>
          <p:bldP spid="11" grpId="0"/>
          <p:bldP spid="19" grpId="0"/>
          <p:bldP spid="19" grpId="1"/>
          <p:bldP spid="1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329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487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50121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12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039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8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1" name="直接连接符 90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950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35073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35073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35073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35073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0976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37668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4029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6" name="MH_Number_1"/>
          <p:cNvSpPr/>
          <p:nvPr>
            <p:custDataLst>
              <p:tags r:id="rId1"/>
            </p:custDataLst>
          </p:nvPr>
        </p:nvSpPr>
        <p:spPr>
          <a:xfrm>
            <a:off x="7406716" y="203192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7" name="MH_Entry_1"/>
          <p:cNvSpPr/>
          <p:nvPr>
            <p:custDataLst>
              <p:tags r:id="rId2"/>
            </p:custDataLst>
          </p:nvPr>
        </p:nvSpPr>
        <p:spPr>
          <a:xfrm>
            <a:off x="8024195" y="1889100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Number_2"/>
          <p:cNvSpPr/>
          <p:nvPr>
            <p:custDataLst>
              <p:tags r:id="rId3"/>
            </p:custDataLst>
          </p:nvPr>
        </p:nvSpPr>
        <p:spPr>
          <a:xfrm>
            <a:off x="7406716" y="3026862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9" name="MH_Entry_2"/>
          <p:cNvSpPr/>
          <p:nvPr>
            <p:custDataLst>
              <p:tags r:id="rId4"/>
            </p:custDataLst>
          </p:nvPr>
        </p:nvSpPr>
        <p:spPr>
          <a:xfrm>
            <a:off x="8024195" y="2884035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3"/>
          <p:cNvSpPr/>
          <p:nvPr>
            <p:custDataLst>
              <p:tags r:id="rId5"/>
            </p:custDataLst>
          </p:nvPr>
        </p:nvSpPr>
        <p:spPr>
          <a:xfrm>
            <a:off x="7406716" y="4021795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3"/>
          <p:cNvSpPr/>
          <p:nvPr>
            <p:custDataLst>
              <p:tags r:id="rId6"/>
            </p:custDataLst>
          </p:nvPr>
        </p:nvSpPr>
        <p:spPr>
          <a:xfrm>
            <a:off x="8024195" y="3878969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4"/>
          <p:cNvSpPr/>
          <p:nvPr>
            <p:custDataLst>
              <p:tags r:id="rId7"/>
            </p:custDataLst>
          </p:nvPr>
        </p:nvSpPr>
        <p:spPr>
          <a:xfrm>
            <a:off x="7406716" y="5016729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4"/>
          <p:cNvSpPr/>
          <p:nvPr>
            <p:custDataLst>
              <p:tags r:id="rId8"/>
            </p:custDataLst>
          </p:nvPr>
        </p:nvSpPr>
        <p:spPr>
          <a:xfrm>
            <a:off x="8024195" y="4873902"/>
            <a:ext cx="2694705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9"/>
            </p:custDataLst>
          </p:nvPr>
        </p:nvSpPr>
        <p:spPr>
          <a:xfrm>
            <a:off x="2392797" y="2697519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5" name="MH_Others_2"/>
          <p:cNvSpPr txBox="1"/>
          <p:nvPr>
            <p:custDataLst>
              <p:tags r:id="rId10"/>
            </p:custDataLst>
          </p:nvPr>
        </p:nvSpPr>
        <p:spPr>
          <a:xfrm>
            <a:off x="2541108" y="3875228"/>
            <a:ext cx="2329889" cy="430887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728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9" fill="hold">
                          <p:stCondLst>
                            <p:cond delay="indefinite"/>
                          </p:stCondLst>
                          <p:childTnLst>
                            <p:par>
                              <p:cTn id="5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1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3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7" grpId="0" animBg="1"/>
          <p:bldP spid="28" grpId="0" animBg="1"/>
          <p:bldP spid="16" grpId="0" animBg="1"/>
          <p:bldP spid="17" grpId="0"/>
          <p:bldP spid="18" grpId="0" animBg="1"/>
          <p:bldP spid="19" grpId="0"/>
          <p:bldP spid="20" grpId="0" animBg="1"/>
          <p:bldP spid="21" grpId="0"/>
          <p:bldP spid="22" grpId="0" animBg="1"/>
          <p:bldP spid="23" grpId="0"/>
          <p:bldP spid="24" grpId="0"/>
          <p:bldP spid="25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0821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396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/>
          </p:cNvSpPr>
          <p:nvPr/>
        </p:nvSpPr>
        <p:spPr bwMode="auto">
          <a:xfrm>
            <a:off x="5914245" y="697982"/>
            <a:ext cx="2244978" cy="1977721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8658607" y="697982"/>
            <a:ext cx="4202023" cy="1977721"/>
          </a:xfrm>
          <a:custGeom>
            <a:avLst/>
            <a:gdLst>
              <a:gd name="T0" fmla="*/ 0 w 1868"/>
              <a:gd name="T1" fmla="*/ 0 h 861"/>
              <a:gd name="T2" fmla="*/ 1868 w 1868"/>
              <a:gd name="T3" fmla="*/ 0 h 861"/>
              <a:gd name="T4" fmla="*/ 1868 w 1868"/>
              <a:gd name="T5" fmla="*/ 861 h 861"/>
              <a:gd name="T6" fmla="*/ 494 w 1868"/>
              <a:gd name="T7" fmla="*/ 861 h 861"/>
              <a:gd name="T8" fmla="*/ 0 w 1868"/>
              <a:gd name="T9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68" h="861">
                <a:moveTo>
                  <a:pt x="0" y="0"/>
                </a:moveTo>
                <a:lnTo>
                  <a:pt x="1868" y="0"/>
                </a:lnTo>
                <a:lnTo>
                  <a:pt x="1868" y="861"/>
                </a:lnTo>
                <a:lnTo>
                  <a:pt x="494" y="8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-1880" y="4554651"/>
            <a:ext cx="9138223" cy="1980017"/>
          </a:xfrm>
          <a:custGeom>
            <a:avLst/>
            <a:gdLst>
              <a:gd name="connsiteX0" fmla="*/ 9784407 w 10507307"/>
              <a:gd name="connsiteY0" fmla="*/ 858166 h 1980017"/>
              <a:gd name="connsiteX1" fmla="*/ 10507307 w 10507307"/>
              <a:gd name="connsiteY1" fmla="*/ 1980017 h 1980017"/>
              <a:gd name="connsiteX2" fmla="*/ 9138223 w 10507307"/>
              <a:gd name="connsiteY2" fmla="*/ 1980017 h 1980017"/>
              <a:gd name="connsiteX3" fmla="*/ 0 w 10507307"/>
              <a:gd name="connsiteY3" fmla="*/ 0 h 1980017"/>
              <a:gd name="connsiteX4" fmla="*/ 8031480 w 10507307"/>
              <a:gd name="connsiteY4" fmla="*/ 0 h 1980017"/>
              <a:gd name="connsiteX5" fmla="*/ 9138223 w 10507307"/>
              <a:gd name="connsiteY5" fmla="*/ 1980017 h 1980017"/>
              <a:gd name="connsiteX6" fmla="*/ 0 w 10507307"/>
              <a:gd name="connsiteY6" fmla="*/ 1980017 h 1980017"/>
              <a:gd name="connsiteX0" fmla="*/ 9784407 w 9784407"/>
              <a:gd name="connsiteY0" fmla="*/ 858166 h 1980017"/>
              <a:gd name="connsiteX1" fmla="*/ 9138223 w 9784407"/>
              <a:gd name="connsiteY1" fmla="*/ 1980017 h 1980017"/>
              <a:gd name="connsiteX2" fmla="*/ 9784407 w 9784407"/>
              <a:gd name="connsiteY2" fmla="*/ 858166 h 1980017"/>
              <a:gd name="connsiteX3" fmla="*/ 0 w 9784407"/>
              <a:gd name="connsiteY3" fmla="*/ 0 h 1980017"/>
              <a:gd name="connsiteX4" fmla="*/ 8031480 w 9784407"/>
              <a:gd name="connsiteY4" fmla="*/ 0 h 1980017"/>
              <a:gd name="connsiteX5" fmla="*/ 9138223 w 9784407"/>
              <a:gd name="connsiteY5" fmla="*/ 1980017 h 1980017"/>
              <a:gd name="connsiteX6" fmla="*/ 0 w 9784407"/>
              <a:gd name="connsiteY6" fmla="*/ 1980017 h 1980017"/>
              <a:gd name="connsiteX7" fmla="*/ 0 w 9784407"/>
              <a:gd name="connsiteY7" fmla="*/ 0 h 1980017"/>
              <a:gd name="connsiteX0" fmla="*/ 0 w 9138223"/>
              <a:gd name="connsiteY0" fmla="*/ 0 h 1980017"/>
              <a:gd name="connsiteX1" fmla="*/ 8031480 w 9138223"/>
              <a:gd name="connsiteY1" fmla="*/ 0 h 1980017"/>
              <a:gd name="connsiteX2" fmla="*/ 9138223 w 9138223"/>
              <a:gd name="connsiteY2" fmla="*/ 1980017 h 1980017"/>
              <a:gd name="connsiteX3" fmla="*/ 0 w 9138223"/>
              <a:gd name="connsiteY3" fmla="*/ 1980017 h 1980017"/>
              <a:gd name="connsiteX4" fmla="*/ 0 w 9138223"/>
              <a:gd name="connsiteY4" fmla="*/ 0 h 1980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38223" h="1980017">
                <a:moveTo>
                  <a:pt x="0" y="0"/>
                </a:moveTo>
                <a:lnTo>
                  <a:pt x="8031480" y="0"/>
                </a:lnTo>
                <a:lnTo>
                  <a:pt x="9138223" y="1980017"/>
                </a:lnTo>
                <a:lnTo>
                  <a:pt x="0" y="198001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6240420" y="697982"/>
            <a:ext cx="4265008" cy="3711957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98248" y="2062738"/>
            <a:ext cx="5505158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altLang="zh-CN" sz="48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98247" y="3366039"/>
            <a:ext cx="387279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7352593" y="2665820"/>
            <a:ext cx="2056534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en-US" altLang="zh-CN" sz="4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8258200" y="4554651"/>
            <a:ext cx="2247228" cy="1980017"/>
          </a:xfrm>
          <a:custGeom>
            <a:avLst/>
            <a:gdLst>
              <a:gd name="T0" fmla="*/ 0 w 999"/>
              <a:gd name="T1" fmla="*/ 0 h 862"/>
              <a:gd name="T2" fmla="*/ 999 w 999"/>
              <a:gd name="T3" fmla="*/ 0 h 862"/>
              <a:gd name="T4" fmla="*/ 492 w 999"/>
              <a:gd name="T5" fmla="*/ 862 h 862"/>
              <a:gd name="T6" fmla="*/ 0 w 999"/>
              <a:gd name="T7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9" h="862">
                <a:moveTo>
                  <a:pt x="0" y="0"/>
                </a:moveTo>
                <a:lnTo>
                  <a:pt x="999" y="0"/>
                </a:lnTo>
                <a:lnTo>
                  <a:pt x="492" y="86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859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 animBg="1"/>
          <p:bldP spid="21" grpId="0" animBg="1"/>
          <p:bldP spid="17" grpId="0" animBg="1"/>
          <p:bldP spid="10" grpId="0"/>
          <p:bldP spid="10" grpId="1"/>
          <p:bldP spid="11" grpId="0"/>
          <p:bldP spid="19" grpId="0"/>
          <p:bldP spid="19" grpId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5" fill="hold">
                          <p:stCondLst>
                            <p:cond delay="indefinite"/>
                          </p:stCondLst>
                          <p:childTnLst>
                            <p:par>
                              <p:cTn id="2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7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50"/>
                                </p:stCondLst>
                                <p:childTnLst>
                                  <p:par>
                                    <p:cTn id="4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5" grpId="0" animBg="1"/>
          <p:bldP spid="21" grpId="0" animBg="1"/>
          <p:bldP spid="17" grpId="0" animBg="1"/>
          <p:bldP spid="10" grpId="0"/>
          <p:bldP spid="10" grpId="1"/>
          <p:bldP spid="11" grpId="0"/>
          <p:bldP spid="19" grpId="0"/>
          <p:bldP spid="19" grpId="1"/>
          <p:bldP spid="13" grpId="0" animBg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65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55476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175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376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6"/>
          <p:cNvSpPr>
            <a:spLocks/>
          </p:cNvSpPr>
          <p:nvPr/>
        </p:nvSpPr>
        <p:spPr bwMode="auto">
          <a:xfrm>
            <a:off x="1237462" y="2162555"/>
            <a:ext cx="4937180" cy="4349428"/>
          </a:xfrm>
          <a:custGeom>
            <a:avLst/>
            <a:gdLst>
              <a:gd name="T0" fmla="*/ 0 w 998"/>
              <a:gd name="T1" fmla="*/ 0 h 861"/>
              <a:gd name="T2" fmla="*/ 998 w 998"/>
              <a:gd name="T3" fmla="*/ 0 h 861"/>
              <a:gd name="T4" fmla="*/ 492 w 998"/>
              <a:gd name="T5" fmla="*/ 861 h 861"/>
              <a:gd name="T6" fmla="*/ 0 w 998"/>
              <a:gd name="T7" fmla="*/ 0 h 8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98" h="861">
                <a:moveTo>
                  <a:pt x="0" y="0"/>
                </a:moveTo>
                <a:lnTo>
                  <a:pt x="998" y="0"/>
                </a:lnTo>
                <a:lnTo>
                  <a:pt x="492" y="861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1648542" y="1423110"/>
            <a:ext cx="4115020" cy="3581420"/>
          </a:xfrm>
          <a:custGeom>
            <a:avLst/>
            <a:gdLst>
              <a:gd name="T0" fmla="*/ 949 w 1896"/>
              <a:gd name="T1" fmla="*/ 0 h 1616"/>
              <a:gd name="T2" fmla="*/ 1896 w 1896"/>
              <a:gd name="T3" fmla="*/ 1616 h 1616"/>
              <a:gd name="T4" fmla="*/ 0 w 1896"/>
              <a:gd name="T5" fmla="*/ 1616 h 1616"/>
              <a:gd name="T6" fmla="*/ 949 w 1896"/>
              <a:gd name="T7" fmla="*/ 0 h 1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96" h="1616">
                <a:moveTo>
                  <a:pt x="949" y="0"/>
                </a:moveTo>
                <a:lnTo>
                  <a:pt x="1896" y="1616"/>
                </a:lnTo>
                <a:lnTo>
                  <a:pt x="0" y="1616"/>
                </a:lnTo>
                <a:lnTo>
                  <a:pt x="949" y="0"/>
                </a:lnTo>
                <a:close/>
              </a:path>
            </a:pathLst>
          </a:custGeom>
          <a:noFill/>
          <a:ln w="19050">
            <a:solidFill>
              <a:schemeClr val="accent2"/>
            </a:solidFill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952413" y="2449016"/>
            <a:ext cx="1695986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1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6205337" y="3616325"/>
            <a:ext cx="4143101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2" name="文本框 11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2067237" y="3868624"/>
            <a:ext cx="3466334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05340" y="2748641"/>
            <a:ext cx="4468132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05342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49395" y="3696133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05342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349395" y="4070502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06462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0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0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4" fill="hold">
                          <p:stCondLst>
                            <p:cond delay="indefinite"/>
                          </p:stCondLst>
                          <p:childTnLst>
                            <p:par>
                              <p:cTn id="2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6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16" presetClass="entr" presetSubtype="21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34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7" grpId="0" animBg="1"/>
          <p:bldP spid="2050" grpId="0"/>
          <p:bldP spid="2052" grpId="0"/>
          <p:bldP spid="8" grpId="0"/>
          <p:bldP spid="11" grpId="0"/>
          <p:bldP spid="12" grpId="0"/>
          <p:bldP spid="13" grpId="0"/>
          <p:bldP spid="14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8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66CA3"/>
      </a:accent1>
      <a:accent2>
        <a:srgbClr val="46B9D0"/>
      </a:accent2>
      <a:accent3>
        <a:srgbClr val="166CA3"/>
      </a:accent3>
      <a:accent4>
        <a:srgbClr val="46B9D0"/>
      </a:accent4>
      <a:accent5>
        <a:srgbClr val="166CA3"/>
      </a:accent5>
      <a:accent6>
        <a:srgbClr val="46B9D0"/>
      </a:accent6>
      <a:hlink>
        <a:srgbClr val="166CA3"/>
      </a:hlink>
      <a:folHlink>
        <a:srgbClr val="46B9D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5794</Words>
  <Application>Microsoft Office PowerPoint</Application>
  <PresentationFormat>自定义</PresentationFormat>
  <Paragraphs>249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2016-11-30T15:06:19Z</dcterms:created>
  <dcterms:modified xsi:type="dcterms:W3CDTF">2018-10-30T13:07:01Z</dcterms:modified>
</cp:coreProperties>
</file>