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0" r:id="rId2"/>
  </p:sldMasterIdLst>
  <p:notesMasterIdLst>
    <p:notesMasterId r:id="rId26"/>
  </p:notesMasterIdLst>
  <p:handoutMasterIdLst>
    <p:handoutMasterId r:id="rId27"/>
  </p:handoutMasterIdLst>
  <p:sldIdLst>
    <p:sldId id="3226" r:id="rId3"/>
    <p:sldId id="3220" r:id="rId4"/>
    <p:sldId id="3227" r:id="rId5"/>
    <p:sldId id="3130" r:id="rId6"/>
    <p:sldId id="3132" r:id="rId7"/>
    <p:sldId id="3126" r:id="rId8"/>
    <p:sldId id="3142" r:id="rId9"/>
    <p:sldId id="3228" r:id="rId10"/>
    <p:sldId id="3129" r:id="rId11"/>
    <p:sldId id="3131" r:id="rId12"/>
    <p:sldId id="3135" r:id="rId13"/>
    <p:sldId id="3134" r:id="rId14"/>
    <p:sldId id="3229" r:id="rId15"/>
    <p:sldId id="3127" r:id="rId16"/>
    <p:sldId id="3143" r:id="rId17"/>
    <p:sldId id="3133" r:id="rId18"/>
    <p:sldId id="3136" r:id="rId19"/>
    <p:sldId id="3230" r:id="rId20"/>
    <p:sldId id="3145" r:id="rId21"/>
    <p:sldId id="3128" r:id="rId22"/>
    <p:sldId id="3144" r:id="rId23"/>
    <p:sldId id="3231" r:id="rId24"/>
    <p:sldId id="323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2D050"/>
    <a:srgbClr val="00B050"/>
    <a:srgbClr val="F3C5BE"/>
    <a:srgbClr val="000000"/>
    <a:srgbClr val="003E60"/>
    <a:srgbClr val="EE000A"/>
    <a:srgbClr val="60AEA9"/>
    <a:srgbClr val="00B369"/>
    <a:srgbClr val="1A8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6292" autoAdjust="0"/>
  </p:normalViewPr>
  <p:slideViewPr>
    <p:cSldViewPr>
      <p:cViewPr>
        <p:scale>
          <a:sx n="50" d="100"/>
          <a:sy n="50" d="100"/>
        </p:scale>
        <p:origin x="-414" y="-159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CF2-4E5A-8DEB-24E573688E8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CF2-4E5A-8DEB-24E573688E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CF2-4E5A-8DEB-24E573688E8B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CF2-4E5A-8DEB-24E573688E8B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0CF2-4E5A-8DEB-24E573688E8B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0CF2-4E5A-8DEB-24E573688E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1887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1872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9480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2169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4135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44456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3544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067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0220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5066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3005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03714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0175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899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8799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9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660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394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6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6080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574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74582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478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11608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929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783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018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3892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949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42415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50674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923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118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18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395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75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841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87489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354" y="1672109"/>
            <a:ext cx="12879995" cy="5560034"/>
          </a:xfrm>
          <a:custGeom>
            <a:avLst/>
            <a:gdLst>
              <a:gd name="T0" fmla="*/ 5766 w 5766"/>
              <a:gd name="T1" fmla="*/ 0 h 2072"/>
              <a:gd name="T2" fmla="*/ 5766 w 5766"/>
              <a:gd name="T3" fmla="*/ 2072 h 2072"/>
              <a:gd name="T4" fmla="*/ 0 w 5766"/>
              <a:gd name="T5" fmla="*/ 2072 h 2072"/>
              <a:gd name="T6" fmla="*/ 0 w 5766"/>
              <a:gd name="T7" fmla="*/ 1396 h 2072"/>
              <a:gd name="T8" fmla="*/ 248 w 5766"/>
              <a:gd name="T9" fmla="*/ 1433 h 2072"/>
              <a:gd name="T10" fmla="*/ 497 w 5766"/>
              <a:gd name="T11" fmla="*/ 1463 h 2072"/>
              <a:gd name="T12" fmla="*/ 738 w 5766"/>
              <a:gd name="T13" fmla="*/ 1488 h 2072"/>
              <a:gd name="T14" fmla="*/ 974 w 5766"/>
              <a:gd name="T15" fmla="*/ 1503 h 2072"/>
              <a:gd name="T16" fmla="*/ 1204 w 5766"/>
              <a:gd name="T17" fmla="*/ 1514 h 2072"/>
              <a:gd name="T18" fmla="*/ 1428 w 5766"/>
              <a:gd name="T19" fmla="*/ 1518 h 2072"/>
              <a:gd name="T20" fmla="*/ 1648 w 5766"/>
              <a:gd name="T21" fmla="*/ 1516 h 2072"/>
              <a:gd name="T22" fmla="*/ 1859 w 5766"/>
              <a:gd name="T23" fmla="*/ 1509 h 2072"/>
              <a:gd name="T24" fmla="*/ 2067 w 5766"/>
              <a:gd name="T25" fmla="*/ 1496 h 2072"/>
              <a:gd name="T26" fmla="*/ 2268 w 5766"/>
              <a:gd name="T27" fmla="*/ 1479 h 2072"/>
              <a:gd name="T28" fmla="*/ 2463 w 5766"/>
              <a:gd name="T29" fmla="*/ 1458 h 2072"/>
              <a:gd name="T30" fmla="*/ 2652 w 5766"/>
              <a:gd name="T31" fmla="*/ 1431 h 2072"/>
              <a:gd name="T32" fmla="*/ 2835 w 5766"/>
              <a:gd name="T33" fmla="*/ 1401 h 2072"/>
              <a:gd name="T34" fmla="*/ 3013 w 5766"/>
              <a:gd name="T35" fmla="*/ 1366 h 2072"/>
              <a:gd name="T36" fmla="*/ 3185 w 5766"/>
              <a:gd name="T37" fmla="*/ 1329 h 2072"/>
              <a:gd name="T38" fmla="*/ 3352 w 5766"/>
              <a:gd name="T39" fmla="*/ 1287 h 2072"/>
              <a:gd name="T40" fmla="*/ 3513 w 5766"/>
              <a:gd name="T41" fmla="*/ 1245 h 2072"/>
              <a:gd name="T42" fmla="*/ 3667 w 5766"/>
              <a:gd name="T43" fmla="*/ 1197 h 2072"/>
              <a:gd name="T44" fmla="*/ 3817 w 5766"/>
              <a:gd name="T45" fmla="*/ 1148 h 2072"/>
              <a:gd name="T46" fmla="*/ 3960 w 5766"/>
              <a:gd name="T47" fmla="*/ 1097 h 2072"/>
              <a:gd name="T48" fmla="*/ 4099 w 5766"/>
              <a:gd name="T49" fmla="*/ 1044 h 2072"/>
              <a:gd name="T50" fmla="*/ 4231 w 5766"/>
              <a:gd name="T51" fmla="*/ 991 h 2072"/>
              <a:gd name="T52" fmla="*/ 4358 w 5766"/>
              <a:gd name="T53" fmla="*/ 935 h 2072"/>
              <a:gd name="T54" fmla="*/ 4479 w 5766"/>
              <a:gd name="T55" fmla="*/ 879 h 2072"/>
              <a:gd name="T56" fmla="*/ 4593 w 5766"/>
              <a:gd name="T57" fmla="*/ 822 h 2072"/>
              <a:gd name="T58" fmla="*/ 4704 w 5766"/>
              <a:gd name="T59" fmla="*/ 766 h 2072"/>
              <a:gd name="T60" fmla="*/ 4808 w 5766"/>
              <a:gd name="T61" fmla="*/ 708 h 2072"/>
              <a:gd name="T62" fmla="*/ 4909 w 5766"/>
              <a:gd name="T63" fmla="*/ 651 h 2072"/>
              <a:gd name="T64" fmla="*/ 5002 w 5766"/>
              <a:gd name="T65" fmla="*/ 595 h 2072"/>
              <a:gd name="T66" fmla="*/ 5090 w 5766"/>
              <a:gd name="T67" fmla="*/ 539 h 2072"/>
              <a:gd name="T68" fmla="*/ 5173 w 5766"/>
              <a:gd name="T69" fmla="*/ 484 h 2072"/>
              <a:gd name="T70" fmla="*/ 5248 w 5766"/>
              <a:gd name="T71" fmla="*/ 431 h 2072"/>
              <a:gd name="T72" fmla="*/ 5321 w 5766"/>
              <a:gd name="T73" fmla="*/ 380 h 2072"/>
              <a:gd name="T74" fmla="*/ 5387 w 5766"/>
              <a:gd name="T75" fmla="*/ 331 h 2072"/>
              <a:gd name="T76" fmla="*/ 5447 w 5766"/>
              <a:gd name="T77" fmla="*/ 284 h 2072"/>
              <a:gd name="T78" fmla="*/ 5504 w 5766"/>
              <a:gd name="T79" fmla="*/ 240 h 2072"/>
              <a:gd name="T80" fmla="*/ 5553 w 5766"/>
              <a:gd name="T81" fmla="*/ 197 h 2072"/>
              <a:gd name="T82" fmla="*/ 5599 w 5766"/>
              <a:gd name="T83" fmla="*/ 159 h 2072"/>
              <a:gd name="T84" fmla="*/ 5637 w 5766"/>
              <a:gd name="T85" fmla="*/ 123 h 2072"/>
              <a:gd name="T86" fmla="*/ 5673 w 5766"/>
              <a:gd name="T87" fmla="*/ 93 h 2072"/>
              <a:gd name="T88" fmla="*/ 5701 w 5766"/>
              <a:gd name="T89" fmla="*/ 65 h 2072"/>
              <a:gd name="T90" fmla="*/ 5724 w 5766"/>
              <a:gd name="T91" fmla="*/ 42 h 2072"/>
              <a:gd name="T92" fmla="*/ 5743 w 5766"/>
              <a:gd name="T93" fmla="*/ 25 h 2072"/>
              <a:gd name="T94" fmla="*/ 5755 w 5766"/>
              <a:gd name="T95" fmla="*/ 11 h 2072"/>
              <a:gd name="T96" fmla="*/ 5764 w 5766"/>
              <a:gd name="T97" fmla="*/ 2 h 2072"/>
              <a:gd name="T98" fmla="*/ 5766 w 5766"/>
              <a:gd name="T99" fmla="*/ 0 h 2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766" h="2072">
                <a:moveTo>
                  <a:pt x="5766" y="0"/>
                </a:moveTo>
                <a:lnTo>
                  <a:pt x="5766" y="2072"/>
                </a:lnTo>
                <a:lnTo>
                  <a:pt x="0" y="2072"/>
                </a:lnTo>
                <a:lnTo>
                  <a:pt x="0" y="1396"/>
                </a:lnTo>
                <a:lnTo>
                  <a:pt x="248" y="1433"/>
                </a:lnTo>
                <a:lnTo>
                  <a:pt x="497" y="1463"/>
                </a:lnTo>
                <a:lnTo>
                  <a:pt x="738" y="1488"/>
                </a:lnTo>
                <a:lnTo>
                  <a:pt x="974" y="1503"/>
                </a:lnTo>
                <a:lnTo>
                  <a:pt x="1204" y="1514"/>
                </a:lnTo>
                <a:lnTo>
                  <a:pt x="1428" y="1518"/>
                </a:lnTo>
                <a:lnTo>
                  <a:pt x="1648" y="1516"/>
                </a:lnTo>
                <a:lnTo>
                  <a:pt x="1859" y="1509"/>
                </a:lnTo>
                <a:lnTo>
                  <a:pt x="2067" y="1496"/>
                </a:lnTo>
                <a:lnTo>
                  <a:pt x="2268" y="1479"/>
                </a:lnTo>
                <a:lnTo>
                  <a:pt x="2463" y="1458"/>
                </a:lnTo>
                <a:lnTo>
                  <a:pt x="2652" y="1431"/>
                </a:lnTo>
                <a:lnTo>
                  <a:pt x="2835" y="1401"/>
                </a:lnTo>
                <a:lnTo>
                  <a:pt x="3013" y="1366"/>
                </a:lnTo>
                <a:lnTo>
                  <a:pt x="3185" y="1329"/>
                </a:lnTo>
                <a:lnTo>
                  <a:pt x="3352" y="1287"/>
                </a:lnTo>
                <a:lnTo>
                  <a:pt x="3513" y="1245"/>
                </a:lnTo>
                <a:lnTo>
                  <a:pt x="3667" y="1197"/>
                </a:lnTo>
                <a:lnTo>
                  <a:pt x="3817" y="1148"/>
                </a:lnTo>
                <a:lnTo>
                  <a:pt x="3960" y="1097"/>
                </a:lnTo>
                <a:lnTo>
                  <a:pt x="4099" y="1044"/>
                </a:lnTo>
                <a:lnTo>
                  <a:pt x="4231" y="991"/>
                </a:lnTo>
                <a:lnTo>
                  <a:pt x="4358" y="935"/>
                </a:lnTo>
                <a:lnTo>
                  <a:pt x="4479" y="879"/>
                </a:lnTo>
                <a:lnTo>
                  <a:pt x="4593" y="822"/>
                </a:lnTo>
                <a:lnTo>
                  <a:pt x="4704" y="766"/>
                </a:lnTo>
                <a:lnTo>
                  <a:pt x="4808" y="708"/>
                </a:lnTo>
                <a:lnTo>
                  <a:pt x="4909" y="651"/>
                </a:lnTo>
                <a:lnTo>
                  <a:pt x="5002" y="595"/>
                </a:lnTo>
                <a:lnTo>
                  <a:pt x="5090" y="539"/>
                </a:lnTo>
                <a:lnTo>
                  <a:pt x="5173" y="484"/>
                </a:lnTo>
                <a:lnTo>
                  <a:pt x="5248" y="431"/>
                </a:lnTo>
                <a:lnTo>
                  <a:pt x="5321" y="380"/>
                </a:lnTo>
                <a:lnTo>
                  <a:pt x="5387" y="331"/>
                </a:lnTo>
                <a:lnTo>
                  <a:pt x="5447" y="284"/>
                </a:lnTo>
                <a:lnTo>
                  <a:pt x="5504" y="240"/>
                </a:lnTo>
                <a:lnTo>
                  <a:pt x="5553" y="197"/>
                </a:lnTo>
                <a:lnTo>
                  <a:pt x="5599" y="159"/>
                </a:lnTo>
                <a:lnTo>
                  <a:pt x="5637" y="123"/>
                </a:lnTo>
                <a:lnTo>
                  <a:pt x="5673" y="93"/>
                </a:lnTo>
                <a:lnTo>
                  <a:pt x="5701" y="65"/>
                </a:lnTo>
                <a:lnTo>
                  <a:pt x="5724" y="42"/>
                </a:lnTo>
                <a:lnTo>
                  <a:pt x="5743" y="25"/>
                </a:lnTo>
                <a:lnTo>
                  <a:pt x="5755" y="11"/>
                </a:lnTo>
                <a:lnTo>
                  <a:pt x="5764" y="2"/>
                </a:lnTo>
                <a:lnTo>
                  <a:pt x="5766" y="0"/>
                </a:lnTo>
                <a:close/>
              </a:path>
            </a:pathLst>
          </a:custGeom>
          <a:solidFill>
            <a:srgbClr val="00B050">
              <a:alpha val="69804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354" y="3640372"/>
            <a:ext cx="12879995" cy="3038160"/>
          </a:xfrm>
          <a:custGeom>
            <a:avLst/>
            <a:gdLst>
              <a:gd name="T0" fmla="*/ 5766 w 5766"/>
              <a:gd name="T1" fmla="*/ 595 h 1361"/>
              <a:gd name="T2" fmla="*/ 5380 w 5766"/>
              <a:gd name="T3" fmla="*/ 780 h 1361"/>
              <a:gd name="T4" fmla="*/ 4991 w 5766"/>
              <a:gd name="T5" fmla="*/ 935 h 1361"/>
              <a:gd name="T6" fmla="*/ 4602 w 5766"/>
              <a:gd name="T7" fmla="*/ 1062 h 1361"/>
              <a:gd name="T8" fmla="*/ 4213 w 5766"/>
              <a:gd name="T9" fmla="*/ 1164 h 1361"/>
              <a:gd name="T10" fmla="*/ 3828 w 5766"/>
              <a:gd name="T11" fmla="*/ 1241 h 1361"/>
              <a:gd name="T12" fmla="*/ 3449 w 5766"/>
              <a:gd name="T13" fmla="*/ 1297 h 1361"/>
              <a:gd name="T14" fmla="*/ 3078 w 5766"/>
              <a:gd name="T15" fmla="*/ 1334 h 1361"/>
              <a:gd name="T16" fmla="*/ 2717 w 5766"/>
              <a:gd name="T17" fmla="*/ 1356 h 1361"/>
              <a:gd name="T18" fmla="*/ 2368 w 5766"/>
              <a:gd name="T19" fmla="*/ 1361 h 1361"/>
              <a:gd name="T20" fmla="*/ 2035 w 5766"/>
              <a:gd name="T21" fmla="*/ 1352 h 1361"/>
              <a:gd name="T22" fmla="*/ 1719 w 5766"/>
              <a:gd name="T23" fmla="*/ 1334 h 1361"/>
              <a:gd name="T24" fmla="*/ 1421 w 5766"/>
              <a:gd name="T25" fmla="*/ 1308 h 1361"/>
              <a:gd name="T26" fmla="*/ 1146 w 5766"/>
              <a:gd name="T27" fmla="*/ 1275 h 1361"/>
              <a:gd name="T28" fmla="*/ 895 w 5766"/>
              <a:gd name="T29" fmla="*/ 1238 h 1361"/>
              <a:gd name="T30" fmla="*/ 669 w 5766"/>
              <a:gd name="T31" fmla="*/ 1199 h 1361"/>
              <a:gd name="T32" fmla="*/ 472 w 5766"/>
              <a:gd name="T33" fmla="*/ 1160 h 1361"/>
              <a:gd name="T34" fmla="*/ 307 w 5766"/>
              <a:gd name="T35" fmla="*/ 1123 h 1361"/>
              <a:gd name="T36" fmla="*/ 173 w 5766"/>
              <a:gd name="T37" fmla="*/ 1091 h 1361"/>
              <a:gd name="T38" fmla="*/ 76 w 5766"/>
              <a:gd name="T39" fmla="*/ 1065 h 1361"/>
              <a:gd name="T40" fmla="*/ 14 w 5766"/>
              <a:gd name="T41" fmla="*/ 1047 h 1361"/>
              <a:gd name="T42" fmla="*/ 0 w 5766"/>
              <a:gd name="T43" fmla="*/ 963 h 1361"/>
              <a:gd name="T44" fmla="*/ 465 w 5766"/>
              <a:gd name="T45" fmla="*/ 1090 h 1361"/>
              <a:gd name="T46" fmla="*/ 919 w 5766"/>
              <a:gd name="T47" fmla="*/ 1183 h 1361"/>
              <a:gd name="T48" fmla="*/ 1354 w 5766"/>
              <a:gd name="T49" fmla="*/ 1245 h 1361"/>
              <a:gd name="T50" fmla="*/ 1773 w 5766"/>
              <a:gd name="T51" fmla="*/ 1276 h 1361"/>
              <a:gd name="T52" fmla="*/ 2173 w 5766"/>
              <a:gd name="T53" fmla="*/ 1282 h 1361"/>
              <a:gd name="T54" fmla="*/ 2553 w 5766"/>
              <a:gd name="T55" fmla="*/ 1264 h 1361"/>
              <a:gd name="T56" fmla="*/ 2914 w 5766"/>
              <a:gd name="T57" fmla="*/ 1225 h 1361"/>
              <a:gd name="T58" fmla="*/ 3255 w 5766"/>
              <a:gd name="T59" fmla="*/ 1169 h 1361"/>
              <a:gd name="T60" fmla="*/ 3578 w 5766"/>
              <a:gd name="T61" fmla="*/ 1097 h 1361"/>
              <a:gd name="T62" fmla="*/ 3880 w 5766"/>
              <a:gd name="T63" fmla="*/ 1010 h 1361"/>
              <a:gd name="T64" fmla="*/ 4160 w 5766"/>
              <a:gd name="T65" fmla="*/ 917 h 1361"/>
              <a:gd name="T66" fmla="*/ 4421 w 5766"/>
              <a:gd name="T67" fmla="*/ 815 h 1361"/>
              <a:gd name="T68" fmla="*/ 4659 w 5766"/>
              <a:gd name="T69" fmla="*/ 708 h 1361"/>
              <a:gd name="T70" fmla="*/ 4875 w 5766"/>
              <a:gd name="T71" fmla="*/ 600 h 1361"/>
              <a:gd name="T72" fmla="*/ 5069 w 5766"/>
              <a:gd name="T73" fmla="*/ 493 h 1361"/>
              <a:gd name="T74" fmla="*/ 5240 w 5766"/>
              <a:gd name="T75" fmla="*/ 389 h 1361"/>
              <a:gd name="T76" fmla="*/ 5387 w 5766"/>
              <a:gd name="T77" fmla="*/ 292 h 1361"/>
              <a:gd name="T78" fmla="*/ 5511 w 5766"/>
              <a:gd name="T79" fmla="*/ 204 h 1361"/>
              <a:gd name="T80" fmla="*/ 5611 w 5766"/>
              <a:gd name="T81" fmla="*/ 130 h 1361"/>
              <a:gd name="T82" fmla="*/ 5687 w 5766"/>
              <a:gd name="T83" fmla="*/ 69 h 1361"/>
              <a:gd name="T84" fmla="*/ 5738 w 5766"/>
              <a:gd name="T85" fmla="*/ 26 h 1361"/>
              <a:gd name="T86" fmla="*/ 5762 w 5766"/>
              <a:gd name="T87" fmla="*/ 4 h 1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766" h="1361">
                <a:moveTo>
                  <a:pt x="5766" y="0"/>
                </a:moveTo>
                <a:lnTo>
                  <a:pt x="5766" y="595"/>
                </a:lnTo>
                <a:lnTo>
                  <a:pt x="5574" y="692"/>
                </a:lnTo>
                <a:lnTo>
                  <a:pt x="5380" y="780"/>
                </a:lnTo>
                <a:lnTo>
                  <a:pt x="5187" y="861"/>
                </a:lnTo>
                <a:lnTo>
                  <a:pt x="4991" y="935"/>
                </a:lnTo>
                <a:lnTo>
                  <a:pt x="4798" y="1002"/>
                </a:lnTo>
                <a:lnTo>
                  <a:pt x="4602" y="1062"/>
                </a:lnTo>
                <a:lnTo>
                  <a:pt x="4407" y="1116"/>
                </a:lnTo>
                <a:lnTo>
                  <a:pt x="4213" y="1164"/>
                </a:lnTo>
                <a:lnTo>
                  <a:pt x="4020" y="1204"/>
                </a:lnTo>
                <a:lnTo>
                  <a:pt x="3828" y="1241"/>
                </a:lnTo>
                <a:lnTo>
                  <a:pt x="3638" y="1271"/>
                </a:lnTo>
                <a:lnTo>
                  <a:pt x="3449" y="1297"/>
                </a:lnTo>
                <a:lnTo>
                  <a:pt x="3263" y="1319"/>
                </a:lnTo>
                <a:lnTo>
                  <a:pt x="3078" y="1334"/>
                </a:lnTo>
                <a:lnTo>
                  <a:pt x="2896" y="1347"/>
                </a:lnTo>
                <a:lnTo>
                  <a:pt x="2717" y="1356"/>
                </a:lnTo>
                <a:lnTo>
                  <a:pt x="2541" y="1359"/>
                </a:lnTo>
                <a:lnTo>
                  <a:pt x="2368" y="1361"/>
                </a:lnTo>
                <a:lnTo>
                  <a:pt x="2199" y="1357"/>
                </a:lnTo>
                <a:lnTo>
                  <a:pt x="2035" y="1352"/>
                </a:lnTo>
                <a:lnTo>
                  <a:pt x="1875" y="1345"/>
                </a:lnTo>
                <a:lnTo>
                  <a:pt x="1719" y="1334"/>
                </a:lnTo>
                <a:lnTo>
                  <a:pt x="1567" y="1322"/>
                </a:lnTo>
                <a:lnTo>
                  <a:pt x="1421" y="1308"/>
                </a:lnTo>
                <a:lnTo>
                  <a:pt x="1282" y="1292"/>
                </a:lnTo>
                <a:lnTo>
                  <a:pt x="1146" y="1275"/>
                </a:lnTo>
                <a:lnTo>
                  <a:pt x="1018" y="1257"/>
                </a:lnTo>
                <a:lnTo>
                  <a:pt x="895" y="1238"/>
                </a:lnTo>
                <a:lnTo>
                  <a:pt x="778" y="1218"/>
                </a:lnTo>
                <a:lnTo>
                  <a:pt x="669" y="1199"/>
                </a:lnTo>
                <a:lnTo>
                  <a:pt x="567" y="1179"/>
                </a:lnTo>
                <a:lnTo>
                  <a:pt x="472" y="1160"/>
                </a:lnTo>
                <a:lnTo>
                  <a:pt x="386" y="1141"/>
                </a:lnTo>
                <a:lnTo>
                  <a:pt x="307" y="1123"/>
                </a:lnTo>
                <a:lnTo>
                  <a:pt x="236" y="1106"/>
                </a:lnTo>
                <a:lnTo>
                  <a:pt x="173" y="1091"/>
                </a:lnTo>
                <a:lnTo>
                  <a:pt x="120" y="1077"/>
                </a:lnTo>
                <a:lnTo>
                  <a:pt x="76" y="1065"/>
                </a:lnTo>
                <a:lnTo>
                  <a:pt x="41" y="1055"/>
                </a:lnTo>
                <a:lnTo>
                  <a:pt x="14" y="1047"/>
                </a:lnTo>
                <a:lnTo>
                  <a:pt x="0" y="1044"/>
                </a:lnTo>
                <a:lnTo>
                  <a:pt x="0" y="963"/>
                </a:lnTo>
                <a:lnTo>
                  <a:pt x="231" y="1030"/>
                </a:lnTo>
                <a:lnTo>
                  <a:pt x="465" y="1090"/>
                </a:lnTo>
                <a:lnTo>
                  <a:pt x="694" y="1141"/>
                </a:lnTo>
                <a:lnTo>
                  <a:pt x="919" y="1183"/>
                </a:lnTo>
                <a:lnTo>
                  <a:pt x="1139" y="1216"/>
                </a:lnTo>
                <a:lnTo>
                  <a:pt x="1354" y="1245"/>
                </a:lnTo>
                <a:lnTo>
                  <a:pt x="1565" y="1264"/>
                </a:lnTo>
                <a:lnTo>
                  <a:pt x="1773" y="1276"/>
                </a:lnTo>
                <a:lnTo>
                  <a:pt x="1974" y="1282"/>
                </a:lnTo>
                <a:lnTo>
                  <a:pt x="2173" y="1282"/>
                </a:lnTo>
                <a:lnTo>
                  <a:pt x="2365" y="1276"/>
                </a:lnTo>
                <a:lnTo>
                  <a:pt x="2553" y="1264"/>
                </a:lnTo>
                <a:lnTo>
                  <a:pt x="2736" y="1246"/>
                </a:lnTo>
                <a:lnTo>
                  <a:pt x="2914" y="1225"/>
                </a:lnTo>
                <a:lnTo>
                  <a:pt x="3088" y="1199"/>
                </a:lnTo>
                <a:lnTo>
                  <a:pt x="3255" y="1169"/>
                </a:lnTo>
                <a:lnTo>
                  <a:pt x="3419" y="1134"/>
                </a:lnTo>
                <a:lnTo>
                  <a:pt x="3578" y="1097"/>
                </a:lnTo>
                <a:lnTo>
                  <a:pt x="3733" y="1055"/>
                </a:lnTo>
                <a:lnTo>
                  <a:pt x="3880" y="1010"/>
                </a:lnTo>
                <a:lnTo>
                  <a:pt x="4023" y="965"/>
                </a:lnTo>
                <a:lnTo>
                  <a:pt x="4160" y="917"/>
                </a:lnTo>
                <a:lnTo>
                  <a:pt x="4294" y="866"/>
                </a:lnTo>
                <a:lnTo>
                  <a:pt x="4421" y="815"/>
                </a:lnTo>
                <a:lnTo>
                  <a:pt x="4542" y="762"/>
                </a:lnTo>
                <a:lnTo>
                  <a:pt x="4659" y="708"/>
                </a:lnTo>
                <a:lnTo>
                  <a:pt x="4770" y="653"/>
                </a:lnTo>
                <a:lnTo>
                  <a:pt x="4875" y="600"/>
                </a:lnTo>
                <a:lnTo>
                  <a:pt x="4974" y="546"/>
                </a:lnTo>
                <a:lnTo>
                  <a:pt x="5069" y="493"/>
                </a:lnTo>
                <a:lnTo>
                  <a:pt x="5157" y="440"/>
                </a:lnTo>
                <a:lnTo>
                  <a:pt x="5240" y="389"/>
                </a:lnTo>
                <a:lnTo>
                  <a:pt x="5315" y="340"/>
                </a:lnTo>
                <a:lnTo>
                  <a:pt x="5387" y="292"/>
                </a:lnTo>
                <a:lnTo>
                  <a:pt x="5453" y="248"/>
                </a:lnTo>
                <a:lnTo>
                  <a:pt x="5511" y="204"/>
                </a:lnTo>
                <a:lnTo>
                  <a:pt x="5564" y="166"/>
                </a:lnTo>
                <a:lnTo>
                  <a:pt x="5611" y="130"/>
                </a:lnTo>
                <a:lnTo>
                  <a:pt x="5652" y="97"/>
                </a:lnTo>
                <a:lnTo>
                  <a:pt x="5687" y="69"/>
                </a:lnTo>
                <a:lnTo>
                  <a:pt x="5715" y="44"/>
                </a:lnTo>
                <a:lnTo>
                  <a:pt x="5738" y="26"/>
                </a:lnTo>
                <a:lnTo>
                  <a:pt x="5754" y="12"/>
                </a:lnTo>
                <a:lnTo>
                  <a:pt x="5762" y="4"/>
                </a:lnTo>
                <a:lnTo>
                  <a:pt x="5766" y="0"/>
                </a:lnTo>
                <a:close/>
              </a:path>
            </a:pathLst>
          </a:custGeom>
          <a:solidFill>
            <a:srgbClr val="FFFF00">
              <a:alpha val="6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5565279" y="4624437"/>
            <a:ext cx="662388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7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</a:rPr>
              <a:t>创意酷炫摩托车</a:t>
            </a: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853311" y="5829409"/>
            <a:ext cx="63358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CREATIVE COOL MOTORCYCLE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9597727" y="6424637"/>
            <a:ext cx="2375973" cy="338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576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35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25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  <p:bldP spid="14" grpId="0" animBg="1"/>
      <p:bldP spid="16" grpId="0"/>
      <p:bldP spid="17" grpId="0"/>
      <p:bldP spid="17" grpId="1"/>
      <p:bldP spid="18" grpId="0"/>
      <p:bldP spid="1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337554" y="1672400"/>
            <a:ext cx="6062171" cy="3887853"/>
            <a:chOff x="763170" y="1585667"/>
            <a:chExt cx="5748467" cy="3686665"/>
          </a:xfrm>
        </p:grpSpPr>
        <p:graphicFrame>
          <p:nvGraphicFramePr>
            <p:cNvPr id="11" name="Chart 10"/>
            <p:cNvGraphicFramePr/>
            <p:nvPr>
              <p:extLst>
                <p:ext uri="{D42A27DB-BD31-4B8C-83A1-F6EECF244321}">
                  <p14:modId xmlns:p14="http://schemas.microsoft.com/office/powerpoint/2010/main" val="2188930077"/>
                </p:ext>
              </p:extLst>
            </p:nvPr>
          </p:nvGraphicFramePr>
          <p:xfrm>
            <a:off x="763170" y="1585667"/>
            <a:ext cx="5748467" cy="36866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2129618" y="2166128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02454" y="3149801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03171" y="3665314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520531" y="3883595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6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5520532" y="2636674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9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2781095" y="5646209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781095" y="5966057"/>
            <a:ext cx="3609595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350400" y="2284538"/>
            <a:ext cx="4176464" cy="2653214"/>
            <a:chOff x="7500839" y="1971109"/>
            <a:chExt cx="3960341" cy="2618680"/>
          </a:xfrm>
        </p:grpSpPr>
        <p:sp>
          <p:nvSpPr>
            <p:cNvPr id="24" name="Rectangle 23"/>
            <p:cNvSpPr/>
            <p:nvPr/>
          </p:nvSpPr>
          <p:spPr>
            <a:xfrm>
              <a:off x="7500839" y="1971109"/>
              <a:ext cx="3960341" cy="2618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684311" y="2202009"/>
              <a:ext cx="1413952" cy="324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84866" y="2627613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684866" y="3673005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350401" y="5458434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44978" y="5778282"/>
            <a:ext cx="40703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78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2549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5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89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8259" y="447"/>
            <a:ext cx="5822234" cy="4352447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319" y="1240456"/>
            <a:ext cx="1468114" cy="1070930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5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957" y="2415579"/>
            <a:ext cx="368283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991" y="2576581"/>
            <a:ext cx="3904768" cy="58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5938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824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十字形 47"/>
          <p:cNvSpPr/>
          <p:nvPr/>
        </p:nvSpPr>
        <p:spPr>
          <a:xfrm>
            <a:off x="9719785" y="1399653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9" name="十字形 48"/>
          <p:cNvSpPr/>
          <p:nvPr/>
        </p:nvSpPr>
        <p:spPr>
          <a:xfrm>
            <a:off x="9719785" y="4006979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6" name="组合 6"/>
          <p:cNvGrpSpPr>
            <a:grpSpLocks/>
          </p:cNvGrpSpPr>
          <p:nvPr/>
        </p:nvGrpSpPr>
        <p:grpSpPr bwMode="auto">
          <a:xfrm>
            <a:off x="1725921" y="-17858"/>
            <a:ext cx="5533869" cy="7250508"/>
            <a:chOff x="694895" y="-12700"/>
            <a:chExt cx="4833397" cy="5156200"/>
          </a:xfrm>
        </p:grpSpPr>
        <p:sp>
          <p:nvSpPr>
            <p:cNvPr id="50" name="任意多边形 49"/>
            <p:cNvSpPr/>
            <p:nvPr/>
          </p:nvSpPr>
          <p:spPr>
            <a:xfrm>
              <a:off x="1049747" y="-12700"/>
              <a:ext cx="4478545" cy="5156200"/>
            </a:xfrm>
            <a:custGeom>
              <a:avLst/>
              <a:gdLst>
                <a:gd name="connsiteX0" fmla="*/ 0 w 3810000"/>
                <a:gd name="connsiteY0" fmla="*/ 0 h 5181600"/>
                <a:gd name="connsiteX1" fmla="*/ 1079500 w 3810000"/>
                <a:gd name="connsiteY1" fmla="*/ 5181600 h 5181600"/>
                <a:gd name="connsiteX2" fmla="*/ 3810000 w 3810000"/>
                <a:gd name="connsiteY2" fmla="*/ 5181600 h 5181600"/>
                <a:gd name="connsiteX3" fmla="*/ 2514600 w 3810000"/>
                <a:gd name="connsiteY3" fmla="*/ 12700 h 5181600"/>
                <a:gd name="connsiteX4" fmla="*/ 0 w 3810000"/>
                <a:gd name="connsiteY4" fmla="*/ 0 h 518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0" h="5181600">
                  <a:moveTo>
                    <a:pt x="0" y="0"/>
                  </a:moveTo>
                  <a:lnTo>
                    <a:pt x="1079500" y="5181600"/>
                  </a:lnTo>
                  <a:lnTo>
                    <a:pt x="3810000" y="5181600"/>
                  </a:lnTo>
                  <a:lnTo>
                    <a:pt x="251460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694895" y="-12700"/>
              <a:ext cx="4478545" cy="5156200"/>
            </a:xfrm>
            <a:custGeom>
              <a:avLst/>
              <a:gdLst>
                <a:gd name="connsiteX0" fmla="*/ 0 w 3810000"/>
                <a:gd name="connsiteY0" fmla="*/ 0 h 5181600"/>
                <a:gd name="connsiteX1" fmla="*/ 1079500 w 3810000"/>
                <a:gd name="connsiteY1" fmla="*/ 5181600 h 5181600"/>
                <a:gd name="connsiteX2" fmla="*/ 3810000 w 3810000"/>
                <a:gd name="connsiteY2" fmla="*/ 5181600 h 5181600"/>
                <a:gd name="connsiteX3" fmla="*/ 2514600 w 3810000"/>
                <a:gd name="connsiteY3" fmla="*/ 12700 h 5181600"/>
                <a:gd name="connsiteX4" fmla="*/ 0 w 3810000"/>
                <a:gd name="connsiteY4" fmla="*/ 0 h 518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0" h="5181600">
                  <a:moveTo>
                    <a:pt x="0" y="0"/>
                  </a:moveTo>
                  <a:lnTo>
                    <a:pt x="1079500" y="5181600"/>
                  </a:lnTo>
                  <a:lnTo>
                    <a:pt x="3810000" y="5181600"/>
                  </a:lnTo>
                  <a:lnTo>
                    <a:pt x="251460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22"/>
          <p:cNvGrpSpPr>
            <a:grpSpLocks/>
          </p:cNvGrpSpPr>
          <p:nvPr/>
        </p:nvGrpSpPr>
        <p:grpSpPr bwMode="auto">
          <a:xfrm>
            <a:off x="1567427" y="1417512"/>
            <a:ext cx="6339730" cy="5225812"/>
            <a:chOff x="5019675" y="1520189"/>
            <a:chExt cx="3567114" cy="2941321"/>
          </a:xfrm>
        </p:grpSpPr>
        <p:pic>
          <p:nvPicPr>
            <p:cNvPr id="28681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9675" y="1520189"/>
              <a:ext cx="3567114" cy="2941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任意多边形 24"/>
            <p:cNvSpPr/>
            <p:nvPr/>
          </p:nvSpPr>
          <p:spPr>
            <a:xfrm>
              <a:off x="5206823" y="1701116"/>
              <a:ext cx="3175234" cy="1791681"/>
            </a:xfrm>
            <a:custGeom>
              <a:avLst/>
              <a:gdLst>
                <a:gd name="connsiteX0" fmla="*/ 0 w 3175000"/>
                <a:gd name="connsiteY0" fmla="*/ 0 h 1790700"/>
                <a:gd name="connsiteX1" fmla="*/ 3175000 w 3175000"/>
                <a:gd name="connsiteY1" fmla="*/ 0 h 1790700"/>
                <a:gd name="connsiteX2" fmla="*/ 3175000 w 3175000"/>
                <a:gd name="connsiteY2" fmla="*/ 1790700 h 1790700"/>
                <a:gd name="connsiteX3" fmla="*/ 12700 w 3175000"/>
                <a:gd name="connsiteY3" fmla="*/ 1790700 h 1790700"/>
                <a:gd name="connsiteX4" fmla="*/ 0 w 3175000"/>
                <a:gd name="connsiteY4" fmla="*/ 0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000" h="1790700">
                  <a:moveTo>
                    <a:pt x="0" y="0"/>
                  </a:moveTo>
                  <a:lnTo>
                    <a:pt x="3175000" y="0"/>
                  </a:lnTo>
                  <a:lnTo>
                    <a:pt x="3175000" y="1790700"/>
                  </a:lnTo>
                  <a:lnTo>
                    <a:pt x="12700" y="1790700"/>
                  </a:lnTo>
                  <a:cubicBezTo>
                    <a:pt x="8467" y="1193800"/>
                    <a:pt x="4233" y="596900"/>
                    <a:pt x="0" y="0"/>
                  </a:cubicBez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23" name="组合 7"/>
          <p:cNvGrpSpPr>
            <a:grpSpLocks/>
          </p:cNvGrpSpPr>
          <p:nvPr/>
        </p:nvGrpSpPr>
        <p:grpSpPr bwMode="auto">
          <a:xfrm>
            <a:off x="7949571" y="1417512"/>
            <a:ext cx="3960092" cy="1710504"/>
            <a:chOff x="2989865" y="602136"/>
            <a:chExt cx="2814868" cy="1216600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9" name="组合 7"/>
          <p:cNvGrpSpPr>
            <a:grpSpLocks/>
          </p:cNvGrpSpPr>
          <p:nvPr/>
        </p:nvGrpSpPr>
        <p:grpSpPr bwMode="auto">
          <a:xfrm>
            <a:off x="7949571" y="4070408"/>
            <a:ext cx="3960092" cy="1703629"/>
            <a:chOff x="2989865" y="607026"/>
            <a:chExt cx="2814868" cy="1211710"/>
          </a:xfrm>
        </p:grpSpPr>
        <p:sp>
          <p:nvSpPr>
            <p:cNvPr id="30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2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9617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603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835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8259" y="447"/>
            <a:ext cx="5822234" cy="4352447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319" y="1240456"/>
            <a:ext cx="1468114" cy="1070930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5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957" y="2415579"/>
            <a:ext cx="368283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991" y="2576581"/>
            <a:ext cx="3904768" cy="58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9580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552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直接连接符 85"/>
          <p:cNvCxnSpPr/>
          <p:nvPr/>
        </p:nvCxnSpPr>
        <p:spPr>
          <a:xfrm flipV="1">
            <a:off x="1817227" y="-162854"/>
            <a:ext cx="2046073" cy="4290466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 flipV="1">
            <a:off x="1396173" y="-1046084"/>
            <a:ext cx="2619077" cy="549201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2390729" y="2938387"/>
            <a:ext cx="1060740" cy="31381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69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569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893329" y="1308388"/>
            <a:ext cx="1573096" cy="1573096"/>
            <a:chOff x="1892209" y="1307818"/>
            <a:chExt cx="1573484" cy="1573484"/>
          </a:xfrm>
        </p:grpSpPr>
        <p:sp>
          <p:nvSpPr>
            <p:cNvPr id="4" name="椭圆 3"/>
            <p:cNvSpPr/>
            <p:nvPr/>
          </p:nvSpPr>
          <p:spPr>
            <a:xfrm>
              <a:off x="1892209" y="1307818"/>
              <a:ext cx="1573484" cy="15734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01600" dist="50800" dir="8100000" algn="tr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085569" y="1519146"/>
              <a:ext cx="1186766" cy="1260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59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目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697712" y="1138882"/>
            <a:ext cx="6062864" cy="1252637"/>
            <a:chOff x="4915789" y="1052513"/>
            <a:chExt cx="5750624" cy="1188126"/>
          </a:xfrm>
        </p:grpSpPr>
        <p:grpSp>
          <p:nvGrpSpPr>
            <p:cNvPr id="56" name="组合 55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53" name="任意多边形 52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任意多边形 54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1</a:t>
                </a:r>
                <a:endParaRPr lang="zh-CN" altLang="en-US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7373257" y="1167088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123788" y="2348961"/>
            <a:ext cx="6062864" cy="1252637"/>
            <a:chOff x="4915789" y="1052513"/>
            <a:chExt cx="5750624" cy="1188126"/>
          </a:xfrm>
        </p:grpSpPr>
        <p:grpSp>
          <p:nvGrpSpPr>
            <p:cNvPr id="64" name="组合 63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66" name="任意多边形 65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任意多边形 66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任意多边形 67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2</a:t>
                </a:r>
                <a:endParaRPr lang="zh-CN" altLang="en-US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5" name="文本框 64"/>
            <p:cNvSpPr txBox="1"/>
            <p:nvPr/>
          </p:nvSpPr>
          <p:spPr>
            <a:xfrm>
              <a:off x="7373257" y="117461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549865" y="3708844"/>
            <a:ext cx="6062864" cy="1252637"/>
            <a:chOff x="4915789" y="1052513"/>
            <a:chExt cx="5750624" cy="1188126"/>
          </a:xfrm>
        </p:grpSpPr>
        <p:grpSp>
          <p:nvGrpSpPr>
            <p:cNvPr id="70" name="组合 69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72" name="任意多边形 71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任意多边形 72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任意多边形 73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3</a:t>
                </a:r>
                <a:endParaRPr lang="zh-CN" altLang="en-US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文本框 70"/>
            <p:cNvSpPr txBox="1"/>
            <p:nvPr/>
          </p:nvSpPr>
          <p:spPr>
            <a:xfrm>
              <a:off x="7373257" y="117461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975942" y="5012628"/>
            <a:ext cx="6062864" cy="1252637"/>
            <a:chOff x="4915789" y="1052513"/>
            <a:chExt cx="5750624" cy="1188126"/>
          </a:xfrm>
        </p:grpSpPr>
        <p:grpSp>
          <p:nvGrpSpPr>
            <p:cNvPr id="76" name="组合 75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78" name="任意多边形 77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4</a:t>
                </a:r>
                <a:endParaRPr lang="zh-CN" altLang="en-US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7" name="文本框 76"/>
            <p:cNvSpPr txBox="1"/>
            <p:nvPr/>
          </p:nvSpPr>
          <p:spPr>
            <a:xfrm>
              <a:off x="7373257" y="118945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1603792" y="2622468"/>
            <a:ext cx="888837" cy="922143"/>
            <a:chOff x="2797919" y="2726482"/>
            <a:chExt cx="843062" cy="874652"/>
          </a:xfrm>
        </p:grpSpPr>
        <p:sp>
          <p:nvSpPr>
            <p:cNvPr id="5" name="椭圆 4"/>
            <p:cNvSpPr/>
            <p:nvPr/>
          </p:nvSpPr>
          <p:spPr>
            <a:xfrm>
              <a:off x="2797919" y="2726482"/>
              <a:ext cx="843062" cy="8430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863557" y="2836477"/>
              <a:ext cx="742783" cy="764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64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录</a:t>
              </a:r>
            </a:p>
          </p:txBody>
        </p:sp>
      </p:grpSp>
      <p:cxnSp>
        <p:nvCxnSpPr>
          <p:cNvPr id="85" name="直接连接符 84"/>
          <p:cNvCxnSpPr/>
          <p:nvPr/>
        </p:nvCxnSpPr>
        <p:spPr>
          <a:xfrm flipV="1">
            <a:off x="-2090648" y="3484994"/>
            <a:ext cx="4006805" cy="8401977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585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383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0"/>
            <a:ext cx="12858044" cy="3616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5" name="组合 28"/>
          <p:cNvGrpSpPr>
            <a:grpSpLocks/>
          </p:cNvGrpSpPr>
          <p:nvPr/>
        </p:nvGrpSpPr>
        <p:grpSpPr bwMode="auto">
          <a:xfrm>
            <a:off x="5520830" y="926405"/>
            <a:ext cx="2435438" cy="5348589"/>
            <a:chOff x="3656150" y="2030967"/>
            <a:chExt cx="1289891" cy="2833096"/>
          </a:xfrm>
        </p:grpSpPr>
        <p:sp>
          <p:nvSpPr>
            <p:cNvPr id="30" name="任意多边形 29"/>
            <p:cNvSpPr/>
            <p:nvPr/>
          </p:nvSpPr>
          <p:spPr bwMode="auto">
            <a:xfrm>
              <a:off x="3656150" y="2030967"/>
              <a:ext cx="1289891" cy="2833096"/>
            </a:xfrm>
            <a:custGeom>
              <a:avLst/>
              <a:gdLst>
                <a:gd name="connsiteX0" fmla="*/ 1145560 w 1685607"/>
                <a:gd name="connsiteY0" fmla="*/ 0 h 3702114"/>
                <a:gd name="connsiteX1" fmla="*/ 1424766 w 1685607"/>
                <a:gd name="connsiteY1" fmla="*/ 0 h 3702114"/>
                <a:gd name="connsiteX2" fmla="*/ 1424766 w 1685607"/>
                <a:gd name="connsiteY2" fmla="*/ 22924 h 3702114"/>
                <a:gd name="connsiteX3" fmla="*/ 1461809 w 1685607"/>
                <a:gd name="connsiteY3" fmla="*/ 22924 h 3702114"/>
                <a:gd name="connsiteX4" fmla="*/ 1685607 w 1685607"/>
                <a:gd name="connsiteY4" fmla="*/ 246722 h 3702114"/>
                <a:gd name="connsiteX5" fmla="*/ 1685607 w 1685607"/>
                <a:gd name="connsiteY5" fmla="*/ 3478316 h 3702114"/>
                <a:gd name="connsiteX6" fmla="*/ 1461809 w 1685607"/>
                <a:gd name="connsiteY6" fmla="*/ 3702114 h 3702114"/>
                <a:gd name="connsiteX7" fmla="*/ 223798 w 1685607"/>
                <a:gd name="connsiteY7" fmla="*/ 3702114 h 3702114"/>
                <a:gd name="connsiteX8" fmla="*/ 0 w 1685607"/>
                <a:gd name="connsiteY8" fmla="*/ 3478316 h 3702114"/>
                <a:gd name="connsiteX9" fmla="*/ 0 w 1685607"/>
                <a:gd name="connsiteY9" fmla="*/ 246722 h 3702114"/>
                <a:gd name="connsiteX10" fmla="*/ 223798 w 1685607"/>
                <a:gd name="connsiteY10" fmla="*/ 22924 h 3702114"/>
                <a:gd name="connsiteX11" fmla="*/ 1145560 w 1685607"/>
                <a:gd name="connsiteY11" fmla="*/ 22924 h 370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5607" h="3702114">
                  <a:moveTo>
                    <a:pt x="1145560" y="0"/>
                  </a:moveTo>
                  <a:lnTo>
                    <a:pt x="1424766" y="0"/>
                  </a:lnTo>
                  <a:lnTo>
                    <a:pt x="1424766" y="22924"/>
                  </a:lnTo>
                  <a:lnTo>
                    <a:pt x="1461809" y="22924"/>
                  </a:lnTo>
                  <a:cubicBezTo>
                    <a:pt x="1585409" y="22924"/>
                    <a:pt x="1685607" y="123122"/>
                    <a:pt x="1685607" y="246722"/>
                  </a:cubicBezTo>
                  <a:lnTo>
                    <a:pt x="1685607" y="3478316"/>
                  </a:lnTo>
                  <a:cubicBezTo>
                    <a:pt x="1685607" y="3601916"/>
                    <a:pt x="1585409" y="3702114"/>
                    <a:pt x="1461809" y="3702114"/>
                  </a:cubicBezTo>
                  <a:lnTo>
                    <a:pt x="223798" y="3702114"/>
                  </a:lnTo>
                  <a:cubicBezTo>
                    <a:pt x="100198" y="3702114"/>
                    <a:pt x="0" y="3601916"/>
                    <a:pt x="0" y="3478316"/>
                  </a:cubicBezTo>
                  <a:lnTo>
                    <a:pt x="0" y="246722"/>
                  </a:lnTo>
                  <a:cubicBezTo>
                    <a:pt x="0" y="123122"/>
                    <a:pt x="100198" y="22924"/>
                    <a:pt x="223798" y="22924"/>
                  </a:cubicBezTo>
                  <a:lnTo>
                    <a:pt x="1145560" y="229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/>
            </a:p>
          </p:txBody>
        </p:sp>
        <p:sp>
          <p:nvSpPr>
            <p:cNvPr id="31" name="矩形 30"/>
            <p:cNvSpPr/>
            <p:nvPr/>
          </p:nvSpPr>
          <p:spPr bwMode="auto">
            <a:xfrm>
              <a:off x="3656150" y="2410526"/>
              <a:ext cx="1289891" cy="2021951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98" dirty="0"/>
                <a:t> </a:t>
              </a:r>
              <a:endParaRPr lang="zh-CN" altLang="en-US" sz="1898" dirty="0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085858" y="1625006"/>
            <a:ext cx="3960092" cy="1732433"/>
            <a:chOff x="2989865" y="602136"/>
            <a:chExt cx="2814868" cy="123219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7"/>
          <p:cNvGrpSpPr>
            <a:grpSpLocks/>
          </p:cNvGrpSpPr>
          <p:nvPr/>
        </p:nvGrpSpPr>
        <p:grpSpPr bwMode="auto">
          <a:xfrm>
            <a:off x="8085858" y="4277902"/>
            <a:ext cx="3960092" cy="1703629"/>
            <a:chOff x="2989865" y="607026"/>
            <a:chExt cx="2814868" cy="1211710"/>
          </a:xfrm>
        </p:grpSpPr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37" name="组合 7"/>
          <p:cNvGrpSpPr>
            <a:grpSpLocks/>
          </p:cNvGrpSpPr>
          <p:nvPr/>
        </p:nvGrpSpPr>
        <p:grpSpPr bwMode="auto">
          <a:xfrm>
            <a:off x="1195531" y="1625006"/>
            <a:ext cx="3960092" cy="1732433"/>
            <a:chOff x="2989865" y="602136"/>
            <a:chExt cx="2814868" cy="1232197"/>
          </a:xfrm>
        </p:grpSpPr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0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组合 7"/>
          <p:cNvGrpSpPr>
            <a:grpSpLocks/>
          </p:cNvGrpSpPr>
          <p:nvPr/>
        </p:nvGrpSpPr>
        <p:grpSpPr bwMode="auto">
          <a:xfrm>
            <a:off x="1195531" y="4277902"/>
            <a:ext cx="3960092" cy="1703629"/>
            <a:chOff x="2989865" y="607026"/>
            <a:chExt cx="2814868" cy="1211710"/>
          </a:xfrm>
        </p:grpSpPr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81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354" y="1672109"/>
            <a:ext cx="12879995" cy="5560034"/>
          </a:xfrm>
          <a:custGeom>
            <a:avLst/>
            <a:gdLst>
              <a:gd name="T0" fmla="*/ 5766 w 5766"/>
              <a:gd name="T1" fmla="*/ 0 h 2072"/>
              <a:gd name="T2" fmla="*/ 5766 w 5766"/>
              <a:gd name="T3" fmla="*/ 2072 h 2072"/>
              <a:gd name="T4" fmla="*/ 0 w 5766"/>
              <a:gd name="T5" fmla="*/ 2072 h 2072"/>
              <a:gd name="T6" fmla="*/ 0 w 5766"/>
              <a:gd name="T7" fmla="*/ 1396 h 2072"/>
              <a:gd name="T8" fmla="*/ 248 w 5766"/>
              <a:gd name="T9" fmla="*/ 1433 h 2072"/>
              <a:gd name="T10" fmla="*/ 497 w 5766"/>
              <a:gd name="T11" fmla="*/ 1463 h 2072"/>
              <a:gd name="T12" fmla="*/ 738 w 5766"/>
              <a:gd name="T13" fmla="*/ 1488 h 2072"/>
              <a:gd name="T14" fmla="*/ 974 w 5766"/>
              <a:gd name="T15" fmla="*/ 1503 h 2072"/>
              <a:gd name="T16" fmla="*/ 1204 w 5766"/>
              <a:gd name="T17" fmla="*/ 1514 h 2072"/>
              <a:gd name="T18" fmla="*/ 1428 w 5766"/>
              <a:gd name="T19" fmla="*/ 1518 h 2072"/>
              <a:gd name="T20" fmla="*/ 1648 w 5766"/>
              <a:gd name="T21" fmla="*/ 1516 h 2072"/>
              <a:gd name="T22" fmla="*/ 1859 w 5766"/>
              <a:gd name="T23" fmla="*/ 1509 h 2072"/>
              <a:gd name="T24" fmla="*/ 2067 w 5766"/>
              <a:gd name="T25" fmla="*/ 1496 h 2072"/>
              <a:gd name="T26" fmla="*/ 2268 w 5766"/>
              <a:gd name="T27" fmla="*/ 1479 h 2072"/>
              <a:gd name="T28" fmla="*/ 2463 w 5766"/>
              <a:gd name="T29" fmla="*/ 1458 h 2072"/>
              <a:gd name="T30" fmla="*/ 2652 w 5766"/>
              <a:gd name="T31" fmla="*/ 1431 h 2072"/>
              <a:gd name="T32" fmla="*/ 2835 w 5766"/>
              <a:gd name="T33" fmla="*/ 1401 h 2072"/>
              <a:gd name="T34" fmla="*/ 3013 w 5766"/>
              <a:gd name="T35" fmla="*/ 1366 h 2072"/>
              <a:gd name="T36" fmla="*/ 3185 w 5766"/>
              <a:gd name="T37" fmla="*/ 1329 h 2072"/>
              <a:gd name="T38" fmla="*/ 3352 w 5766"/>
              <a:gd name="T39" fmla="*/ 1287 h 2072"/>
              <a:gd name="T40" fmla="*/ 3513 w 5766"/>
              <a:gd name="T41" fmla="*/ 1245 h 2072"/>
              <a:gd name="T42" fmla="*/ 3667 w 5766"/>
              <a:gd name="T43" fmla="*/ 1197 h 2072"/>
              <a:gd name="T44" fmla="*/ 3817 w 5766"/>
              <a:gd name="T45" fmla="*/ 1148 h 2072"/>
              <a:gd name="T46" fmla="*/ 3960 w 5766"/>
              <a:gd name="T47" fmla="*/ 1097 h 2072"/>
              <a:gd name="T48" fmla="*/ 4099 w 5766"/>
              <a:gd name="T49" fmla="*/ 1044 h 2072"/>
              <a:gd name="T50" fmla="*/ 4231 w 5766"/>
              <a:gd name="T51" fmla="*/ 991 h 2072"/>
              <a:gd name="T52" fmla="*/ 4358 w 5766"/>
              <a:gd name="T53" fmla="*/ 935 h 2072"/>
              <a:gd name="T54" fmla="*/ 4479 w 5766"/>
              <a:gd name="T55" fmla="*/ 879 h 2072"/>
              <a:gd name="T56" fmla="*/ 4593 w 5766"/>
              <a:gd name="T57" fmla="*/ 822 h 2072"/>
              <a:gd name="T58" fmla="*/ 4704 w 5766"/>
              <a:gd name="T59" fmla="*/ 766 h 2072"/>
              <a:gd name="T60" fmla="*/ 4808 w 5766"/>
              <a:gd name="T61" fmla="*/ 708 h 2072"/>
              <a:gd name="T62" fmla="*/ 4909 w 5766"/>
              <a:gd name="T63" fmla="*/ 651 h 2072"/>
              <a:gd name="T64" fmla="*/ 5002 w 5766"/>
              <a:gd name="T65" fmla="*/ 595 h 2072"/>
              <a:gd name="T66" fmla="*/ 5090 w 5766"/>
              <a:gd name="T67" fmla="*/ 539 h 2072"/>
              <a:gd name="T68" fmla="*/ 5173 w 5766"/>
              <a:gd name="T69" fmla="*/ 484 h 2072"/>
              <a:gd name="T70" fmla="*/ 5248 w 5766"/>
              <a:gd name="T71" fmla="*/ 431 h 2072"/>
              <a:gd name="T72" fmla="*/ 5321 w 5766"/>
              <a:gd name="T73" fmla="*/ 380 h 2072"/>
              <a:gd name="T74" fmla="*/ 5387 w 5766"/>
              <a:gd name="T75" fmla="*/ 331 h 2072"/>
              <a:gd name="T76" fmla="*/ 5447 w 5766"/>
              <a:gd name="T77" fmla="*/ 284 h 2072"/>
              <a:gd name="T78" fmla="*/ 5504 w 5766"/>
              <a:gd name="T79" fmla="*/ 240 h 2072"/>
              <a:gd name="T80" fmla="*/ 5553 w 5766"/>
              <a:gd name="T81" fmla="*/ 197 h 2072"/>
              <a:gd name="T82" fmla="*/ 5599 w 5766"/>
              <a:gd name="T83" fmla="*/ 159 h 2072"/>
              <a:gd name="T84" fmla="*/ 5637 w 5766"/>
              <a:gd name="T85" fmla="*/ 123 h 2072"/>
              <a:gd name="T86" fmla="*/ 5673 w 5766"/>
              <a:gd name="T87" fmla="*/ 93 h 2072"/>
              <a:gd name="T88" fmla="*/ 5701 w 5766"/>
              <a:gd name="T89" fmla="*/ 65 h 2072"/>
              <a:gd name="T90" fmla="*/ 5724 w 5766"/>
              <a:gd name="T91" fmla="*/ 42 h 2072"/>
              <a:gd name="T92" fmla="*/ 5743 w 5766"/>
              <a:gd name="T93" fmla="*/ 25 h 2072"/>
              <a:gd name="T94" fmla="*/ 5755 w 5766"/>
              <a:gd name="T95" fmla="*/ 11 h 2072"/>
              <a:gd name="T96" fmla="*/ 5764 w 5766"/>
              <a:gd name="T97" fmla="*/ 2 h 2072"/>
              <a:gd name="T98" fmla="*/ 5766 w 5766"/>
              <a:gd name="T99" fmla="*/ 0 h 2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766" h="2072">
                <a:moveTo>
                  <a:pt x="5766" y="0"/>
                </a:moveTo>
                <a:lnTo>
                  <a:pt x="5766" y="2072"/>
                </a:lnTo>
                <a:lnTo>
                  <a:pt x="0" y="2072"/>
                </a:lnTo>
                <a:lnTo>
                  <a:pt x="0" y="1396"/>
                </a:lnTo>
                <a:lnTo>
                  <a:pt x="248" y="1433"/>
                </a:lnTo>
                <a:lnTo>
                  <a:pt x="497" y="1463"/>
                </a:lnTo>
                <a:lnTo>
                  <a:pt x="738" y="1488"/>
                </a:lnTo>
                <a:lnTo>
                  <a:pt x="974" y="1503"/>
                </a:lnTo>
                <a:lnTo>
                  <a:pt x="1204" y="1514"/>
                </a:lnTo>
                <a:lnTo>
                  <a:pt x="1428" y="1518"/>
                </a:lnTo>
                <a:lnTo>
                  <a:pt x="1648" y="1516"/>
                </a:lnTo>
                <a:lnTo>
                  <a:pt x="1859" y="1509"/>
                </a:lnTo>
                <a:lnTo>
                  <a:pt x="2067" y="1496"/>
                </a:lnTo>
                <a:lnTo>
                  <a:pt x="2268" y="1479"/>
                </a:lnTo>
                <a:lnTo>
                  <a:pt x="2463" y="1458"/>
                </a:lnTo>
                <a:lnTo>
                  <a:pt x="2652" y="1431"/>
                </a:lnTo>
                <a:lnTo>
                  <a:pt x="2835" y="1401"/>
                </a:lnTo>
                <a:lnTo>
                  <a:pt x="3013" y="1366"/>
                </a:lnTo>
                <a:lnTo>
                  <a:pt x="3185" y="1329"/>
                </a:lnTo>
                <a:lnTo>
                  <a:pt x="3352" y="1287"/>
                </a:lnTo>
                <a:lnTo>
                  <a:pt x="3513" y="1245"/>
                </a:lnTo>
                <a:lnTo>
                  <a:pt x="3667" y="1197"/>
                </a:lnTo>
                <a:lnTo>
                  <a:pt x="3817" y="1148"/>
                </a:lnTo>
                <a:lnTo>
                  <a:pt x="3960" y="1097"/>
                </a:lnTo>
                <a:lnTo>
                  <a:pt x="4099" y="1044"/>
                </a:lnTo>
                <a:lnTo>
                  <a:pt x="4231" y="991"/>
                </a:lnTo>
                <a:lnTo>
                  <a:pt x="4358" y="935"/>
                </a:lnTo>
                <a:lnTo>
                  <a:pt x="4479" y="879"/>
                </a:lnTo>
                <a:lnTo>
                  <a:pt x="4593" y="822"/>
                </a:lnTo>
                <a:lnTo>
                  <a:pt x="4704" y="766"/>
                </a:lnTo>
                <a:lnTo>
                  <a:pt x="4808" y="708"/>
                </a:lnTo>
                <a:lnTo>
                  <a:pt x="4909" y="651"/>
                </a:lnTo>
                <a:lnTo>
                  <a:pt x="5002" y="595"/>
                </a:lnTo>
                <a:lnTo>
                  <a:pt x="5090" y="539"/>
                </a:lnTo>
                <a:lnTo>
                  <a:pt x="5173" y="484"/>
                </a:lnTo>
                <a:lnTo>
                  <a:pt x="5248" y="431"/>
                </a:lnTo>
                <a:lnTo>
                  <a:pt x="5321" y="380"/>
                </a:lnTo>
                <a:lnTo>
                  <a:pt x="5387" y="331"/>
                </a:lnTo>
                <a:lnTo>
                  <a:pt x="5447" y="284"/>
                </a:lnTo>
                <a:lnTo>
                  <a:pt x="5504" y="240"/>
                </a:lnTo>
                <a:lnTo>
                  <a:pt x="5553" y="197"/>
                </a:lnTo>
                <a:lnTo>
                  <a:pt x="5599" y="159"/>
                </a:lnTo>
                <a:lnTo>
                  <a:pt x="5637" y="123"/>
                </a:lnTo>
                <a:lnTo>
                  <a:pt x="5673" y="93"/>
                </a:lnTo>
                <a:lnTo>
                  <a:pt x="5701" y="65"/>
                </a:lnTo>
                <a:lnTo>
                  <a:pt x="5724" y="42"/>
                </a:lnTo>
                <a:lnTo>
                  <a:pt x="5743" y="25"/>
                </a:lnTo>
                <a:lnTo>
                  <a:pt x="5755" y="11"/>
                </a:lnTo>
                <a:lnTo>
                  <a:pt x="5764" y="2"/>
                </a:lnTo>
                <a:lnTo>
                  <a:pt x="5766" y="0"/>
                </a:lnTo>
                <a:close/>
              </a:path>
            </a:pathLst>
          </a:custGeom>
          <a:solidFill>
            <a:srgbClr val="00B050">
              <a:alpha val="69804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354" y="3640372"/>
            <a:ext cx="12879995" cy="3038160"/>
          </a:xfrm>
          <a:custGeom>
            <a:avLst/>
            <a:gdLst>
              <a:gd name="T0" fmla="*/ 5766 w 5766"/>
              <a:gd name="T1" fmla="*/ 595 h 1361"/>
              <a:gd name="T2" fmla="*/ 5380 w 5766"/>
              <a:gd name="T3" fmla="*/ 780 h 1361"/>
              <a:gd name="T4" fmla="*/ 4991 w 5766"/>
              <a:gd name="T5" fmla="*/ 935 h 1361"/>
              <a:gd name="T6" fmla="*/ 4602 w 5766"/>
              <a:gd name="T7" fmla="*/ 1062 h 1361"/>
              <a:gd name="T8" fmla="*/ 4213 w 5766"/>
              <a:gd name="T9" fmla="*/ 1164 h 1361"/>
              <a:gd name="T10" fmla="*/ 3828 w 5766"/>
              <a:gd name="T11" fmla="*/ 1241 h 1361"/>
              <a:gd name="T12" fmla="*/ 3449 w 5766"/>
              <a:gd name="T13" fmla="*/ 1297 h 1361"/>
              <a:gd name="T14" fmla="*/ 3078 w 5766"/>
              <a:gd name="T15" fmla="*/ 1334 h 1361"/>
              <a:gd name="T16" fmla="*/ 2717 w 5766"/>
              <a:gd name="T17" fmla="*/ 1356 h 1361"/>
              <a:gd name="T18" fmla="*/ 2368 w 5766"/>
              <a:gd name="T19" fmla="*/ 1361 h 1361"/>
              <a:gd name="T20" fmla="*/ 2035 w 5766"/>
              <a:gd name="T21" fmla="*/ 1352 h 1361"/>
              <a:gd name="T22" fmla="*/ 1719 w 5766"/>
              <a:gd name="T23" fmla="*/ 1334 h 1361"/>
              <a:gd name="T24" fmla="*/ 1421 w 5766"/>
              <a:gd name="T25" fmla="*/ 1308 h 1361"/>
              <a:gd name="T26" fmla="*/ 1146 w 5766"/>
              <a:gd name="T27" fmla="*/ 1275 h 1361"/>
              <a:gd name="T28" fmla="*/ 895 w 5766"/>
              <a:gd name="T29" fmla="*/ 1238 h 1361"/>
              <a:gd name="T30" fmla="*/ 669 w 5766"/>
              <a:gd name="T31" fmla="*/ 1199 h 1361"/>
              <a:gd name="T32" fmla="*/ 472 w 5766"/>
              <a:gd name="T33" fmla="*/ 1160 h 1361"/>
              <a:gd name="T34" fmla="*/ 307 w 5766"/>
              <a:gd name="T35" fmla="*/ 1123 h 1361"/>
              <a:gd name="T36" fmla="*/ 173 w 5766"/>
              <a:gd name="T37" fmla="*/ 1091 h 1361"/>
              <a:gd name="T38" fmla="*/ 76 w 5766"/>
              <a:gd name="T39" fmla="*/ 1065 h 1361"/>
              <a:gd name="T40" fmla="*/ 14 w 5766"/>
              <a:gd name="T41" fmla="*/ 1047 h 1361"/>
              <a:gd name="T42" fmla="*/ 0 w 5766"/>
              <a:gd name="T43" fmla="*/ 963 h 1361"/>
              <a:gd name="T44" fmla="*/ 465 w 5766"/>
              <a:gd name="T45" fmla="*/ 1090 h 1361"/>
              <a:gd name="T46" fmla="*/ 919 w 5766"/>
              <a:gd name="T47" fmla="*/ 1183 h 1361"/>
              <a:gd name="T48" fmla="*/ 1354 w 5766"/>
              <a:gd name="T49" fmla="*/ 1245 h 1361"/>
              <a:gd name="T50" fmla="*/ 1773 w 5766"/>
              <a:gd name="T51" fmla="*/ 1276 h 1361"/>
              <a:gd name="T52" fmla="*/ 2173 w 5766"/>
              <a:gd name="T53" fmla="*/ 1282 h 1361"/>
              <a:gd name="T54" fmla="*/ 2553 w 5766"/>
              <a:gd name="T55" fmla="*/ 1264 h 1361"/>
              <a:gd name="T56" fmla="*/ 2914 w 5766"/>
              <a:gd name="T57" fmla="*/ 1225 h 1361"/>
              <a:gd name="T58" fmla="*/ 3255 w 5766"/>
              <a:gd name="T59" fmla="*/ 1169 h 1361"/>
              <a:gd name="T60" fmla="*/ 3578 w 5766"/>
              <a:gd name="T61" fmla="*/ 1097 h 1361"/>
              <a:gd name="T62" fmla="*/ 3880 w 5766"/>
              <a:gd name="T63" fmla="*/ 1010 h 1361"/>
              <a:gd name="T64" fmla="*/ 4160 w 5766"/>
              <a:gd name="T65" fmla="*/ 917 h 1361"/>
              <a:gd name="T66" fmla="*/ 4421 w 5766"/>
              <a:gd name="T67" fmla="*/ 815 h 1361"/>
              <a:gd name="T68" fmla="*/ 4659 w 5766"/>
              <a:gd name="T69" fmla="*/ 708 h 1361"/>
              <a:gd name="T70" fmla="*/ 4875 w 5766"/>
              <a:gd name="T71" fmla="*/ 600 h 1361"/>
              <a:gd name="T72" fmla="*/ 5069 w 5766"/>
              <a:gd name="T73" fmla="*/ 493 h 1361"/>
              <a:gd name="T74" fmla="*/ 5240 w 5766"/>
              <a:gd name="T75" fmla="*/ 389 h 1361"/>
              <a:gd name="T76" fmla="*/ 5387 w 5766"/>
              <a:gd name="T77" fmla="*/ 292 h 1361"/>
              <a:gd name="T78" fmla="*/ 5511 w 5766"/>
              <a:gd name="T79" fmla="*/ 204 h 1361"/>
              <a:gd name="T80" fmla="*/ 5611 w 5766"/>
              <a:gd name="T81" fmla="*/ 130 h 1361"/>
              <a:gd name="T82" fmla="*/ 5687 w 5766"/>
              <a:gd name="T83" fmla="*/ 69 h 1361"/>
              <a:gd name="T84" fmla="*/ 5738 w 5766"/>
              <a:gd name="T85" fmla="*/ 26 h 1361"/>
              <a:gd name="T86" fmla="*/ 5762 w 5766"/>
              <a:gd name="T87" fmla="*/ 4 h 1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766" h="1361">
                <a:moveTo>
                  <a:pt x="5766" y="0"/>
                </a:moveTo>
                <a:lnTo>
                  <a:pt x="5766" y="595"/>
                </a:lnTo>
                <a:lnTo>
                  <a:pt x="5574" y="692"/>
                </a:lnTo>
                <a:lnTo>
                  <a:pt x="5380" y="780"/>
                </a:lnTo>
                <a:lnTo>
                  <a:pt x="5187" y="861"/>
                </a:lnTo>
                <a:lnTo>
                  <a:pt x="4991" y="935"/>
                </a:lnTo>
                <a:lnTo>
                  <a:pt x="4798" y="1002"/>
                </a:lnTo>
                <a:lnTo>
                  <a:pt x="4602" y="1062"/>
                </a:lnTo>
                <a:lnTo>
                  <a:pt x="4407" y="1116"/>
                </a:lnTo>
                <a:lnTo>
                  <a:pt x="4213" y="1164"/>
                </a:lnTo>
                <a:lnTo>
                  <a:pt x="4020" y="1204"/>
                </a:lnTo>
                <a:lnTo>
                  <a:pt x="3828" y="1241"/>
                </a:lnTo>
                <a:lnTo>
                  <a:pt x="3638" y="1271"/>
                </a:lnTo>
                <a:lnTo>
                  <a:pt x="3449" y="1297"/>
                </a:lnTo>
                <a:lnTo>
                  <a:pt x="3263" y="1319"/>
                </a:lnTo>
                <a:lnTo>
                  <a:pt x="3078" y="1334"/>
                </a:lnTo>
                <a:lnTo>
                  <a:pt x="2896" y="1347"/>
                </a:lnTo>
                <a:lnTo>
                  <a:pt x="2717" y="1356"/>
                </a:lnTo>
                <a:lnTo>
                  <a:pt x="2541" y="1359"/>
                </a:lnTo>
                <a:lnTo>
                  <a:pt x="2368" y="1361"/>
                </a:lnTo>
                <a:lnTo>
                  <a:pt x="2199" y="1357"/>
                </a:lnTo>
                <a:lnTo>
                  <a:pt x="2035" y="1352"/>
                </a:lnTo>
                <a:lnTo>
                  <a:pt x="1875" y="1345"/>
                </a:lnTo>
                <a:lnTo>
                  <a:pt x="1719" y="1334"/>
                </a:lnTo>
                <a:lnTo>
                  <a:pt x="1567" y="1322"/>
                </a:lnTo>
                <a:lnTo>
                  <a:pt x="1421" y="1308"/>
                </a:lnTo>
                <a:lnTo>
                  <a:pt x="1282" y="1292"/>
                </a:lnTo>
                <a:lnTo>
                  <a:pt x="1146" y="1275"/>
                </a:lnTo>
                <a:lnTo>
                  <a:pt x="1018" y="1257"/>
                </a:lnTo>
                <a:lnTo>
                  <a:pt x="895" y="1238"/>
                </a:lnTo>
                <a:lnTo>
                  <a:pt x="778" y="1218"/>
                </a:lnTo>
                <a:lnTo>
                  <a:pt x="669" y="1199"/>
                </a:lnTo>
                <a:lnTo>
                  <a:pt x="567" y="1179"/>
                </a:lnTo>
                <a:lnTo>
                  <a:pt x="472" y="1160"/>
                </a:lnTo>
                <a:lnTo>
                  <a:pt x="386" y="1141"/>
                </a:lnTo>
                <a:lnTo>
                  <a:pt x="307" y="1123"/>
                </a:lnTo>
                <a:lnTo>
                  <a:pt x="236" y="1106"/>
                </a:lnTo>
                <a:lnTo>
                  <a:pt x="173" y="1091"/>
                </a:lnTo>
                <a:lnTo>
                  <a:pt x="120" y="1077"/>
                </a:lnTo>
                <a:lnTo>
                  <a:pt x="76" y="1065"/>
                </a:lnTo>
                <a:lnTo>
                  <a:pt x="41" y="1055"/>
                </a:lnTo>
                <a:lnTo>
                  <a:pt x="14" y="1047"/>
                </a:lnTo>
                <a:lnTo>
                  <a:pt x="0" y="1044"/>
                </a:lnTo>
                <a:lnTo>
                  <a:pt x="0" y="963"/>
                </a:lnTo>
                <a:lnTo>
                  <a:pt x="231" y="1030"/>
                </a:lnTo>
                <a:lnTo>
                  <a:pt x="465" y="1090"/>
                </a:lnTo>
                <a:lnTo>
                  <a:pt x="694" y="1141"/>
                </a:lnTo>
                <a:lnTo>
                  <a:pt x="919" y="1183"/>
                </a:lnTo>
                <a:lnTo>
                  <a:pt x="1139" y="1216"/>
                </a:lnTo>
                <a:lnTo>
                  <a:pt x="1354" y="1245"/>
                </a:lnTo>
                <a:lnTo>
                  <a:pt x="1565" y="1264"/>
                </a:lnTo>
                <a:lnTo>
                  <a:pt x="1773" y="1276"/>
                </a:lnTo>
                <a:lnTo>
                  <a:pt x="1974" y="1282"/>
                </a:lnTo>
                <a:lnTo>
                  <a:pt x="2173" y="1282"/>
                </a:lnTo>
                <a:lnTo>
                  <a:pt x="2365" y="1276"/>
                </a:lnTo>
                <a:lnTo>
                  <a:pt x="2553" y="1264"/>
                </a:lnTo>
                <a:lnTo>
                  <a:pt x="2736" y="1246"/>
                </a:lnTo>
                <a:lnTo>
                  <a:pt x="2914" y="1225"/>
                </a:lnTo>
                <a:lnTo>
                  <a:pt x="3088" y="1199"/>
                </a:lnTo>
                <a:lnTo>
                  <a:pt x="3255" y="1169"/>
                </a:lnTo>
                <a:lnTo>
                  <a:pt x="3419" y="1134"/>
                </a:lnTo>
                <a:lnTo>
                  <a:pt x="3578" y="1097"/>
                </a:lnTo>
                <a:lnTo>
                  <a:pt x="3733" y="1055"/>
                </a:lnTo>
                <a:lnTo>
                  <a:pt x="3880" y="1010"/>
                </a:lnTo>
                <a:lnTo>
                  <a:pt x="4023" y="965"/>
                </a:lnTo>
                <a:lnTo>
                  <a:pt x="4160" y="917"/>
                </a:lnTo>
                <a:lnTo>
                  <a:pt x="4294" y="866"/>
                </a:lnTo>
                <a:lnTo>
                  <a:pt x="4421" y="815"/>
                </a:lnTo>
                <a:lnTo>
                  <a:pt x="4542" y="762"/>
                </a:lnTo>
                <a:lnTo>
                  <a:pt x="4659" y="708"/>
                </a:lnTo>
                <a:lnTo>
                  <a:pt x="4770" y="653"/>
                </a:lnTo>
                <a:lnTo>
                  <a:pt x="4875" y="600"/>
                </a:lnTo>
                <a:lnTo>
                  <a:pt x="4974" y="546"/>
                </a:lnTo>
                <a:lnTo>
                  <a:pt x="5069" y="493"/>
                </a:lnTo>
                <a:lnTo>
                  <a:pt x="5157" y="440"/>
                </a:lnTo>
                <a:lnTo>
                  <a:pt x="5240" y="389"/>
                </a:lnTo>
                <a:lnTo>
                  <a:pt x="5315" y="340"/>
                </a:lnTo>
                <a:lnTo>
                  <a:pt x="5387" y="292"/>
                </a:lnTo>
                <a:lnTo>
                  <a:pt x="5453" y="248"/>
                </a:lnTo>
                <a:lnTo>
                  <a:pt x="5511" y="204"/>
                </a:lnTo>
                <a:lnTo>
                  <a:pt x="5564" y="166"/>
                </a:lnTo>
                <a:lnTo>
                  <a:pt x="5611" y="130"/>
                </a:lnTo>
                <a:lnTo>
                  <a:pt x="5652" y="97"/>
                </a:lnTo>
                <a:lnTo>
                  <a:pt x="5687" y="69"/>
                </a:lnTo>
                <a:lnTo>
                  <a:pt x="5715" y="44"/>
                </a:lnTo>
                <a:lnTo>
                  <a:pt x="5738" y="26"/>
                </a:lnTo>
                <a:lnTo>
                  <a:pt x="5754" y="12"/>
                </a:lnTo>
                <a:lnTo>
                  <a:pt x="5762" y="4"/>
                </a:lnTo>
                <a:lnTo>
                  <a:pt x="5766" y="0"/>
                </a:lnTo>
                <a:close/>
              </a:path>
            </a:pathLst>
          </a:custGeom>
          <a:solidFill>
            <a:srgbClr val="FFFF00">
              <a:alpha val="6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4197127" y="4857509"/>
            <a:ext cx="799203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72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感谢聆听 批评指导</a:t>
            </a:r>
            <a:endParaRPr lang="zh-CN" altLang="en-US" sz="72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853311" y="5743831"/>
            <a:ext cx="63358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CREATIVE COOL MOTORCYCLE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9813193" y="6576491"/>
            <a:ext cx="2375973" cy="338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10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9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40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30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  <p:bldP spid="14" grpId="0" animBg="1"/>
      <p:bldP spid="16" grpId="0"/>
      <p:bldP spid="17" grpId="0"/>
      <p:bldP spid="17" grpId="1"/>
      <p:bldP spid="18" grpId="0"/>
      <p:bldP spid="18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604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8259" y="447"/>
            <a:ext cx="5822234" cy="4352447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319" y="1240456"/>
            <a:ext cx="1468114" cy="1070930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957" y="2415579"/>
            <a:ext cx="368283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991" y="2576581"/>
            <a:ext cx="3904768" cy="58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52924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709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680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942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989049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65%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754657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309860" y="20640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85%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94163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989049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7228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5071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1399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737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8259" y="447"/>
            <a:ext cx="5822234" cy="4352447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319" y="1240456"/>
            <a:ext cx="1468114" cy="1070930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5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957" y="2415579"/>
            <a:ext cx="368283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991" y="2576581"/>
            <a:ext cx="3904768" cy="58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98503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57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5D097D1D-F493-46BB-B1B4-5DBB581DD82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658.pptx"/>
</p:tagLst>
</file>

<file path=ppt/theme/theme1.xml><?xml version="1.0" encoding="utf-8"?>
<a:theme xmlns:a="http://schemas.openxmlformats.org/drawingml/2006/main" name="第一PPT，www.1ppt.com">
  <a:themeElements>
    <a:clrScheme name="自定义 36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50"/>
      </a:accent1>
      <a:accent2>
        <a:srgbClr val="92D050"/>
      </a:accent2>
      <a:accent3>
        <a:srgbClr val="00B050"/>
      </a:accent3>
      <a:accent4>
        <a:srgbClr val="92D050"/>
      </a:accent4>
      <a:accent5>
        <a:srgbClr val="00B050"/>
      </a:accent5>
      <a:accent6>
        <a:srgbClr val="92D050"/>
      </a:accent6>
      <a:hlink>
        <a:srgbClr val="00B050"/>
      </a:hlink>
      <a:folHlink>
        <a:srgbClr val="92D05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3553</Words>
  <Application>Microsoft Office PowerPoint</Application>
  <PresentationFormat>自定义</PresentationFormat>
  <Paragraphs>271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摩托车</dc:title>
  <dc:creator/>
  <cp:keywords>www.1ppt.com</cp:keywords>
  <cp:lastModifiedBy/>
  <cp:revision>1</cp:revision>
  <dcterms:created xsi:type="dcterms:W3CDTF">2016-10-17T14:00:15Z</dcterms:created>
  <dcterms:modified xsi:type="dcterms:W3CDTF">2018-10-27T05:44:50Z</dcterms:modified>
</cp:coreProperties>
</file>