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2" r:id="rId17"/>
    <p:sldId id="273" r:id="rId18"/>
    <p:sldId id="261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450" y="-17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18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4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879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546728" y="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55840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16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50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07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83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11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2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8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46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3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176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499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68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10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33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98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56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65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95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88709-7B5C-43AB-B51B-E55FFDD4B5D1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4470D-BA48-4879-BF2A-5A6E17E734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67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2018/10/25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70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8891587" y="981075"/>
            <a:ext cx="215504" cy="215504"/>
            <a:chOff x="0" y="0"/>
            <a:chExt cx="1900" cy="1900"/>
          </a:xfrm>
        </p:grpSpPr>
        <p:sp>
          <p:nvSpPr>
            <p:cNvPr id="5" name="AutoShape 9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6" name="AutoShape 9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sp>
        <p:nvSpPr>
          <p:cNvPr id="7" name="Oval 93"/>
          <p:cNvSpPr>
            <a:spLocks noChangeArrowheads="1"/>
          </p:cNvSpPr>
          <p:nvPr/>
        </p:nvSpPr>
        <p:spPr bwMode="auto">
          <a:xfrm rot="3518666">
            <a:off x="9449991" y="-1738313"/>
            <a:ext cx="36909" cy="100845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8" name="Oval 94"/>
          <p:cNvSpPr>
            <a:spLocks noChangeArrowheads="1"/>
          </p:cNvSpPr>
          <p:nvPr/>
        </p:nvSpPr>
        <p:spPr bwMode="auto">
          <a:xfrm rot="3518666">
            <a:off x="10637640" y="-1522214"/>
            <a:ext cx="35719" cy="100846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9" name="Oval 95"/>
          <p:cNvSpPr>
            <a:spLocks noChangeArrowheads="1"/>
          </p:cNvSpPr>
          <p:nvPr/>
        </p:nvSpPr>
        <p:spPr bwMode="auto">
          <a:xfrm rot="3248372">
            <a:off x="10512028" y="584597"/>
            <a:ext cx="71438" cy="100726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10" name="Oval 96"/>
          <p:cNvSpPr>
            <a:spLocks noChangeArrowheads="1"/>
          </p:cNvSpPr>
          <p:nvPr/>
        </p:nvSpPr>
        <p:spPr bwMode="auto">
          <a:xfrm rot="3518666">
            <a:off x="11141870" y="-439341"/>
            <a:ext cx="36909" cy="100846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7380685" y="1915717"/>
            <a:ext cx="144065" cy="144065"/>
            <a:chOff x="0" y="0"/>
            <a:chExt cx="1900" cy="1900"/>
          </a:xfrm>
        </p:grpSpPr>
        <p:sp>
          <p:nvSpPr>
            <p:cNvPr id="12" name="AutoShape 98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3" name="AutoShape 99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14" name="Group 100"/>
          <p:cNvGrpSpPr>
            <a:grpSpLocks/>
          </p:cNvGrpSpPr>
          <p:nvPr/>
        </p:nvGrpSpPr>
        <p:grpSpPr bwMode="auto">
          <a:xfrm>
            <a:off x="7235429" y="908448"/>
            <a:ext cx="215503" cy="215503"/>
            <a:chOff x="0" y="0"/>
            <a:chExt cx="1900" cy="1900"/>
          </a:xfrm>
        </p:grpSpPr>
        <p:sp>
          <p:nvSpPr>
            <p:cNvPr id="15" name="AutoShape 10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6" name="AutoShape 10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8245079" y="1915716"/>
            <a:ext cx="142875" cy="142875"/>
            <a:chOff x="0" y="0"/>
            <a:chExt cx="1900" cy="1900"/>
          </a:xfrm>
        </p:grpSpPr>
        <p:sp>
          <p:nvSpPr>
            <p:cNvPr id="18" name="AutoShape 104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9" name="AutoShape 105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0" name="Group 106"/>
          <p:cNvGrpSpPr>
            <a:grpSpLocks/>
          </p:cNvGrpSpPr>
          <p:nvPr/>
        </p:nvGrpSpPr>
        <p:grpSpPr bwMode="auto">
          <a:xfrm>
            <a:off x="7596188" y="1266825"/>
            <a:ext cx="144066" cy="144066"/>
            <a:chOff x="0" y="0"/>
            <a:chExt cx="1900" cy="1900"/>
          </a:xfrm>
        </p:grpSpPr>
        <p:sp>
          <p:nvSpPr>
            <p:cNvPr id="21" name="AutoShape 107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2" name="AutoShape 108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3" name="Group 109"/>
          <p:cNvGrpSpPr>
            <a:grpSpLocks/>
          </p:cNvGrpSpPr>
          <p:nvPr/>
        </p:nvGrpSpPr>
        <p:grpSpPr bwMode="auto">
          <a:xfrm>
            <a:off x="6228160" y="1123950"/>
            <a:ext cx="144065" cy="144066"/>
            <a:chOff x="0" y="0"/>
            <a:chExt cx="1900" cy="1900"/>
          </a:xfrm>
        </p:grpSpPr>
        <p:sp>
          <p:nvSpPr>
            <p:cNvPr id="24" name="AutoShape 110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5" name="AutoShape 111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6" name="Group 112"/>
          <p:cNvGrpSpPr>
            <a:grpSpLocks/>
          </p:cNvGrpSpPr>
          <p:nvPr/>
        </p:nvGrpSpPr>
        <p:grpSpPr bwMode="auto">
          <a:xfrm>
            <a:off x="8530829" y="3357563"/>
            <a:ext cx="144065" cy="144066"/>
            <a:chOff x="0" y="0"/>
            <a:chExt cx="1900" cy="1900"/>
          </a:xfrm>
        </p:grpSpPr>
        <p:sp>
          <p:nvSpPr>
            <p:cNvPr id="27" name="AutoShape 113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8" name="AutoShape 114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9" name="Group 115"/>
          <p:cNvGrpSpPr>
            <a:grpSpLocks/>
          </p:cNvGrpSpPr>
          <p:nvPr/>
        </p:nvGrpSpPr>
        <p:grpSpPr bwMode="auto">
          <a:xfrm>
            <a:off x="5580460" y="1204913"/>
            <a:ext cx="432197" cy="432197"/>
            <a:chOff x="0" y="0"/>
            <a:chExt cx="1900" cy="1900"/>
          </a:xfrm>
        </p:grpSpPr>
        <p:sp>
          <p:nvSpPr>
            <p:cNvPr id="30" name="AutoShape 116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31" name="AutoShape 117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2CC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sp>
        <p:nvSpPr>
          <p:cNvPr id="32" name="TextBox 37"/>
          <p:cNvSpPr>
            <a:spLocks noChangeArrowheads="1"/>
          </p:cNvSpPr>
          <p:nvPr/>
        </p:nvSpPr>
        <p:spPr bwMode="auto">
          <a:xfrm>
            <a:off x="1161256" y="1686322"/>
            <a:ext cx="6948488" cy="62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600" dirty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IOS</a:t>
            </a:r>
            <a:r>
              <a:rPr lang="zh-CN" altLang="en-US" sz="3600" dirty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风格</a:t>
            </a:r>
            <a:r>
              <a:rPr lang="en-US" altLang="zh-CN" sz="36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·201X</a:t>
            </a:r>
            <a:r>
              <a:rPr lang="zh-CN" altLang="en-US" sz="36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商</a:t>
            </a:r>
            <a:r>
              <a:rPr lang="zh-CN" altLang="en-US" sz="36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务通用</a:t>
            </a:r>
            <a:r>
              <a:rPr lang="en-US" altLang="zh-CN" sz="36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PPT</a:t>
            </a:r>
            <a:r>
              <a:rPr lang="zh-CN" altLang="en-US" sz="36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模版</a:t>
            </a:r>
            <a:endParaRPr lang="zh-CN" altLang="en-US" sz="3600" dirty="0">
              <a:solidFill>
                <a:srgbClr val="D8D8D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方正兰亭黑_GBK"/>
              <a:sym typeface="Arial" panose="020B0604020202020204" pitchFamily="34" charset="0"/>
            </a:endParaRPr>
          </a:p>
        </p:txBody>
      </p:sp>
      <p:sp>
        <p:nvSpPr>
          <p:cNvPr id="34" name="矩形 30"/>
          <p:cNvSpPr>
            <a:spLocks noChangeArrowheads="1"/>
          </p:cNvSpPr>
          <p:nvPr/>
        </p:nvSpPr>
        <p:spPr bwMode="auto">
          <a:xfrm>
            <a:off x="1537098" y="1435100"/>
            <a:ext cx="6069806" cy="345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" name="矩形 31"/>
          <p:cNvSpPr>
            <a:spLocks noChangeArrowheads="1"/>
          </p:cNvSpPr>
          <p:nvPr/>
        </p:nvSpPr>
        <p:spPr bwMode="auto">
          <a:xfrm>
            <a:off x="1537098" y="2434035"/>
            <a:ext cx="6069806" cy="345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4282679" y="4138613"/>
            <a:ext cx="588169" cy="588169"/>
            <a:chOff x="0" y="0"/>
            <a:chExt cx="784512" cy="784512"/>
          </a:xfrm>
        </p:grpSpPr>
        <p:sp>
          <p:nvSpPr>
            <p:cNvPr id="37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8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254360 w 97"/>
                <a:gd name="T1" fmla="*/ 0 h 97"/>
                <a:gd name="T2" fmla="*/ 264959 w 97"/>
                <a:gd name="T3" fmla="*/ 0 h 97"/>
                <a:gd name="T4" fmla="*/ 280856 w 97"/>
                <a:gd name="T5" fmla="*/ 143078 h 97"/>
                <a:gd name="T6" fmla="*/ 259660 w 97"/>
                <a:gd name="T7" fmla="*/ 174873 h 97"/>
                <a:gd name="T8" fmla="*/ 259660 w 97"/>
                <a:gd name="T9" fmla="*/ 180172 h 97"/>
                <a:gd name="T10" fmla="*/ 196070 w 97"/>
                <a:gd name="T11" fmla="*/ 211967 h 97"/>
                <a:gd name="T12" fmla="*/ 121881 w 97"/>
                <a:gd name="T13" fmla="*/ 243762 h 97"/>
                <a:gd name="T14" fmla="*/ 95385 w 97"/>
                <a:gd name="T15" fmla="*/ 227865 h 97"/>
                <a:gd name="T16" fmla="*/ 68889 w 97"/>
                <a:gd name="T17" fmla="*/ 238463 h 97"/>
                <a:gd name="T18" fmla="*/ 5299 w 97"/>
                <a:gd name="T19" fmla="*/ 201369 h 97"/>
                <a:gd name="T20" fmla="*/ 254360 w 97"/>
                <a:gd name="T21" fmla="*/ 0 h 97"/>
                <a:gd name="T22" fmla="*/ 302053 w 97"/>
                <a:gd name="T23" fmla="*/ 5299 h 97"/>
                <a:gd name="T24" fmla="*/ 429233 w 97"/>
                <a:gd name="T25" fmla="*/ 63590 h 97"/>
                <a:gd name="T26" fmla="*/ 323250 w 97"/>
                <a:gd name="T27" fmla="*/ 143078 h 97"/>
                <a:gd name="T28" fmla="*/ 317950 w 97"/>
                <a:gd name="T29" fmla="*/ 137779 h 97"/>
                <a:gd name="T30" fmla="*/ 302053 w 97"/>
                <a:gd name="T31" fmla="*/ 5299 h 97"/>
                <a:gd name="T32" fmla="*/ 455729 w 97"/>
                <a:gd name="T33" fmla="*/ 90086 h 97"/>
                <a:gd name="T34" fmla="*/ 344446 w 97"/>
                <a:gd name="T35" fmla="*/ 174873 h 97"/>
                <a:gd name="T36" fmla="*/ 344446 w 97"/>
                <a:gd name="T37" fmla="*/ 174873 h 97"/>
                <a:gd name="T38" fmla="*/ 312651 w 97"/>
                <a:gd name="T39" fmla="*/ 211967 h 97"/>
                <a:gd name="T40" fmla="*/ 312651 w 97"/>
                <a:gd name="T41" fmla="*/ 238463 h 97"/>
                <a:gd name="T42" fmla="*/ 302053 w 97"/>
                <a:gd name="T43" fmla="*/ 333848 h 97"/>
                <a:gd name="T44" fmla="*/ 317950 w 97"/>
                <a:gd name="T45" fmla="*/ 360344 h 97"/>
                <a:gd name="T46" fmla="*/ 471627 w 97"/>
                <a:gd name="T47" fmla="*/ 397438 h 97"/>
                <a:gd name="T48" fmla="*/ 514020 w 97"/>
                <a:gd name="T49" fmla="*/ 254360 h 97"/>
                <a:gd name="T50" fmla="*/ 455729 w 97"/>
                <a:gd name="T51" fmla="*/ 90086 h 97"/>
                <a:gd name="T52" fmla="*/ 450430 w 97"/>
                <a:gd name="T53" fmla="*/ 429233 h 97"/>
                <a:gd name="T54" fmla="*/ 259660 w 97"/>
                <a:gd name="T55" fmla="*/ 514020 h 97"/>
                <a:gd name="T56" fmla="*/ 286155 w 97"/>
                <a:gd name="T57" fmla="*/ 408037 h 97"/>
                <a:gd name="T58" fmla="*/ 307352 w 97"/>
                <a:gd name="T59" fmla="*/ 392139 h 97"/>
                <a:gd name="T60" fmla="*/ 450430 w 97"/>
                <a:gd name="T61" fmla="*/ 429233 h 97"/>
                <a:gd name="T62" fmla="*/ 222565 w 97"/>
                <a:gd name="T63" fmla="*/ 514020 h 97"/>
                <a:gd name="T64" fmla="*/ 5299 w 97"/>
                <a:gd name="T65" fmla="*/ 317950 h 97"/>
                <a:gd name="T66" fmla="*/ 63590 w 97"/>
                <a:gd name="T67" fmla="*/ 302053 h 97"/>
                <a:gd name="T68" fmla="*/ 95385 w 97"/>
                <a:gd name="T69" fmla="*/ 312651 h 97"/>
                <a:gd name="T70" fmla="*/ 111283 w 97"/>
                <a:gd name="T71" fmla="*/ 307352 h 97"/>
                <a:gd name="T72" fmla="*/ 238463 w 97"/>
                <a:gd name="T73" fmla="*/ 370942 h 97"/>
                <a:gd name="T74" fmla="*/ 254360 w 97"/>
                <a:gd name="T75" fmla="*/ 397438 h 97"/>
                <a:gd name="T76" fmla="*/ 222565 w 97"/>
                <a:gd name="T77" fmla="*/ 514020 h 97"/>
                <a:gd name="T78" fmla="*/ 0 w 97"/>
                <a:gd name="T79" fmla="*/ 280856 h 97"/>
                <a:gd name="T80" fmla="*/ 42393 w 97"/>
                <a:gd name="T81" fmla="*/ 270258 h 97"/>
                <a:gd name="T82" fmla="*/ 0 w 97"/>
                <a:gd name="T83" fmla="*/ 238463 h 97"/>
                <a:gd name="T84" fmla="*/ 0 w 97"/>
                <a:gd name="T85" fmla="*/ 254360 h 97"/>
                <a:gd name="T86" fmla="*/ 0 w 97"/>
                <a:gd name="T87" fmla="*/ 280856 h 97"/>
                <a:gd name="T88" fmla="*/ 275557 w 97"/>
                <a:gd name="T89" fmla="*/ 211967 h 97"/>
                <a:gd name="T90" fmla="*/ 211967 w 97"/>
                <a:gd name="T91" fmla="*/ 243762 h 97"/>
                <a:gd name="T92" fmla="*/ 132479 w 97"/>
                <a:gd name="T93" fmla="*/ 275557 h 97"/>
                <a:gd name="T94" fmla="*/ 132479 w 97"/>
                <a:gd name="T95" fmla="*/ 275557 h 97"/>
                <a:gd name="T96" fmla="*/ 254360 w 97"/>
                <a:gd name="T97" fmla="*/ 333848 h 97"/>
                <a:gd name="T98" fmla="*/ 264959 w 97"/>
                <a:gd name="T99" fmla="*/ 328549 h 97"/>
                <a:gd name="T100" fmla="*/ 275557 w 97"/>
                <a:gd name="T101" fmla="*/ 233164 h 97"/>
                <a:gd name="T102" fmla="*/ 275557 w 97"/>
                <a:gd name="T103" fmla="*/ 211967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603082" y="4138613"/>
            <a:ext cx="588169" cy="588169"/>
            <a:chOff x="0" y="0"/>
            <a:chExt cx="784512" cy="784512"/>
          </a:xfrm>
        </p:grpSpPr>
        <p:sp>
          <p:nvSpPr>
            <p:cNvPr id="4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0 w 574972"/>
                <a:gd name="T1" fmla="*/ 0 h 399845"/>
                <a:gd name="T2" fmla="*/ 574972 w 574972"/>
                <a:gd name="T3" fmla="*/ 399845 h 399845"/>
              </a:gdLst>
              <a:ahLst/>
              <a:cxnLst/>
              <a:rect l="T0" t="T1" r="T2" b="T3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ea typeface="方正兰亭黑_GBK"/>
                <a:cs typeface="方正兰亭黑_GBK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2962275" y="4138613"/>
            <a:ext cx="588169" cy="588169"/>
            <a:chOff x="0" y="0"/>
            <a:chExt cx="784512" cy="784512"/>
          </a:xfrm>
        </p:grpSpPr>
        <p:sp>
          <p:nvSpPr>
            <p:cNvPr id="43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21030 w 94"/>
                <a:gd name="T1" fmla="*/ 105618 h 81"/>
                <a:gd name="T2" fmla="*/ 241849 w 94"/>
                <a:gd name="T3" fmla="*/ 105618 h 81"/>
                <a:gd name="T4" fmla="*/ 262880 w 94"/>
                <a:gd name="T5" fmla="*/ 88942 h 81"/>
                <a:gd name="T6" fmla="*/ 383805 w 94"/>
                <a:gd name="T7" fmla="*/ 0 h 81"/>
                <a:gd name="T8" fmla="*/ 383805 w 94"/>
                <a:gd name="T9" fmla="*/ 183442 h 81"/>
                <a:gd name="T10" fmla="*/ 383805 w 94"/>
                <a:gd name="T11" fmla="*/ 366884 h 81"/>
                <a:gd name="T12" fmla="*/ 262880 w 94"/>
                <a:gd name="T13" fmla="*/ 272384 h 81"/>
                <a:gd name="T14" fmla="*/ 241849 w 94"/>
                <a:gd name="T15" fmla="*/ 261266 h 81"/>
                <a:gd name="T16" fmla="*/ 173501 w 94"/>
                <a:gd name="T17" fmla="*/ 261266 h 81"/>
                <a:gd name="T18" fmla="*/ 210304 w 94"/>
                <a:gd name="T19" fmla="*/ 389120 h 81"/>
                <a:gd name="T20" fmla="*/ 236592 w 94"/>
                <a:gd name="T21" fmla="*/ 389120 h 81"/>
                <a:gd name="T22" fmla="*/ 236592 w 94"/>
                <a:gd name="T23" fmla="*/ 450267 h 81"/>
                <a:gd name="T24" fmla="*/ 226077 w 94"/>
                <a:gd name="T25" fmla="*/ 450267 h 81"/>
                <a:gd name="T26" fmla="*/ 110410 w 94"/>
                <a:gd name="T27" fmla="*/ 450267 h 81"/>
                <a:gd name="T28" fmla="*/ 57834 w 94"/>
                <a:gd name="T29" fmla="*/ 261266 h 81"/>
                <a:gd name="T30" fmla="*/ 21030 w 94"/>
                <a:gd name="T31" fmla="*/ 261266 h 81"/>
                <a:gd name="T32" fmla="*/ 21030 w 94"/>
                <a:gd name="T33" fmla="*/ 105618 h 81"/>
                <a:gd name="T34" fmla="*/ 457411 w 94"/>
                <a:gd name="T35" fmla="*/ 127854 h 81"/>
                <a:gd name="T36" fmla="*/ 494214 w 94"/>
                <a:gd name="T37" fmla="*/ 183442 h 81"/>
                <a:gd name="T38" fmla="*/ 457411 w 94"/>
                <a:gd name="T39" fmla="*/ 239031 h 81"/>
                <a:gd name="T40" fmla="*/ 457411 w 94"/>
                <a:gd name="T41" fmla="*/ 366884 h 81"/>
                <a:gd name="T42" fmla="*/ 410092 w 94"/>
                <a:gd name="T43" fmla="*/ 366884 h 81"/>
                <a:gd name="T44" fmla="*/ 410092 w 94"/>
                <a:gd name="T45" fmla="*/ 0 h 81"/>
                <a:gd name="T46" fmla="*/ 457411 w 94"/>
                <a:gd name="T47" fmla="*/ 0 h 81"/>
                <a:gd name="T48" fmla="*/ 457411 w 94"/>
                <a:gd name="T49" fmla="*/ 127854 h 81"/>
                <a:gd name="T50" fmla="*/ 241849 w 94"/>
                <a:gd name="T51" fmla="*/ 272384 h 81"/>
                <a:gd name="T52" fmla="*/ 194531 w 94"/>
                <a:gd name="T53" fmla="*/ 272384 h 81"/>
                <a:gd name="T54" fmla="*/ 210304 w 94"/>
                <a:gd name="T55" fmla="*/ 339090 h 81"/>
                <a:gd name="T56" fmla="*/ 226077 w 94"/>
                <a:gd name="T57" fmla="*/ 339090 h 81"/>
                <a:gd name="T58" fmla="*/ 226077 w 94"/>
                <a:gd name="T59" fmla="*/ 316855 h 81"/>
                <a:gd name="T60" fmla="*/ 241849 w 94"/>
                <a:gd name="T61" fmla="*/ 272384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ea typeface="方正兰亭黑_GBK"/>
                <a:cs typeface="方正兰亭黑_GBK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1643063" y="4138613"/>
            <a:ext cx="588169" cy="588169"/>
            <a:chOff x="0" y="0"/>
            <a:chExt cx="784512" cy="784512"/>
          </a:xfrm>
        </p:grpSpPr>
        <p:sp>
          <p:nvSpPr>
            <p:cNvPr id="46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923485" y="4138613"/>
            <a:ext cx="588169" cy="588169"/>
            <a:chOff x="0" y="0"/>
            <a:chExt cx="784512" cy="784512"/>
          </a:xfrm>
        </p:grpSpPr>
        <p:sp>
          <p:nvSpPr>
            <p:cNvPr id="49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252411 w 52"/>
                <a:gd name="T1" fmla="*/ 351593 h 69"/>
                <a:gd name="T2" fmla="*/ 212557 w 52"/>
                <a:gd name="T3" fmla="*/ 338326 h 69"/>
                <a:gd name="T4" fmla="*/ 212557 w 52"/>
                <a:gd name="T5" fmla="*/ 338326 h 69"/>
                <a:gd name="T6" fmla="*/ 179345 w 52"/>
                <a:gd name="T7" fmla="*/ 325058 h 69"/>
                <a:gd name="T8" fmla="*/ 99636 w 52"/>
                <a:gd name="T9" fmla="*/ 192381 h 69"/>
                <a:gd name="T10" fmla="*/ 106278 w 52"/>
                <a:gd name="T11" fmla="*/ 152578 h 69"/>
                <a:gd name="T12" fmla="*/ 106278 w 52"/>
                <a:gd name="T13" fmla="*/ 152578 h 69"/>
                <a:gd name="T14" fmla="*/ 119563 w 52"/>
                <a:gd name="T15" fmla="*/ 112775 h 69"/>
                <a:gd name="T16" fmla="*/ 73066 w 52"/>
                <a:gd name="T17" fmla="*/ 39803 h 69"/>
                <a:gd name="T18" fmla="*/ 46497 w 52"/>
                <a:gd name="T19" fmla="*/ 39803 h 69"/>
                <a:gd name="T20" fmla="*/ 6642 w 52"/>
                <a:gd name="T21" fmla="*/ 92874 h 69"/>
                <a:gd name="T22" fmla="*/ 0 w 52"/>
                <a:gd name="T23" fmla="*/ 139311 h 69"/>
                <a:gd name="T24" fmla="*/ 73066 w 52"/>
                <a:gd name="T25" fmla="*/ 298523 h 69"/>
                <a:gd name="T26" fmla="*/ 172703 w 52"/>
                <a:gd name="T27" fmla="*/ 437833 h 69"/>
                <a:gd name="T28" fmla="*/ 212557 w 52"/>
                <a:gd name="T29" fmla="*/ 451101 h 69"/>
                <a:gd name="T30" fmla="*/ 278981 w 52"/>
                <a:gd name="T31" fmla="*/ 451101 h 69"/>
                <a:gd name="T32" fmla="*/ 292266 w 52"/>
                <a:gd name="T33" fmla="*/ 424566 h 69"/>
                <a:gd name="T34" fmla="*/ 252411 w 52"/>
                <a:gd name="T35" fmla="*/ 351593 h 69"/>
                <a:gd name="T36" fmla="*/ 345405 w 52"/>
                <a:gd name="T37" fmla="*/ 411298 h 69"/>
                <a:gd name="T38" fmla="*/ 292266 w 52"/>
                <a:gd name="T39" fmla="*/ 325058 h 69"/>
                <a:gd name="T40" fmla="*/ 278981 w 52"/>
                <a:gd name="T41" fmla="*/ 318424 h 69"/>
                <a:gd name="T42" fmla="*/ 265696 w 52"/>
                <a:gd name="T43" fmla="*/ 318424 h 69"/>
                <a:gd name="T44" fmla="*/ 259054 w 52"/>
                <a:gd name="T45" fmla="*/ 338326 h 69"/>
                <a:gd name="T46" fmla="*/ 312193 w 52"/>
                <a:gd name="T47" fmla="*/ 424566 h 69"/>
                <a:gd name="T48" fmla="*/ 332120 w 52"/>
                <a:gd name="T49" fmla="*/ 431200 h 69"/>
                <a:gd name="T50" fmla="*/ 338763 w 52"/>
                <a:gd name="T51" fmla="*/ 424566 h 69"/>
                <a:gd name="T52" fmla="*/ 345405 w 52"/>
                <a:gd name="T53" fmla="*/ 411298 h 69"/>
                <a:gd name="T54" fmla="*/ 132848 w 52"/>
                <a:gd name="T55" fmla="*/ 112775 h 69"/>
                <a:gd name="T56" fmla="*/ 152775 w 52"/>
                <a:gd name="T57" fmla="*/ 119409 h 69"/>
                <a:gd name="T58" fmla="*/ 159418 w 52"/>
                <a:gd name="T59" fmla="*/ 112775 h 69"/>
                <a:gd name="T60" fmla="*/ 166060 w 52"/>
                <a:gd name="T61" fmla="*/ 92874 h 69"/>
                <a:gd name="T62" fmla="*/ 112921 w 52"/>
                <a:gd name="T63" fmla="*/ 6634 h 69"/>
                <a:gd name="T64" fmla="*/ 99636 w 52"/>
                <a:gd name="T65" fmla="*/ 0 h 69"/>
                <a:gd name="T66" fmla="*/ 86351 w 52"/>
                <a:gd name="T67" fmla="*/ 6634 h 69"/>
                <a:gd name="T68" fmla="*/ 86351 w 52"/>
                <a:gd name="T69" fmla="*/ 26535 h 69"/>
                <a:gd name="T70" fmla="*/ 132848 w 52"/>
                <a:gd name="T71" fmla="*/ 112775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298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38778E-17 L -1.01181 0.98426 " pathEditMode="relative" rAng="0" ptsTypes="AA">
                                      <p:cBhvr>
                                        <p:cTn id="15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06000000" y="4920000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7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73229 0.64746 " pathEditMode="relative" rAng="0" ptsTypes="AA">
                                      <p:cBhvr>
                                        <p:cTn id="20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6000000" y="3240000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2" dur="1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-0.56684 0.56181 " pathEditMode="relative" rAng="0" ptsTypes="AA">
                                      <p:cBhvr>
                                        <p:cTn id="25" dur="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4000000" y="2810000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7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-0.7323 0.64745 " pathEditMode="relative" rAng="0" ptsTypes="AA">
                                      <p:cBhvr>
                                        <p:cTn id="30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6000000" y="3240000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2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1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1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0" dur="4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75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75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75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7" grpId="1" bldLvl="0" animBg="1" autoUpdateAnimBg="0"/>
      <p:bldP spid="8" grpId="0" bldLvl="0" animBg="1" autoUpdateAnimBg="0"/>
      <p:bldP spid="8" grpId="1" bldLvl="0" animBg="1" autoUpdateAnimBg="0"/>
      <p:bldP spid="9" grpId="0" bldLvl="0" animBg="1" autoUpdateAnimBg="0"/>
      <p:bldP spid="9" grpId="1" bldLvl="0" animBg="1" autoUpdateAnimBg="0"/>
      <p:bldP spid="10" grpId="0" bldLvl="0" animBg="1" autoUpdateAnimBg="0"/>
      <p:bldP spid="10" grpId="1" bldLvl="0" animBg="1" autoUpdateAnimBg="0"/>
      <p:bldP spid="32" grpId="0" bldLvl="0" autoUpdateAnimBg="0"/>
      <p:bldP spid="34" grpId="0" bldLvl="0" animBg="1" autoUpdateAnimBg="0"/>
      <p:bldP spid="35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29"/>
          <p:cNvSpPr txBox="1"/>
          <p:nvPr/>
        </p:nvSpPr>
        <p:spPr>
          <a:xfrm>
            <a:off x="533741" y="1375674"/>
            <a:ext cx="16760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29"/>
          <p:cNvSpPr txBox="1"/>
          <p:nvPr/>
        </p:nvSpPr>
        <p:spPr>
          <a:xfrm>
            <a:off x="6975873" y="2148985"/>
            <a:ext cx="168534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533741" y="2921106"/>
            <a:ext cx="16760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29"/>
          <p:cNvSpPr txBox="1"/>
          <p:nvPr/>
        </p:nvSpPr>
        <p:spPr>
          <a:xfrm>
            <a:off x="6975873" y="3694416"/>
            <a:ext cx="168534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40"/>
          <p:cNvSpPr>
            <a:spLocks/>
          </p:cNvSpPr>
          <p:nvPr/>
        </p:nvSpPr>
        <p:spPr bwMode="auto">
          <a:xfrm>
            <a:off x="4364832" y="3372502"/>
            <a:ext cx="2403872" cy="1412081"/>
          </a:xfrm>
          <a:custGeom>
            <a:avLst/>
            <a:gdLst>
              <a:gd name="T0" fmla="*/ 819 w 1161"/>
              <a:gd name="T1" fmla="*/ 0 h 682"/>
              <a:gd name="T2" fmla="*/ 556 w 1161"/>
              <a:gd name="T3" fmla="*/ 124 h 682"/>
              <a:gd name="T4" fmla="*/ 556 w 1161"/>
              <a:gd name="T5" fmla="*/ 124 h 682"/>
              <a:gd name="T6" fmla="*/ 313 w 1161"/>
              <a:gd name="T7" fmla="*/ 302 h 682"/>
              <a:gd name="T8" fmla="*/ 154 w 1161"/>
              <a:gd name="T9" fmla="*/ 257 h 682"/>
              <a:gd name="T10" fmla="*/ 154 w 1161"/>
              <a:gd name="T11" fmla="*/ 257 h 682"/>
              <a:gd name="T12" fmla="*/ 100 w 1161"/>
              <a:gd name="T13" fmla="*/ 241 h 682"/>
              <a:gd name="T14" fmla="*/ 0 w 1161"/>
              <a:gd name="T15" fmla="*/ 341 h 682"/>
              <a:gd name="T16" fmla="*/ 100 w 1161"/>
              <a:gd name="T17" fmla="*/ 441 h 682"/>
              <a:gd name="T18" fmla="*/ 154 w 1161"/>
              <a:gd name="T19" fmla="*/ 425 h 682"/>
              <a:gd name="T20" fmla="*/ 154 w 1161"/>
              <a:gd name="T21" fmla="*/ 425 h 682"/>
              <a:gd name="T22" fmla="*/ 313 w 1161"/>
              <a:gd name="T23" fmla="*/ 380 h 682"/>
              <a:gd name="T24" fmla="*/ 556 w 1161"/>
              <a:gd name="T25" fmla="*/ 558 h 682"/>
              <a:gd name="T26" fmla="*/ 556 w 1161"/>
              <a:gd name="T27" fmla="*/ 558 h 682"/>
              <a:gd name="T28" fmla="*/ 819 w 1161"/>
              <a:gd name="T29" fmla="*/ 682 h 682"/>
              <a:gd name="T30" fmla="*/ 1161 w 1161"/>
              <a:gd name="T31" fmla="*/ 341 h 682"/>
              <a:gd name="T32" fmla="*/ 819 w 1161"/>
              <a:gd name="T33" fmla="*/ 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1" h="682">
                <a:moveTo>
                  <a:pt x="819" y="0"/>
                </a:moveTo>
                <a:cubicBezTo>
                  <a:pt x="714" y="0"/>
                  <a:pt x="619" y="48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462" y="235"/>
                  <a:pt x="461" y="302"/>
                  <a:pt x="313" y="302"/>
                </a:cubicBezTo>
                <a:cubicBezTo>
                  <a:pt x="187" y="302"/>
                  <a:pt x="197" y="284"/>
                  <a:pt x="154" y="257"/>
                </a:cubicBezTo>
                <a:cubicBezTo>
                  <a:pt x="154" y="257"/>
                  <a:pt x="154" y="257"/>
                  <a:pt x="154" y="257"/>
                </a:cubicBezTo>
                <a:cubicBezTo>
                  <a:pt x="138" y="247"/>
                  <a:pt x="120" y="241"/>
                  <a:pt x="100" y="241"/>
                </a:cubicBezTo>
                <a:cubicBezTo>
                  <a:pt x="45" y="241"/>
                  <a:pt x="0" y="286"/>
                  <a:pt x="0" y="341"/>
                </a:cubicBezTo>
                <a:cubicBezTo>
                  <a:pt x="0" y="396"/>
                  <a:pt x="45" y="441"/>
                  <a:pt x="100" y="441"/>
                </a:cubicBezTo>
                <a:cubicBezTo>
                  <a:pt x="120" y="441"/>
                  <a:pt x="138" y="435"/>
                  <a:pt x="154" y="425"/>
                </a:cubicBezTo>
                <a:cubicBezTo>
                  <a:pt x="154" y="425"/>
                  <a:pt x="154" y="425"/>
                  <a:pt x="154" y="425"/>
                </a:cubicBezTo>
                <a:cubicBezTo>
                  <a:pt x="197" y="398"/>
                  <a:pt x="187" y="380"/>
                  <a:pt x="313" y="380"/>
                </a:cubicBezTo>
                <a:cubicBezTo>
                  <a:pt x="461" y="380"/>
                  <a:pt x="462" y="447"/>
                  <a:pt x="556" y="558"/>
                </a:cubicBezTo>
                <a:cubicBezTo>
                  <a:pt x="556" y="558"/>
                  <a:pt x="556" y="558"/>
                  <a:pt x="556" y="558"/>
                </a:cubicBezTo>
                <a:cubicBezTo>
                  <a:pt x="619" y="634"/>
                  <a:pt x="714" y="682"/>
                  <a:pt x="819" y="682"/>
                </a:cubicBezTo>
                <a:cubicBezTo>
                  <a:pt x="1008" y="682"/>
                  <a:pt x="1161" y="529"/>
                  <a:pt x="1161" y="341"/>
                </a:cubicBezTo>
                <a:cubicBezTo>
                  <a:pt x="1161" y="153"/>
                  <a:pt x="1008" y="0"/>
                  <a:pt x="819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Freeform 41"/>
          <p:cNvSpPr>
            <a:spLocks/>
          </p:cNvSpPr>
          <p:nvPr/>
        </p:nvSpPr>
        <p:spPr bwMode="auto">
          <a:xfrm>
            <a:off x="2375297" y="1054355"/>
            <a:ext cx="2403872" cy="1412081"/>
          </a:xfrm>
          <a:custGeom>
            <a:avLst/>
            <a:gdLst>
              <a:gd name="T0" fmla="*/ 1061 w 1161"/>
              <a:gd name="T1" fmla="*/ 241 h 682"/>
              <a:gd name="T2" fmla="*/ 1007 w 1161"/>
              <a:gd name="T3" fmla="*/ 257 h 682"/>
              <a:gd name="T4" fmla="*/ 1007 w 1161"/>
              <a:gd name="T5" fmla="*/ 257 h 682"/>
              <a:gd name="T6" fmla="*/ 848 w 1161"/>
              <a:gd name="T7" fmla="*/ 302 h 682"/>
              <a:gd name="T8" fmla="*/ 605 w 1161"/>
              <a:gd name="T9" fmla="*/ 124 h 682"/>
              <a:gd name="T10" fmla="*/ 605 w 1161"/>
              <a:gd name="T11" fmla="*/ 124 h 682"/>
              <a:gd name="T12" fmla="*/ 342 w 1161"/>
              <a:gd name="T13" fmla="*/ 0 h 682"/>
              <a:gd name="T14" fmla="*/ 0 w 1161"/>
              <a:gd name="T15" fmla="*/ 341 h 682"/>
              <a:gd name="T16" fmla="*/ 342 w 1161"/>
              <a:gd name="T17" fmla="*/ 682 h 682"/>
              <a:gd name="T18" fmla="*/ 605 w 1161"/>
              <a:gd name="T19" fmla="*/ 558 h 682"/>
              <a:gd name="T20" fmla="*/ 605 w 1161"/>
              <a:gd name="T21" fmla="*/ 558 h 682"/>
              <a:gd name="T22" fmla="*/ 605 w 1161"/>
              <a:gd name="T23" fmla="*/ 558 h 682"/>
              <a:gd name="T24" fmla="*/ 605 w 1161"/>
              <a:gd name="T25" fmla="*/ 558 h 682"/>
              <a:gd name="T26" fmla="*/ 848 w 1161"/>
              <a:gd name="T27" fmla="*/ 380 h 682"/>
              <a:gd name="T28" fmla="*/ 1007 w 1161"/>
              <a:gd name="T29" fmla="*/ 425 h 682"/>
              <a:gd name="T30" fmla="*/ 1007 w 1161"/>
              <a:gd name="T31" fmla="*/ 425 h 682"/>
              <a:gd name="T32" fmla="*/ 1061 w 1161"/>
              <a:gd name="T33" fmla="*/ 441 h 682"/>
              <a:gd name="T34" fmla="*/ 1161 w 1161"/>
              <a:gd name="T35" fmla="*/ 341 h 682"/>
              <a:gd name="T36" fmla="*/ 1061 w 1161"/>
              <a:gd name="T37" fmla="*/ 2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1061" y="241"/>
                </a:moveTo>
                <a:cubicBezTo>
                  <a:pt x="1041" y="241"/>
                  <a:pt x="1023" y="247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4"/>
                  <a:pt x="974" y="302"/>
                  <a:pt x="848" y="302"/>
                </a:cubicBezTo>
                <a:cubicBezTo>
                  <a:pt x="700" y="302"/>
                  <a:pt x="699" y="235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8"/>
                  <a:pt x="448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2" y="682"/>
                </a:cubicBezTo>
                <a:cubicBezTo>
                  <a:pt x="448" y="682"/>
                  <a:pt x="542" y="634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99" y="447"/>
                  <a:pt x="700" y="380"/>
                  <a:pt x="848" y="380"/>
                </a:cubicBezTo>
                <a:cubicBezTo>
                  <a:pt x="974" y="380"/>
                  <a:pt x="964" y="398"/>
                  <a:pt x="1007" y="425"/>
                </a:cubicBezTo>
                <a:cubicBezTo>
                  <a:pt x="1007" y="425"/>
                  <a:pt x="1007" y="425"/>
                  <a:pt x="1007" y="425"/>
                </a:cubicBezTo>
                <a:cubicBezTo>
                  <a:pt x="1023" y="435"/>
                  <a:pt x="1041" y="441"/>
                  <a:pt x="1061" y="441"/>
                </a:cubicBezTo>
                <a:cubicBezTo>
                  <a:pt x="1116" y="441"/>
                  <a:pt x="1161" y="396"/>
                  <a:pt x="1161" y="341"/>
                </a:cubicBezTo>
                <a:cubicBezTo>
                  <a:pt x="1161" y="286"/>
                  <a:pt x="1116" y="241"/>
                  <a:pt x="1061" y="24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507706" y="1300814"/>
            <a:ext cx="128588" cy="3200400"/>
            <a:chOff x="6010275" y="1583258"/>
            <a:chExt cx="171450" cy="4267200"/>
          </a:xfrm>
          <a:noFill/>
        </p:grpSpPr>
        <p:cxnSp>
          <p:nvCxnSpPr>
            <p:cNvPr id="15" name="直接连接符 14"/>
            <p:cNvCxnSpPr>
              <a:stCxn id="16" idx="3"/>
              <a:endCxn id="20" idx="0"/>
            </p:cNvCxnSpPr>
            <p:nvPr/>
          </p:nvCxnSpPr>
          <p:spPr>
            <a:xfrm>
              <a:off x="6096000" y="1713433"/>
              <a:ext cx="0" cy="4076700"/>
            </a:xfrm>
            <a:prstGeom prst="line">
              <a:avLst/>
            </a:prstGeom>
            <a:grpFill/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6010275" y="1583258"/>
              <a:ext cx="171450" cy="130175"/>
            </a:xfrm>
            <a:custGeom>
              <a:avLst/>
              <a:gdLst>
                <a:gd name="T0" fmla="*/ 54 w 108"/>
                <a:gd name="T1" fmla="*/ 45 h 82"/>
                <a:gd name="T2" fmla="*/ 0 w 108"/>
                <a:gd name="T3" fmla="*/ 0 h 82"/>
                <a:gd name="T4" fmla="*/ 0 w 108"/>
                <a:gd name="T5" fmla="*/ 38 h 82"/>
                <a:gd name="T6" fmla="*/ 54 w 108"/>
                <a:gd name="T7" fmla="*/ 82 h 82"/>
                <a:gd name="T8" fmla="*/ 108 w 108"/>
                <a:gd name="T9" fmla="*/ 38 h 82"/>
                <a:gd name="T10" fmla="*/ 108 w 108"/>
                <a:gd name="T11" fmla="*/ 0 h 82"/>
                <a:gd name="T12" fmla="*/ 54 w 108"/>
                <a:gd name="T13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2">
                  <a:moveTo>
                    <a:pt x="54" y="45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54" y="82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6010275" y="2615133"/>
              <a:ext cx="171450" cy="133350"/>
            </a:xfrm>
            <a:custGeom>
              <a:avLst/>
              <a:gdLst>
                <a:gd name="T0" fmla="*/ 54 w 108"/>
                <a:gd name="T1" fmla="*/ 45 h 84"/>
                <a:gd name="T2" fmla="*/ 0 w 108"/>
                <a:gd name="T3" fmla="*/ 0 h 84"/>
                <a:gd name="T4" fmla="*/ 0 w 108"/>
                <a:gd name="T5" fmla="*/ 39 h 84"/>
                <a:gd name="T6" fmla="*/ 54 w 108"/>
                <a:gd name="T7" fmla="*/ 84 h 84"/>
                <a:gd name="T8" fmla="*/ 108 w 108"/>
                <a:gd name="T9" fmla="*/ 39 h 84"/>
                <a:gd name="T10" fmla="*/ 108 w 108"/>
                <a:gd name="T11" fmla="*/ 0 h 84"/>
                <a:gd name="T12" fmla="*/ 54 w 108"/>
                <a:gd name="T13" fmla="*/ 4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4">
                  <a:moveTo>
                    <a:pt x="54" y="45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4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6010275" y="3650183"/>
              <a:ext cx="171450" cy="133350"/>
            </a:xfrm>
            <a:custGeom>
              <a:avLst/>
              <a:gdLst>
                <a:gd name="T0" fmla="*/ 54 w 108"/>
                <a:gd name="T1" fmla="*/ 46 h 84"/>
                <a:gd name="T2" fmla="*/ 0 w 108"/>
                <a:gd name="T3" fmla="*/ 0 h 84"/>
                <a:gd name="T4" fmla="*/ 0 w 108"/>
                <a:gd name="T5" fmla="*/ 39 h 84"/>
                <a:gd name="T6" fmla="*/ 54 w 108"/>
                <a:gd name="T7" fmla="*/ 84 h 84"/>
                <a:gd name="T8" fmla="*/ 108 w 108"/>
                <a:gd name="T9" fmla="*/ 39 h 84"/>
                <a:gd name="T10" fmla="*/ 108 w 108"/>
                <a:gd name="T11" fmla="*/ 0 h 84"/>
                <a:gd name="T12" fmla="*/ 54 w 108"/>
                <a:gd name="T13" fmla="*/ 4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4">
                  <a:moveTo>
                    <a:pt x="54" y="46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4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6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6010275" y="4685233"/>
              <a:ext cx="171450" cy="130175"/>
            </a:xfrm>
            <a:custGeom>
              <a:avLst/>
              <a:gdLst>
                <a:gd name="T0" fmla="*/ 54 w 108"/>
                <a:gd name="T1" fmla="*/ 46 h 82"/>
                <a:gd name="T2" fmla="*/ 0 w 108"/>
                <a:gd name="T3" fmla="*/ 0 h 82"/>
                <a:gd name="T4" fmla="*/ 0 w 108"/>
                <a:gd name="T5" fmla="*/ 39 h 82"/>
                <a:gd name="T6" fmla="*/ 54 w 108"/>
                <a:gd name="T7" fmla="*/ 82 h 82"/>
                <a:gd name="T8" fmla="*/ 108 w 108"/>
                <a:gd name="T9" fmla="*/ 39 h 82"/>
                <a:gd name="T10" fmla="*/ 108 w 108"/>
                <a:gd name="T11" fmla="*/ 0 h 82"/>
                <a:gd name="T12" fmla="*/ 54 w 108"/>
                <a:gd name="T13" fmla="*/ 4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2">
                  <a:moveTo>
                    <a:pt x="54" y="46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2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6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>
              <a:off x="6010275" y="5718696"/>
              <a:ext cx="171450" cy="131762"/>
            </a:xfrm>
            <a:custGeom>
              <a:avLst/>
              <a:gdLst>
                <a:gd name="T0" fmla="*/ 54 w 108"/>
                <a:gd name="T1" fmla="*/ 45 h 83"/>
                <a:gd name="T2" fmla="*/ 0 w 108"/>
                <a:gd name="T3" fmla="*/ 0 h 83"/>
                <a:gd name="T4" fmla="*/ 0 w 108"/>
                <a:gd name="T5" fmla="*/ 38 h 83"/>
                <a:gd name="T6" fmla="*/ 54 w 108"/>
                <a:gd name="T7" fmla="*/ 83 h 83"/>
                <a:gd name="T8" fmla="*/ 108 w 108"/>
                <a:gd name="T9" fmla="*/ 38 h 83"/>
                <a:gd name="T10" fmla="*/ 108 w 108"/>
                <a:gd name="T11" fmla="*/ 0 h 83"/>
                <a:gd name="T12" fmla="*/ 54 w 108"/>
                <a:gd name="T13" fmla="*/ 4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3">
                  <a:moveTo>
                    <a:pt x="54" y="45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54" y="83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Oval 47"/>
          <p:cNvSpPr>
            <a:spLocks noChangeArrowheads="1"/>
          </p:cNvSpPr>
          <p:nvPr/>
        </p:nvSpPr>
        <p:spPr bwMode="auto">
          <a:xfrm>
            <a:off x="2462213" y="1141270"/>
            <a:ext cx="1240631" cy="12382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Oval 48"/>
          <p:cNvSpPr>
            <a:spLocks noChangeArrowheads="1"/>
          </p:cNvSpPr>
          <p:nvPr/>
        </p:nvSpPr>
        <p:spPr bwMode="auto">
          <a:xfrm>
            <a:off x="4406503" y="1594899"/>
            <a:ext cx="330994" cy="33099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gency FB" panose="020B0503020202020204" pitchFamily="34" charset="0"/>
              </a:rPr>
              <a:t>A</a:t>
            </a:r>
            <a:endParaRPr lang="zh-CN" altLang="en-US" sz="21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3" name="Freeform 49"/>
          <p:cNvSpPr>
            <a:spLocks/>
          </p:cNvSpPr>
          <p:nvPr/>
        </p:nvSpPr>
        <p:spPr bwMode="auto">
          <a:xfrm>
            <a:off x="2375297" y="2598595"/>
            <a:ext cx="2403872" cy="1414463"/>
          </a:xfrm>
          <a:custGeom>
            <a:avLst/>
            <a:gdLst>
              <a:gd name="T0" fmla="*/ 1061 w 1161"/>
              <a:gd name="T1" fmla="*/ 242 h 683"/>
              <a:gd name="T2" fmla="*/ 1007 w 1161"/>
              <a:gd name="T3" fmla="*/ 257 h 683"/>
              <a:gd name="T4" fmla="*/ 1007 w 1161"/>
              <a:gd name="T5" fmla="*/ 257 h 683"/>
              <a:gd name="T6" fmla="*/ 848 w 1161"/>
              <a:gd name="T7" fmla="*/ 303 h 683"/>
              <a:gd name="T8" fmla="*/ 605 w 1161"/>
              <a:gd name="T9" fmla="*/ 125 h 683"/>
              <a:gd name="T10" fmla="*/ 605 w 1161"/>
              <a:gd name="T11" fmla="*/ 125 h 683"/>
              <a:gd name="T12" fmla="*/ 605 w 1161"/>
              <a:gd name="T13" fmla="*/ 124 h 683"/>
              <a:gd name="T14" fmla="*/ 605 w 1161"/>
              <a:gd name="T15" fmla="*/ 124 h 683"/>
              <a:gd name="T16" fmla="*/ 342 w 1161"/>
              <a:gd name="T17" fmla="*/ 0 h 683"/>
              <a:gd name="T18" fmla="*/ 0 w 1161"/>
              <a:gd name="T19" fmla="*/ 342 h 683"/>
              <a:gd name="T20" fmla="*/ 342 w 1161"/>
              <a:gd name="T21" fmla="*/ 683 h 683"/>
              <a:gd name="T22" fmla="*/ 605 w 1161"/>
              <a:gd name="T23" fmla="*/ 559 h 683"/>
              <a:gd name="T24" fmla="*/ 605 w 1161"/>
              <a:gd name="T25" fmla="*/ 559 h 683"/>
              <a:gd name="T26" fmla="*/ 848 w 1161"/>
              <a:gd name="T27" fmla="*/ 380 h 683"/>
              <a:gd name="T28" fmla="*/ 1007 w 1161"/>
              <a:gd name="T29" fmla="*/ 426 h 683"/>
              <a:gd name="T30" fmla="*/ 1007 w 1161"/>
              <a:gd name="T31" fmla="*/ 426 h 683"/>
              <a:gd name="T32" fmla="*/ 1061 w 1161"/>
              <a:gd name="T33" fmla="*/ 441 h 683"/>
              <a:gd name="T34" fmla="*/ 1161 w 1161"/>
              <a:gd name="T35" fmla="*/ 342 h 683"/>
              <a:gd name="T36" fmla="*/ 1061 w 1161"/>
              <a:gd name="T37" fmla="*/ 242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3">
                <a:moveTo>
                  <a:pt x="1061" y="242"/>
                </a:moveTo>
                <a:cubicBezTo>
                  <a:pt x="1041" y="242"/>
                  <a:pt x="1023" y="248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5"/>
                  <a:pt x="974" y="303"/>
                  <a:pt x="848" y="303"/>
                </a:cubicBezTo>
                <a:cubicBezTo>
                  <a:pt x="700" y="303"/>
                  <a:pt x="699" y="236"/>
                  <a:pt x="605" y="125"/>
                </a:cubicBezTo>
                <a:cubicBezTo>
                  <a:pt x="605" y="125"/>
                  <a:pt x="605" y="125"/>
                  <a:pt x="605" y="125"/>
                </a:cubicBezTo>
                <a:cubicBezTo>
                  <a:pt x="605" y="125"/>
                  <a:pt x="605" y="124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9"/>
                  <a:pt x="448" y="0"/>
                  <a:pt x="342" y="0"/>
                </a:cubicBezTo>
                <a:cubicBezTo>
                  <a:pt x="153" y="0"/>
                  <a:pt x="0" y="153"/>
                  <a:pt x="0" y="342"/>
                </a:cubicBezTo>
                <a:cubicBezTo>
                  <a:pt x="0" y="530"/>
                  <a:pt x="153" y="683"/>
                  <a:pt x="342" y="683"/>
                </a:cubicBezTo>
                <a:cubicBezTo>
                  <a:pt x="448" y="683"/>
                  <a:pt x="542" y="634"/>
                  <a:pt x="605" y="559"/>
                </a:cubicBezTo>
                <a:cubicBezTo>
                  <a:pt x="605" y="559"/>
                  <a:pt x="605" y="559"/>
                  <a:pt x="605" y="559"/>
                </a:cubicBezTo>
                <a:cubicBezTo>
                  <a:pt x="699" y="448"/>
                  <a:pt x="700" y="380"/>
                  <a:pt x="848" y="380"/>
                </a:cubicBezTo>
                <a:cubicBezTo>
                  <a:pt x="974" y="380"/>
                  <a:pt x="964" y="398"/>
                  <a:pt x="1007" y="426"/>
                </a:cubicBezTo>
                <a:cubicBezTo>
                  <a:pt x="1007" y="426"/>
                  <a:pt x="1007" y="426"/>
                  <a:pt x="1007" y="426"/>
                </a:cubicBezTo>
                <a:cubicBezTo>
                  <a:pt x="1023" y="436"/>
                  <a:pt x="1041" y="441"/>
                  <a:pt x="1061" y="441"/>
                </a:cubicBezTo>
                <a:cubicBezTo>
                  <a:pt x="1116" y="441"/>
                  <a:pt x="1161" y="397"/>
                  <a:pt x="1161" y="342"/>
                </a:cubicBezTo>
                <a:cubicBezTo>
                  <a:pt x="1161" y="286"/>
                  <a:pt x="1116" y="242"/>
                  <a:pt x="1061" y="24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Oval 50"/>
          <p:cNvSpPr>
            <a:spLocks noChangeArrowheads="1"/>
          </p:cNvSpPr>
          <p:nvPr/>
        </p:nvSpPr>
        <p:spPr bwMode="auto">
          <a:xfrm>
            <a:off x="2462213" y="2685511"/>
            <a:ext cx="1240631" cy="124063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Oval 51"/>
          <p:cNvSpPr>
            <a:spLocks noChangeArrowheads="1"/>
          </p:cNvSpPr>
          <p:nvPr/>
        </p:nvSpPr>
        <p:spPr bwMode="auto">
          <a:xfrm>
            <a:off x="4406503" y="3139139"/>
            <a:ext cx="330994" cy="33337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gency FB" panose="020B0503020202020204" pitchFamily="34" charset="0"/>
              </a:rPr>
              <a:t>C</a:t>
            </a:r>
            <a:endParaRPr lang="zh-CN" altLang="en-US" sz="21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6" name="Freeform 54"/>
          <p:cNvSpPr>
            <a:spLocks/>
          </p:cNvSpPr>
          <p:nvPr/>
        </p:nvSpPr>
        <p:spPr bwMode="auto">
          <a:xfrm>
            <a:off x="4364832" y="1827070"/>
            <a:ext cx="2403872" cy="1410890"/>
          </a:xfrm>
          <a:custGeom>
            <a:avLst/>
            <a:gdLst>
              <a:gd name="T0" fmla="*/ 819 w 1161"/>
              <a:gd name="T1" fmla="*/ 0 h 682"/>
              <a:gd name="T2" fmla="*/ 556 w 1161"/>
              <a:gd name="T3" fmla="*/ 124 h 682"/>
              <a:gd name="T4" fmla="*/ 556 w 1161"/>
              <a:gd name="T5" fmla="*/ 124 h 682"/>
              <a:gd name="T6" fmla="*/ 556 w 1161"/>
              <a:gd name="T7" fmla="*/ 124 h 682"/>
              <a:gd name="T8" fmla="*/ 556 w 1161"/>
              <a:gd name="T9" fmla="*/ 124 h 682"/>
              <a:gd name="T10" fmla="*/ 313 w 1161"/>
              <a:gd name="T11" fmla="*/ 303 h 682"/>
              <a:gd name="T12" fmla="*/ 154 w 1161"/>
              <a:gd name="T13" fmla="*/ 257 h 682"/>
              <a:gd name="T14" fmla="*/ 154 w 1161"/>
              <a:gd name="T15" fmla="*/ 257 h 682"/>
              <a:gd name="T16" fmla="*/ 100 w 1161"/>
              <a:gd name="T17" fmla="*/ 241 h 682"/>
              <a:gd name="T18" fmla="*/ 0 w 1161"/>
              <a:gd name="T19" fmla="*/ 341 h 682"/>
              <a:gd name="T20" fmla="*/ 100 w 1161"/>
              <a:gd name="T21" fmla="*/ 441 h 682"/>
              <a:gd name="T22" fmla="*/ 154 w 1161"/>
              <a:gd name="T23" fmla="*/ 425 h 682"/>
              <a:gd name="T24" fmla="*/ 154 w 1161"/>
              <a:gd name="T25" fmla="*/ 425 h 682"/>
              <a:gd name="T26" fmla="*/ 313 w 1161"/>
              <a:gd name="T27" fmla="*/ 380 h 682"/>
              <a:gd name="T28" fmla="*/ 556 w 1161"/>
              <a:gd name="T29" fmla="*/ 558 h 682"/>
              <a:gd name="T30" fmla="*/ 556 w 1161"/>
              <a:gd name="T31" fmla="*/ 558 h 682"/>
              <a:gd name="T32" fmla="*/ 819 w 1161"/>
              <a:gd name="T33" fmla="*/ 682 h 682"/>
              <a:gd name="T34" fmla="*/ 1161 w 1161"/>
              <a:gd name="T35" fmla="*/ 341 h 682"/>
              <a:gd name="T36" fmla="*/ 819 w 1161"/>
              <a:gd name="T37" fmla="*/ 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819" y="0"/>
                </a:moveTo>
                <a:cubicBezTo>
                  <a:pt x="714" y="0"/>
                  <a:pt x="619" y="48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462" y="235"/>
                  <a:pt x="461" y="303"/>
                  <a:pt x="313" y="303"/>
                </a:cubicBezTo>
                <a:cubicBezTo>
                  <a:pt x="187" y="303"/>
                  <a:pt x="197" y="284"/>
                  <a:pt x="154" y="257"/>
                </a:cubicBezTo>
                <a:cubicBezTo>
                  <a:pt x="154" y="257"/>
                  <a:pt x="154" y="257"/>
                  <a:pt x="154" y="257"/>
                </a:cubicBezTo>
                <a:cubicBezTo>
                  <a:pt x="138" y="247"/>
                  <a:pt x="120" y="241"/>
                  <a:pt x="100" y="241"/>
                </a:cubicBezTo>
                <a:cubicBezTo>
                  <a:pt x="45" y="241"/>
                  <a:pt x="0" y="286"/>
                  <a:pt x="0" y="341"/>
                </a:cubicBezTo>
                <a:cubicBezTo>
                  <a:pt x="0" y="396"/>
                  <a:pt x="45" y="441"/>
                  <a:pt x="100" y="441"/>
                </a:cubicBezTo>
                <a:cubicBezTo>
                  <a:pt x="120" y="441"/>
                  <a:pt x="138" y="435"/>
                  <a:pt x="154" y="425"/>
                </a:cubicBezTo>
                <a:cubicBezTo>
                  <a:pt x="154" y="425"/>
                  <a:pt x="154" y="425"/>
                  <a:pt x="154" y="425"/>
                </a:cubicBezTo>
                <a:cubicBezTo>
                  <a:pt x="197" y="398"/>
                  <a:pt x="187" y="380"/>
                  <a:pt x="313" y="380"/>
                </a:cubicBezTo>
                <a:cubicBezTo>
                  <a:pt x="461" y="380"/>
                  <a:pt x="462" y="447"/>
                  <a:pt x="556" y="558"/>
                </a:cubicBezTo>
                <a:cubicBezTo>
                  <a:pt x="556" y="558"/>
                  <a:pt x="556" y="558"/>
                  <a:pt x="556" y="558"/>
                </a:cubicBezTo>
                <a:cubicBezTo>
                  <a:pt x="619" y="634"/>
                  <a:pt x="714" y="682"/>
                  <a:pt x="819" y="682"/>
                </a:cubicBezTo>
                <a:cubicBezTo>
                  <a:pt x="1008" y="682"/>
                  <a:pt x="1161" y="530"/>
                  <a:pt x="1161" y="341"/>
                </a:cubicBezTo>
                <a:cubicBezTo>
                  <a:pt x="1161" y="153"/>
                  <a:pt x="1008" y="0"/>
                  <a:pt x="819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Oval 55"/>
          <p:cNvSpPr>
            <a:spLocks noChangeArrowheads="1"/>
          </p:cNvSpPr>
          <p:nvPr/>
        </p:nvSpPr>
        <p:spPr bwMode="auto">
          <a:xfrm>
            <a:off x="5441157" y="1913986"/>
            <a:ext cx="1240631" cy="12394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Oval 56"/>
          <p:cNvSpPr>
            <a:spLocks noChangeArrowheads="1"/>
          </p:cNvSpPr>
          <p:nvPr/>
        </p:nvSpPr>
        <p:spPr bwMode="auto">
          <a:xfrm>
            <a:off x="4406503" y="2366423"/>
            <a:ext cx="330994" cy="33337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gency FB" panose="020B0503020202020204" pitchFamily="34" charset="0"/>
              </a:rPr>
              <a:t>B</a:t>
            </a:r>
            <a:endParaRPr lang="zh-CN" altLang="en-US" sz="21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9" name="Oval 57"/>
          <p:cNvSpPr>
            <a:spLocks noChangeArrowheads="1"/>
          </p:cNvSpPr>
          <p:nvPr/>
        </p:nvSpPr>
        <p:spPr bwMode="auto">
          <a:xfrm>
            <a:off x="5441157" y="3460607"/>
            <a:ext cx="1240631" cy="1237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Oval 59"/>
          <p:cNvSpPr>
            <a:spLocks noChangeArrowheads="1"/>
          </p:cNvSpPr>
          <p:nvPr/>
        </p:nvSpPr>
        <p:spPr bwMode="auto">
          <a:xfrm>
            <a:off x="4406503" y="3913045"/>
            <a:ext cx="330994" cy="3321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  <a:latin typeface="Agency FB" panose="020B0503020202020204" pitchFamily="34" charset="0"/>
              </a:rPr>
              <a:t>D</a:t>
            </a:r>
            <a:endParaRPr lang="zh-CN" altLang="en-US" sz="21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0700" y="1437230"/>
            <a:ext cx="68365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0"/>
          <p:cNvSpPr txBox="1"/>
          <p:nvPr/>
        </p:nvSpPr>
        <p:spPr>
          <a:xfrm>
            <a:off x="5702796" y="2210541"/>
            <a:ext cx="7173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0"/>
          <p:cNvSpPr txBox="1"/>
          <p:nvPr/>
        </p:nvSpPr>
        <p:spPr>
          <a:xfrm>
            <a:off x="2719766" y="2982661"/>
            <a:ext cx="72552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729799" y="3755972"/>
            <a:ext cx="66334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195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1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6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6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1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812782" y="1514401"/>
            <a:ext cx="1918097" cy="681038"/>
            <a:chOff x="0" y="0"/>
            <a:chExt cx="2636520" cy="1447800"/>
          </a:xfrm>
        </p:grpSpPr>
        <p:sp>
          <p:nvSpPr>
            <p:cNvPr id="9" name="任意多边形 8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4"/>
            <p:cNvSpPr>
              <a:spLocks noChangeArrowheads="1"/>
            </p:cNvSpPr>
            <p:nvPr/>
          </p:nvSpPr>
          <p:spPr bwMode="auto">
            <a:xfrm>
              <a:off x="304995" y="380399"/>
              <a:ext cx="2230360" cy="68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输入内容</a:t>
              </a:r>
              <a:endParaRPr lang="zh-CN" altLang="en-US" sz="1500" baseline="-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210201" y="1514401"/>
            <a:ext cx="1918097" cy="681038"/>
            <a:chOff x="0" y="0"/>
            <a:chExt cx="2636520" cy="1447800"/>
          </a:xfrm>
        </p:grpSpPr>
        <p:sp>
          <p:nvSpPr>
            <p:cNvPr id="12" name="任意多边形 11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25"/>
            <p:cNvSpPr>
              <a:spLocks noChangeArrowheads="1"/>
            </p:cNvSpPr>
            <p:nvPr/>
          </p:nvSpPr>
          <p:spPr bwMode="auto">
            <a:xfrm>
              <a:off x="272839" y="331328"/>
              <a:ext cx="2293960" cy="78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输入内容</a:t>
              </a:r>
              <a:endParaRPr lang="zh-CN" altLang="en-US" sz="1500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020326" y="1514401"/>
            <a:ext cx="1916906" cy="681038"/>
            <a:chOff x="0" y="0"/>
            <a:chExt cx="2636520" cy="1447800"/>
          </a:xfrm>
        </p:grpSpPr>
        <p:sp>
          <p:nvSpPr>
            <p:cNvPr id="15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26"/>
            <p:cNvSpPr>
              <a:spLocks noChangeArrowheads="1"/>
            </p:cNvSpPr>
            <p:nvPr/>
          </p:nvSpPr>
          <p:spPr bwMode="auto">
            <a:xfrm>
              <a:off x="311563" y="380399"/>
              <a:ext cx="2230359" cy="68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/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输入内容</a:t>
              </a:r>
              <a:endParaRPr lang="zh-CN" altLang="en-US" sz="1500" baseline="-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416554" y="1514401"/>
            <a:ext cx="1918097" cy="681038"/>
            <a:chOff x="0" y="0"/>
            <a:chExt cx="2636520" cy="1447800"/>
          </a:xfrm>
        </p:grpSpPr>
        <p:sp>
          <p:nvSpPr>
            <p:cNvPr id="18" name="任意多边形 1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27"/>
            <p:cNvSpPr>
              <a:spLocks noChangeArrowheads="1"/>
            </p:cNvSpPr>
            <p:nvPr/>
          </p:nvSpPr>
          <p:spPr bwMode="auto">
            <a:xfrm>
              <a:off x="330619" y="331330"/>
              <a:ext cx="2205655" cy="78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输入内容</a:t>
              </a:r>
              <a:endParaRPr lang="zh-CN" altLang="en-US" sz="1500" baseline="-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98255" y="3999234"/>
            <a:ext cx="7219950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464882" y="2403798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zh-CN" altLang="en-US" sz="16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244730" y="2763365"/>
            <a:ext cx="1431131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144852" y="2403798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zh-CN" altLang="en-US" sz="16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2955657" y="2763365"/>
            <a:ext cx="1406129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822443" y="2403798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zh-CN" altLang="en-US" sz="16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641581" y="2763365"/>
            <a:ext cx="141922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501819" y="2403798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zh-CN" altLang="en-US" sz="16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340602" y="2763365"/>
            <a:ext cx="1406128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1010174" y="3896840"/>
            <a:ext cx="7019925" cy="1191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9494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36"/>
          <p:cNvSpPr/>
          <p:nvPr/>
        </p:nvSpPr>
        <p:spPr>
          <a:xfrm>
            <a:off x="3878263" y="1122363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等腰三角形 36"/>
          <p:cNvSpPr/>
          <p:nvPr/>
        </p:nvSpPr>
        <p:spPr>
          <a:xfrm rot="14423608" flipH="1">
            <a:off x="2982119" y="2624932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4488" y="2095500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33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407288" y="1053077"/>
            <a:ext cx="2906565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en-US" altLang="zh-CN" sz="19900" dirty="0" smtClean="0">
                <a:ln w="38100">
                  <a:solidFill>
                    <a:schemeClr val="bg1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03</a:t>
            </a:r>
            <a:endParaRPr lang="zh-CN" altLang="en-US" sz="19900" dirty="0">
              <a:ln w="38100">
                <a:solidFill>
                  <a:schemeClr val="bg1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4869645" y="2671629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lang="zh-CN" altLang="en-US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886091" y="202511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4868947" y="2390131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18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64"/>
          <p:cNvGrpSpPr/>
          <p:nvPr/>
        </p:nvGrpSpPr>
        <p:grpSpPr>
          <a:xfrm>
            <a:off x="4857752" y="1500180"/>
            <a:ext cx="4153526" cy="2507082"/>
            <a:chOff x="336947" y="1950447"/>
            <a:chExt cx="6745544" cy="4071635"/>
          </a:xfrm>
        </p:grpSpPr>
        <p:pic>
          <p:nvPicPr>
            <p:cNvPr id="9" name="Picture 6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0" name="Rectangle 66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1" name="Group 52"/>
          <p:cNvGrpSpPr/>
          <p:nvPr/>
        </p:nvGrpSpPr>
        <p:grpSpPr>
          <a:xfrm>
            <a:off x="4357686" y="1733813"/>
            <a:ext cx="4153526" cy="2507082"/>
            <a:chOff x="336947" y="1950447"/>
            <a:chExt cx="6745544" cy="4071635"/>
          </a:xfrm>
        </p:grpSpPr>
        <p:pic>
          <p:nvPicPr>
            <p:cNvPr id="12" name="Picture 5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3" name="Rectangle 54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4" name="Rectangle 67"/>
          <p:cNvSpPr/>
          <p:nvPr/>
        </p:nvSpPr>
        <p:spPr>
          <a:xfrm>
            <a:off x="2428860" y="3857634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kumimoji="0" lang="id-ID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sp>
        <p:nvSpPr>
          <p:cNvPr id="15" name="Rectangle 68"/>
          <p:cNvSpPr/>
          <p:nvPr/>
        </p:nvSpPr>
        <p:spPr>
          <a:xfrm>
            <a:off x="428596" y="3857634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cxnSp>
        <p:nvCxnSpPr>
          <p:cNvPr id="16" name="Straight Connector 69"/>
          <p:cNvCxnSpPr/>
          <p:nvPr/>
        </p:nvCxnSpPr>
        <p:spPr>
          <a:xfrm rot="5400000">
            <a:off x="1928397" y="4081241"/>
            <a:ext cx="572298" cy="1588"/>
          </a:xfrm>
          <a:prstGeom prst="line">
            <a:avLst/>
          </a:prstGeom>
          <a:noFill/>
          <a:ln w="12700" cap="flat" cmpd="sng" algn="ctr">
            <a:solidFill>
              <a:schemeClr val="bg1">
                <a:alpha val="50000"/>
              </a:schemeClr>
            </a:solidFill>
            <a:prstDash val="sysDot"/>
          </a:ln>
          <a:effectLst/>
        </p:spPr>
      </p:cxnSp>
      <p:sp>
        <p:nvSpPr>
          <p:cNvPr id="17" name="Rectangle 71"/>
          <p:cNvSpPr/>
          <p:nvPr/>
        </p:nvSpPr>
        <p:spPr>
          <a:xfrm>
            <a:off x="428596" y="1214428"/>
            <a:ext cx="37147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200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字以内，据统计每页幻灯片的最好控制在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5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分钟之内。</a:t>
            </a:r>
          </a:p>
        </p:txBody>
      </p:sp>
      <p:grpSp>
        <p:nvGrpSpPr>
          <p:cNvPr id="18" name="Group 35"/>
          <p:cNvGrpSpPr/>
          <p:nvPr/>
        </p:nvGrpSpPr>
        <p:grpSpPr>
          <a:xfrm>
            <a:off x="357158" y="2071684"/>
            <a:ext cx="1071570" cy="1432149"/>
            <a:chOff x="357158" y="2071684"/>
            <a:chExt cx="1071570" cy="1432149"/>
          </a:xfrm>
        </p:grpSpPr>
        <p:sp>
          <p:nvSpPr>
            <p:cNvPr id="19" name="Oval 61"/>
            <p:cNvSpPr/>
            <p:nvPr/>
          </p:nvSpPr>
          <p:spPr>
            <a:xfrm>
              <a:off x="633817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chemeClr val="bg1">
                  <a:alpha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Rectangle 72"/>
            <p:cNvSpPr/>
            <p:nvPr/>
          </p:nvSpPr>
          <p:spPr>
            <a:xfrm>
              <a:off x="357158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</a:t>
              </a: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风格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endParaRPr>
            </a:p>
          </p:txBody>
        </p:sp>
        <p:sp>
          <p:nvSpPr>
            <p:cNvPr id="21" name="Rectangle 73"/>
            <p:cNvSpPr/>
            <p:nvPr/>
          </p:nvSpPr>
          <p:spPr>
            <a:xfrm>
              <a:off x="53028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78578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Group 36"/>
          <p:cNvGrpSpPr/>
          <p:nvPr/>
        </p:nvGrpSpPr>
        <p:grpSpPr>
          <a:xfrm>
            <a:off x="1795011" y="2071684"/>
            <a:ext cx="1071570" cy="1432149"/>
            <a:chOff x="1795011" y="2071684"/>
            <a:chExt cx="1071570" cy="1432149"/>
          </a:xfrm>
        </p:grpSpPr>
        <p:sp>
          <p:nvSpPr>
            <p:cNvPr id="24" name="Oval 62"/>
            <p:cNvSpPr/>
            <p:nvPr/>
          </p:nvSpPr>
          <p:spPr>
            <a:xfrm>
              <a:off x="2071670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Rectangle 74"/>
            <p:cNvSpPr/>
            <p:nvPr/>
          </p:nvSpPr>
          <p:spPr>
            <a:xfrm>
              <a:off x="1795011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26" name="Rectangle 27"/>
            <p:cNvSpPr/>
            <p:nvPr/>
          </p:nvSpPr>
          <p:spPr>
            <a:xfrm>
              <a:off x="195904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1454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Group 37"/>
          <p:cNvGrpSpPr/>
          <p:nvPr/>
        </p:nvGrpSpPr>
        <p:grpSpPr>
          <a:xfrm>
            <a:off x="3223771" y="2071684"/>
            <a:ext cx="1071570" cy="1432149"/>
            <a:chOff x="3223771" y="2071684"/>
            <a:chExt cx="1071570" cy="1432149"/>
          </a:xfrm>
        </p:grpSpPr>
        <p:sp>
          <p:nvSpPr>
            <p:cNvPr id="29" name="Oval 63"/>
            <p:cNvSpPr/>
            <p:nvPr/>
          </p:nvSpPr>
          <p:spPr>
            <a:xfrm>
              <a:off x="3500430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Rectangle 76"/>
            <p:cNvSpPr/>
            <p:nvPr/>
          </p:nvSpPr>
          <p:spPr>
            <a:xfrm>
              <a:off x="3223771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31" name="Rectangle 28"/>
            <p:cNvSpPr/>
            <p:nvPr/>
          </p:nvSpPr>
          <p:spPr>
            <a:xfrm>
              <a:off x="338780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4330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803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23889" y="2424907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09486" y="3066648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63112" y="2424907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33419" y="3066648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236639" y="2042749"/>
            <a:ext cx="897207" cy="897206"/>
            <a:chOff x="4315518" y="2723665"/>
            <a:chExt cx="1196276" cy="1196274"/>
          </a:xfrm>
        </p:grpSpPr>
        <p:sp>
          <p:nvSpPr>
            <p:cNvPr id="13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15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600129" y="1401008"/>
            <a:ext cx="897207" cy="897206"/>
            <a:chOff x="2133505" y="1868011"/>
            <a:chExt cx="1196276" cy="1196274"/>
          </a:xfrm>
        </p:grpSpPr>
        <p:sp>
          <p:nvSpPr>
            <p:cNvPr id="20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873148" y="1401008"/>
            <a:ext cx="897207" cy="897206"/>
            <a:chOff x="6497531" y="1868011"/>
            <a:chExt cx="1196276" cy="1196274"/>
          </a:xfrm>
        </p:grpSpPr>
        <p:sp>
          <p:nvSpPr>
            <p:cNvPr id="26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28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509659" y="2042749"/>
            <a:ext cx="897207" cy="897206"/>
            <a:chOff x="8679545" y="2723665"/>
            <a:chExt cx="1196276" cy="1196274"/>
          </a:xfrm>
        </p:grpSpPr>
        <p:sp>
          <p:nvSpPr>
            <p:cNvPr id="3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1357125" y="2724990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703716" y="2724990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035916" y="3366731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302200" y="3366731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</p:spTree>
    <p:extLst>
      <p:ext uri="{BB962C8B-B14F-4D97-AF65-F5344CB8AC3E}">
        <p14:creationId xmlns:p14="http://schemas.microsoft.com/office/powerpoint/2010/main" val="13922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3403" y="1219200"/>
            <a:ext cx="768157" cy="708592"/>
            <a:chOff x="764534" y="1625600"/>
            <a:chExt cx="1024209" cy="944788"/>
          </a:xfrm>
        </p:grpSpPr>
        <p:grpSp>
          <p:nvGrpSpPr>
            <p:cNvPr id="9" name="组合 8"/>
            <p:cNvGrpSpPr/>
            <p:nvPr/>
          </p:nvGrpSpPr>
          <p:grpSpPr>
            <a:xfrm rot="16200000">
              <a:off x="804245" y="158588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  <p:sp>
            <p:nvSpPr>
              <p:cNvPr id="12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024649" y="1774826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chemeClr val="bg1"/>
                  </a:solidFill>
                </a:rPr>
                <a:t>1</a:t>
              </a:r>
              <a:endParaRPr lang="zh-CN" altLang="en-US" sz="2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82517" y="2013970"/>
            <a:ext cx="768157" cy="708591"/>
            <a:chOff x="1443353" y="2685293"/>
            <a:chExt cx="1024209" cy="944788"/>
          </a:xfrm>
        </p:grpSpPr>
        <p:grpSp>
          <p:nvGrpSpPr>
            <p:cNvPr id="14" name="组合 13"/>
            <p:cNvGrpSpPr/>
            <p:nvPr/>
          </p:nvGrpSpPr>
          <p:grpSpPr>
            <a:xfrm rot="16200000">
              <a:off x="1483064" y="2645582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  <p:sp>
            <p:nvSpPr>
              <p:cNvPr id="17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734048" y="2845229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chemeClr val="bg1"/>
                  </a:solidFill>
                </a:rPr>
                <a:t>2</a:t>
              </a:r>
              <a:endParaRPr lang="zh-CN" altLang="en-US" sz="2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02263" y="2835957"/>
            <a:ext cx="768157" cy="708592"/>
            <a:chOff x="2136347" y="3781272"/>
            <a:chExt cx="1024209" cy="944788"/>
          </a:xfrm>
        </p:grpSpPr>
        <p:grpSp>
          <p:nvGrpSpPr>
            <p:cNvPr id="19" name="组合 18"/>
            <p:cNvGrpSpPr/>
            <p:nvPr/>
          </p:nvGrpSpPr>
          <p:grpSpPr>
            <a:xfrm rot="16200000">
              <a:off x="2176058" y="3741561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  <p:sp>
            <p:nvSpPr>
              <p:cNvPr id="22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2439099" y="3930498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chemeClr val="bg1"/>
                  </a:solidFill>
                </a:rPr>
                <a:t>3</a:t>
              </a:r>
              <a:endParaRPr lang="zh-CN" altLang="en-US" sz="2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076506" y="3657939"/>
            <a:ext cx="768157" cy="708592"/>
            <a:chOff x="2768671" y="4877250"/>
            <a:chExt cx="1024209" cy="944788"/>
          </a:xfrm>
        </p:grpSpPr>
        <p:grpSp>
          <p:nvGrpSpPr>
            <p:cNvPr id="24" name="组合 23"/>
            <p:cNvGrpSpPr/>
            <p:nvPr/>
          </p:nvGrpSpPr>
          <p:grpSpPr>
            <a:xfrm rot="16200000">
              <a:off x="2808382" y="483753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  <p:sp>
            <p:nvSpPr>
              <p:cNvPr id="27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2990076" y="5026476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 dirty="0">
                  <a:solidFill>
                    <a:schemeClr val="bg1"/>
                  </a:solidFill>
                </a:rPr>
                <a:t>4</a:t>
              </a:r>
              <a:endParaRPr lang="zh-CN" altLang="en-US" sz="27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Box 5"/>
          <p:cNvSpPr txBox="1"/>
          <p:nvPr/>
        </p:nvSpPr>
        <p:spPr>
          <a:xfrm>
            <a:off x="1492242" y="1335714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5"/>
          <p:cNvSpPr txBox="1"/>
          <p:nvPr/>
        </p:nvSpPr>
        <p:spPr>
          <a:xfrm>
            <a:off x="1983144" y="2130229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5"/>
          <p:cNvSpPr txBox="1"/>
          <p:nvPr/>
        </p:nvSpPr>
        <p:spPr>
          <a:xfrm>
            <a:off x="2474046" y="2924744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5"/>
          <p:cNvSpPr txBox="1"/>
          <p:nvPr/>
        </p:nvSpPr>
        <p:spPr>
          <a:xfrm>
            <a:off x="2964948" y="3719258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744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1407288" y="1053077"/>
            <a:ext cx="2954655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en-US" altLang="zh-CN" sz="19900" dirty="0" smtClean="0">
                <a:ln w="38100">
                  <a:solidFill>
                    <a:schemeClr val="bg1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04	</a:t>
            </a:r>
            <a:endParaRPr lang="zh-CN" altLang="en-US" sz="19900" dirty="0">
              <a:ln w="38100">
                <a:solidFill>
                  <a:schemeClr val="bg1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5" name="文本框 66"/>
          <p:cNvSpPr txBox="1">
            <a:spLocks noChangeArrowheads="1"/>
          </p:cNvSpPr>
          <p:nvPr/>
        </p:nvSpPr>
        <p:spPr bwMode="auto">
          <a:xfrm>
            <a:off x="4869645" y="2671629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886091" y="202511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868947" y="2390131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77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43608" y="1704569"/>
            <a:ext cx="965653" cy="2749869"/>
            <a:chOff x="1043608" y="1704569"/>
            <a:chExt cx="965653" cy="2749869"/>
          </a:xfrm>
        </p:grpSpPr>
        <p:sp>
          <p:nvSpPr>
            <p:cNvPr id="9" name="Freeform 1218"/>
            <p:cNvSpPr/>
            <p:nvPr/>
          </p:nvSpPr>
          <p:spPr bwMode="auto">
            <a:xfrm>
              <a:off x="1528358" y="2198135"/>
              <a:ext cx="103876" cy="74475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7"/>
                </a:cxn>
                <a:cxn ang="0">
                  <a:pos x="13" y="16"/>
                </a:cxn>
                <a:cxn ang="0">
                  <a:pos x="0" y="148"/>
                </a:cxn>
                <a:cxn ang="0">
                  <a:pos x="13" y="161"/>
                </a:cxn>
                <a:cxn ang="0">
                  <a:pos x="26" y="149"/>
                </a:cxn>
                <a:cxn ang="0">
                  <a:pos x="13" y="16"/>
                </a:cxn>
                <a:cxn ang="0">
                  <a:pos x="17" y="6"/>
                </a:cxn>
                <a:cxn ang="0">
                  <a:pos x="13" y="0"/>
                </a:cxn>
              </a:cxnLst>
              <a:rect l="0" t="0" r="r" b="b"/>
              <a:pathLst>
                <a:path w="26" h="161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9" y="4"/>
                    <a:pt x="9" y="7"/>
                  </a:cubicBezTo>
                  <a:cubicBezTo>
                    <a:pt x="9" y="8"/>
                    <a:pt x="12" y="14"/>
                    <a:pt x="13" y="1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26" y="149"/>
                    <a:pt x="26" y="149"/>
                    <a:pt x="26" y="14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5" y="14"/>
                    <a:pt x="17" y="8"/>
                    <a:pt x="17" y="6"/>
                  </a:cubicBezTo>
                  <a:cubicBezTo>
                    <a:pt x="17" y="4"/>
                    <a:pt x="15" y="0"/>
                    <a:pt x="13" y="0"/>
                  </a:cubicBezTo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" name="Oval 1219"/>
            <p:cNvSpPr>
              <a:spLocks noChangeArrowheads="1"/>
            </p:cNvSpPr>
            <p:nvPr/>
          </p:nvSpPr>
          <p:spPr bwMode="auto">
            <a:xfrm>
              <a:off x="1416787" y="1704569"/>
              <a:ext cx="323166" cy="36576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1" name="Freeform 1220"/>
            <p:cNvSpPr>
              <a:spLocks noEditPoints="1"/>
            </p:cNvSpPr>
            <p:nvPr/>
          </p:nvSpPr>
          <p:spPr bwMode="auto">
            <a:xfrm>
              <a:off x="1043608" y="2184914"/>
              <a:ext cx="965653" cy="2269524"/>
            </a:xfrm>
            <a:custGeom>
              <a:avLst/>
              <a:gdLst/>
              <a:ahLst/>
              <a:cxnLst>
                <a:cxn ang="0">
                  <a:pos x="58" y="134"/>
                </a:cxn>
                <a:cxn ang="0">
                  <a:pos x="41" y="81"/>
                </a:cxn>
                <a:cxn ang="0">
                  <a:pos x="47" y="58"/>
                </a:cxn>
                <a:cxn ang="0">
                  <a:pos x="58" y="134"/>
                </a:cxn>
                <a:cxn ang="0">
                  <a:pos x="94" y="0"/>
                </a:cxn>
                <a:cxn ang="0">
                  <a:pos x="41" y="19"/>
                </a:cxn>
                <a:cxn ang="0">
                  <a:pos x="1" y="81"/>
                </a:cxn>
                <a:cxn ang="0">
                  <a:pos x="65" y="183"/>
                </a:cxn>
                <a:cxn ang="0">
                  <a:pos x="67" y="200"/>
                </a:cxn>
                <a:cxn ang="0">
                  <a:pos x="80" y="491"/>
                </a:cxn>
                <a:cxn ang="0">
                  <a:pos x="107" y="491"/>
                </a:cxn>
                <a:cxn ang="0">
                  <a:pos x="120" y="285"/>
                </a:cxn>
                <a:cxn ang="0">
                  <a:pos x="134" y="253"/>
                </a:cxn>
                <a:cxn ang="0">
                  <a:pos x="150" y="284"/>
                </a:cxn>
                <a:cxn ang="0">
                  <a:pos x="173" y="491"/>
                </a:cxn>
                <a:cxn ang="0">
                  <a:pos x="194" y="491"/>
                </a:cxn>
                <a:cxn ang="0">
                  <a:pos x="194" y="199"/>
                </a:cxn>
                <a:cxn ang="0">
                  <a:pos x="201" y="169"/>
                </a:cxn>
                <a:cxn ang="0">
                  <a:pos x="240" y="133"/>
                </a:cxn>
                <a:cxn ang="0">
                  <a:pos x="225" y="109"/>
                </a:cxn>
                <a:cxn ang="0">
                  <a:pos x="209" y="129"/>
                </a:cxn>
                <a:cxn ang="0">
                  <a:pos x="214" y="93"/>
                </a:cxn>
                <a:cxn ang="0">
                  <a:pos x="179" y="30"/>
                </a:cxn>
                <a:cxn ang="0">
                  <a:pos x="187" y="4"/>
                </a:cxn>
                <a:cxn ang="0">
                  <a:pos x="170" y="1"/>
                </a:cxn>
                <a:cxn ang="0">
                  <a:pos x="164" y="3"/>
                </a:cxn>
                <a:cxn ang="0">
                  <a:pos x="149" y="178"/>
                </a:cxn>
                <a:cxn ang="0">
                  <a:pos x="121" y="179"/>
                </a:cxn>
                <a:cxn ang="0">
                  <a:pos x="102" y="3"/>
                </a:cxn>
                <a:cxn ang="0">
                  <a:pos x="94" y="0"/>
                </a:cxn>
              </a:cxnLst>
              <a:rect l="0" t="0" r="r" b="b"/>
              <a:pathLst>
                <a:path w="240" h="491">
                  <a:moveTo>
                    <a:pt x="58" y="134"/>
                  </a:moveTo>
                  <a:cubicBezTo>
                    <a:pt x="50" y="113"/>
                    <a:pt x="41" y="86"/>
                    <a:pt x="41" y="81"/>
                  </a:cubicBezTo>
                  <a:cubicBezTo>
                    <a:pt x="41" y="76"/>
                    <a:pt x="44" y="67"/>
                    <a:pt x="47" y="58"/>
                  </a:cubicBezTo>
                  <a:cubicBezTo>
                    <a:pt x="58" y="134"/>
                    <a:pt x="58" y="134"/>
                    <a:pt x="58" y="134"/>
                  </a:cubicBezTo>
                  <a:moveTo>
                    <a:pt x="94" y="0"/>
                  </a:moveTo>
                  <a:cubicBezTo>
                    <a:pt x="80" y="0"/>
                    <a:pt x="52" y="12"/>
                    <a:pt x="41" y="19"/>
                  </a:cubicBezTo>
                  <a:cubicBezTo>
                    <a:pt x="28" y="29"/>
                    <a:pt x="0" y="71"/>
                    <a:pt x="1" y="81"/>
                  </a:cubicBezTo>
                  <a:cubicBezTo>
                    <a:pt x="2" y="90"/>
                    <a:pt x="53" y="165"/>
                    <a:pt x="65" y="183"/>
                  </a:cubicBezTo>
                  <a:cubicBezTo>
                    <a:pt x="67" y="200"/>
                    <a:pt x="67" y="200"/>
                    <a:pt x="67" y="200"/>
                  </a:cubicBezTo>
                  <a:cubicBezTo>
                    <a:pt x="80" y="491"/>
                    <a:pt x="80" y="491"/>
                    <a:pt x="80" y="491"/>
                  </a:cubicBezTo>
                  <a:cubicBezTo>
                    <a:pt x="107" y="491"/>
                    <a:pt x="107" y="491"/>
                    <a:pt x="107" y="491"/>
                  </a:cubicBezTo>
                  <a:cubicBezTo>
                    <a:pt x="107" y="491"/>
                    <a:pt x="117" y="329"/>
                    <a:pt x="120" y="285"/>
                  </a:cubicBezTo>
                  <a:cubicBezTo>
                    <a:pt x="121" y="263"/>
                    <a:pt x="127" y="253"/>
                    <a:pt x="134" y="253"/>
                  </a:cubicBezTo>
                  <a:cubicBezTo>
                    <a:pt x="140" y="253"/>
                    <a:pt x="148" y="264"/>
                    <a:pt x="150" y="284"/>
                  </a:cubicBezTo>
                  <a:cubicBezTo>
                    <a:pt x="154" y="324"/>
                    <a:pt x="173" y="491"/>
                    <a:pt x="173" y="491"/>
                  </a:cubicBezTo>
                  <a:cubicBezTo>
                    <a:pt x="194" y="491"/>
                    <a:pt x="194" y="491"/>
                    <a:pt x="194" y="49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01" y="169"/>
                    <a:pt x="201" y="169"/>
                    <a:pt x="201" y="169"/>
                  </a:cubicBezTo>
                  <a:cubicBezTo>
                    <a:pt x="201" y="169"/>
                    <a:pt x="222" y="150"/>
                    <a:pt x="240" y="133"/>
                  </a:cubicBezTo>
                  <a:cubicBezTo>
                    <a:pt x="234" y="125"/>
                    <a:pt x="229" y="117"/>
                    <a:pt x="225" y="109"/>
                  </a:cubicBezTo>
                  <a:cubicBezTo>
                    <a:pt x="221" y="117"/>
                    <a:pt x="209" y="129"/>
                    <a:pt x="209" y="129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181" y="41"/>
                    <a:pt x="180" y="35"/>
                    <a:pt x="179" y="30"/>
                  </a:cubicBezTo>
                  <a:cubicBezTo>
                    <a:pt x="179" y="23"/>
                    <a:pt x="182" y="14"/>
                    <a:pt x="187" y="4"/>
                  </a:cubicBezTo>
                  <a:cubicBezTo>
                    <a:pt x="180" y="2"/>
                    <a:pt x="175" y="1"/>
                    <a:pt x="170" y="1"/>
                  </a:cubicBezTo>
                  <a:cubicBezTo>
                    <a:pt x="167" y="1"/>
                    <a:pt x="165" y="1"/>
                    <a:pt x="164" y="3"/>
                  </a:cubicBezTo>
                  <a:cubicBezTo>
                    <a:pt x="160" y="12"/>
                    <a:pt x="158" y="178"/>
                    <a:pt x="149" y="178"/>
                  </a:cubicBezTo>
                  <a:cubicBezTo>
                    <a:pt x="139" y="178"/>
                    <a:pt x="136" y="179"/>
                    <a:pt x="121" y="179"/>
                  </a:cubicBezTo>
                  <a:cubicBezTo>
                    <a:pt x="106" y="179"/>
                    <a:pt x="106" y="13"/>
                    <a:pt x="102" y="3"/>
                  </a:cubicBezTo>
                  <a:cubicBezTo>
                    <a:pt x="101" y="1"/>
                    <a:pt x="98" y="0"/>
                    <a:pt x="94" y="0"/>
                  </a:cubicBezTo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863342" y="1704569"/>
            <a:ext cx="954110" cy="2749868"/>
            <a:chOff x="2863342" y="1704569"/>
            <a:chExt cx="954110" cy="2749868"/>
          </a:xfrm>
        </p:grpSpPr>
        <p:sp>
          <p:nvSpPr>
            <p:cNvPr id="13" name="Freeform 1221"/>
            <p:cNvSpPr/>
            <p:nvPr/>
          </p:nvSpPr>
          <p:spPr bwMode="auto">
            <a:xfrm>
              <a:off x="3221134" y="2193727"/>
              <a:ext cx="107722" cy="749163"/>
            </a:xfrm>
            <a:custGeom>
              <a:avLst/>
              <a:gdLst/>
              <a:ahLst/>
              <a:cxnLst>
                <a:cxn ang="0">
                  <a:pos x="13" y="162"/>
                </a:cxn>
                <a:cxn ang="0">
                  <a:pos x="27" y="150"/>
                </a:cxn>
                <a:cxn ang="0">
                  <a:pos x="14" y="17"/>
                </a:cxn>
                <a:cxn ang="0">
                  <a:pos x="18" y="7"/>
                </a:cxn>
                <a:cxn ang="0">
                  <a:pos x="14" y="1"/>
                </a:cxn>
                <a:cxn ang="0">
                  <a:pos x="9" y="8"/>
                </a:cxn>
                <a:cxn ang="0">
                  <a:pos x="13" y="17"/>
                </a:cxn>
                <a:cxn ang="0">
                  <a:pos x="0" y="149"/>
                </a:cxn>
                <a:cxn ang="0">
                  <a:pos x="13" y="162"/>
                </a:cxn>
              </a:cxnLst>
              <a:rect l="0" t="0" r="r" b="b"/>
              <a:pathLst>
                <a:path w="27" h="162">
                  <a:moveTo>
                    <a:pt x="13" y="162"/>
                  </a:moveTo>
                  <a:cubicBezTo>
                    <a:pt x="27" y="150"/>
                    <a:pt x="27" y="150"/>
                    <a:pt x="27" y="150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5"/>
                    <a:pt x="18" y="9"/>
                    <a:pt x="18" y="7"/>
                  </a:cubicBezTo>
                  <a:cubicBezTo>
                    <a:pt x="18" y="5"/>
                    <a:pt x="15" y="0"/>
                    <a:pt x="14" y="1"/>
                  </a:cubicBezTo>
                  <a:cubicBezTo>
                    <a:pt x="12" y="1"/>
                    <a:pt x="9" y="5"/>
                    <a:pt x="9" y="8"/>
                  </a:cubicBezTo>
                  <a:cubicBezTo>
                    <a:pt x="9" y="9"/>
                    <a:pt x="12" y="15"/>
                    <a:pt x="13" y="17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13" y="16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4" name="Oval 1222"/>
            <p:cNvSpPr>
              <a:spLocks noChangeArrowheads="1"/>
            </p:cNvSpPr>
            <p:nvPr/>
          </p:nvSpPr>
          <p:spPr bwMode="auto">
            <a:xfrm>
              <a:off x="3117258" y="1704569"/>
              <a:ext cx="315472" cy="36576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5" name="Freeform 1223"/>
            <p:cNvSpPr>
              <a:spLocks noEditPoints="1"/>
            </p:cNvSpPr>
            <p:nvPr/>
          </p:nvSpPr>
          <p:spPr bwMode="auto">
            <a:xfrm>
              <a:off x="2863342" y="2158472"/>
              <a:ext cx="954110" cy="2295965"/>
            </a:xfrm>
            <a:custGeom>
              <a:avLst/>
              <a:gdLst/>
              <a:ahLst/>
              <a:cxnLst>
                <a:cxn ang="0">
                  <a:pos x="194" y="26"/>
                </a:cxn>
                <a:cxn ang="0">
                  <a:pos x="134" y="9"/>
                </a:cxn>
                <a:cxn ang="0">
                  <a:pos x="118" y="184"/>
                </a:cxn>
                <a:cxn ang="0">
                  <a:pos x="90" y="185"/>
                </a:cxn>
                <a:cxn ang="0">
                  <a:pos x="71" y="9"/>
                </a:cxn>
                <a:cxn ang="0">
                  <a:pos x="50" y="9"/>
                </a:cxn>
                <a:cxn ang="0">
                  <a:pos x="64" y="70"/>
                </a:cxn>
                <a:cxn ang="0">
                  <a:pos x="24" y="116"/>
                </a:cxn>
                <a:cxn ang="0">
                  <a:pos x="27" y="140"/>
                </a:cxn>
                <a:cxn ang="0">
                  <a:pos x="20" y="120"/>
                </a:cxn>
                <a:cxn ang="0">
                  <a:pos x="0" y="138"/>
                </a:cxn>
                <a:cxn ang="0">
                  <a:pos x="34" y="189"/>
                </a:cxn>
                <a:cxn ang="0">
                  <a:pos x="37" y="206"/>
                </a:cxn>
                <a:cxn ang="0">
                  <a:pos x="50" y="497"/>
                </a:cxn>
                <a:cxn ang="0">
                  <a:pos x="76" y="497"/>
                </a:cxn>
                <a:cxn ang="0">
                  <a:pos x="89" y="291"/>
                </a:cxn>
                <a:cxn ang="0">
                  <a:pos x="119" y="290"/>
                </a:cxn>
                <a:cxn ang="0">
                  <a:pos x="142" y="497"/>
                </a:cxn>
                <a:cxn ang="0">
                  <a:pos x="163" y="497"/>
                </a:cxn>
                <a:cxn ang="0">
                  <a:pos x="163" y="205"/>
                </a:cxn>
                <a:cxn ang="0">
                  <a:pos x="170" y="175"/>
                </a:cxn>
                <a:cxn ang="0">
                  <a:pos x="233" y="113"/>
                </a:cxn>
                <a:cxn ang="0">
                  <a:pos x="194" y="26"/>
                </a:cxn>
                <a:cxn ang="0">
                  <a:pos x="195" y="113"/>
                </a:cxn>
                <a:cxn ang="0">
                  <a:pos x="178" y="135"/>
                </a:cxn>
                <a:cxn ang="0">
                  <a:pos x="185" y="85"/>
                </a:cxn>
                <a:cxn ang="0">
                  <a:pos x="195" y="113"/>
                </a:cxn>
              </a:cxnLst>
              <a:rect l="0" t="0" r="r" b="b"/>
              <a:pathLst>
                <a:path w="237" h="497">
                  <a:moveTo>
                    <a:pt x="194" y="26"/>
                  </a:moveTo>
                  <a:cubicBezTo>
                    <a:pt x="183" y="18"/>
                    <a:pt x="138" y="0"/>
                    <a:pt x="134" y="9"/>
                  </a:cubicBezTo>
                  <a:cubicBezTo>
                    <a:pt x="130" y="18"/>
                    <a:pt x="128" y="184"/>
                    <a:pt x="118" y="184"/>
                  </a:cubicBezTo>
                  <a:cubicBezTo>
                    <a:pt x="109" y="184"/>
                    <a:pt x="105" y="185"/>
                    <a:pt x="90" y="185"/>
                  </a:cubicBezTo>
                  <a:cubicBezTo>
                    <a:pt x="75" y="185"/>
                    <a:pt x="75" y="19"/>
                    <a:pt x="71" y="9"/>
                  </a:cubicBezTo>
                  <a:cubicBezTo>
                    <a:pt x="69" y="5"/>
                    <a:pt x="60" y="6"/>
                    <a:pt x="50" y="9"/>
                  </a:cubicBezTo>
                  <a:cubicBezTo>
                    <a:pt x="69" y="54"/>
                    <a:pt x="66" y="65"/>
                    <a:pt x="64" y="70"/>
                  </a:cubicBezTo>
                  <a:cubicBezTo>
                    <a:pt x="61" y="80"/>
                    <a:pt x="43" y="99"/>
                    <a:pt x="24" y="116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25" y="134"/>
                    <a:pt x="22" y="127"/>
                    <a:pt x="20" y="120"/>
                  </a:cubicBezTo>
                  <a:cubicBezTo>
                    <a:pt x="13" y="126"/>
                    <a:pt x="6" y="132"/>
                    <a:pt x="0" y="138"/>
                  </a:cubicBezTo>
                  <a:cubicBezTo>
                    <a:pt x="14" y="159"/>
                    <a:pt x="29" y="180"/>
                    <a:pt x="34" y="189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50" y="497"/>
                    <a:pt x="50" y="497"/>
                    <a:pt x="50" y="497"/>
                  </a:cubicBezTo>
                  <a:cubicBezTo>
                    <a:pt x="76" y="497"/>
                    <a:pt x="76" y="497"/>
                    <a:pt x="76" y="497"/>
                  </a:cubicBezTo>
                  <a:cubicBezTo>
                    <a:pt x="76" y="497"/>
                    <a:pt x="86" y="335"/>
                    <a:pt x="89" y="291"/>
                  </a:cubicBezTo>
                  <a:cubicBezTo>
                    <a:pt x="92" y="247"/>
                    <a:pt x="115" y="251"/>
                    <a:pt x="119" y="290"/>
                  </a:cubicBezTo>
                  <a:cubicBezTo>
                    <a:pt x="123" y="330"/>
                    <a:pt x="142" y="497"/>
                    <a:pt x="142" y="497"/>
                  </a:cubicBezTo>
                  <a:cubicBezTo>
                    <a:pt x="163" y="497"/>
                    <a:pt x="163" y="497"/>
                    <a:pt x="163" y="497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229" y="124"/>
                    <a:pt x="233" y="113"/>
                  </a:cubicBezTo>
                  <a:cubicBezTo>
                    <a:pt x="237" y="102"/>
                    <a:pt x="206" y="33"/>
                    <a:pt x="194" y="26"/>
                  </a:cubicBezTo>
                  <a:close/>
                  <a:moveTo>
                    <a:pt x="195" y="113"/>
                  </a:moveTo>
                  <a:cubicBezTo>
                    <a:pt x="193" y="121"/>
                    <a:pt x="178" y="135"/>
                    <a:pt x="178" y="135"/>
                  </a:cubicBezTo>
                  <a:cubicBezTo>
                    <a:pt x="185" y="85"/>
                    <a:pt x="185" y="85"/>
                    <a:pt x="185" y="85"/>
                  </a:cubicBezTo>
                  <a:cubicBezTo>
                    <a:pt x="185" y="85"/>
                    <a:pt x="196" y="106"/>
                    <a:pt x="195" y="113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39981" y="1347614"/>
            <a:ext cx="1219570" cy="3115637"/>
            <a:chOff x="1839981" y="1347614"/>
            <a:chExt cx="1219570" cy="3115637"/>
          </a:xfrm>
        </p:grpSpPr>
        <p:sp>
          <p:nvSpPr>
            <p:cNvPr id="17" name="Freeform 1224"/>
            <p:cNvSpPr/>
            <p:nvPr/>
          </p:nvSpPr>
          <p:spPr bwMode="auto">
            <a:xfrm>
              <a:off x="2386286" y="1968980"/>
              <a:ext cx="119265" cy="780012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16" y="177"/>
                </a:cxn>
                <a:cxn ang="0">
                  <a:pos x="31" y="162"/>
                </a:cxn>
                <a:cxn ang="0">
                  <a:pos x="16" y="0"/>
                </a:cxn>
                <a:cxn ang="0">
                  <a:pos x="0" y="161"/>
                </a:cxn>
              </a:cxnLst>
              <a:rect l="0" t="0" r="r" b="b"/>
              <a:pathLst>
                <a:path w="31" h="177">
                  <a:moveTo>
                    <a:pt x="0" y="161"/>
                  </a:moveTo>
                  <a:lnTo>
                    <a:pt x="16" y="177"/>
                  </a:lnTo>
                  <a:lnTo>
                    <a:pt x="31" y="162"/>
                  </a:lnTo>
                  <a:lnTo>
                    <a:pt x="16" y="0"/>
                  </a:lnTo>
                  <a:lnTo>
                    <a:pt x="0" y="161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8" name="Freeform 1225"/>
            <p:cNvSpPr/>
            <p:nvPr/>
          </p:nvSpPr>
          <p:spPr bwMode="auto">
            <a:xfrm>
              <a:off x="2428607" y="1902876"/>
              <a:ext cx="38472" cy="9254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20"/>
                </a:cxn>
                <a:cxn ang="0">
                  <a:pos x="9" y="8"/>
                </a:cxn>
                <a:cxn ang="0">
                  <a:pos x="5" y="1"/>
                </a:cxn>
                <a:cxn ang="0">
                  <a:pos x="0" y="8"/>
                </a:cxn>
              </a:cxnLst>
              <a:rect l="0" t="0" r="r" b="b"/>
              <a:pathLst>
                <a:path w="9" h="20">
                  <a:moveTo>
                    <a:pt x="0" y="8"/>
                  </a:moveTo>
                  <a:cubicBezTo>
                    <a:pt x="0" y="11"/>
                    <a:pt x="4" y="20"/>
                    <a:pt x="4" y="20"/>
                  </a:cubicBezTo>
                  <a:cubicBezTo>
                    <a:pt x="4" y="20"/>
                    <a:pt x="9" y="11"/>
                    <a:pt x="9" y="8"/>
                  </a:cubicBezTo>
                  <a:cubicBezTo>
                    <a:pt x="9" y="5"/>
                    <a:pt x="6" y="0"/>
                    <a:pt x="5" y="1"/>
                  </a:cubicBezTo>
                  <a:cubicBezTo>
                    <a:pt x="3" y="1"/>
                    <a:pt x="0" y="6"/>
                    <a:pt x="0" y="8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9" name="Freeform 1226"/>
            <p:cNvSpPr>
              <a:spLocks noEditPoints="1"/>
            </p:cNvSpPr>
            <p:nvPr/>
          </p:nvSpPr>
          <p:spPr bwMode="auto">
            <a:xfrm>
              <a:off x="1839981" y="1858807"/>
              <a:ext cx="1219570" cy="2604444"/>
            </a:xfrm>
            <a:custGeom>
              <a:avLst/>
              <a:gdLst/>
              <a:ahLst/>
              <a:cxnLst>
                <a:cxn ang="0">
                  <a:pos x="254" y="30"/>
                </a:cxn>
                <a:cxn ang="0">
                  <a:pos x="186" y="11"/>
                </a:cxn>
                <a:cxn ang="0">
                  <a:pos x="168" y="209"/>
                </a:cxn>
                <a:cxn ang="0">
                  <a:pos x="136" y="210"/>
                </a:cxn>
                <a:cxn ang="0">
                  <a:pos x="115" y="12"/>
                </a:cxn>
                <a:cxn ang="0">
                  <a:pos x="47" y="30"/>
                </a:cxn>
                <a:cxn ang="0">
                  <a:pos x="1" y="99"/>
                </a:cxn>
                <a:cxn ang="0">
                  <a:pos x="73" y="214"/>
                </a:cxn>
                <a:cxn ang="0">
                  <a:pos x="76" y="235"/>
                </a:cxn>
                <a:cxn ang="0">
                  <a:pos x="91" y="564"/>
                </a:cxn>
                <a:cxn ang="0">
                  <a:pos x="121" y="564"/>
                </a:cxn>
                <a:cxn ang="0">
                  <a:pos x="135" y="330"/>
                </a:cxn>
                <a:cxn ang="0">
                  <a:pos x="169" y="330"/>
                </a:cxn>
                <a:cxn ang="0">
                  <a:pos x="195" y="564"/>
                </a:cxn>
                <a:cxn ang="0">
                  <a:pos x="220" y="564"/>
                </a:cxn>
                <a:cxn ang="0">
                  <a:pos x="220" y="233"/>
                </a:cxn>
                <a:cxn ang="0">
                  <a:pos x="227" y="198"/>
                </a:cxn>
                <a:cxn ang="0">
                  <a:pos x="298" y="129"/>
                </a:cxn>
                <a:cxn ang="0">
                  <a:pos x="254" y="30"/>
                </a:cxn>
                <a:cxn ang="0">
                  <a:pos x="46" y="99"/>
                </a:cxn>
                <a:cxn ang="0">
                  <a:pos x="53" y="73"/>
                </a:cxn>
                <a:cxn ang="0">
                  <a:pos x="65" y="159"/>
                </a:cxn>
                <a:cxn ang="0">
                  <a:pos x="46" y="99"/>
                </a:cxn>
                <a:cxn ang="0">
                  <a:pos x="255" y="129"/>
                </a:cxn>
                <a:cxn ang="0">
                  <a:pos x="236" y="153"/>
                </a:cxn>
                <a:cxn ang="0">
                  <a:pos x="244" y="97"/>
                </a:cxn>
                <a:cxn ang="0">
                  <a:pos x="255" y="129"/>
                </a:cxn>
              </a:cxnLst>
              <a:rect l="0" t="0" r="r" b="b"/>
              <a:pathLst>
                <a:path w="302" h="564">
                  <a:moveTo>
                    <a:pt x="254" y="30"/>
                  </a:moveTo>
                  <a:cubicBezTo>
                    <a:pt x="241" y="22"/>
                    <a:pt x="190" y="1"/>
                    <a:pt x="186" y="11"/>
                  </a:cubicBezTo>
                  <a:cubicBezTo>
                    <a:pt x="181" y="21"/>
                    <a:pt x="179" y="209"/>
                    <a:pt x="168" y="209"/>
                  </a:cubicBezTo>
                  <a:cubicBezTo>
                    <a:pt x="157" y="209"/>
                    <a:pt x="153" y="210"/>
                    <a:pt x="136" y="210"/>
                  </a:cubicBezTo>
                  <a:cubicBezTo>
                    <a:pt x="120" y="210"/>
                    <a:pt x="119" y="23"/>
                    <a:pt x="115" y="12"/>
                  </a:cubicBezTo>
                  <a:cubicBezTo>
                    <a:pt x="111" y="0"/>
                    <a:pt x="62" y="19"/>
                    <a:pt x="47" y="30"/>
                  </a:cubicBezTo>
                  <a:cubicBezTo>
                    <a:pt x="32" y="40"/>
                    <a:pt x="0" y="88"/>
                    <a:pt x="1" y="99"/>
                  </a:cubicBezTo>
                  <a:cubicBezTo>
                    <a:pt x="2" y="109"/>
                    <a:pt x="60" y="194"/>
                    <a:pt x="73" y="214"/>
                  </a:cubicBezTo>
                  <a:cubicBezTo>
                    <a:pt x="76" y="235"/>
                    <a:pt x="76" y="235"/>
                    <a:pt x="76" y="235"/>
                  </a:cubicBezTo>
                  <a:cubicBezTo>
                    <a:pt x="91" y="564"/>
                    <a:pt x="91" y="564"/>
                    <a:pt x="91" y="564"/>
                  </a:cubicBezTo>
                  <a:cubicBezTo>
                    <a:pt x="121" y="564"/>
                    <a:pt x="121" y="564"/>
                    <a:pt x="121" y="564"/>
                  </a:cubicBezTo>
                  <a:cubicBezTo>
                    <a:pt x="121" y="564"/>
                    <a:pt x="132" y="380"/>
                    <a:pt x="135" y="330"/>
                  </a:cubicBezTo>
                  <a:cubicBezTo>
                    <a:pt x="138" y="280"/>
                    <a:pt x="164" y="285"/>
                    <a:pt x="169" y="330"/>
                  </a:cubicBezTo>
                  <a:cubicBezTo>
                    <a:pt x="174" y="375"/>
                    <a:pt x="195" y="564"/>
                    <a:pt x="195" y="564"/>
                  </a:cubicBezTo>
                  <a:cubicBezTo>
                    <a:pt x="220" y="564"/>
                    <a:pt x="220" y="564"/>
                    <a:pt x="220" y="564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7" y="198"/>
                    <a:pt x="227" y="198"/>
                    <a:pt x="227" y="198"/>
                  </a:cubicBezTo>
                  <a:cubicBezTo>
                    <a:pt x="227" y="198"/>
                    <a:pt x="294" y="141"/>
                    <a:pt x="298" y="129"/>
                  </a:cubicBezTo>
                  <a:cubicBezTo>
                    <a:pt x="302" y="116"/>
                    <a:pt x="267" y="39"/>
                    <a:pt x="254" y="30"/>
                  </a:cubicBezTo>
                  <a:close/>
                  <a:moveTo>
                    <a:pt x="46" y="99"/>
                  </a:moveTo>
                  <a:cubicBezTo>
                    <a:pt x="46" y="94"/>
                    <a:pt x="49" y="83"/>
                    <a:pt x="53" y="7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57" y="136"/>
                    <a:pt x="46" y="105"/>
                    <a:pt x="46" y="99"/>
                  </a:cubicBezTo>
                  <a:close/>
                  <a:moveTo>
                    <a:pt x="255" y="129"/>
                  </a:moveTo>
                  <a:cubicBezTo>
                    <a:pt x="253" y="137"/>
                    <a:pt x="236" y="153"/>
                    <a:pt x="236" y="153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44" y="97"/>
                    <a:pt x="256" y="120"/>
                    <a:pt x="255" y="129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20" name="Oval 1227"/>
            <p:cNvSpPr>
              <a:spLocks noChangeArrowheads="1"/>
            </p:cNvSpPr>
            <p:nvPr/>
          </p:nvSpPr>
          <p:spPr bwMode="auto">
            <a:xfrm>
              <a:off x="2270870" y="1347614"/>
              <a:ext cx="357793" cy="418651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34085"/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21" name="Title 1"/>
          <p:cNvSpPr txBox="1"/>
          <p:nvPr/>
        </p:nvSpPr>
        <p:spPr>
          <a:xfrm>
            <a:off x="4473204" y="1500061"/>
            <a:ext cx="3734447" cy="363670"/>
          </a:xfrm>
          <a:prstGeom prst="rect">
            <a:avLst/>
          </a:prstGeom>
        </p:spPr>
        <p:txBody>
          <a:bodyPr vert="horz" lIns="91457" tIns="45728" rIns="91457" bIns="4572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473204" y="2109850"/>
            <a:ext cx="3803167" cy="1353257"/>
          </a:xfrm>
          <a:prstGeom prst="rect">
            <a:avLst/>
          </a:prstGeom>
          <a:noFill/>
        </p:spPr>
        <p:txBody>
          <a:bodyPr wrap="square" lIns="91457" tIns="45728" rIns="144027" bIns="36007" numCol="1" spcCol="360068" rtlCol="0">
            <a:spAutoFit/>
          </a:bodyPr>
          <a:lstStyle/>
          <a:p>
            <a:pPr algn="just" defTabSz="934085"/>
            <a:r>
              <a:rPr lang="zh-CN" altLang="en-US" sz="1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此处添加详细文本描述，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建议与标题相关并符合整体语言风格，语言描述尽量简洁生动。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934085"/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934085"/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尽量将每页幻灯片的字数控制在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7083834" y="3786767"/>
            <a:ext cx="582831" cy="582910"/>
            <a:chOff x="7083834" y="3786767"/>
            <a:chExt cx="582831" cy="582910"/>
          </a:xfrm>
        </p:grpSpPr>
        <p:grpSp>
          <p:nvGrpSpPr>
            <p:cNvPr id="24" name="Group 28"/>
            <p:cNvGrpSpPr/>
            <p:nvPr/>
          </p:nvGrpSpPr>
          <p:grpSpPr>
            <a:xfrm>
              <a:off x="7083834" y="3786767"/>
              <a:ext cx="582831" cy="582910"/>
              <a:chOff x="1143000" y="2850820"/>
              <a:chExt cx="582730" cy="582730"/>
            </a:xfrm>
          </p:grpSpPr>
          <p:sp>
            <p:nvSpPr>
              <p:cNvPr id="28" name="Oval 29"/>
              <p:cNvSpPr/>
              <p:nvPr/>
            </p:nvSpPr>
            <p:spPr>
              <a:xfrm>
                <a:off x="1143000" y="2850820"/>
                <a:ext cx="582730" cy="58273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34085"/>
                <a:endParaRPr 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Rectangle 30"/>
              <p:cNvSpPr/>
              <p:nvPr/>
            </p:nvSpPr>
            <p:spPr>
              <a:xfrm>
                <a:off x="1229132" y="2897548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34085"/>
                <a:endParaRPr lang="en-US" sz="2400" dirty="0">
                  <a:solidFill>
                    <a:srgbClr val="FFFFFF">
                      <a:lumMod val="95000"/>
                    </a:srgbClr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198675" y="3932285"/>
              <a:ext cx="353147" cy="285273"/>
              <a:chOff x="8075613" y="5027614"/>
              <a:chExt cx="619125" cy="500063"/>
            </a:xfrm>
            <a:solidFill>
              <a:schemeClr val="bg1"/>
            </a:solidFill>
          </p:grpSpPr>
          <p:sp>
            <p:nvSpPr>
              <p:cNvPr id="26" name="Freeform 137"/>
              <p:cNvSpPr>
                <a:spLocks noEditPoints="1"/>
              </p:cNvSpPr>
              <p:nvPr/>
            </p:nvSpPr>
            <p:spPr bwMode="auto">
              <a:xfrm>
                <a:off x="8075613" y="5027614"/>
                <a:ext cx="619125" cy="500063"/>
              </a:xfrm>
              <a:custGeom>
                <a:avLst/>
                <a:gdLst>
                  <a:gd name="T0" fmla="*/ 289 w 602"/>
                  <a:gd name="T1" fmla="*/ 93 h 487"/>
                  <a:gd name="T2" fmla="*/ 192 w 602"/>
                  <a:gd name="T3" fmla="*/ 40 h 487"/>
                  <a:gd name="T4" fmla="*/ 107 w 602"/>
                  <a:gd name="T5" fmla="*/ 41 h 487"/>
                  <a:gd name="T6" fmla="*/ 65 w 602"/>
                  <a:gd name="T7" fmla="*/ 68 h 487"/>
                  <a:gd name="T8" fmla="*/ 30 w 602"/>
                  <a:gd name="T9" fmla="*/ 153 h 487"/>
                  <a:gd name="T10" fmla="*/ 46 w 602"/>
                  <a:gd name="T11" fmla="*/ 241 h 487"/>
                  <a:gd name="T12" fmla="*/ 66 w 602"/>
                  <a:gd name="T13" fmla="*/ 276 h 487"/>
                  <a:gd name="T14" fmla="*/ 202 w 602"/>
                  <a:gd name="T15" fmla="*/ 376 h 487"/>
                  <a:gd name="T16" fmla="*/ 303 w 602"/>
                  <a:gd name="T17" fmla="*/ 453 h 487"/>
                  <a:gd name="T18" fmla="*/ 305 w 602"/>
                  <a:gd name="T19" fmla="*/ 452 h 487"/>
                  <a:gd name="T20" fmla="*/ 564 w 602"/>
                  <a:gd name="T21" fmla="*/ 229 h 487"/>
                  <a:gd name="T22" fmla="*/ 569 w 602"/>
                  <a:gd name="T23" fmla="*/ 157 h 487"/>
                  <a:gd name="T24" fmla="*/ 536 w 602"/>
                  <a:gd name="T25" fmla="*/ 76 h 487"/>
                  <a:gd name="T26" fmla="*/ 510 w 602"/>
                  <a:gd name="T27" fmla="*/ 54 h 487"/>
                  <a:gd name="T28" fmla="*/ 422 w 602"/>
                  <a:gd name="T29" fmla="*/ 29 h 487"/>
                  <a:gd name="T30" fmla="*/ 334 w 602"/>
                  <a:gd name="T31" fmla="*/ 62 h 487"/>
                  <a:gd name="T32" fmla="*/ 310 w 602"/>
                  <a:gd name="T33" fmla="*/ 90 h 487"/>
                  <a:gd name="T34" fmla="*/ 291 w 602"/>
                  <a:gd name="T35" fmla="*/ 94 h 487"/>
                  <a:gd name="T36" fmla="*/ 289 w 602"/>
                  <a:gd name="T37" fmla="*/ 93 h 487"/>
                  <a:gd name="T38" fmla="*/ 289 w 602"/>
                  <a:gd name="T39" fmla="*/ 93 h 487"/>
                  <a:gd name="T40" fmla="*/ 199 w 602"/>
                  <a:gd name="T41" fmla="*/ 13 h 487"/>
                  <a:gd name="T42" fmla="*/ 296 w 602"/>
                  <a:gd name="T43" fmla="*/ 62 h 487"/>
                  <a:gd name="T44" fmla="*/ 315 w 602"/>
                  <a:gd name="T45" fmla="*/ 41 h 487"/>
                  <a:gd name="T46" fmla="*/ 421 w 602"/>
                  <a:gd name="T47" fmla="*/ 1 h 487"/>
                  <a:gd name="T48" fmla="*/ 525 w 602"/>
                  <a:gd name="T49" fmla="*/ 30 h 487"/>
                  <a:gd name="T50" fmla="*/ 557 w 602"/>
                  <a:gd name="T51" fmla="*/ 57 h 487"/>
                  <a:gd name="T52" fmla="*/ 596 w 602"/>
                  <a:gd name="T53" fmla="*/ 152 h 487"/>
                  <a:gd name="T54" fmla="*/ 589 w 602"/>
                  <a:gd name="T55" fmla="*/ 241 h 487"/>
                  <a:gd name="T56" fmla="*/ 317 w 602"/>
                  <a:gd name="T57" fmla="*/ 477 h 487"/>
                  <a:gd name="T58" fmla="*/ 304 w 602"/>
                  <a:gd name="T59" fmla="*/ 484 h 487"/>
                  <a:gd name="T60" fmla="*/ 304 w 602"/>
                  <a:gd name="T61" fmla="*/ 484 h 487"/>
                  <a:gd name="T62" fmla="*/ 303 w 602"/>
                  <a:gd name="T63" fmla="*/ 484 h 487"/>
                  <a:gd name="T64" fmla="*/ 285 w 602"/>
                  <a:gd name="T65" fmla="*/ 477 h 487"/>
                  <a:gd name="T66" fmla="*/ 187 w 602"/>
                  <a:gd name="T67" fmla="*/ 400 h 487"/>
                  <a:gd name="T68" fmla="*/ 46 w 602"/>
                  <a:gd name="T69" fmla="*/ 295 h 487"/>
                  <a:gd name="T70" fmla="*/ 20 w 602"/>
                  <a:gd name="T71" fmla="*/ 252 h 487"/>
                  <a:gd name="T72" fmla="*/ 2 w 602"/>
                  <a:gd name="T73" fmla="*/ 152 h 487"/>
                  <a:gd name="T74" fmla="*/ 46 w 602"/>
                  <a:gd name="T75" fmla="*/ 48 h 487"/>
                  <a:gd name="T76" fmla="*/ 97 w 602"/>
                  <a:gd name="T77" fmla="*/ 16 h 487"/>
                  <a:gd name="T78" fmla="*/ 199 w 602"/>
                  <a:gd name="T79" fmla="*/ 13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2" h="487">
                    <a:moveTo>
                      <a:pt x="289" y="93"/>
                    </a:moveTo>
                    <a:cubicBezTo>
                      <a:pt x="263" y="70"/>
                      <a:pt x="228" y="50"/>
                      <a:pt x="192" y="40"/>
                    </a:cubicBezTo>
                    <a:cubicBezTo>
                      <a:pt x="163" y="32"/>
                      <a:pt x="133" y="31"/>
                      <a:pt x="107" y="41"/>
                    </a:cubicBezTo>
                    <a:cubicBezTo>
                      <a:pt x="90" y="49"/>
                      <a:pt x="76" y="58"/>
                      <a:pt x="65" y="68"/>
                    </a:cubicBezTo>
                    <a:cubicBezTo>
                      <a:pt x="41" y="91"/>
                      <a:pt x="31" y="122"/>
                      <a:pt x="30" y="153"/>
                    </a:cubicBezTo>
                    <a:cubicBezTo>
                      <a:pt x="28" y="185"/>
                      <a:pt x="36" y="217"/>
                      <a:pt x="46" y="241"/>
                    </a:cubicBezTo>
                    <a:cubicBezTo>
                      <a:pt x="52" y="257"/>
                      <a:pt x="60" y="270"/>
                      <a:pt x="66" y="276"/>
                    </a:cubicBezTo>
                    <a:cubicBezTo>
                      <a:pt x="105" y="316"/>
                      <a:pt x="156" y="348"/>
                      <a:pt x="202" y="376"/>
                    </a:cubicBezTo>
                    <a:cubicBezTo>
                      <a:pt x="245" y="403"/>
                      <a:pt x="284" y="427"/>
                      <a:pt x="303" y="453"/>
                    </a:cubicBezTo>
                    <a:cubicBezTo>
                      <a:pt x="305" y="452"/>
                      <a:pt x="305" y="452"/>
                      <a:pt x="305" y="452"/>
                    </a:cubicBezTo>
                    <a:cubicBezTo>
                      <a:pt x="397" y="408"/>
                      <a:pt x="501" y="357"/>
                      <a:pt x="564" y="229"/>
                    </a:cubicBezTo>
                    <a:cubicBezTo>
                      <a:pt x="573" y="210"/>
                      <a:pt x="573" y="183"/>
                      <a:pt x="569" y="157"/>
                    </a:cubicBezTo>
                    <a:cubicBezTo>
                      <a:pt x="563" y="122"/>
                      <a:pt x="548" y="90"/>
                      <a:pt x="536" y="76"/>
                    </a:cubicBezTo>
                    <a:cubicBezTo>
                      <a:pt x="529" y="67"/>
                      <a:pt x="520" y="60"/>
                      <a:pt x="510" y="54"/>
                    </a:cubicBezTo>
                    <a:cubicBezTo>
                      <a:pt x="485" y="37"/>
                      <a:pt x="453" y="28"/>
                      <a:pt x="422" y="29"/>
                    </a:cubicBezTo>
                    <a:cubicBezTo>
                      <a:pt x="390" y="30"/>
                      <a:pt x="359" y="40"/>
                      <a:pt x="334" y="62"/>
                    </a:cubicBezTo>
                    <a:cubicBezTo>
                      <a:pt x="325" y="70"/>
                      <a:pt x="317" y="79"/>
                      <a:pt x="310" y="90"/>
                    </a:cubicBezTo>
                    <a:cubicBezTo>
                      <a:pt x="306" y="97"/>
                      <a:pt x="297" y="98"/>
                      <a:pt x="291" y="94"/>
                    </a:cubicBezTo>
                    <a:cubicBezTo>
                      <a:pt x="290" y="94"/>
                      <a:pt x="290" y="93"/>
                      <a:pt x="289" y="93"/>
                    </a:cubicBezTo>
                    <a:cubicBezTo>
                      <a:pt x="289" y="93"/>
                      <a:pt x="289" y="93"/>
                      <a:pt x="289" y="93"/>
                    </a:cubicBezTo>
                    <a:close/>
                    <a:moveTo>
                      <a:pt x="199" y="13"/>
                    </a:moveTo>
                    <a:cubicBezTo>
                      <a:pt x="234" y="23"/>
                      <a:pt x="268" y="41"/>
                      <a:pt x="296" y="62"/>
                    </a:cubicBezTo>
                    <a:cubicBezTo>
                      <a:pt x="302" y="54"/>
                      <a:pt x="308" y="47"/>
                      <a:pt x="315" y="41"/>
                    </a:cubicBezTo>
                    <a:cubicBezTo>
                      <a:pt x="346" y="14"/>
                      <a:pt x="384" y="2"/>
                      <a:pt x="421" y="1"/>
                    </a:cubicBezTo>
                    <a:cubicBezTo>
                      <a:pt x="458" y="0"/>
                      <a:pt x="495" y="11"/>
                      <a:pt x="525" y="30"/>
                    </a:cubicBezTo>
                    <a:cubicBezTo>
                      <a:pt x="537" y="38"/>
                      <a:pt x="548" y="47"/>
                      <a:pt x="557" y="57"/>
                    </a:cubicBezTo>
                    <a:cubicBezTo>
                      <a:pt x="572" y="74"/>
                      <a:pt x="589" y="113"/>
                      <a:pt x="596" y="152"/>
                    </a:cubicBezTo>
                    <a:cubicBezTo>
                      <a:pt x="602" y="184"/>
                      <a:pt x="601" y="216"/>
                      <a:pt x="589" y="241"/>
                    </a:cubicBezTo>
                    <a:cubicBezTo>
                      <a:pt x="522" y="378"/>
                      <a:pt x="413" y="431"/>
                      <a:pt x="317" y="477"/>
                    </a:cubicBezTo>
                    <a:cubicBezTo>
                      <a:pt x="304" y="484"/>
                      <a:pt x="304" y="484"/>
                      <a:pt x="304" y="484"/>
                    </a:cubicBezTo>
                    <a:cubicBezTo>
                      <a:pt x="304" y="484"/>
                      <a:pt x="304" y="484"/>
                      <a:pt x="304" y="484"/>
                    </a:cubicBezTo>
                    <a:cubicBezTo>
                      <a:pt x="303" y="484"/>
                      <a:pt x="303" y="484"/>
                      <a:pt x="303" y="484"/>
                    </a:cubicBezTo>
                    <a:cubicBezTo>
                      <a:pt x="296" y="487"/>
                      <a:pt x="288" y="484"/>
                      <a:pt x="285" y="477"/>
                    </a:cubicBezTo>
                    <a:cubicBezTo>
                      <a:pt x="273" y="453"/>
                      <a:pt x="233" y="429"/>
                      <a:pt x="187" y="400"/>
                    </a:cubicBezTo>
                    <a:cubicBezTo>
                      <a:pt x="140" y="371"/>
                      <a:pt x="87" y="339"/>
                      <a:pt x="46" y="295"/>
                    </a:cubicBezTo>
                    <a:cubicBezTo>
                      <a:pt x="37" y="286"/>
                      <a:pt x="28" y="271"/>
                      <a:pt x="20" y="252"/>
                    </a:cubicBezTo>
                    <a:cubicBezTo>
                      <a:pt x="9" y="224"/>
                      <a:pt x="0" y="188"/>
                      <a:pt x="2" y="152"/>
                    </a:cubicBezTo>
                    <a:cubicBezTo>
                      <a:pt x="3" y="114"/>
                      <a:pt x="15" y="77"/>
                      <a:pt x="46" y="48"/>
                    </a:cubicBezTo>
                    <a:cubicBezTo>
                      <a:pt x="59" y="35"/>
                      <a:pt x="76" y="24"/>
                      <a:pt x="97" y="16"/>
                    </a:cubicBezTo>
                    <a:cubicBezTo>
                      <a:pt x="129" y="2"/>
                      <a:pt x="165" y="3"/>
                      <a:pt x="19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34085"/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7" name="Freeform 138"/>
              <p:cNvSpPr>
                <a:spLocks noEditPoints="1"/>
              </p:cNvSpPr>
              <p:nvPr/>
            </p:nvSpPr>
            <p:spPr bwMode="auto">
              <a:xfrm>
                <a:off x="8450263" y="5105401"/>
                <a:ext cx="169863" cy="169863"/>
              </a:xfrm>
              <a:custGeom>
                <a:avLst/>
                <a:gdLst>
                  <a:gd name="T0" fmla="*/ 30 w 165"/>
                  <a:gd name="T1" fmla="*/ 94 h 165"/>
                  <a:gd name="T2" fmla="*/ 31 w 165"/>
                  <a:gd name="T3" fmla="*/ 95 h 165"/>
                  <a:gd name="T4" fmla="*/ 56 w 165"/>
                  <a:gd name="T5" fmla="*/ 126 h 165"/>
                  <a:gd name="T6" fmla="*/ 95 w 165"/>
                  <a:gd name="T7" fmla="*/ 133 h 165"/>
                  <a:gd name="T8" fmla="*/ 95 w 165"/>
                  <a:gd name="T9" fmla="*/ 133 h 165"/>
                  <a:gd name="T10" fmla="*/ 95 w 165"/>
                  <a:gd name="T11" fmla="*/ 133 h 165"/>
                  <a:gd name="T12" fmla="*/ 96 w 165"/>
                  <a:gd name="T13" fmla="*/ 133 h 165"/>
                  <a:gd name="T14" fmla="*/ 127 w 165"/>
                  <a:gd name="T15" fmla="*/ 113 h 165"/>
                  <a:gd name="T16" fmla="*/ 136 w 165"/>
                  <a:gd name="T17" fmla="*/ 83 h 165"/>
                  <a:gd name="T18" fmla="*/ 136 w 165"/>
                  <a:gd name="T19" fmla="*/ 83 h 165"/>
                  <a:gd name="T20" fmla="*/ 136 w 165"/>
                  <a:gd name="T21" fmla="*/ 81 h 165"/>
                  <a:gd name="T22" fmla="*/ 136 w 165"/>
                  <a:gd name="T23" fmla="*/ 81 h 165"/>
                  <a:gd name="T24" fmla="*/ 118 w 165"/>
                  <a:gd name="T25" fmla="*/ 40 h 165"/>
                  <a:gd name="T26" fmla="*/ 73 w 165"/>
                  <a:gd name="T27" fmla="*/ 30 h 165"/>
                  <a:gd name="T28" fmla="*/ 71 w 165"/>
                  <a:gd name="T29" fmla="*/ 30 h 165"/>
                  <a:gd name="T30" fmla="*/ 65 w 165"/>
                  <a:gd name="T31" fmla="*/ 31 h 165"/>
                  <a:gd name="T32" fmla="*/ 63 w 165"/>
                  <a:gd name="T33" fmla="*/ 31 h 165"/>
                  <a:gd name="T34" fmla="*/ 37 w 165"/>
                  <a:gd name="T35" fmla="*/ 51 h 165"/>
                  <a:gd name="T36" fmla="*/ 29 w 165"/>
                  <a:gd name="T37" fmla="*/ 86 h 165"/>
                  <a:gd name="T38" fmla="*/ 30 w 165"/>
                  <a:gd name="T39" fmla="*/ 94 h 165"/>
                  <a:gd name="T40" fmla="*/ 30 w 165"/>
                  <a:gd name="T41" fmla="*/ 94 h 165"/>
                  <a:gd name="T42" fmla="*/ 30 w 165"/>
                  <a:gd name="T43" fmla="*/ 94 h 165"/>
                  <a:gd name="T44" fmla="*/ 4 w 165"/>
                  <a:gd name="T45" fmla="*/ 102 h 165"/>
                  <a:gd name="T46" fmla="*/ 3 w 165"/>
                  <a:gd name="T47" fmla="*/ 100 h 165"/>
                  <a:gd name="T48" fmla="*/ 3 w 165"/>
                  <a:gd name="T49" fmla="*/ 100 h 165"/>
                  <a:gd name="T50" fmla="*/ 1 w 165"/>
                  <a:gd name="T51" fmla="*/ 89 h 165"/>
                  <a:gd name="T52" fmla="*/ 13 w 165"/>
                  <a:gd name="T53" fmla="*/ 37 h 165"/>
                  <a:gd name="T54" fmla="*/ 57 w 165"/>
                  <a:gd name="T55" fmla="*/ 4 h 165"/>
                  <a:gd name="T56" fmla="*/ 59 w 165"/>
                  <a:gd name="T57" fmla="*/ 4 h 165"/>
                  <a:gd name="T58" fmla="*/ 69 w 165"/>
                  <a:gd name="T59" fmla="*/ 2 h 165"/>
                  <a:gd name="T60" fmla="*/ 71 w 165"/>
                  <a:gd name="T61" fmla="*/ 2 h 165"/>
                  <a:gd name="T62" fmla="*/ 135 w 165"/>
                  <a:gd name="T63" fmla="*/ 18 h 165"/>
                  <a:gd name="T64" fmla="*/ 164 w 165"/>
                  <a:gd name="T65" fmla="*/ 79 h 165"/>
                  <a:gd name="T66" fmla="*/ 164 w 165"/>
                  <a:gd name="T67" fmla="*/ 79 h 165"/>
                  <a:gd name="T68" fmla="*/ 164 w 165"/>
                  <a:gd name="T69" fmla="*/ 79 h 165"/>
                  <a:gd name="T70" fmla="*/ 164 w 165"/>
                  <a:gd name="T71" fmla="*/ 80 h 165"/>
                  <a:gd name="T72" fmla="*/ 164 w 165"/>
                  <a:gd name="T73" fmla="*/ 80 h 165"/>
                  <a:gd name="T74" fmla="*/ 164 w 165"/>
                  <a:gd name="T75" fmla="*/ 81 h 165"/>
                  <a:gd name="T76" fmla="*/ 149 w 165"/>
                  <a:gd name="T77" fmla="*/ 130 h 165"/>
                  <a:gd name="T78" fmla="*/ 103 w 165"/>
                  <a:gd name="T79" fmla="*/ 160 h 165"/>
                  <a:gd name="T80" fmla="*/ 101 w 165"/>
                  <a:gd name="T81" fmla="*/ 161 h 165"/>
                  <a:gd name="T82" fmla="*/ 101 w 165"/>
                  <a:gd name="T83" fmla="*/ 161 h 165"/>
                  <a:gd name="T84" fmla="*/ 42 w 165"/>
                  <a:gd name="T85" fmla="*/ 150 h 165"/>
                  <a:gd name="T86" fmla="*/ 4 w 165"/>
                  <a:gd name="T87" fmla="*/ 102 h 165"/>
                  <a:gd name="T88" fmla="*/ 63 w 165"/>
                  <a:gd name="T89" fmla="*/ 31 h 165"/>
                  <a:gd name="T90" fmla="*/ 48 w 165"/>
                  <a:gd name="T91" fmla="*/ 21 h 165"/>
                  <a:gd name="T92" fmla="*/ 63 w 165"/>
                  <a:gd name="T93" fmla="*/ 3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5" h="165">
                    <a:moveTo>
                      <a:pt x="30" y="94"/>
                    </a:moveTo>
                    <a:cubicBezTo>
                      <a:pt x="31" y="95"/>
                      <a:pt x="31" y="95"/>
                      <a:pt x="31" y="95"/>
                    </a:cubicBezTo>
                    <a:cubicBezTo>
                      <a:pt x="34" y="109"/>
                      <a:pt x="44" y="119"/>
                      <a:pt x="56" y="126"/>
                    </a:cubicBezTo>
                    <a:cubicBezTo>
                      <a:pt x="68" y="133"/>
                      <a:pt x="83" y="136"/>
                      <a:pt x="95" y="133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5" y="133"/>
                      <a:pt x="96" y="133"/>
                      <a:pt x="96" y="133"/>
                    </a:cubicBezTo>
                    <a:cubicBezTo>
                      <a:pt x="106" y="130"/>
                      <a:pt x="119" y="124"/>
                      <a:pt x="127" y="113"/>
                    </a:cubicBezTo>
                    <a:cubicBezTo>
                      <a:pt x="133" y="105"/>
                      <a:pt x="137" y="95"/>
                      <a:pt x="136" y="83"/>
                    </a:cubicBezTo>
                    <a:cubicBezTo>
                      <a:pt x="136" y="83"/>
                      <a:pt x="136" y="83"/>
                      <a:pt x="136" y="83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4" y="62"/>
                      <a:pt x="128" y="48"/>
                      <a:pt x="118" y="40"/>
                    </a:cubicBezTo>
                    <a:cubicBezTo>
                      <a:pt x="107" y="32"/>
                      <a:pt x="92" y="29"/>
                      <a:pt x="73" y="30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69" y="30"/>
                      <a:pt x="67" y="31"/>
                      <a:pt x="65" y="31"/>
                    </a:cubicBezTo>
                    <a:cubicBezTo>
                      <a:pt x="64" y="31"/>
                      <a:pt x="64" y="31"/>
                      <a:pt x="63" y="31"/>
                    </a:cubicBezTo>
                    <a:cubicBezTo>
                      <a:pt x="51" y="34"/>
                      <a:pt x="43" y="42"/>
                      <a:pt x="37" y="51"/>
                    </a:cubicBezTo>
                    <a:cubicBezTo>
                      <a:pt x="31" y="61"/>
                      <a:pt x="28" y="74"/>
                      <a:pt x="29" y="86"/>
                    </a:cubicBezTo>
                    <a:cubicBezTo>
                      <a:pt x="30" y="89"/>
                      <a:pt x="30" y="92"/>
                      <a:pt x="30" y="94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30" y="94"/>
                      <a:pt x="30" y="94"/>
                      <a:pt x="30" y="94"/>
                    </a:cubicBezTo>
                    <a:close/>
                    <a:moveTo>
                      <a:pt x="4" y="102"/>
                    </a:moveTo>
                    <a:cubicBezTo>
                      <a:pt x="3" y="101"/>
                      <a:pt x="3" y="101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2" y="96"/>
                      <a:pt x="2" y="92"/>
                      <a:pt x="1" y="89"/>
                    </a:cubicBezTo>
                    <a:cubicBezTo>
                      <a:pt x="0" y="71"/>
                      <a:pt x="4" y="52"/>
                      <a:pt x="13" y="37"/>
                    </a:cubicBezTo>
                    <a:cubicBezTo>
                      <a:pt x="22" y="21"/>
                      <a:pt x="37" y="9"/>
                      <a:pt x="57" y="4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2" y="3"/>
                      <a:pt x="65" y="3"/>
                      <a:pt x="69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97" y="0"/>
                      <a:pt x="119" y="6"/>
                      <a:pt x="135" y="18"/>
                    </a:cubicBezTo>
                    <a:cubicBezTo>
                      <a:pt x="151" y="31"/>
                      <a:pt x="161" y="52"/>
                      <a:pt x="164" y="79"/>
                    </a:cubicBezTo>
                    <a:cubicBezTo>
                      <a:pt x="164" y="79"/>
                      <a:pt x="164" y="79"/>
                      <a:pt x="164" y="79"/>
                    </a:cubicBezTo>
                    <a:cubicBezTo>
                      <a:pt x="164" y="79"/>
                      <a:pt x="164" y="79"/>
                      <a:pt x="164" y="79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164" y="81"/>
                      <a:pt x="164" y="81"/>
                      <a:pt x="164" y="81"/>
                    </a:cubicBezTo>
                    <a:cubicBezTo>
                      <a:pt x="165" y="101"/>
                      <a:pt x="159" y="118"/>
                      <a:pt x="149" y="130"/>
                    </a:cubicBezTo>
                    <a:cubicBezTo>
                      <a:pt x="137" y="147"/>
                      <a:pt x="118" y="156"/>
                      <a:pt x="103" y="160"/>
                    </a:cubicBezTo>
                    <a:cubicBezTo>
                      <a:pt x="102" y="160"/>
                      <a:pt x="101" y="160"/>
                      <a:pt x="101" y="161"/>
                    </a:cubicBezTo>
                    <a:cubicBezTo>
                      <a:pt x="101" y="161"/>
                      <a:pt x="101" y="161"/>
                      <a:pt x="101" y="161"/>
                    </a:cubicBezTo>
                    <a:cubicBezTo>
                      <a:pt x="82" y="165"/>
                      <a:pt x="60" y="161"/>
                      <a:pt x="42" y="150"/>
                    </a:cubicBezTo>
                    <a:cubicBezTo>
                      <a:pt x="24" y="140"/>
                      <a:pt x="9" y="123"/>
                      <a:pt x="4" y="102"/>
                    </a:cubicBezTo>
                    <a:close/>
                    <a:moveTo>
                      <a:pt x="63" y="31"/>
                    </a:moveTo>
                    <a:cubicBezTo>
                      <a:pt x="56" y="32"/>
                      <a:pt x="49" y="28"/>
                      <a:pt x="48" y="21"/>
                    </a:cubicBezTo>
                    <a:cubicBezTo>
                      <a:pt x="63" y="31"/>
                      <a:pt x="63" y="31"/>
                      <a:pt x="6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34085"/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404690" y="3786767"/>
            <a:ext cx="582831" cy="582910"/>
            <a:chOff x="6404690" y="3786767"/>
            <a:chExt cx="582831" cy="582910"/>
          </a:xfrm>
        </p:grpSpPr>
        <p:grpSp>
          <p:nvGrpSpPr>
            <p:cNvPr id="31" name="Group 25"/>
            <p:cNvGrpSpPr/>
            <p:nvPr/>
          </p:nvGrpSpPr>
          <p:grpSpPr>
            <a:xfrm>
              <a:off x="6404690" y="3786767"/>
              <a:ext cx="582831" cy="582910"/>
              <a:chOff x="1143000" y="3710468"/>
              <a:chExt cx="582730" cy="582730"/>
            </a:xfrm>
          </p:grpSpPr>
          <p:sp>
            <p:nvSpPr>
              <p:cNvPr id="33" name="Oval 26"/>
              <p:cNvSpPr/>
              <p:nvPr/>
            </p:nvSpPr>
            <p:spPr>
              <a:xfrm>
                <a:off x="1143000" y="3710468"/>
                <a:ext cx="582730" cy="58273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34085"/>
                <a:endParaRPr 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Rectangle 27"/>
              <p:cNvSpPr/>
              <p:nvPr/>
            </p:nvSpPr>
            <p:spPr>
              <a:xfrm>
                <a:off x="1152240" y="3731575"/>
                <a:ext cx="474003" cy="461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34085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2" name="Freeform 139"/>
            <p:cNvSpPr/>
            <p:nvPr/>
          </p:nvSpPr>
          <p:spPr bwMode="auto">
            <a:xfrm>
              <a:off x="6549414" y="3877653"/>
              <a:ext cx="293384" cy="361345"/>
            </a:xfrm>
            <a:custGeom>
              <a:avLst/>
              <a:gdLst>
                <a:gd name="T0" fmla="*/ 261 w 499"/>
                <a:gd name="T1" fmla="*/ 186 h 616"/>
                <a:gd name="T2" fmla="*/ 280 w 499"/>
                <a:gd name="T3" fmla="*/ 181 h 616"/>
                <a:gd name="T4" fmla="*/ 285 w 499"/>
                <a:gd name="T5" fmla="*/ 200 h 616"/>
                <a:gd name="T6" fmla="*/ 220 w 499"/>
                <a:gd name="T7" fmla="*/ 287 h 616"/>
                <a:gd name="T8" fmla="*/ 166 w 499"/>
                <a:gd name="T9" fmla="*/ 358 h 616"/>
                <a:gd name="T10" fmla="*/ 155 w 499"/>
                <a:gd name="T11" fmla="*/ 422 h 616"/>
                <a:gd name="T12" fmla="*/ 170 w 499"/>
                <a:gd name="T13" fmla="*/ 437 h 616"/>
                <a:gd name="T14" fmla="*/ 190 w 499"/>
                <a:gd name="T15" fmla="*/ 445 h 616"/>
                <a:gd name="T16" fmla="*/ 236 w 499"/>
                <a:gd name="T17" fmla="*/ 427 h 616"/>
                <a:gd name="T18" fmla="*/ 400 w 499"/>
                <a:gd name="T19" fmla="*/ 212 h 616"/>
                <a:gd name="T20" fmla="*/ 447 w 499"/>
                <a:gd name="T21" fmla="*/ 154 h 616"/>
                <a:gd name="T22" fmla="*/ 459 w 499"/>
                <a:gd name="T23" fmla="*/ 70 h 616"/>
                <a:gd name="T24" fmla="*/ 442 w 499"/>
                <a:gd name="T25" fmla="*/ 46 h 616"/>
                <a:gd name="T26" fmla="*/ 416 w 499"/>
                <a:gd name="T27" fmla="*/ 34 h 616"/>
                <a:gd name="T28" fmla="*/ 329 w 499"/>
                <a:gd name="T29" fmla="*/ 77 h 616"/>
                <a:gd name="T30" fmla="*/ 173 w 499"/>
                <a:gd name="T31" fmla="*/ 282 h 616"/>
                <a:gd name="T32" fmla="*/ 56 w 499"/>
                <a:gd name="T33" fmla="*/ 440 h 616"/>
                <a:gd name="T34" fmla="*/ 44 w 499"/>
                <a:gd name="T35" fmla="*/ 537 h 616"/>
                <a:gd name="T36" fmla="*/ 68 w 499"/>
                <a:gd name="T37" fmla="*/ 566 h 616"/>
                <a:gd name="T38" fmla="*/ 101 w 499"/>
                <a:gd name="T39" fmla="*/ 581 h 616"/>
                <a:gd name="T40" fmla="*/ 216 w 499"/>
                <a:gd name="T41" fmla="*/ 519 h 616"/>
                <a:gd name="T42" fmla="*/ 352 w 499"/>
                <a:gd name="T43" fmla="*/ 348 h 616"/>
                <a:gd name="T44" fmla="*/ 415 w 499"/>
                <a:gd name="T45" fmla="*/ 278 h 616"/>
                <a:gd name="T46" fmla="*/ 432 w 499"/>
                <a:gd name="T47" fmla="*/ 288 h 616"/>
                <a:gd name="T48" fmla="*/ 423 w 499"/>
                <a:gd name="T49" fmla="*/ 305 h 616"/>
                <a:gd name="T50" fmla="*/ 373 w 499"/>
                <a:gd name="T51" fmla="*/ 366 h 616"/>
                <a:gd name="T52" fmla="*/ 238 w 499"/>
                <a:gd name="T53" fmla="*/ 536 h 616"/>
                <a:gd name="T54" fmla="*/ 97 w 499"/>
                <a:gd name="T55" fmla="*/ 609 h 616"/>
                <a:gd name="T56" fmla="*/ 50 w 499"/>
                <a:gd name="T57" fmla="*/ 588 h 616"/>
                <a:gd name="T58" fmla="*/ 19 w 499"/>
                <a:gd name="T59" fmla="*/ 550 h 616"/>
                <a:gd name="T60" fmla="*/ 35 w 499"/>
                <a:gd name="T61" fmla="*/ 423 h 616"/>
                <a:gd name="T62" fmla="*/ 151 w 499"/>
                <a:gd name="T63" fmla="*/ 266 h 616"/>
                <a:gd name="T64" fmla="*/ 308 w 499"/>
                <a:gd name="T65" fmla="*/ 59 h 616"/>
                <a:gd name="T66" fmla="*/ 422 w 499"/>
                <a:gd name="T67" fmla="*/ 6 h 616"/>
                <a:gd name="T68" fmla="*/ 460 w 499"/>
                <a:gd name="T69" fmla="*/ 25 h 616"/>
                <a:gd name="T70" fmla="*/ 485 w 499"/>
                <a:gd name="T71" fmla="*/ 59 h 616"/>
                <a:gd name="T72" fmla="*/ 469 w 499"/>
                <a:gd name="T73" fmla="*/ 171 h 616"/>
                <a:gd name="T74" fmla="*/ 421 w 499"/>
                <a:gd name="T75" fmla="*/ 230 h 616"/>
                <a:gd name="T76" fmla="*/ 260 w 499"/>
                <a:gd name="T77" fmla="*/ 442 h 616"/>
                <a:gd name="T78" fmla="*/ 186 w 499"/>
                <a:gd name="T79" fmla="*/ 472 h 616"/>
                <a:gd name="T80" fmla="*/ 155 w 499"/>
                <a:gd name="T81" fmla="*/ 460 h 616"/>
                <a:gd name="T82" fmla="*/ 131 w 499"/>
                <a:gd name="T83" fmla="*/ 436 h 616"/>
                <a:gd name="T84" fmla="*/ 142 w 499"/>
                <a:gd name="T85" fmla="*/ 342 h 616"/>
                <a:gd name="T86" fmla="*/ 199 w 499"/>
                <a:gd name="T87" fmla="*/ 269 h 616"/>
                <a:gd name="T88" fmla="*/ 261 w 499"/>
                <a:gd name="T89" fmla="*/ 18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9" h="616">
                  <a:moveTo>
                    <a:pt x="261" y="186"/>
                  </a:moveTo>
                  <a:cubicBezTo>
                    <a:pt x="265" y="179"/>
                    <a:pt x="274" y="177"/>
                    <a:pt x="280" y="181"/>
                  </a:cubicBezTo>
                  <a:cubicBezTo>
                    <a:pt x="287" y="185"/>
                    <a:pt x="289" y="194"/>
                    <a:pt x="285" y="200"/>
                  </a:cubicBezTo>
                  <a:cubicBezTo>
                    <a:pt x="267" y="232"/>
                    <a:pt x="244" y="259"/>
                    <a:pt x="220" y="287"/>
                  </a:cubicBezTo>
                  <a:cubicBezTo>
                    <a:pt x="202" y="310"/>
                    <a:pt x="182" y="333"/>
                    <a:pt x="166" y="358"/>
                  </a:cubicBezTo>
                  <a:cubicBezTo>
                    <a:pt x="147" y="386"/>
                    <a:pt x="146" y="408"/>
                    <a:pt x="155" y="422"/>
                  </a:cubicBezTo>
                  <a:cubicBezTo>
                    <a:pt x="159" y="428"/>
                    <a:pt x="164" y="433"/>
                    <a:pt x="170" y="437"/>
                  </a:cubicBezTo>
                  <a:cubicBezTo>
                    <a:pt x="176" y="441"/>
                    <a:pt x="183" y="443"/>
                    <a:pt x="190" y="445"/>
                  </a:cubicBezTo>
                  <a:cubicBezTo>
                    <a:pt x="208" y="448"/>
                    <a:pt x="227" y="442"/>
                    <a:pt x="236" y="427"/>
                  </a:cubicBezTo>
                  <a:cubicBezTo>
                    <a:pt x="277" y="361"/>
                    <a:pt x="346" y="277"/>
                    <a:pt x="400" y="212"/>
                  </a:cubicBezTo>
                  <a:cubicBezTo>
                    <a:pt x="417" y="191"/>
                    <a:pt x="433" y="171"/>
                    <a:pt x="447" y="154"/>
                  </a:cubicBezTo>
                  <a:cubicBezTo>
                    <a:pt x="468" y="127"/>
                    <a:pt x="470" y="95"/>
                    <a:pt x="459" y="70"/>
                  </a:cubicBezTo>
                  <a:cubicBezTo>
                    <a:pt x="455" y="61"/>
                    <a:pt x="449" y="52"/>
                    <a:pt x="442" y="46"/>
                  </a:cubicBezTo>
                  <a:cubicBezTo>
                    <a:pt x="435" y="40"/>
                    <a:pt x="426" y="35"/>
                    <a:pt x="416" y="34"/>
                  </a:cubicBezTo>
                  <a:cubicBezTo>
                    <a:pt x="393" y="29"/>
                    <a:pt x="362" y="40"/>
                    <a:pt x="329" y="77"/>
                  </a:cubicBezTo>
                  <a:cubicBezTo>
                    <a:pt x="280" y="133"/>
                    <a:pt x="226" y="208"/>
                    <a:pt x="173" y="282"/>
                  </a:cubicBezTo>
                  <a:cubicBezTo>
                    <a:pt x="133" y="338"/>
                    <a:pt x="94" y="394"/>
                    <a:pt x="56" y="440"/>
                  </a:cubicBezTo>
                  <a:cubicBezTo>
                    <a:pt x="31" y="472"/>
                    <a:pt x="30" y="509"/>
                    <a:pt x="44" y="537"/>
                  </a:cubicBezTo>
                  <a:cubicBezTo>
                    <a:pt x="50" y="549"/>
                    <a:pt x="58" y="559"/>
                    <a:pt x="68" y="566"/>
                  </a:cubicBezTo>
                  <a:cubicBezTo>
                    <a:pt x="77" y="574"/>
                    <a:pt x="89" y="579"/>
                    <a:pt x="101" y="581"/>
                  </a:cubicBezTo>
                  <a:cubicBezTo>
                    <a:pt x="134" y="587"/>
                    <a:pt x="176" y="571"/>
                    <a:pt x="216" y="519"/>
                  </a:cubicBezTo>
                  <a:cubicBezTo>
                    <a:pt x="226" y="506"/>
                    <a:pt x="299" y="413"/>
                    <a:pt x="352" y="348"/>
                  </a:cubicBezTo>
                  <a:cubicBezTo>
                    <a:pt x="383" y="310"/>
                    <a:pt x="408" y="280"/>
                    <a:pt x="415" y="278"/>
                  </a:cubicBezTo>
                  <a:cubicBezTo>
                    <a:pt x="422" y="276"/>
                    <a:pt x="430" y="280"/>
                    <a:pt x="432" y="288"/>
                  </a:cubicBezTo>
                  <a:cubicBezTo>
                    <a:pt x="435" y="295"/>
                    <a:pt x="430" y="303"/>
                    <a:pt x="423" y="305"/>
                  </a:cubicBezTo>
                  <a:cubicBezTo>
                    <a:pt x="423" y="305"/>
                    <a:pt x="401" y="331"/>
                    <a:pt x="373" y="366"/>
                  </a:cubicBezTo>
                  <a:cubicBezTo>
                    <a:pt x="321" y="430"/>
                    <a:pt x="248" y="523"/>
                    <a:pt x="238" y="536"/>
                  </a:cubicBezTo>
                  <a:cubicBezTo>
                    <a:pt x="191" y="598"/>
                    <a:pt x="139" y="616"/>
                    <a:pt x="97" y="609"/>
                  </a:cubicBezTo>
                  <a:cubicBezTo>
                    <a:pt x="79" y="606"/>
                    <a:pt x="64" y="598"/>
                    <a:pt x="50" y="588"/>
                  </a:cubicBezTo>
                  <a:cubicBezTo>
                    <a:pt x="37" y="578"/>
                    <a:pt x="27" y="565"/>
                    <a:pt x="19" y="550"/>
                  </a:cubicBezTo>
                  <a:cubicBezTo>
                    <a:pt x="0" y="512"/>
                    <a:pt x="1" y="464"/>
                    <a:pt x="35" y="423"/>
                  </a:cubicBezTo>
                  <a:cubicBezTo>
                    <a:pt x="71" y="378"/>
                    <a:pt x="110" y="322"/>
                    <a:pt x="151" y="266"/>
                  </a:cubicBezTo>
                  <a:cubicBezTo>
                    <a:pt x="204" y="191"/>
                    <a:pt x="258" y="116"/>
                    <a:pt x="308" y="59"/>
                  </a:cubicBezTo>
                  <a:cubicBezTo>
                    <a:pt x="349" y="13"/>
                    <a:pt x="389" y="0"/>
                    <a:pt x="422" y="6"/>
                  </a:cubicBezTo>
                  <a:cubicBezTo>
                    <a:pt x="436" y="9"/>
                    <a:pt x="449" y="16"/>
                    <a:pt x="460" y="25"/>
                  </a:cubicBezTo>
                  <a:cubicBezTo>
                    <a:pt x="471" y="34"/>
                    <a:pt x="479" y="46"/>
                    <a:pt x="485" y="59"/>
                  </a:cubicBezTo>
                  <a:cubicBezTo>
                    <a:pt x="499" y="93"/>
                    <a:pt x="497" y="136"/>
                    <a:pt x="469" y="171"/>
                  </a:cubicBezTo>
                  <a:cubicBezTo>
                    <a:pt x="457" y="186"/>
                    <a:pt x="440" y="207"/>
                    <a:pt x="421" y="230"/>
                  </a:cubicBezTo>
                  <a:cubicBezTo>
                    <a:pt x="368" y="294"/>
                    <a:pt x="300" y="377"/>
                    <a:pt x="260" y="442"/>
                  </a:cubicBezTo>
                  <a:cubicBezTo>
                    <a:pt x="244" y="468"/>
                    <a:pt x="214" y="477"/>
                    <a:pt x="186" y="472"/>
                  </a:cubicBezTo>
                  <a:cubicBezTo>
                    <a:pt x="175" y="470"/>
                    <a:pt x="164" y="466"/>
                    <a:pt x="155" y="460"/>
                  </a:cubicBezTo>
                  <a:cubicBezTo>
                    <a:pt x="145" y="454"/>
                    <a:pt x="137" y="446"/>
                    <a:pt x="131" y="436"/>
                  </a:cubicBezTo>
                  <a:cubicBezTo>
                    <a:pt x="117" y="413"/>
                    <a:pt x="116" y="381"/>
                    <a:pt x="142" y="342"/>
                  </a:cubicBezTo>
                  <a:cubicBezTo>
                    <a:pt x="160" y="315"/>
                    <a:pt x="180" y="292"/>
                    <a:pt x="199" y="269"/>
                  </a:cubicBezTo>
                  <a:cubicBezTo>
                    <a:pt x="222" y="242"/>
                    <a:pt x="244" y="216"/>
                    <a:pt x="261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5214" tIns="57607" rIns="115214" bIns="57607" numCol="1" anchor="t" anchorCtr="0" compatLnSpc="1"/>
            <a:lstStyle/>
            <a:p>
              <a:pPr defTabSz="934085"/>
              <a:endParaRPr lang="zh-CN" altLang="en-US" sz="18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01946" y="3786767"/>
            <a:ext cx="582831" cy="582910"/>
            <a:chOff x="5701946" y="3786767"/>
            <a:chExt cx="582831" cy="582910"/>
          </a:xfrm>
        </p:grpSpPr>
        <p:grpSp>
          <p:nvGrpSpPr>
            <p:cNvPr id="36" name="Group 22"/>
            <p:cNvGrpSpPr/>
            <p:nvPr/>
          </p:nvGrpSpPr>
          <p:grpSpPr>
            <a:xfrm>
              <a:off x="5701946" y="3786767"/>
              <a:ext cx="582831" cy="582910"/>
              <a:chOff x="4516915" y="2816880"/>
              <a:chExt cx="582730" cy="582730"/>
            </a:xfrm>
          </p:grpSpPr>
          <p:sp>
            <p:nvSpPr>
              <p:cNvPr id="40" name="Oval 23"/>
              <p:cNvSpPr/>
              <p:nvPr/>
            </p:nvSpPr>
            <p:spPr>
              <a:xfrm>
                <a:off x="4516915" y="2816880"/>
                <a:ext cx="582730" cy="58273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34085"/>
                <a:endParaRPr 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Rectangle 24"/>
              <p:cNvSpPr/>
              <p:nvPr/>
            </p:nvSpPr>
            <p:spPr>
              <a:xfrm>
                <a:off x="4547737" y="2863608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34085"/>
                <a:endParaRPr lang="en-US" sz="2400" dirty="0">
                  <a:solidFill>
                    <a:srgbClr val="FFFFFF">
                      <a:lumMod val="95000"/>
                    </a:srgbClr>
                  </a:solidFill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5871118" y="3890758"/>
              <a:ext cx="244486" cy="374929"/>
              <a:chOff x="6340476" y="4933951"/>
              <a:chExt cx="428625" cy="657225"/>
            </a:xfrm>
            <a:solidFill>
              <a:schemeClr val="bg1"/>
            </a:solidFill>
          </p:grpSpPr>
          <p:sp>
            <p:nvSpPr>
              <p:cNvPr id="38" name="Freeform 140"/>
              <p:cNvSpPr>
                <a:spLocks noEditPoints="1"/>
              </p:cNvSpPr>
              <p:nvPr/>
            </p:nvSpPr>
            <p:spPr bwMode="auto">
              <a:xfrm>
                <a:off x="6340476" y="4933951"/>
                <a:ext cx="428625" cy="657225"/>
              </a:xfrm>
              <a:custGeom>
                <a:avLst/>
                <a:gdLst>
                  <a:gd name="T0" fmla="*/ 221 w 416"/>
                  <a:gd name="T1" fmla="*/ 1 h 639"/>
                  <a:gd name="T2" fmla="*/ 331 w 416"/>
                  <a:gd name="T3" fmla="*/ 28 h 639"/>
                  <a:gd name="T4" fmla="*/ 398 w 416"/>
                  <a:gd name="T5" fmla="*/ 104 h 639"/>
                  <a:gd name="T6" fmla="*/ 415 w 416"/>
                  <a:gd name="T7" fmla="*/ 201 h 639"/>
                  <a:gd name="T8" fmla="*/ 379 w 416"/>
                  <a:gd name="T9" fmla="*/ 341 h 639"/>
                  <a:gd name="T10" fmla="*/ 328 w 416"/>
                  <a:gd name="T11" fmla="*/ 454 h 639"/>
                  <a:gd name="T12" fmla="*/ 288 w 416"/>
                  <a:gd name="T13" fmla="*/ 567 h 639"/>
                  <a:gd name="T14" fmla="*/ 256 w 416"/>
                  <a:gd name="T15" fmla="*/ 625 h 639"/>
                  <a:gd name="T16" fmla="*/ 224 w 416"/>
                  <a:gd name="T17" fmla="*/ 639 h 639"/>
                  <a:gd name="T18" fmla="*/ 190 w 416"/>
                  <a:gd name="T19" fmla="*/ 628 h 639"/>
                  <a:gd name="T20" fmla="*/ 155 w 416"/>
                  <a:gd name="T21" fmla="*/ 578 h 639"/>
                  <a:gd name="T22" fmla="*/ 109 w 416"/>
                  <a:gd name="T23" fmla="*/ 468 h 639"/>
                  <a:gd name="T24" fmla="*/ 46 w 416"/>
                  <a:gd name="T25" fmla="*/ 339 h 639"/>
                  <a:gd name="T26" fmla="*/ 1 w 416"/>
                  <a:gd name="T27" fmla="*/ 185 h 639"/>
                  <a:gd name="T28" fmla="*/ 30 w 416"/>
                  <a:gd name="T29" fmla="*/ 91 h 639"/>
                  <a:gd name="T30" fmla="*/ 97 w 416"/>
                  <a:gd name="T31" fmla="*/ 32 h 639"/>
                  <a:gd name="T32" fmla="*/ 221 w 416"/>
                  <a:gd name="T33" fmla="*/ 1 h 639"/>
                  <a:gd name="T34" fmla="*/ 317 w 416"/>
                  <a:gd name="T35" fmla="*/ 52 h 639"/>
                  <a:gd name="T36" fmla="*/ 220 w 416"/>
                  <a:gd name="T37" fmla="*/ 29 h 639"/>
                  <a:gd name="T38" fmla="*/ 111 w 416"/>
                  <a:gd name="T39" fmla="*/ 56 h 639"/>
                  <a:gd name="T40" fmla="*/ 53 w 416"/>
                  <a:gd name="T41" fmla="*/ 106 h 639"/>
                  <a:gd name="T42" fmla="*/ 29 w 416"/>
                  <a:gd name="T43" fmla="*/ 185 h 639"/>
                  <a:gd name="T44" fmla="*/ 70 w 416"/>
                  <a:gd name="T45" fmla="*/ 326 h 639"/>
                  <a:gd name="T46" fmla="*/ 134 w 416"/>
                  <a:gd name="T47" fmla="*/ 456 h 639"/>
                  <a:gd name="T48" fmla="*/ 181 w 416"/>
                  <a:gd name="T49" fmla="*/ 568 h 639"/>
                  <a:gd name="T50" fmla="*/ 206 w 416"/>
                  <a:gd name="T51" fmla="*/ 605 h 639"/>
                  <a:gd name="T52" fmla="*/ 222 w 416"/>
                  <a:gd name="T53" fmla="*/ 611 h 639"/>
                  <a:gd name="T54" fmla="*/ 238 w 416"/>
                  <a:gd name="T55" fmla="*/ 604 h 639"/>
                  <a:gd name="T56" fmla="*/ 261 w 416"/>
                  <a:gd name="T57" fmla="*/ 560 h 639"/>
                  <a:gd name="T58" fmla="*/ 302 w 416"/>
                  <a:gd name="T59" fmla="*/ 443 h 639"/>
                  <a:gd name="T60" fmla="*/ 355 w 416"/>
                  <a:gd name="T61" fmla="*/ 327 h 639"/>
                  <a:gd name="T62" fmla="*/ 387 w 416"/>
                  <a:gd name="T63" fmla="*/ 200 h 639"/>
                  <a:gd name="T64" fmla="*/ 373 w 416"/>
                  <a:gd name="T65" fmla="*/ 115 h 639"/>
                  <a:gd name="T66" fmla="*/ 317 w 416"/>
                  <a:gd name="T67" fmla="*/ 52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6" h="639">
                    <a:moveTo>
                      <a:pt x="221" y="1"/>
                    </a:moveTo>
                    <a:cubicBezTo>
                      <a:pt x="267" y="2"/>
                      <a:pt x="303" y="12"/>
                      <a:pt x="331" y="28"/>
                    </a:cubicBezTo>
                    <a:cubicBezTo>
                      <a:pt x="364" y="47"/>
                      <a:pt x="385" y="74"/>
                      <a:pt x="398" y="104"/>
                    </a:cubicBezTo>
                    <a:cubicBezTo>
                      <a:pt x="411" y="134"/>
                      <a:pt x="416" y="168"/>
                      <a:pt x="415" y="201"/>
                    </a:cubicBezTo>
                    <a:cubicBezTo>
                      <a:pt x="414" y="255"/>
                      <a:pt x="398" y="309"/>
                      <a:pt x="379" y="341"/>
                    </a:cubicBezTo>
                    <a:cubicBezTo>
                      <a:pt x="366" y="364"/>
                      <a:pt x="346" y="408"/>
                      <a:pt x="328" y="454"/>
                    </a:cubicBezTo>
                    <a:cubicBezTo>
                      <a:pt x="311" y="496"/>
                      <a:pt x="295" y="539"/>
                      <a:pt x="288" y="567"/>
                    </a:cubicBezTo>
                    <a:cubicBezTo>
                      <a:pt x="281" y="594"/>
                      <a:pt x="270" y="613"/>
                      <a:pt x="256" y="625"/>
                    </a:cubicBezTo>
                    <a:cubicBezTo>
                      <a:pt x="246" y="633"/>
                      <a:pt x="235" y="638"/>
                      <a:pt x="224" y="639"/>
                    </a:cubicBezTo>
                    <a:cubicBezTo>
                      <a:pt x="212" y="639"/>
                      <a:pt x="201" y="636"/>
                      <a:pt x="190" y="628"/>
                    </a:cubicBezTo>
                    <a:cubicBezTo>
                      <a:pt x="176" y="618"/>
                      <a:pt x="164" y="601"/>
                      <a:pt x="155" y="578"/>
                    </a:cubicBezTo>
                    <a:cubicBezTo>
                      <a:pt x="142" y="543"/>
                      <a:pt x="126" y="504"/>
                      <a:pt x="109" y="468"/>
                    </a:cubicBezTo>
                    <a:cubicBezTo>
                      <a:pt x="81" y="406"/>
                      <a:pt x="53" y="353"/>
                      <a:pt x="46" y="339"/>
                    </a:cubicBezTo>
                    <a:cubicBezTo>
                      <a:pt x="13" y="279"/>
                      <a:pt x="0" y="228"/>
                      <a:pt x="1" y="185"/>
                    </a:cubicBezTo>
                    <a:cubicBezTo>
                      <a:pt x="2" y="147"/>
                      <a:pt x="13" y="116"/>
                      <a:pt x="30" y="91"/>
                    </a:cubicBezTo>
                    <a:cubicBezTo>
                      <a:pt x="48" y="65"/>
                      <a:pt x="71" y="46"/>
                      <a:pt x="97" y="32"/>
                    </a:cubicBezTo>
                    <a:cubicBezTo>
                      <a:pt x="138" y="10"/>
                      <a:pt x="184" y="0"/>
                      <a:pt x="221" y="1"/>
                    </a:cubicBezTo>
                    <a:close/>
                    <a:moveTo>
                      <a:pt x="317" y="52"/>
                    </a:moveTo>
                    <a:cubicBezTo>
                      <a:pt x="293" y="39"/>
                      <a:pt x="261" y="30"/>
                      <a:pt x="220" y="29"/>
                    </a:cubicBezTo>
                    <a:cubicBezTo>
                      <a:pt x="187" y="28"/>
                      <a:pt x="146" y="37"/>
                      <a:pt x="111" y="56"/>
                    </a:cubicBezTo>
                    <a:cubicBezTo>
                      <a:pt x="88" y="69"/>
                      <a:pt x="68" y="85"/>
                      <a:pt x="53" y="106"/>
                    </a:cubicBezTo>
                    <a:cubicBezTo>
                      <a:pt x="39" y="128"/>
                      <a:pt x="29" y="154"/>
                      <a:pt x="29" y="185"/>
                    </a:cubicBezTo>
                    <a:cubicBezTo>
                      <a:pt x="28" y="224"/>
                      <a:pt x="40" y="270"/>
                      <a:pt x="70" y="326"/>
                    </a:cubicBezTo>
                    <a:cubicBezTo>
                      <a:pt x="78" y="340"/>
                      <a:pt x="106" y="394"/>
                      <a:pt x="134" y="456"/>
                    </a:cubicBezTo>
                    <a:cubicBezTo>
                      <a:pt x="151" y="493"/>
                      <a:pt x="168" y="533"/>
                      <a:pt x="181" y="568"/>
                    </a:cubicBezTo>
                    <a:cubicBezTo>
                      <a:pt x="188" y="586"/>
                      <a:pt x="197" y="599"/>
                      <a:pt x="206" y="605"/>
                    </a:cubicBezTo>
                    <a:cubicBezTo>
                      <a:pt x="211" y="609"/>
                      <a:pt x="217" y="611"/>
                      <a:pt x="222" y="611"/>
                    </a:cubicBezTo>
                    <a:cubicBezTo>
                      <a:pt x="227" y="610"/>
                      <a:pt x="233" y="608"/>
                      <a:pt x="238" y="604"/>
                    </a:cubicBezTo>
                    <a:cubicBezTo>
                      <a:pt x="247" y="595"/>
                      <a:pt x="256" y="581"/>
                      <a:pt x="261" y="560"/>
                    </a:cubicBezTo>
                    <a:cubicBezTo>
                      <a:pt x="269" y="531"/>
                      <a:pt x="285" y="486"/>
                      <a:pt x="302" y="443"/>
                    </a:cubicBezTo>
                    <a:cubicBezTo>
                      <a:pt x="321" y="397"/>
                      <a:pt x="341" y="352"/>
                      <a:pt x="355" y="327"/>
                    </a:cubicBezTo>
                    <a:cubicBezTo>
                      <a:pt x="372" y="298"/>
                      <a:pt x="386" y="250"/>
                      <a:pt x="387" y="200"/>
                    </a:cubicBezTo>
                    <a:cubicBezTo>
                      <a:pt x="388" y="171"/>
                      <a:pt x="384" y="141"/>
                      <a:pt x="373" y="115"/>
                    </a:cubicBezTo>
                    <a:cubicBezTo>
                      <a:pt x="362" y="90"/>
                      <a:pt x="344" y="68"/>
                      <a:pt x="317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34085"/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39" name="Freeform 141"/>
              <p:cNvSpPr>
                <a:spLocks noEditPoints="1"/>
              </p:cNvSpPr>
              <p:nvPr/>
            </p:nvSpPr>
            <p:spPr bwMode="auto">
              <a:xfrm>
                <a:off x="6415088" y="4989514"/>
                <a:ext cx="282575" cy="350838"/>
              </a:xfrm>
              <a:custGeom>
                <a:avLst/>
                <a:gdLst>
                  <a:gd name="T0" fmla="*/ 138 w 275"/>
                  <a:gd name="T1" fmla="*/ 1 h 341"/>
                  <a:gd name="T2" fmla="*/ 196 w 275"/>
                  <a:gd name="T3" fmla="*/ 12 h 341"/>
                  <a:gd name="T4" fmla="*/ 253 w 275"/>
                  <a:gd name="T5" fmla="*/ 64 h 341"/>
                  <a:gd name="T6" fmla="*/ 275 w 275"/>
                  <a:gd name="T7" fmla="*/ 137 h 341"/>
                  <a:gd name="T8" fmla="*/ 263 w 275"/>
                  <a:gd name="T9" fmla="*/ 195 h 341"/>
                  <a:gd name="T10" fmla="*/ 175 w 275"/>
                  <a:gd name="T11" fmla="*/ 305 h 341"/>
                  <a:gd name="T12" fmla="*/ 174 w 275"/>
                  <a:gd name="T13" fmla="*/ 307 h 341"/>
                  <a:gd name="T14" fmla="*/ 172 w 275"/>
                  <a:gd name="T15" fmla="*/ 308 h 341"/>
                  <a:gd name="T16" fmla="*/ 100 w 275"/>
                  <a:gd name="T17" fmla="*/ 310 h 341"/>
                  <a:gd name="T18" fmla="*/ 54 w 275"/>
                  <a:gd name="T19" fmla="*/ 251 h 341"/>
                  <a:gd name="T20" fmla="*/ 28 w 275"/>
                  <a:gd name="T21" fmla="*/ 214 h 341"/>
                  <a:gd name="T22" fmla="*/ 1 w 275"/>
                  <a:gd name="T23" fmla="*/ 137 h 341"/>
                  <a:gd name="T24" fmla="*/ 14 w 275"/>
                  <a:gd name="T25" fmla="*/ 77 h 341"/>
                  <a:gd name="T26" fmla="*/ 54 w 275"/>
                  <a:gd name="T27" fmla="*/ 29 h 341"/>
                  <a:gd name="T28" fmla="*/ 138 w 275"/>
                  <a:gd name="T29" fmla="*/ 1 h 341"/>
                  <a:gd name="T30" fmla="*/ 184 w 275"/>
                  <a:gd name="T31" fmla="*/ 38 h 341"/>
                  <a:gd name="T32" fmla="*/ 139 w 275"/>
                  <a:gd name="T33" fmla="*/ 29 h 341"/>
                  <a:gd name="T34" fmla="*/ 71 w 275"/>
                  <a:gd name="T35" fmla="*/ 52 h 341"/>
                  <a:gd name="T36" fmla="*/ 39 w 275"/>
                  <a:gd name="T37" fmla="*/ 89 h 341"/>
                  <a:gd name="T38" fmla="*/ 28 w 275"/>
                  <a:gd name="T39" fmla="*/ 136 h 341"/>
                  <a:gd name="T40" fmla="*/ 50 w 275"/>
                  <a:gd name="T41" fmla="*/ 197 h 341"/>
                  <a:gd name="T42" fmla="*/ 77 w 275"/>
                  <a:gd name="T43" fmla="*/ 236 h 341"/>
                  <a:gd name="T44" fmla="*/ 118 w 275"/>
                  <a:gd name="T45" fmla="*/ 289 h 341"/>
                  <a:gd name="T46" fmla="*/ 152 w 275"/>
                  <a:gd name="T47" fmla="*/ 288 h 341"/>
                  <a:gd name="T48" fmla="*/ 154 w 275"/>
                  <a:gd name="T49" fmla="*/ 287 h 341"/>
                  <a:gd name="T50" fmla="*/ 156 w 275"/>
                  <a:gd name="T51" fmla="*/ 285 h 341"/>
                  <a:gd name="T52" fmla="*/ 238 w 275"/>
                  <a:gd name="T53" fmla="*/ 184 h 341"/>
                  <a:gd name="T54" fmla="*/ 247 w 275"/>
                  <a:gd name="T55" fmla="*/ 138 h 341"/>
                  <a:gd name="T56" fmla="*/ 229 w 275"/>
                  <a:gd name="T57" fmla="*/ 79 h 341"/>
                  <a:gd name="T58" fmla="*/ 184 w 275"/>
                  <a:gd name="T59" fmla="*/ 38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5" h="341">
                    <a:moveTo>
                      <a:pt x="138" y="1"/>
                    </a:moveTo>
                    <a:cubicBezTo>
                      <a:pt x="159" y="0"/>
                      <a:pt x="179" y="4"/>
                      <a:pt x="196" y="12"/>
                    </a:cubicBezTo>
                    <a:cubicBezTo>
                      <a:pt x="220" y="23"/>
                      <a:pt x="240" y="42"/>
                      <a:pt x="253" y="64"/>
                    </a:cubicBezTo>
                    <a:cubicBezTo>
                      <a:pt x="266" y="86"/>
                      <a:pt x="274" y="111"/>
                      <a:pt x="275" y="137"/>
                    </a:cubicBezTo>
                    <a:cubicBezTo>
                      <a:pt x="275" y="157"/>
                      <a:pt x="271" y="177"/>
                      <a:pt x="263" y="195"/>
                    </a:cubicBezTo>
                    <a:cubicBezTo>
                      <a:pt x="242" y="241"/>
                      <a:pt x="212" y="270"/>
                      <a:pt x="175" y="305"/>
                    </a:cubicBezTo>
                    <a:cubicBezTo>
                      <a:pt x="174" y="307"/>
                      <a:pt x="174" y="307"/>
                      <a:pt x="174" y="307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1" y="329"/>
                      <a:pt x="138" y="341"/>
                      <a:pt x="100" y="310"/>
                    </a:cubicBezTo>
                    <a:cubicBezTo>
                      <a:pt x="82" y="296"/>
                      <a:pt x="69" y="275"/>
                      <a:pt x="54" y="251"/>
                    </a:cubicBezTo>
                    <a:cubicBezTo>
                      <a:pt x="46" y="239"/>
                      <a:pt x="38" y="227"/>
                      <a:pt x="28" y="214"/>
                    </a:cubicBezTo>
                    <a:cubicBezTo>
                      <a:pt x="10" y="189"/>
                      <a:pt x="1" y="163"/>
                      <a:pt x="1" y="137"/>
                    </a:cubicBezTo>
                    <a:cubicBezTo>
                      <a:pt x="0" y="116"/>
                      <a:pt x="5" y="95"/>
                      <a:pt x="14" y="77"/>
                    </a:cubicBezTo>
                    <a:cubicBezTo>
                      <a:pt x="23" y="58"/>
                      <a:pt x="37" y="42"/>
                      <a:pt x="54" y="29"/>
                    </a:cubicBezTo>
                    <a:cubicBezTo>
                      <a:pt x="77" y="12"/>
                      <a:pt x="106" y="2"/>
                      <a:pt x="138" y="1"/>
                    </a:cubicBezTo>
                    <a:close/>
                    <a:moveTo>
                      <a:pt x="184" y="38"/>
                    </a:moveTo>
                    <a:cubicBezTo>
                      <a:pt x="171" y="32"/>
                      <a:pt x="156" y="28"/>
                      <a:pt x="139" y="29"/>
                    </a:cubicBezTo>
                    <a:cubicBezTo>
                      <a:pt x="112" y="29"/>
                      <a:pt x="89" y="38"/>
                      <a:pt x="71" y="52"/>
                    </a:cubicBezTo>
                    <a:cubicBezTo>
                      <a:pt x="57" y="62"/>
                      <a:pt x="46" y="75"/>
                      <a:pt x="39" y="89"/>
                    </a:cubicBezTo>
                    <a:cubicBezTo>
                      <a:pt x="32" y="104"/>
                      <a:pt x="28" y="120"/>
                      <a:pt x="28" y="136"/>
                    </a:cubicBezTo>
                    <a:cubicBezTo>
                      <a:pt x="29" y="156"/>
                      <a:pt x="36" y="177"/>
                      <a:pt x="50" y="197"/>
                    </a:cubicBezTo>
                    <a:cubicBezTo>
                      <a:pt x="60" y="210"/>
                      <a:pt x="69" y="224"/>
                      <a:pt x="77" y="236"/>
                    </a:cubicBezTo>
                    <a:cubicBezTo>
                      <a:pt x="91" y="258"/>
                      <a:pt x="103" y="277"/>
                      <a:pt x="118" y="289"/>
                    </a:cubicBezTo>
                    <a:cubicBezTo>
                      <a:pt x="136" y="304"/>
                      <a:pt x="143" y="298"/>
                      <a:pt x="152" y="288"/>
                    </a:cubicBezTo>
                    <a:cubicBezTo>
                      <a:pt x="154" y="287"/>
                      <a:pt x="154" y="287"/>
                      <a:pt x="154" y="287"/>
                    </a:cubicBezTo>
                    <a:cubicBezTo>
                      <a:pt x="156" y="285"/>
                      <a:pt x="156" y="285"/>
                      <a:pt x="156" y="285"/>
                    </a:cubicBezTo>
                    <a:cubicBezTo>
                      <a:pt x="191" y="251"/>
                      <a:pt x="219" y="224"/>
                      <a:pt x="238" y="184"/>
                    </a:cubicBezTo>
                    <a:cubicBezTo>
                      <a:pt x="244" y="169"/>
                      <a:pt x="247" y="153"/>
                      <a:pt x="247" y="138"/>
                    </a:cubicBezTo>
                    <a:cubicBezTo>
                      <a:pt x="246" y="117"/>
                      <a:pt x="240" y="96"/>
                      <a:pt x="229" y="79"/>
                    </a:cubicBezTo>
                    <a:cubicBezTo>
                      <a:pt x="219" y="61"/>
                      <a:pt x="203" y="46"/>
                      <a:pt x="184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34085"/>
                <a:endParaRPr lang="zh-CN" altLang="en-US" sz="18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016027" y="3786767"/>
            <a:ext cx="582831" cy="582910"/>
            <a:chOff x="5016027" y="3786767"/>
            <a:chExt cx="582831" cy="582910"/>
          </a:xfrm>
        </p:grpSpPr>
        <p:grpSp>
          <p:nvGrpSpPr>
            <p:cNvPr id="43" name="Group 19"/>
            <p:cNvGrpSpPr/>
            <p:nvPr/>
          </p:nvGrpSpPr>
          <p:grpSpPr>
            <a:xfrm>
              <a:off x="5016027" y="3786767"/>
              <a:ext cx="582831" cy="582910"/>
              <a:chOff x="654978" y="3972822"/>
              <a:chExt cx="582730" cy="582730"/>
            </a:xfrm>
          </p:grpSpPr>
          <p:sp>
            <p:nvSpPr>
              <p:cNvPr id="45" name="Oval 20"/>
              <p:cNvSpPr/>
              <p:nvPr/>
            </p:nvSpPr>
            <p:spPr>
              <a:xfrm>
                <a:off x="654978" y="3972822"/>
                <a:ext cx="582730" cy="58273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34085"/>
                <a:endParaRPr 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Rectangle 21"/>
              <p:cNvSpPr/>
              <p:nvPr/>
            </p:nvSpPr>
            <p:spPr>
              <a:xfrm>
                <a:off x="685800" y="4019550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34085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142"/>
            <p:cNvSpPr>
              <a:spLocks noEditPoints="1"/>
            </p:cNvSpPr>
            <p:nvPr/>
          </p:nvSpPr>
          <p:spPr bwMode="auto">
            <a:xfrm>
              <a:off x="5076971" y="3932284"/>
              <a:ext cx="457280" cy="299762"/>
            </a:xfrm>
            <a:custGeom>
              <a:avLst/>
              <a:gdLst>
                <a:gd name="T0" fmla="*/ 737 w 778"/>
                <a:gd name="T1" fmla="*/ 154 h 510"/>
                <a:gd name="T2" fmla="*/ 711 w 778"/>
                <a:gd name="T3" fmla="*/ 359 h 510"/>
                <a:gd name="T4" fmla="*/ 527 w 778"/>
                <a:gd name="T5" fmla="*/ 465 h 510"/>
                <a:gd name="T6" fmla="*/ 417 w 778"/>
                <a:gd name="T7" fmla="*/ 494 h 510"/>
                <a:gd name="T8" fmla="*/ 416 w 778"/>
                <a:gd name="T9" fmla="*/ 492 h 510"/>
                <a:gd name="T10" fmla="*/ 412 w 778"/>
                <a:gd name="T11" fmla="*/ 307 h 510"/>
                <a:gd name="T12" fmla="*/ 425 w 778"/>
                <a:gd name="T13" fmla="*/ 295 h 510"/>
                <a:gd name="T14" fmla="*/ 517 w 778"/>
                <a:gd name="T15" fmla="*/ 300 h 510"/>
                <a:gd name="T16" fmla="*/ 388 w 778"/>
                <a:gd name="T17" fmla="*/ 177 h 510"/>
                <a:gd name="T18" fmla="*/ 257 w 778"/>
                <a:gd name="T19" fmla="*/ 295 h 510"/>
                <a:gd name="T20" fmla="*/ 342 w 778"/>
                <a:gd name="T21" fmla="*/ 297 h 510"/>
                <a:gd name="T22" fmla="*/ 355 w 778"/>
                <a:gd name="T23" fmla="*/ 314 h 510"/>
                <a:gd name="T24" fmla="*/ 355 w 778"/>
                <a:gd name="T25" fmla="*/ 457 h 510"/>
                <a:gd name="T26" fmla="*/ 341 w 778"/>
                <a:gd name="T27" fmla="*/ 510 h 510"/>
                <a:gd name="T28" fmla="*/ 341 w 778"/>
                <a:gd name="T29" fmla="*/ 510 h 510"/>
                <a:gd name="T30" fmla="*/ 331 w 778"/>
                <a:gd name="T31" fmla="*/ 510 h 510"/>
                <a:gd name="T32" fmla="*/ 190 w 778"/>
                <a:gd name="T33" fmla="*/ 449 h 510"/>
                <a:gd name="T34" fmla="*/ 117 w 778"/>
                <a:gd name="T35" fmla="*/ 346 h 510"/>
                <a:gd name="T36" fmla="*/ 3 w 778"/>
                <a:gd name="T37" fmla="*/ 196 h 510"/>
                <a:gd name="T38" fmla="*/ 106 w 778"/>
                <a:gd name="T39" fmla="*/ 77 h 510"/>
                <a:gd name="T40" fmla="*/ 289 w 778"/>
                <a:gd name="T41" fmla="*/ 61 h 510"/>
                <a:gd name="T42" fmla="*/ 383 w 778"/>
                <a:gd name="T43" fmla="*/ 16 h 510"/>
                <a:gd name="T44" fmla="*/ 588 w 778"/>
                <a:gd name="T45" fmla="*/ 44 h 510"/>
                <a:gd name="T46" fmla="*/ 718 w 778"/>
                <a:gd name="T47" fmla="*/ 174 h 510"/>
                <a:gd name="T48" fmla="*/ 605 w 778"/>
                <a:gd name="T49" fmla="*/ 114 h 510"/>
                <a:gd name="T50" fmla="*/ 492 w 778"/>
                <a:gd name="T51" fmla="*/ 34 h 510"/>
                <a:gd name="T52" fmla="*/ 317 w 778"/>
                <a:gd name="T53" fmla="*/ 89 h 510"/>
                <a:gd name="T54" fmla="*/ 282 w 778"/>
                <a:gd name="T55" fmla="*/ 88 h 510"/>
                <a:gd name="T56" fmla="*/ 117 w 778"/>
                <a:gd name="T57" fmla="*/ 102 h 510"/>
                <a:gd name="T58" fmla="*/ 31 w 778"/>
                <a:gd name="T59" fmla="*/ 199 h 510"/>
                <a:gd name="T60" fmla="*/ 125 w 778"/>
                <a:gd name="T61" fmla="*/ 319 h 510"/>
                <a:gd name="T62" fmla="*/ 173 w 778"/>
                <a:gd name="T63" fmla="*/ 328 h 510"/>
                <a:gd name="T64" fmla="*/ 183 w 778"/>
                <a:gd name="T65" fmla="*/ 354 h 510"/>
                <a:gd name="T66" fmla="*/ 307 w 778"/>
                <a:gd name="T67" fmla="*/ 479 h 510"/>
                <a:gd name="T68" fmla="*/ 327 w 778"/>
                <a:gd name="T69" fmla="*/ 457 h 510"/>
                <a:gd name="T70" fmla="*/ 312 w 778"/>
                <a:gd name="T71" fmla="*/ 324 h 510"/>
                <a:gd name="T72" fmla="*/ 232 w 778"/>
                <a:gd name="T73" fmla="*/ 325 h 510"/>
                <a:gd name="T74" fmla="*/ 218 w 778"/>
                <a:gd name="T75" fmla="*/ 304 h 510"/>
                <a:gd name="T76" fmla="*/ 386 w 778"/>
                <a:gd name="T77" fmla="*/ 146 h 510"/>
                <a:gd name="T78" fmla="*/ 403 w 778"/>
                <a:gd name="T79" fmla="*/ 150 h 510"/>
                <a:gd name="T80" fmla="*/ 557 w 778"/>
                <a:gd name="T81" fmla="*/ 299 h 510"/>
                <a:gd name="T82" fmla="*/ 560 w 778"/>
                <a:gd name="T83" fmla="*/ 304 h 510"/>
                <a:gd name="T84" fmla="*/ 460 w 778"/>
                <a:gd name="T85" fmla="*/ 325 h 510"/>
                <a:gd name="T86" fmla="*/ 442 w 778"/>
                <a:gd name="T87" fmla="*/ 429 h 510"/>
                <a:gd name="T88" fmla="*/ 510 w 778"/>
                <a:gd name="T89" fmla="*/ 443 h 510"/>
                <a:gd name="T90" fmla="*/ 563 w 778"/>
                <a:gd name="T91" fmla="*/ 370 h 510"/>
                <a:gd name="T92" fmla="*/ 747 w 778"/>
                <a:gd name="T93" fmla="*/ 24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8" h="510">
                  <a:moveTo>
                    <a:pt x="630" y="100"/>
                  </a:moveTo>
                  <a:cubicBezTo>
                    <a:pt x="667" y="109"/>
                    <a:pt x="709" y="127"/>
                    <a:pt x="737" y="154"/>
                  </a:cubicBezTo>
                  <a:cubicBezTo>
                    <a:pt x="763" y="178"/>
                    <a:pt x="778" y="209"/>
                    <a:pt x="774" y="248"/>
                  </a:cubicBezTo>
                  <a:cubicBezTo>
                    <a:pt x="769" y="297"/>
                    <a:pt x="747" y="334"/>
                    <a:pt x="711" y="359"/>
                  </a:cubicBezTo>
                  <a:cubicBezTo>
                    <a:pt x="677" y="383"/>
                    <a:pt x="631" y="396"/>
                    <a:pt x="573" y="398"/>
                  </a:cubicBezTo>
                  <a:cubicBezTo>
                    <a:pt x="564" y="425"/>
                    <a:pt x="549" y="448"/>
                    <a:pt x="527" y="465"/>
                  </a:cubicBezTo>
                  <a:cubicBezTo>
                    <a:pt x="503" y="485"/>
                    <a:pt x="471" y="498"/>
                    <a:pt x="433" y="505"/>
                  </a:cubicBezTo>
                  <a:cubicBezTo>
                    <a:pt x="425" y="506"/>
                    <a:pt x="418" y="501"/>
                    <a:pt x="417" y="494"/>
                  </a:cubicBezTo>
                  <a:cubicBezTo>
                    <a:pt x="417" y="493"/>
                    <a:pt x="416" y="492"/>
                    <a:pt x="416" y="492"/>
                  </a:cubicBezTo>
                  <a:cubicBezTo>
                    <a:pt x="416" y="492"/>
                    <a:pt x="416" y="492"/>
                    <a:pt x="416" y="492"/>
                  </a:cubicBezTo>
                  <a:cubicBezTo>
                    <a:pt x="416" y="471"/>
                    <a:pt x="415" y="450"/>
                    <a:pt x="414" y="430"/>
                  </a:cubicBezTo>
                  <a:cubicBezTo>
                    <a:pt x="412" y="371"/>
                    <a:pt x="411" y="319"/>
                    <a:pt x="412" y="307"/>
                  </a:cubicBezTo>
                  <a:cubicBezTo>
                    <a:pt x="413" y="300"/>
                    <a:pt x="419" y="296"/>
                    <a:pt x="425" y="295"/>
                  </a:cubicBezTo>
                  <a:cubicBezTo>
                    <a:pt x="425" y="295"/>
                    <a:pt x="425" y="295"/>
                    <a:pt x="425" y="295"/>
                  </a:cubicBezTo>
                  <a:cubicBezTo>
                    <a:pt x="434" y="294"/>
                    <a:pt x="447" y="296"/>
                    <a:pt x="463" y="297"/>
                  </a:cubicBezTo>
                  <a:cubicBezTo>
                    <a:pt x="480" y="299"/>
                    <a:pt x="500" y="300"/>
                    <a:pt x="517" y="300"/>
                  </a:cubicBezTo>
                  <a:cubicBezTo>
                    <a:pt x="502" y="285"/>
                    <a:pt x="486" y="271"/>
                    <a:pt x="471" y="258"/>
                  </a:cubicBezTo>
                  <a:cubicBezTo>
                    <a:pt x="440" y="230"/>
                    <a:pt x="411" y="205"/>
                    <a:pt x="388" y="177"/>
                  </a:cubicBezTo>
                  <a:cubicBezTo>
                    <a:pt x="367" y="189"/>
                    <a:pt x="338" y="212"/>
                    <a:pt x="311" y="238"/>
                  </a:cubicBezTo>
                  <a:cubicBezTo>
                    <a:pt x="290" y="257"/>
                    <a:pt x="271" y="278"/>
                    <a:pt x="257" y="295"/>
                  </a:cubicBezTo>
                  <a:cubicBezTo>
                    <a:pt x="279" y="294"/>
                    <a:pt x="297" y="295"/>
                    <a:pt x="313" y="296"/>
                  </a:cubicBezTo>
                  <a:cubicBezTo>
                    <a:pt x="323" y="296"/>
                    <a:pt x="333" y="297"/>
                    <a:pt x="342" y="297"/>
                  </a:cubicBezTo>
                  <a:cubicBezTo>
                    <a:pt x="350" y="297"/>
                    <a:pt x="356" y="303"/>
                    <a:pt x="356" y="311"/>
                  </a:cubicBezTo>
                  <a:cubicBezTo>
                    <a:pt x="356" y="312"/>
                    <a:pt x="356" y="313"/>
                    <a:pt x="355" y="31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53" y="322"/>
                    <a:pt x="354" y="386"/>
                    <a:pt x="355" y="457"/>
                  </a:cubicBezTo>
                  <a:cubicBezTo>
                    <a:pt x="355" y="470"/>
                    <a:pt x="355" y="483"/>
                    <a:pt x="355" y="496"/>
                  </a:cubicBezTo>
                  <a:cubicBezTo>
                    <a:pt x="355" y="504"/>
                    <a:pt x="349" y="510"/>
                    <a:pt x="341" y="510"/>
                  </a:cubicBezTo>
                  <a:cubicBezTo>
                    <a:pt x="341" y="510"/>
                    <a:pt x="341" y="510"/>
                    <a:pt x="341" y="510"/>
                  </a:cubicBezTo>
                  <a:cubicBezTo>
                    <a:pt x="341" y="510"/>
                    <a:pt x="341" y="510"/>
                    <a:pt x="341" y="510"/>
                  </a:cubicBezTo>
                  <a:cubicBezTo>
                    <a:pt x="339" y="510"/>
                    <a:pt x="337" y="510"/>
                    <a:pt x="336" y="510"/>
                  </a:cubicBezTo>
                  <a:cubicBezTo>
                    <a:pt x="334" y="510"/>
                    <a:pt x="332" y="510"/>
                    <a:pt x="331" y="510"/>
                  </a:cubicBezTo>
                  <a:cubicBezTo>
                    <a:pt x="321" y="509"/>
                    <a:pt x="312" y="508"/>
                    <a:pt x="303" y="507"/>
                  </a:cubicBezTo>
                  <a:cubicBezTo>
                    <a:pt x="252" y="498"/>
                    <a:pt x="215" y="477"/>
                    <a:pt x="190" y="449"/>
                  </a:cubicBezTo>
                  <a:cubicBezTo>
                    <a:pt x="165" y="422"/>
                    <a:pt x="154" y="388"/>
                    <a:pt x="155" y="355"/>
                  </a:cubicBezTo>
                  <a:cubicBezTo>
                    <a:pt x="142" y="353"/>
                    <a:pt x="129" y="350"/>
                    <a:pt x="117" y="346"/>
                  </a:cubicBezTo>
                  <a:cubicBezTo>
                    <a:pt x="77" y="333"/>
                    <a:pt x="47" y="311"/>
                    <a:pt x="28" y="285"/>
                  </a:cubicBezTo>
                  <a:cubicBezTo>
                    <a:pt x="8" y="258"/>
                    <a:pt x="0" y="227"/>
                    <a:pt x="3" y="196"/>
                  </a:cubicBezTo>
                  <a:cubicBezTo>
                    <a:pt x="4" y="187"/>
                    <a:pt x="5" y="178"/>
                    <a:pt x="8" y="170"/>
                  </a:cubicBezTo>
                  <a:cubicBezTo>
                    <a:pt x="21" y="129"/>
                    <a:pt x="59" y="97"/>
                    <a:pt x="106" y="77"/>
                  </a:cubicBezTo>
                  <a:cubicBezTo>
                    <a:pt x="156" y="56"/>
                    <a:pt x="216" y="47"/>
                    <a:pt x="268" y="56"/>
                  </a:cubicBezTo>
                  <a:cubicBezTo>
                    <a:pt x="274" y="58"/>
                    <a:pt x="281" y="59"/>
                    <a:pt x="289" y="61"/>
                  </a:cubicBezTo>
                  <a:cubicBezTo>
                    <a:pt x="293" y="62"/>
                    <a:pt x="297" y="63"/>
                    <a:pt x="301" y="65"/>
                  </a:cubicBezTo>
                  <a:cubicBezTo>
                    <a:pt x="321" y="43"/>
                    <a:pt x="350" y="26"/>
                    <a:pt x="383" y="16"/>
                  </a:cubicBezTo>
                  <a:cubicBezTo>
                    <a:pt x="420" y="4"/>
                    <a:pt x="461" y="0"/>
                    <a:pt x="497" y="7"/>
                  </a:cubicBezTo>
                  <a:cubicBezTo>
                    <a:pt x="527" y="12"/>
                    <a:pt x="561" y="24"/>
                    <a:pt x="588" y="44"/>
                  </a:cubicBezTo>
                  <a:cubicBezTo>
                    <a:pt x="608" y="59"/>
                    <a:pt x="623" y="77"/>
                    <a:pt x="630" y="100"/>
                  </a:cubicBezTo>
                  <a:close/>
                  <a:moveTo>
                    <a:pt x="718" y="174"/>
                  </a:moveTo>
                  <a:cubicBezTo>
                    <a:pt x="692" y="149"/>
                    <a:pt x="652" y="133"/>
                    <a:pt x="617" y="126"/>
                  </a:cubicBezTo>
                  <a:cubicBezTo>
                    <a:pt x="611" y="125"/>
                    <a:pt x="606" y="121"/>
                    <a:pt x="605" y="114"/>
                  </a:cubicBezTo>
                  <a:cubicBezTo>
                    <a:pt x="601" y="95"/>
                    <a:pt x="588" y="79"/>
                    <a:pt x="572" y="67"/>
                  </a:cubicBezTo>
                  <a:cubicBezTo>
                    <a:pt x="549" y="50"/>
                    <a:pt x="518" y="39"/>
                    <a:pt x="492" y="34"/>
                  </a:cubicBezTo>
                  <a:cubicBezTo>
                    <a:pt x="461" y="29"/>
                    <a:pt x="424" y="32"/>
                    <a:pt x="392" y="42"/>
                  </a:cubicBezTo>
                  <a:cubicBezTo>
                    <a:pt x="361" y="52"/>
                    <a:pt x="333" y="68"/>
                    <a:pt x="317" y="89"/>
                  </a:cubicBezTo>
                  <a:cubicBezTo>
                    <a:pt x="314" y="94"/>
                    <a:pt x="307" y="96"/>
                    <a:pt x="301" y="94"/>
                  </a:cubicBezTo>
                  <a:cubicBezTo>
                    <a:pt x="295" y="92"/>
                    <a:pt x="288" y="90"/>
                    <a:pt x="282" y="88"/>
                  </a:cubicBezTo>
                  <a:cubicBezTo>
                    <a:pt x="276" y="87"/>
                    <a:pt x="269" y="85"/>
                    <a:pt x="263" y="84"/>
                  </a:cubicBezTo>
                  <a:cubicBezTo>
                    <a:pt x="217" y="76"/>
                    <a:pt x="162" y="83"/>
                    <a:pt x="117" y="102"/>
                  </a:cubicBezTo>
                  <a:cubicBezTo>
                    <a:pt x="77" y="120"/>
                    <a:pt x="45" y="146"/>
                    <a:pt x="35" y="178"/>
                  </a:cubicBezTo>
                  <a:cubicBezTo>
                    <a:pt x="33" y="185"/>
                    <a:pt x="31" y="192"/>
                    <a:pt x="31" y="199"/>
                  </a:cubicBezTo>
                  <a:cubicBezTo>
                    <a:pt x="28" y="222"/>
                    <a:pt x="35" y="247"/>
                    <a:pt x="50" y="269"/>
                  </a:cubicBezTo>
                  <a:cubicBezTo>
                    <a:pt x="66" y="290"/>
                    <a:pt x="91" y="309"/>
                    <a:pt x="125" y="319"/>
                  </a:cubicBezTo>
                  <a:cubicBezTo>
                    <a:pt x="139" y="324"/>
                    <a:pt x="155" y="327"/>
                    <a:pt x="171" y="328"/>
                  </a:cubicBezTo>
                  <a:cubicBezTo>
                    <a:pt x="172" y="328"/>
                    <a:pt x="172" y="328"/>
                    <a:pt x="173" y="328"/>
                  </a:cubicBezTo>
                  <a:cubicBezTo>
                    <a:pt x="180" y="330"/>
                    <a:pt x="185" y="337"/>
                    <a:pt x="184" y="344"/>
                  </a:cubicBezTo>
                  <a:cubicBezTo>
                    <a:pt x="184" y="348"/>
                    <a:pt x="183" y="351"/>
                    <a:pt x="183" y="354"/>
                  </a:cubicBezTo>
                  <a:cubicBezTo>
                    <a:pt x="182" y="381"/>
                    <a:pt x="191" y="408"/>
                    <a:pt x="211" y="431"/>
                  </a:cubicBezTo>
                  <a:cubicBezTo>
                    <a:pt x="231" y="454"/>
                    <a:pt x="264" y="472"/>
                    <a:pt x="307" y="479"/>
                  </a:cubicBezTo>
                  <a:cubicBezTo>
                    <a:pt x="314" y="480"/>
                    <a:pt x="320" y="481"/>
                    <a:pt x="327" y="481"/>
                  </a:cubicBezTo>
                  <a:cubicBezTo>
                    <a:pt x="327" y="457"/>
                    <a:pt x="327" y="457"/>
                    <a:pt x="327" y="457"/>
                  </a:cubicBezTo>
                  <a:cubicBezTo>
                    <a:pt x="326" y="402"/>
                    <a:pt x="326" y="351"/>
                    <a:pt x="327" y="324"/>
                  </a:cubicBezTo>
                  <a:cubicBezTo>
                    <a:pt x="322" y="324"/>
                    <a:pt x="317" y="324"/>
                    <a:pt x="312" y="324"/>
                  </a:cubicBezTo>
                  <a:cubicBezTo>
                    <a:pt x="291" y="323"/>
                    <a:pt x="266" y="322"/>
                    <a:pt x="232" y="325"/>
                  </a:cubicBezTo>
                  <a:cubicBezTo>
                    <a:pt x="232" y="325"/>
                    <a:pt x="232" y="325"/>
                    <a:pt x="232" y="325"/>
                  </a:cubicBezTo>
                  <a:cubicBezTo>
                    <a:pt x="229" y="325"/>
                    <a:pt x="227" y="324"/>
                    <a:pt x="224" y="323"/>
                  </a:cubicBezTo>
                  <a:cubicBezTo>
                    <a:pt x="217" y="320"/>
                    <a:pt x="215" y="311"/>
                    <a:pt x="218" y="304"/>
                  </a:cubicBezTo>
                  <a:cubicBezTo>
                    <a:pt x="230" y="281"/>
                    <a:pt x="259" y="248"/>
                    <a:pt x="291" y="217"/>
                  </a:cubicBezTo>
                  <a:cubicBezTo>
                    <a:pt x="325" y="186"/>
                    <a:pt x="361" y="158"/>
                    <a:pt x="386" y="146"/>
                  </a:cubicBezTo>
                  <a:cubicBezTo>
                    <a:pt x="386" y="146"/>
                    <a:pt x="386" y="146"/>
                    <a:pt x="386" y="146"/>
                  </a:cubicBezTo>
                  <a:cubicBezTo>
                    <a:pt x="392" y="144"/>
                    <a:pt x="399" y="145"/>
                    <a:pt x="403" y="150"/>
                  </a:cubicBezTo>
                  <a:cubicBezTo>
                    <a:pt x="426" y="180"/>
                    <a:pt x="456" y="208"/>
                    <a:pt x="490" y="237"/>
                  </a:cubicBezTo>
                  <a:cubicBezTo>
                    <a:pt x="512" y="256"/>
                    <a:pt x="534" y="276"/>
                    <a:pt x="557" y="299"/>
                  </a:cubicBezTo>
                  <a:cubicBezTo>
                    <a:pt x="557" y="299"/>
                    <a:pt x="557" y="299"/>
                    <a:pt x="557" y="299"/>
                  </a:cubicBezTo>
                  <a:cubicBezTo>
                    <a:pt x="558" y="300"/>
                    <a:pt x="559" y="302"/>
                    <a:pt x="560" y="304"/>
                  </a:cubicBezTo>
                  <a:cubicBezTo>
                    <a:pt x="562" y="311"/>
                    <a:pt x="559" y="319"/>
                    <a:pt x="551" y="322"/>
                  </a:cubicBezTo>
                  <a:cubicBezTo>
                    <a:pt x="525" y="331"/>
                    <a:pt x="489" y="327"/>
                    <a:pt x="460" y="325"/>
                  </a:cubicBezTo>
                  <a:cubicBezTo>
                    <a:pt x="452" y="324"/>
                    <a:pt x="445" y="323"/>
                    <a:pt x="439" y="323"/>
                  </a:cubicBezTo>
                  <a:cubicBezTo>
                    <a:pt x="439" y="343"/>
                    <a:pt x="441" y="384"/>
                    <a:pt x="442" y="429"/>
                  </a:cubicBezTo>
                  <a:cubicBezTo>
                    <a:pt x="443" y="444"/>
                    <a:pt x="443" y="459"/>
                    <a:pt x="444" y="474"/>
                  </a:cubicBezTo>
                  <a:cubicBezTo>
                    <a:pt x="470" y="468"/>
                    <a:pt x="492" y="457"/>
                    <a:pt x="510" y="443"/>
                  </a:cubicBezTo>
                  <a:cubicBezTo>
                    <a:pt x="529" y="428"/>
                    <a:pt x="543" y="407"/>
                    <a:pt x="549" y="381"/>
                  </a:cubicBezTo>
                  <a:cubicBezTo>
                    <a:pt x="551" y="375"/>
                    <a:pt x="556" y="370"/>
                    <a:pt x="563" y="370"/>
                  </a:cubicBezTo>
                  <a:cubicBezTo>
                    <a:pt x="619" y="369"/>
                    <a:pt x="664" y="358"/>
                    <a:pt x="695" y="336"/>
                  </a:cubicBezTo>
                  <a:cubicBezTo>
                    <a:pt x="725" y="316"/>
                    <a:pt x="742" y="286"/>
                    <a:pt x="747" y="245"/>
                  </a:cubicBezTo>
                  <a:cubicBezTo>
                    <a:pt x="749" y="216"/>
                    <a:pt x="737" y="193"/>
                    <a:pt x="718" y="1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5214" tIns="57607" rIns="115214" bIns="57607" numCol="1" anchor="t" anchorCtr="0" compatLnSpc="1"/>
            <a:lstStyle/>
            <a:p>
              <a:pPr defTabSz="934085"/>
              <a:endParaRPr lang="zh-CN" altLang="en-US" sz="18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39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665904" y="3683341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sp>
        <p:nvSpPr>
          <p:cNvPr id="33" name="TextBox 34"/>
          <p:cNvSpPr txBox="1"/>
          <p:nvPr/>
        </p:nvSpPr>
        <p:spPr>
          <a:xfrm>
            <a:off x="1064240" y="3923665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282230" y="2439387"/>
            <a:ext cx="992188" cy="1147762"/>
            <a:chOff x="1798024" y="2281555"/>
            <a:chExt cx="1322917" cy="1530349"/>
          </a:xfrm>
        </p:grpSpPr>
        <p:sp>
          <p:nvSpPr>
            <p:cNvPr id="35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chemeClr val="bg1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2012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3109795" y="32525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sp>
        <p:nvSpPr>
          <p:cNvPr id="38" name="TextBox 34"/>
          <p:cNvSpPr txBox="1"/>
          <p:nvPr/>
        </p:nvSpPr>
        <p:spPr>
          <a:xfrm>
            <a:off x="2508131" y="3492874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2726121" y="2008596"/>
            <a:ext cx="992188" cy="1147762"/>
            <a:chOff x="1798024" y="2281555"/>
            <a:chExt cx="1322917" cy="1530349"/>
          </a:xfrm>
        </p:grpSpPr>
        <p:sp>
          <p:nvSpPr>
            <p:cNvPr id="40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chemeClr val="bg1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2013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4529020" y="28508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sp>
        <p:nvSpPr>
          <p:cNvPr id="43" name="TextBox 34"/>
          <p:cNvSpPr txBox="1"/>
          <p:nvPr/>
        </p:nvSpPr>
        <p:spPr>
          <a:xfrm>
            <a:off x="3927356" y="3091173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145346" y="1606896"/>
            <a:ext cx="992188" cy="1147762"/>
            <a:chOff x="1798024" y="2281555"/>
            <a:chExt cx="1322917" cy="1530349"/>
          </a:xfrm>
        </p:grpSpPr>
        <p:sp>
          <p:nvSpPr>
            <p:cNvPr id="45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chemeClr val="bg1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2014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5943961" y="2441182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sp>
        <p:nvSpPr>
          <p:cNvPr id="48" name="TextBox 34"/>
          <p:cNvSpPr txBox="1"/>
          <p:nvPr/>
        </p:nvSpPr>
        <p:spPr>
          <a:xfrm>
            <a:off x="5342297" y="2681506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560287" y="1197228"/>
            <a:ext cx="992188" cy="1147762"/>
            <a:chOff x="1798024" y="2281555"/>
            <a:chExt cx="1322917" cy="1530349"/>
          </a:xfrm>
        </p:grpSpPr>
        <p:sp>
          <p:nvSpPr>
            <p:cNvPr id="50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chemeClr val="bg1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2015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7293076" y="1992049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/>
          </a:p>
        </p:txBody>
      </p:sp>
      <p:sp>
        <p:nvSpPr>
          <p:cNvPr id="53" name="TextBox 34"/>
          <p:cNvSpPr txBox="1"/>
          <p:nvPr/>
        </p:nvSpPr>
        <p:spPr>
          <a:xfrm>
            <a:off x="6691412" y="2232372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909402" y="748095"/>
            <a:ext cx="992188" cy="1147762"/>
            <a:chOff x="1798024" y="2281555"/>
            <a:chExt cx="1322917" cy="1530349"/>
          </a:xfrm>
        </p:grpSpPr>
        <p:sp>
          <p:nvSpPr>
            <p:cNvPr id="55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chemeClr val="bg1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algn="ctr">
                <a:defRPr/>
              </a:pPr>
              <a:endParaRPr lang="zh-CN" altLang="en-US" sz="11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</a:rPr>
                <a:t>2016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6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 animBg="1"/>
      <p:bldP spid="33" grpId="0"/>
      <p:bldP spid="37" grpId="0" animBg="1"/>
      <p:bldP spid="38" grpId="0"/>
      <p:bldP spid="42" grpId="0" animBg="1"/>
      <p:bldP spid="43" grpId="0"/>
      <p:bldP spid="47" grpId="0" animBg="1"/>
      <p:bldP spid="48" grpId="0"/>
      <p:bldP spid="52" grpId="0" animBg="1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等腰三角形 40"/>
          <p:cNvSpPr/>
          <p:nvPr/>
        </p:nvSpPr>
        <p:spPr>
          <a:xfrm rot="1800000">
            <a:off x="7464029" y="-129779"/>
            <a:ext cx="2372915" cy="2045495"/>
          </a:xfrm>
          <a:prstGeom prst="triangle">
            <a:avLst/>
          </a:prstGeom>
          <a:solidFill>
            <a:srgbClr val="4E1841">
              <a:alpha val="37000"/>
            </a:srgbClr>
          </a:solidFill>
          <a:ln>
            <a:solidFill>
              <a:srgbClr val="FFFD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8049817" y="586979"/>
            <a:ext cx="6463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36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2026445" y="1148342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1318619" y="1071547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6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5" name="直接连接符 44"/>
          <p:cNvCxnSpPr>
            <a:stCxn id="44" idx="4"/>
          </p:cNvCxnSpPr>
          <p:nvPr/>
        </p:nvCxnSpPr>
        <p:spPr>
          <a:xfrm>
            <a:off x="1362076" y="1660311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1362076" y="1028088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等腰三角形 46"/>
          <p:cNvSpPr/>
          <p:nvPr/>
        </p:nvSpPr>
        <p:spPr>
          <a:xfrm rot="16200000">
            <a:off x="5922766" y="1071547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alpha val="0"/>
                  <a:lumMod val="1000"/>
                  <a:lumOff val="9900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2026445" y="2051019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等腰三角形 48"/>
          <p:cNvSpPr/>
          <p:nvPr/>
        </p:nvSpPr>
        <p:spPr>
          <a:xfrm rot="5400000">
            <a:off x="1318619" y="1974224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6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0" name="直接连接符 49"/>
          <p:cNvCxnSpPr>
            <a:stCxn id="49" idx="4"/>
          </p:cNvCxnSpPr>
          <p:nvPr/>
        </p:nvCxnSpPr>
        <p:spPr>
          <a:xfrm>
            <a:off x="1362076" y="2562988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362076" y="1930765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等腰三角形 51"/>
          <p:cNvSpPr/>
          <p:nvPr/>
        </p:nvSpPr>
        <p:spPr>
          <a:xfrm rot="16200000">
            <a:off x="5922766" y="1974224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alpha val="0"/>
                  <a:lumMod val="1000"/>
                  <a:lumOff val="9900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文本框 10"/>
          <p:cNvSpPr txBox="1">
            <a:spLocks noChangeArrowheads="1"/>
          </p:cNvSpPr>
          <p:nvPr/>
        </p:nvSpPr>
        <p:spPr bwMode="auto">
          <a:xfrm>
            <a:off x="2026445" y="2957603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等腰三角形 53"/>
          <p:cNvSpPr/>
          <p:nvPr/>
        </p:nvSpPr>
        <p:spPr>
          <a:xfrm rot="5400000">
            <a:off x="1318619" y="2880808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6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5" name="直接连接符 54"/>
          <p:cNvCxnSpPr>
            <a:stCxn id="54" idx="4"/>
          </p:cNvCxnSpPr>
          <p:nvPr/>
        </p:nvCxnSpPr>
        <p:spPr>
          <a:xfrm>
            <a:off x="1362076" y="3469572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1362076" y="2837349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等腰三角形 56"/>
          <p:cNvSpPr/>
          <p:nvPr/>
        </p:nvSpPr>
        <p:spPr>
          <a:xfrm rot="16200000">
            <a:off x="5922766" y="2880808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alpha val="0"/>
                  <a:lumMod val="1000"/>
                  <a:lumOff val="9900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文本框 10"/>
          <p:cNvSpPr txBox="1">
            <a:spLocks noChangeArrowheads="1"/>
          </p:cNvSpPr>
          <p:nvPr/>
        </p:nvSpPr>
        <p:spPr bwMode="auto">
          <a:xfrm>
            <a:off x="2026444" y="3864188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等腰三角形 58"/>
          <p:cNvSpPr/>
          <p:nvPr/>
        </p:nvSpPr>
        <p:spPr>
          <a:xfrm rot="5400000">
            <a:off x="1318618" y="3787393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  <a:alpha val="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6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0" name="直接连接符 59"/>
          <p:cNvCxnSpPr>
            <a:stCxn id="59" idx="4"/>
          </p:cNvCxnSpPr>
          <p:nvPr/>
        </p:nvCxnSpPr>
        <p:spPr>
          <a:xfrm>
            <a:off x="1362075" y="4376157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1362075" y="3743934"/>
            <a:ext cx="5149454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等腰三角形 61"/>
          <p:cNvSpPr/>
          <p:nvPr/>
        </p:nvSpPr>
        <p:spPr>
          <a:xfrm rot="16200000">
            <a:off x="5922765" y="3787393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3">
                  <a:alpha val="0"/>
                  <a:lumMod val="1000"/>
                  <a:lumOff val="99000"/>
                </a:schemeClr>
              </a:gs>
              <a:gs pos="51000">
                <a:schemeClr val="accent3">
                  <a:alpha val="70000"/>
                  <a:lumMod val="0"/>
                  <a:lumOff val="100000"/>
                </a:schemeClr>
              </a:gs>
              <a:gs pos="100000">
                <a:schemeClr val="accent3">
                  <a:lumMod val="0"/>
                  <a:lumOff val="100000"/>
                  <a:alpha val="52000"/>
                </a:schemeClr>
              </a:gs>
            </a:gsLst>
            <a:lin ang="2700000" scaled="1"/>
            <a:tileRect/>
          </a:gradFill>
          <a:ln>
            <a:solidFill>
              <a:srgbClr val="FFFDFC">
                <a:alpha val="4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15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/>
      <p:bldP spid="44" grpId="0" animBg="1"/>
      <p:bldP spid="47" grpId="0" animBg="1"/>
      <p:bldP spid="48" grpId="0"/>
      <p:bldP spid="49" grpId="0" animBg="1"/>
      <p:bldP spid="52" grpId="0" animBg="1"/>
      <p:bldP spid="53" grpId="0"/>
      <p:bldP spid="54" grpId="0" animBg="1"/>
      <p:bldP spid="57" grpId="0" animBg="1"/>
      <p:bldP spid="58" grpId="0"/>
      <p:bldP spid="59" grpId="0" animBg="1"/>
      <p:bldP spid="6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80786" y="1419622"/>
            <a:ext cx="2144125" cy="1077077"/>
            <a:chOff x="1180786" y="1419622"/>
            <a:chExt cx="2144125" cy="1077077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180786" y="1419622"/>
              <a:ext cx="2144125" cy="1077077"/>
            </a:xfrm>
            <a:custGeom>
              <a:avLst/>
              <a:gdLst/>
              <a:ahLst/>
              <a:cxnLst>
                <a:cxn ang="0">
                  <a:pos x="233" y="0"/>
                </a:cxn>
                <a:cxn ang="0">
                  <a:pos x="0" y="233"/>
                </a:cxn>
                <a:cxn ang="0">
                  <a:pos x="465" y="233"/>
                </a:cxn>
                <a:cxn ang="0">
                  <a:pos x="233" y="0"/>
                </a:cxn>
              </a:cxnLst>
              <a:rect l="0" t="0" r="r" b="b"/>
              <a:pathLst>
                <a:path w="465" h="233">
                  <a:moveTo>
                    <a:pt x="233" y="0"/>
                  </a:moveTo>
                  <a:cubicBezTo>
                    <a:pt x="104" y="0"/>
                    <a:pt x="0" y="104"/>
                    <a:pt x="0" y="233"/>
                  </a:cubicBezTo>
                  <a:cubicBezTo>
                    <a:pt x="465" y="233"/>
                    <a:pt x="465" y="233"/>
                    <a:pt x="465" y="233"/>
                  </a:cubicBezTo>
                  <a:cubicBezTo>
                    <a:pt x="465" y="104"/>
                    <a:pt x="361" y="0"/>
                    <a:pt x="233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TextBox 41"/>
            <p:cNvSpPr txBox="1"/>
            <p:nvPr/>
          </p:nvSpPr>
          <p:spPr>
            <a:xfrm>
              <a:off x="1857960" y="1540557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34242"/>
              <a:r>
                <a:rPr lang="id-ID" sz="48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48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74181" y="2496698"/>
            <a:ext cx="2142177" cy="1073182"/>
            <a:chOff x="3574181" y="2496698"/>
            <a:chExt cx="2142177" cy="1073182"/>
          </a:xfrm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574181" y="2496698"/>
              <a:ext cx="2142177" cy="1073182"/>
            </a:xfrm>
            <a:custGeom>
              <a:avLst/>
              <a:gdLst/>
              <a:ahLst/>
              <a:cxnLst>
                <a:cxn ang="0">
                  <a:pos x="233" y="232"/>
                </a:cxn>
                <a:cxn ang="0">
                  <a:pos x="465" y="0"/>
                </a:cxn>
                <a:cxn ang="0">
                  <a:pos x="0" y="0"/>
                </a:cxn>
                <a:cxn ang="0">
                  <a:pos x="233" y="232"/>
                </a:cxn>
              </a:cxnLst>
              <a:rect l="0" t="0" r="r" b="b"/>
              <a:pathLst>
                <a:path w="465" h="232">
                  <a:moveTo>
                    <a:pt x="233" y="232"/>
                  </a:moveTo>
                  <a:cubicBezTo>
                    <a:pt x="361" y="232"/>
                    <a:pt x="465" y="128"/>
                    <a:pt x="4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"/>
                    <a:pt x="104" y="232"/>
                    <a:pt x="233" y="232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TextBox 42"/>
            <p:cNvSpPr txBox="1"/>
            <p:nvPr/>
          </p:nvSpPr>
          <p:spPr>
            <a:xfrm>
              <a:off x="4254367" y="2496698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34242"/>
              <a:r>
                <a:rPr lang="id-ID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69524" y="1419622"/>
            <a:ext cx="2140230" cy="1077077"/>
            <a:chOff x="5969524" y="1419622"/>
            <a:chExt cx="2140230" cy="1077077"/>
          </a:xfrm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5969524" y="1419622"/>
              <a:ext cx="2140230" cy="1077077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0" y="233"/>
                </a:cxn>
                <a:cxn ang="0">
                  <a:pos x="464" y="233"/>
                </a:cxn>
                <a:cxn ang="0">
                  <a:pos x="232" y="0"/>
                </a:cxn>
              </a:cxnLst>
              <a:rect l="0" t="0" r="r" b="b"/>
              <a:pathLst>
                <a:path w="464" h="233">
                  <a:moveTo>
                    <a:pt x="232" y="0"/>
                  </a:moveTo>
                  <a:cubicBezTo>
                    <a:pt x="104" y="0"/>
                    <a:pt x="0" y="104"/>
                    <a:pt x="0" y="233"/>
                  </a:cubicBezTo>
                  <a:cubicBezTo>
                    <a:pt x="464" y="233"/>
                    <a:pt x="464" y="233"/>
                    <a:pt x="464" y="233"/>
                  </a:cubicBezTo>
                  <a:cubicBezTo>
                    <a:pt x="464" y="104"/>
                    <a:pt x="360" y="0"/>
                    <a:pt x="232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TextBox 43"/>
            <p:cNvSpPr txBox="1"/>
            <p:nvPr/>
          </p:nvSpPr>
          <p:spPr>
            <a:xfrm>
              <a:off x="6633776" y="1519309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34242"/>
              <a:r>
                <a:rPr lang="id-ID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1186628" y="2590188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617025" y="1468314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953945" y="2590188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82180" y="3857886"/>
            <a:ext cx="7994276" cy="610713"/>
          </a:xfrm>
          <a:prstGeom prst="rect">
            <a:avLst/>
          </a:prstGeom>
        </p:spPr>
        <p:txBody>
          <a:bodyPr vert="horz" lIns="91457" tIns="45728" rIns="91457" bIns="4572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1310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ardrop 7"/>
          <p:cNvSpPr/>
          <p:nvPr/>
        </p:nvSpPr>
        <p:spPr>
          <a:xfrm rot="16200000">
            <a:off x="2395692" y="2686196"/>
            <a:ext cx="1466702" cy="1466703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27000" tIns="27000" rIns="81000" bIns="34290" rtlCol="0" anchor="ctr"/>
          <a:lstStyle/>
          <a:p>
            <a:pPr algn="ctr"/>
            <a:endParaRPr lang="th-TH" sz="2700" dirty="0"/>
          </a:p>
        </p:txBody>
      </p:sp>
      <p:sp>
        <p:nvSpPr>
          <p:cNvPr id="9" name="Teardrop 10"/>
          <p:cNvSpPr/>
          <p:nvPr/>
        </p:nvSpPr>
        <p:spPr>
          <a:xfrm rot="10800000">
            <a:off x="2395691" y="1590892"/>
            <a:ext cx="1043633" cy="1043633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27000" rIns="27000" bIns="34290" rtlCol="0" anchor="ctr"/>
          <a:lstStyle/>
          <a:p>
            <a:pPr algn="ctr"/>
            <a:endParaRPr lang="th-TH" sz="3000" dirty="0"/>
          </a:p>
        </p:txBody>
      </p:sp>
      <p:sp>
        <p:nvSpPr>
          <p:cNvPr id="10" name="Teardrop 6"/>
          <p:cNvSpPr/>
          <p:nvPr/>
        </p:nvSpPr>
        <p:spPr>
          <a:xfrm>
            <a:off x="1301071" y="2686196"/>
            <a:ext cx="1043633" cy="1043633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54000" rIns="81000" bIns="34290" rtlCol="0" anchor="ctr"/>
          <a:lstStyle/>
          <a:p>
            <a:pPr algn="ctr"/>
            <a:endParaRPr lang="th-TH" sz="2700" dirty="0"/>
          </a:p>
        </p:txBody>
      </p:sp>
      <p:sp>
        <p:nvSpPr>
          <p:cNvPr id="11" name="Teardrop 8"/>
          <p:cNvSpPr/>
          <p:nvPr/>
        </p:nvSpPr>
        <p:spPr>
          <a:xfrm rot="5400000">
            <a:off x="1295401" y="1601419"/>
            <a:ext cx="1043633" cy="1043633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81000" tIns="27000" rIns="0" bIns="34290" rtlCol="0" anchor="ctr"/>
          <a:lstStyle/>
          <a:p>
            <a:pPr algn="ctr"/>
            <a:endParaRPr lang="th-TH" sz="2700" dirty="0"/>
          </a:p>
        </p:txBody>
      </p:sp>
      <p:sp>
        <p:nvSpPr>
          <p:cNvPr id="12" name="Freeform 52"/>
          <p:cNvSpPr>
            <a:spLocks noEditPoints="1"/>
          </p:cNvSpPr>
          <p:nvPr/>
        </p:nvSpPr>
        <p:spPr bwMode="auto">
          <a:xfrm>
            <a:off x="1608492" y="2950159"/>
            <a:ext cx="428789" cy="46131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42"/>
          <p:cNvSpPr>
            <a:spLocks noEditPoints="1"/>
          </p:cNvSpPr>
          <p:nvPr/>
        </p:nvSpPr>
        <p:spPr bwMode="auto">
          <a:xfrm>
            <a:off x="2895427" y="3180817"/>
            <a:ext cx="467231" cy="40217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78"/>
          <p:cNvSpPr>
            <a:spLocks noEditPoints="1"/>
          </p:cNvSpPr>
          <p:nvPr/>
        </p:nvSpPr>
        <p:spPr bwMode="auto">
          <a:xfrm>
            <a:off x="2683891" y="1947284"/>
            <a:ext cx="467231" cy="3519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6"/>
          <p:cNvSpPr>
            <a:spLocks noEditPoints="1"/>
          </p:cNvSpPr>
          <p:nvPr/>
        </p:nvSpPr>
        <p:spPr bwMode="auto">
          <a:xfrm>
            <a:off x="1662902" y="1875829"/>
            <a:ext cx="319968" cy="53835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4625271" y="1601419"/>
            <a:ext cx="1557338" cy="1105394"/>
            <a:chOff x="6167028" y="2135225"/>
            <a:chExt cx="2076450" cy="1473858"/>
          </a:xfrm>
        </p:grpSpPr>
        <p:sp>
          <p:nvSpPr>
            <p:cNvPr id="17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53049" y="2135225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167028" y="2525710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39796" y="1601419"/>
            <a:ext cx="1557338" cy="1105394"/>
            <a:chOff x="8719728" y="2135225"/>
            <a:chExt cx="2076450" cy="1473858"/>
          </a:xfrm>
        </p:grpSpPr>
        <p:sp>
          <p:nvSpPr>
            <p:cNvPr id="21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72424" y="2135225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719728" y="2525710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25271" y="2950161"/>
            <a:ext cx="1557338" cy="1105394"/>
            <a:chOff x="6167028" y="3933546"/>
            <a:chExt cx="2076450" cy="1473858"/>
          </a:xfrm>
        </p:grpSpPr>
        <p:sp>
          <p:nvSpPr>
            <p:cNvPr id="25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53049" y="3933546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167028" y="4324031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539796" y="2950161"/>
            <a:ext cx="1557338" cy="1105394"/>
            <a:chOff x="8719728" y="3933546"/>
            <a:chExt cx="2076450" cy="1473858"/>
          </a:xfrm>
        </p:grpSpPr>
        <p:sp>
          <p:nvSpPr>
            <p:cNvPr id="29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872424" y="3933546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719728" y="4324031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590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8891587" y="981075"/>
            <a:ext cx="215504" cy="215504"/>
            <a:chOff x="0" y="0"/>
            <a:chExt cx="1900" cy="1900"/>
          </a:xfrm>
        </p:grpSpPr>
        <p:sp>
          <p:nvSpPr>
            <p:cNvPr id="5" name="AutoShape 9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6" name="AutoShape 9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sp>
        <p:nvSpPr>
          <p:cNvPr id="7" name="Oval 93"/>
          <p:cNvSpPr>
            <a:spLocks noChangeArrowheads="1"/>
          </p:cNvSpPr>
          <p:nvPr/>
        </p:nvSpPr>
        <p:spPr bwMode="auto">
          <a:xfrm rot="3518666">
            <a:off x="9449991" y="-1738313"/>
            <a:ext cx="36909" cy="100845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8" name="Oval 94"/>
          <p:cNvSpPr>
            <a:spLocks noChangeArrowheads="1"/>
          </p:cNvSpPr>
          <p:nvPr/>
        </p:nvSpPr>
        <p:spPr bwMode="auto">
          <a:xfrm rot="3518666">
            <a:off x="10637640" y="-1522214"/>
            <a:ext cx="35719" cy="100846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9" name="Oval 95"/>
          <p:cNvSpPr>
            <a:spLocks noChangeArrowheads="1"/>
          </p:cNvSpPr>
          <p:nvPr/>
        </p:nvSpPr>
        <p:spPr bwMode="auto">
          <a:xfrm rot="3248372">
            <a:off x="10512028" y="584597"/>
            <a:ext cx="71438" cy="1007269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sp>
        <p:nvSpPr>
          <p:cNvPr id="10" name="Oval 96"/>
          <p:cNvSpPr>
            <a:spLocks noChangeArrowheads="1"/>
          </p:cNvSpPr>
          <p:nvPr/>
        </p:nvSpPr>
        <p:spPr bwMode="auto">
          <a:xfrm rot="3518666">
            <a:off x="11141870" y="-439341"/>
            <a:ext cx="36909" cy="100846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2F4E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>
              <a:sym typeface="Calibri" panose="020F0502020204030204" pitchFamily="34" charset="0"/>
            </a:endParaRPr>
          </a:p>
        </p:txBody>
      </p:sp>
      <p:grpSp>
        <p:nvGrpSpPr>
          <p:cNvPr id="11" name="Group 97"/>
          <p:cNvGrpSpPr>
            <a:grpSpLocks/>
          </p:cNvGrpSpPr>
          <p:nvPr/>
        </p:nvGrpSpPr>
        <p:grpSpPr bwMode="auto">
          <a:xfrm>
            <a:off x="7380685" y="1915717"/>
            <a:ext cx="144065" cy="144065"/>
            <a:chOff x="0" y="0"/>
            <a:chExt cx="1900" cy="1900"/>
          </a:xfrm>
        </p:grpSpPr>
        <p:sp>
          <p:nvSpPr>
            <p:cNvPr id="12" name="AutoShape 98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3" name="AutoShape 99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14" name="Group 100"/>
          <p:cNvGrpSpPr>
            <a:grpSpLocks/>
          </p:cNvGrpSpPr>
          <p:nvPr/>
        </p:nvGrpSpPr>
        <p:grpSpPr bwMode="auto">
          <a:xfrm>
            <a:off x="7235429" y="908448"/>
            <a:ext cx="215503" cy="215503"/>
            <a:chOff x="0" y="0"/>
            <a:chExt cx="1900" cy="1900"/>
          </a:xfrm>
        </p:grpSpPr>
        <p:sp>
          <p:nvSpPr>
            <p:cNvPr id="15" name="AutoShape 101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6" name="AutoShape 102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8245079" y="1915716"/>
            <a:ext cx="142875" cy="142875"/>
            <a:chOff x="0" y="0"/>
            <a:chExt cx="1900" cy="1900"/>
          </a:xfrm>
        </p:grpSpPr>
        <p:sp>
          <p:nvSpPr>
            <p:cNvPr id="18" name="AutoShape 104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19" name="AutoShape 105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0" name="Group 106"/>
          <p:cNvGrpSpPr>
            <a:grpSpLocks/>
          </p:cNvGrpSpPr>
          <p:nvPr/>
        </p:nvGrpSpPr>
        <p:grpSpPr bwMode="auto">
          <a:xfrm>
            <a:off x="7596188" y="1266825"/>
            <a:ext cx="144066" cy="144066"/>
            <a:chOff x="0" y="0"/>
            <a:chExt cx="1900" cy="1900"/>
          </a:xfrm>
        </p:grpSpPr>
        <p:sp>
          <p:nvSpPr>
            <p:cNvPr id="21" name="AutoShape 107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2" name="AutoShape 108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3" name="Group 109"/>
          <p:cNvGrpSpPr>
            <a:grpSpLocks/>
          </p:cNvGrpSpPr>
          <p:nvPr/>
        </p:nvGrpSpPr>
        <p:grpSpPr bwMode="auto">
          <a:xfrm>
            <a:off x="6228160" y="1123950"/>
            <a:ext cx="144065" cy="144066"/>
            <a:chOff x="0" y="0"/>
            <a:chExt cx="1900" cy="1900"/>
          </a:xfrm>
        </p:grpSpPr>
        <p:sp>
          <p:nvSpPr>
            <p:cNvPr id="24" name="AutoShape 110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5" name="AutoShape 111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6" name="Group 112"/>
          <p:cNvGrpSpPr>
            <a:grpSpLocks/>
          </p:cNvGrpSpPr>
          <p:nvPr/>
        </p:nvGrpSpPr>
        <p:grpSpPr bwMode="auto">
          <a:xfrm>
            <a:off x="8530829" y="3357563"/>
            <a:ext cx="144065" cy="144066"/>
            <a:chOff x="0" y="0"/>
            <a:chExt cx="1900" cy="1900"/>
          </a:xfrm>
        </p:grpSpPr>
        <p:sp>
          <p:nvSpPr>
            <p:cNvPr id="27" name="AutoShape 113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28" name="AutoShape 114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grpSp>
        <p:nvGrpSpPr>
          <p:cNvPr id="29" name="Group 115"/>
          <p:cNvGrpSpPr>
            <a:grpSpLocks/>
          </p:cNvGrpSpPr>
          <p:nvPr/>
        </p:nvGrpSpPr>
        <p:grpSpPr bwMode="auto">
          <a:xfrm>
            <a:off x="5580460" y="1204913"/>
            <a:ext cx="432197" cy="432197"/>
            <a:chOff x="0" y="0"/>
            <a:chExt cx="1900" cy="1900"/>
          </a:xfrm>
        </p:grpSpPr>
        <p:sp>
          <p:nvSpPr>
            <p:cNvPr id="30" name="AutoShape 116"/>
            <p:cNvSpPr>
              <a:spLocks noChangeArrowheads="1"/>
            </p:cNvSpPr>
            <p:nvPr/>
          </p:nvSpPr>
          <p:spPr bwMode="auto"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  <p:sp>
          <p:nvSpPr>
            <p:cNvPr id="31" name="AutoShape 117"/>
            <p:cNvSpPr>
              <a:spLocks noChangeArrowheads="1"/>
            </p:cNvSpPr>
            <p:nvPr/>
          </p:nvSpPr>
          <p:spPr bwMode="auto"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FFF2CC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ym typeface="Calibri" panose="020F0502020204030204" pitchFamily="34" charset="0"/>
              </a:endParaRPr>
            </a:p>
          </p:txBody>
        </p:sp>
      </p:grpSp>
      <p:sp>
        <p:nvSpPr>
          <p:cNvPr id="32" name="TextBox 37"/>
          <p:cNvSpPr>
            <a:spLocks noChangeArrowheads="1"/>
          </p:cNvSpPr>
          <p:nvPr/>
        </p:nvSpPr>
        <p:spPr bwMode="auto">
          <a:xfrm>
            <a:off x="1097756" y="1508522"/>
            <a:ext cx="6948488" cy="53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7" tIns="34289" rIns="68577" bIns="3428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000" dirty="0" smtClean="0">
                <a:solidFill>
                  <a:srgbClr val="D8D8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方正兰亭黑_GBK"/>
                <a:sym typeface="Arial" panose="020B0604020202020204" pitchFamily="34" charset="0"/>
              </a:rPr>
              <a:t>演示完毕，感谢您的聆听</a:t>
            </a:r>
            <a:endParaRPr lang="zh-CN" altLang="en-US" sz="3000" dirty="0">
              <a:solidFill>
                <a:srgbClr val="D8D8D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方正兰亭黑_GBK"/>
              <a:sym typeface="Arial" panose="020B0604020202020204" pitchFamily="34" charset="0"/>
            </a:endParaRPr>
          </a:p>
        </p:txBody>
      </p:sp>
      <p:sp>
        <p:nvSpPr>
          <p:cNvPr id="34" name="矩形 30"/>
          <p:cNvSpPr>
            <a:spLocks noChangeArrowheads="1"/>
          </p:cNvSpPr>
          <p:nvPr/>
        </p:nvSpPr>
        <p:spPr bwMode="auto">
          <a:xfrm>
            <a:off x="1537098" y="1257300"/>
            <a:ext cx="6069806" cy="345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" name="矩形 31"/>
          <p:cNvSpPr>
            <a:spLocks noChangeArrowheads="1"/>
          </p:cNvSpPr>
          <p:nvPr/>
        </p:nvSpPr>
        <p:spPr bwMode="auto">
          <a:xfrm>
            <a:off x="1537098" y="2256235"/>
            <a:ext cx="6069806" cy="345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4282679" y="4138613"/>
            <a:ext cx="588169" cy="588169"/>
            <a:chOff x="0" y="0"/>
            <a:chExt cx="784512" cy="784512"/>
          </a:xfrm>
        </p:grpSpPr>
        <p:sp>
          <p:nvSpPr>
            <p:cNvPr id="37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8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254360 w 97"/>
                <a:gd name="T1" fmla="*/ 0 h 97"/>
                <a:gd name="T2" fmla="*/ 264959 w 97"/>
                <a:gd name="T3" fmla="*/ 0 h 97"/>
                <a:gd name="T4" fmla="*/ 280856 w 97"/>
                <a:gd name="T5" fmla="*/ 143078 h 97"/>
                <a:gd name="T6" fmla="*/ 259660 w 97"/>
                <a:gd name="T7" fmla="*/ 174873 h 97"/>
                <a:gd name="T8" fmla="*/ 259660 w 97"/>
                <a:gd name="T9" fmla="*/ 180172 h 97"/>
                <a:gd name="T10" fmla="*/ 196070 w 97"/>
                <a:gd name="T11" fmla="*/ 211967 h 97"/>
                <a:gd name="T12" fmla="*/ 121881 w 97"/>
                <a:gd name="T13" fmla="*/ 243762 h 97"/>
                <a:gd name="T14" fmla="*/ 95385 w 97"/>
                <a:gd name="T15" fmla="*/ 227865 h 97"/>
                <a:gd name="T16" fmla="*/ 68889 w 97"/>
                <a:gd name="T17" fmla="*/ 238463 h 97"/>
                <a:gd name="T18" fmla="*/ 5299 w 97"/>
                <a:gd name="T19" fmla="*/ 201369 h 97"/>
                <a:gd name="T20" fmla="*/ 254360 w 97"/>
                <a:gd name="T21" fmla="*/ 0 h 97"/>
                <a:gd name="T22" fmla="*/ 302053 w 97"/>
                <a:gd name="T23" fmla="*/ 5299 h 97"/>
                <a:gd name="T24" fmla="*/ 429233 w 97"/>
                <a:gd name="T25" fmla="*/ 63590 h 97"/>
                <a:gd name="T26" fmla="*/ 323250 w 97"/>
                <a:gd name="T27" fmla="*/ 143078 h 97"/>
                <a:gd name="T28" fmla="*/ 317950 w 97"/>
                <a:gd name="T29" fmla="*/ 137779 h 97"/>
                <a:gd name="T30" fmla="*/ 302053 w 97"/>
                <a:gd name="T31" fmla="*/ 5299 h 97"/>
                <a:gd name="T32" fmla="*/ 455729 w 97"/>
                <a:gd name="T33" fmla="*/ 90086 h 97"/>
                <a:gd name="T34" fmla="*/ 344446 w 97"/>
                <a:gd name="T35" fmla="*/ 174873 h 97"/>
                <a:gd name="T36" fmla="*/ 344446 w 97"/>
                <a:gd name="T37" fmla="*/ 174873 h 97"/>
                <a:gd name="T38" fmla="*/ 312651 w 97"/>
                <a:gd name="T39" fmla="*/ 211967 h 97"/>
                <a:gd name="T40" fmla="*/ 312651 w 97"/>
                <a:gd name="T41" fmla="*/ 238463 h 97"/>
                <a:gd name="T42" fmla="*/ 302053 w 97"/>
                <a:gd name="T43" fmla="*/ 333848 h 97"/>
                <a:gd name="T44" fmla="*/ 317950 w 97"/>
                <a:gd name="T45" fmla="*/ 360344 h 97"/>
                <a:gd name="T46" fmla="*/ 471627 w 97"/>
                <a:gd name="T47" fmla="*/ 397438 h 97"/>
                <a:gd name="T48" fmla="*/ 514020 w 97"/>
                <a:gd name="T49" fmla="*/ 254360 h 97"/>
                <a:gd name="T50" fmla="*/ 455729 w 97"/>
                <a:gd name="T51" fmla="*/ 90086 h 97"/>
                <a:gd name="T52" fmla="*/ 450430 w 97"/>
                <a:gd name="T53" fmla="*/ 429233 h 97"/>
                <a:gd name="T54" fmla="*/ 259660 w 97"/>
                <a:gd name="T55" fmla="*/ 514020 h 97"/>
                <a:gd name="T56" fmla="*/ 286155 w 97"/>
                <a:gd name="T57" fmla="*/ 408037 h 97"/>
                <a:gd name="T58" fmla="*/ 307352 w 97"/>
                <a:gd name="T59" fmla="*/ 392139 h 97"/>
                <a:gd name="T60" fmla="*/ 450430 w 97"/>
                <a:gd name="T61" fmla="*/ 429233 h 97"/>
                <a:gd name="T62" fmla="*/ 222565 w 97"/>
                <a:gd name="T63" fmla="*/ 514020 h 97"/>
                <a:gd name="T64" fmla="*/ 5299 w 97"/>
                <a:gd name="T65" fmla="*/ 317950 h 97"/>
                <a:gd name="T66" fmla="*/ 63590 w 97"/>
                <a:gd name="T67" fmla="*/ 302053 h 97"/>
                <a:gd name="T68" fmla="*/ 95385 w 97"/>
                <a:gd name="T69" fmla="*/ 312651 h 97"/>
                <a:gd name="T70" fmla="*/ 111283 w 97"/>
                <a:gd name="T71" fmla="*/ 307352 h 97"/>
                <a:gd name="T72" fmla="*/ 238463 w 97"/>
                <a:gd name="T73" fmla="*/ 370942 h 97"/>
                <a:gd name="T74" fmla="*/ 254360 w 97"/>
                <a:gd name="T75" fmla="*/ 397438 h 97"/>
                <a:gd name="T76" fmla="*/ 222565 w 97"/>
                <a:gd name="T77" fmla="*/ 514020 h 97"/>
                <a:gd name="T78" fmla="*/ 0 w 97"/>
                <a:gd name="T79" fmla="*/ 280856 h 97"/>
                <a:gd name="T80" fmla="*/ 42393 w 97"/>
                <a:gd name="T81" fmla="*/ 270258 h 97"/>
                <a:gd name="T82" fmla="*/ 0 w 97"/>
                <a:gd name="T83" fmla="*/ 238463 h 97"/>
                <a:gd name="T84" fmla="*/ 0 w 97"/>
                <a:gd name="T85" fmla="*/ 254360 h 97"/>
                <a:gd name="T86" fmla="*/ 0 w 97"/>
                <a:gd name="T87" fmla="*/ 280856 h 97"/>
                <a:gd name="T88" fmla="*/ 275557 w 97"/>
                <a:gd name="T89" fmla="*/ 211967 h 97"/>
                <a:gd name="T90" fmla="*/ 211967 w 97"/>
                <a:gd name="T91" fmla="*/ 243762 h 97"/>
                <a:gd name="T92" fmla="*/ 132479 w 97"/>
                <a:gd name="T93" fmla="*/ 275557 h 97"/>
                <a:gd name="T94" fmla="*/ 132479 w 97"/>
                <a:gd name="T95" fmla="*/ 275557 h 97"/>
                <a:gd name="T96" fmla="*/ 254360 w 97"/>
                <a:gd name="T97" fmla="*/ 333848 h 97"/>
                <a:gd name="T98" fmla="*/ 264959 w 97"/>
                <a:gd name="T99" fmla="*/ 328549 h 97"/>
                <a:gd name="T100" fmla="*/ 275557 w 97"/>
                <a:gd name="T101" fmla="*/ 233164 h 97"/>
                <a:gd name="T102" fmla="*/ 275557 w 97"/>
                <a:gd name="T103" fmla="*/ 211967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603082" y="4138613"/>
            <a:ext cx="588169" cy="588169"/>
            <a:chOff x="0" y="0"/>
            <a:chExt cx="784512" cy="784512"/>
          </a:xfrm>
        </p:grpSpPr>
        <p:sp>
          <p:nvSpPr>
            <p:cNvPr id="4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0 w 574972"/>
                <a:gd name="T1" fmla="*/ 0 h 399845"/>
                <a:gd name="T2" fmla="*/ 574972 w 574972"/>
                <a:gd name="T3" fmla="*/ 399845 h 399845"/>
              </a:gdLst>
              <a:ahLst/>
              <a:cxnLst/>
              <a:rect l="T0" t="T1" r="T2" b="T3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ea typeface="方正兰亭黑_GBK"/>
                <a:cs typeface="方正兰亭黑_GBK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2962275" y="4138613"/>
            <a:ext cx="588169" cy="588169"/>
            <a:chOff x="0" y="0"/>
            <a:chExt cx="784512" cy="784512"/>
          </a:xfrm>
        </p:grpSpPr>
        <p:sp>
          <p:nvSpPr>
            <p:cNvPr id="43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21030 w 94"/>
                <a:gd name="T1" fmla="*/ 105618 h 81"/>
                <a:gd name="T2" fmla="*/ 241849 w 94"/>
                <a:gd name="T3" fmla="*/ 105618 h 81"/>
                <a:gd name="T4" fmla="*/ 262880 w 94"/>
                <a:gd name="T5" fmla="*/ 88942 h 81"/>
                <a:gd name="T6" fmla="*/ 383805 w 94"/>
                <a:gd name="T7" fmla="*/ 0 h 81"/>
                <a:gd name="T8" fmla="*/ 383805 w 94"/>
                <a:gd name="T9" fmla="*/ 183442 h 81"/>
                <a:gd name="T10" fmla="*/ 383805 w 94"/>
                <a:gd name="T11" fmla="*/ 366884 h 81"/>
                <a:gd name="T12" fmla="*/ 262880 w 94"/>
                <a:gd name="T13" fmla="*/ 272384 h 81"/>
                <a:gd name="T14" fmla="*/ 241849 w 94"/>
                <a:gd name="T15" fmla="*/ 261266 h 81"/>
                <a:gd name="T16" fmla="*/ 173501 w 94"/>
                <a:gd name="T17" fmla="*/ 261266 h 81"/>
                <a:gd name="T18" fmla="*/ 210304 w 94"/>
                <a:gd name="T19" fmla="*/ 389120 h 81"/>
                <a:gd name="T20" fmla="*/ 236592 w 94"/>
                <a:gd name="T21" fmla="*/ 389120 h 81"/>
                <a:gd name="T22" fmla="*/ 236592 w 94"/>
                <a:gd name="T23" fmla="*/ 450267 h 81"/>
                <a:gd name="T24" fmla="*/ 226077 w 94"/>
                <a:gd name="T25" fmla="*/ 450267 h 81"/>
                <a:gd name="T26" fmla="*/ 110410 w 94"/>
                <a:gd name="T27" fmla="*/ 450267 h 81"/>
                <a:gd name="T28" fmla="*/ 57834 w 94"/>
                <a:gd name="T29" fmla="*/ 261266 h 81"/>
                <a:gd name="T30" fmla="*/ 21030 w 94"/>
                <a:gd name="T31" fmla="*/ 261266 h 81"/>
                <a:gd name="T32" fmla="*/ 21030 w 94"/>
                <a:gd name="T33" fmla="*/ 105618 h 81"/>
                <a:gd name="T34" fmla="*/ 457411 w 94"/>
                <a:gd name="T35" fmla="*/ 127854 h 81"/>
                <a:gd name="T36" fmla="*/ 494214 w 94"/>
                <a:gd name="T37" fmla="*/ 183442 h 81"/>
                <a:gd name="T38" fmla="*/ 457411 w 94"/>
                <a:gd name="T39" fmla="*/ 239031 h 81"/>
                <a:gd name="T40" fmla="*/ 457411 w 94"/>
                <a:gd name="T41" fmla="*/ 366884 h 81"/>
                <a:gd name="T42" fmla="*/ 410092 w 94"/>
                <a:gd name="T43" fmla="*/ 366884 h 81"/>
                <a:gd name="T44" fmla="*/ 410092 w 94"/>
                <a:gd name="T45" fmla="*/ 0 h 81"/>
                <a:gd name="T46" fmla="*/ 457411 w 94"/>
                <a:gd name="T47" fmla="*/ 0 h 81"/>
                <a:gd name="T48" fmla="*/ 457411 w 94"/>
                <a:gd name="T49" fmla="*/ 127854 h 81"/>
                <a:gd name="T50" fmla="*/ 241849 w 94"/>
                <a:gd name="T51" fmla="*/ 272384 h 81"/>
                <a:gd name="T52" fmla="*/ 194531 w 94"/>
                <a:gd name="T53" fmla="*/ 272384 h 81"/>
                <a:gd name="T54" fmla="*/ 210304 w 94"/>
                <a:gd name="T55" fmla="*/ 339090 h 81"/>
                <a:gd name="T56" fmla="*/ 226077 w 94"/>
                <a:gd name="T57" fmla="*/ 339090 h 81"/>
                <a:gd name="T58" fmla="*/ 226077 w 94"/>
                <a:gd name="T59" fmla="*/ 316855 h 81"/>
                <a:gd name="T60" fmla="*/ 241849 w 94"/>
                <a:gd name="T61" fmla="*/ 272384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ea typeface="方正兰亭黑_GBK"/>
                <a:cs typeface="方正兰亭黑_GBK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1643063" y="4138613"/>
            <a:ext cx="588169" cy="588169"/>
            <a:chOff x="0" y="0"/>
            <a:chExt cx="784512" cy="784512"/>
          </a:xfrm>
        </p:grpSpPr>
        <p:sp>
          <p:nvSpPr>
            <p:cNvPr id="46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923485" y="4138613"/>
            <a:ext cx="588169" cy="588169"/>
            <a:chOff x="0" y="0"/>
            <a:chExt cx="784512" cy="784512"/>
          </a:xfrm>
        </p:grpSpPr>
        <p:sp>
          <p:nvSpPr>
            <p:cNvPr id="49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105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252411 w 52"/>
                <a:gd name="T1" fmla="*/ 351593 h 69"/>
                <a:gd name="T2" fmla="*/ 212557 w 52"/>
                <a:gd name="T3" fmla="*/ 338326 h 69"/>
                <a:gd name="T4" fmla="*/ 212557 w 52"/>
                <a:gd name="T5" fmla="*/ 338326 h 69"/>
                <a:gd name="T6" fmla="*/ 179345 w 52"/>
                <a:gd name="T7" fmla="*/ 325058 h 69"/>
                <a:gd name="T8" fmla="*/ 99636 w 52"/>
                <a:gd name="T9" fmla="*/ 192381 h 69"/>
                <a:gd name="T10" fmla="*/ 106278 w 52"/>
                <a:gd name="T11" fmla="*/ 152578 h 69"/>
                <a:gd name="T12" fmla="*/ 106278 w 52"/>
                <a:gd name="T13" fmla="*/ 152578 h 69"/>
                <a:gd name="T14" fmla="*/ 119563 w 52"/>
                <a:gd name="T15" fmla="*/ 112775 h 69"/>
                <a:gd name="T16" fmla="*/ 73066 w 52"/>
                <a:gd name="T17" fmla="*/ 39803 h 69"/>
                <a:gd name="T18" fmla="*/ 46497 w 52"/>
                <a:gd name="T19" fmla="*/ 39803 h 69"/>
                <a:gd name="T20" fmla="*/ 6642 w 52"/>
                <a:gd name="T21" fmla="*/ 92874 h 69"/>
                <a:gd name="T22" fmla="*/ 0 w 52"/>
                <a:gd name="T23" fmla="*/ 139311 h 69"/>
                <a:gd name="T24" fmla="*/ 73066 w 52"/>
                <a:gd name="T25" fmla="*/ 298523 h 69"/>
                <a:gd name="T26" fmla="*/ 172703 w 52"/>
                <a:gd name="T27" fmla="*/ 437833 h 69"/>
                <a:gd name="T28" fmla="*/ 212557 w 52"/>
                <a:gd name="T29" fmla="*/ 451101 h 69"/>
                <a:gd name="T30" fmla="*/ 278981 w 52"/>
                <a:gd name="T31" fmla="*/ 451101 h 69"/>
                <a:gd name="T32" fmla="*/ 292266 w 52"/>
                <a:gd name="T33" fmla="*/ 424566 h 69"/>
                <a:gd name="T34" fmla="*/ 252411 w 52"/>
                <a:gd name="T35" fmla="*/ 351593 h 69"/>
                <a:gd name="T36" fmla="*/ 345405 w 52"/>
                <a:gd name="T37" fmla="*/ 411298 h 69"/>
                <a:gd name="T38" fmla="*/ 292266 w 52"/>
                <a:gd name="T39" fmla="*/ 325058 h 69"/>
                <a:gd name="T40" fmla="*/ 278981 w 52"/>
                <a:gd name="T41" fmla="*/ 318424 h 69"/>
                <a:gd name="T42" fmla="*/ 265696 w 52"/>
                <a:gd name="T43" fmla="*/ 318424 h 69"/>
                <a:gd name="T44" fmla="*/ 259054 w 52"/>
                <a:gd name="T45" fmla="*/ 338326 h 69"/>
                <a:gd name="T46" fmla="*/ 312193 w 52"/>
                <a:gd name="T47" fmla="*/ 424566 h 69"/>
                <a:gd name="T48" fmla="*/ 332120 w 52"/>
                <a:gd name="T49" fmla="*/ 431200 h 69"/>
                <a:gd name="T50" fmla="*/ 338763 w 52"/>
                <a:gd name="T51" fmla="*/ 424566 h 69"/>
                <a:gd name="T52" fmla="*/ 345405 w 52"/>
                <a:gd name="T53" fmla="*/ 411298 h 69"/>
                <a:gd name="T54" fmla="*/ 132848 w 52"/>
                <a:gd name="T55" fmla="*/ 112775 h 69"/>
                <a:gd name="T56" fmla="*/ 152775 w 52"/>
                <a:gd name="T57" fmla="*/ 119409 h 69"/>
                <a:gd name="T58" fmla="*/ 159418 w 52"/>
                <a:gd name="T59" fmla="*/ 112775 h 69"/>
                <a:gd name="T60" fmla="*/ 166060 w 52"/>
                <a:gd name="T61" fmla="*/ 92874 h 69"/>
                <a:gd name="T62" fmla="*/ 112921 w 52"/>
                <a:gd name="T63" fmla="*/ 6634 h 69"/>
                <a:gd name="T64" fmla="*/ 99636 w 52"/>
                <a:gd name="T65" fmla="*/ 0 h 69"/>
                <a:gd name="T66" fmla="*/ 86351 w 52"/>
                <a:gd name="T67" fmla="*/ 6634 h 69"/>
                <a:gd name="T68" fmla="*/ 86351 w 52"/>
                <a:gd name="T69" fmla="*/ 26535 h 69"/>
                <a:gd name="T70" fmla="*/ 132848 w 52"/>
                <a:gd name="T71" fmla="*/ 112775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773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38778E-17 L -1.01181 0.98426 " pathEditMode="relative" rAng="0" ptsTypes="AA">
                                      <p:cBhvr>
                                        <p:cTn id="15" dur="1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06000000" y="4920000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7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73229 0.64746 " pathEditMode="relative" rAng="0" ptsTypes="AA">
                                      <p:cBhvr>
                                        <p:cTn id="20" dur="1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6000000" y="3240000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2" dur="1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-0.56684 0.56181 " pathEditMode="relative" rAng="0" ptsTypes="AA">
                                      <p:cBhvr>
                                        <p:cTn id="25" dur="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84000000" y="2810000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7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path" presetSubtype="0" repeatCount="indefinite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-0.7323 0.64745 " pathEditMode="relative" rAng="0" ptsTypes="AA">
                                      <p:cBhvr>
                                        <p:cTn id="30" dur="1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66000000" y="3240000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2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1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1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0" dur="4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75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75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75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7" grpId="1" bldLvl="0" animBg="1" autoUpdateAnimBg="0"/>
      <p:bldP spid="8" grpId="0" bldLvl="0" animBg="1" autoUpdateAnimBg="0"/>
      <p:bldP spid="8" grpId="1" bldLvl="0" animBg="1" autoUpdateAnimBg="0"/>
      <p:bldP spid="9" grpId="0" bldLvl="0" animBg="1" autoUpdateAnimBg="0"/>
      <p:bldP spid="9" grpId="1" bldLvl="0" animBg="1" autoUpdateAnimBg="0"/>
      <p:bldP spid="10" grpId="0" bldLvl="0" animBg="1" autoUpdateAnimBg="0"/>
      <p:bldP spid="10" grpId="1" bldLvl="0" animBg="1" autoUpdateAnimBg="0"/>
      <p:bldP spid="32" grpId="0" bldLvl="0" autoUpdateAnimBg="0"/>
      <p:bldP spid="34" grpId="0" bldLvl="0" animBg="1" autoUpdateAnimBg="0"/>
      <p:bldP spid="35" grpId="0" bldLvl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16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1407288" y="1053077"/>
            <a:ext cx="2525050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en-US" altLang="zh-CN" sz="19900" dirty="0" smtClean="0">
                <a:ln w="38100">
                  <a:solidFill>
                    <a:schemeClr val="bg1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01</a:t>
            </a:r>
            <a:endParaRPr lang="zh-CN" altLang="en-US" sz="19900" dirty="0">
              <a:ln w="38100">
                <a:solidFill>
                  <a:schemeClr val="bg1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文本框 66"/>
          <p:cNvSpPr txBox="1">
            <a:spLocks noChangeArrowheads="1"/>
          </p:cNvSpPr>
          <p:nvPr/>
        </p:nvSpPr>
        <p:spPr bwMode="auto">
          <a:xfrm>
            <a:off x="4869645" y="2671629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lang="zh-CN" altLang="en-US" dirty="0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886091" y="202511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68947" y="2390131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91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323528" y="1685206"/>
            <a:ext cx="2655887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99740" y="1990006"/>
            <a:ext cx="2303463" cy="1439862"/>
          </a:xfrm>
          <a:prstGeom prst="roundRect">
            <a:avLst>
              <a:gd name="adj" fmla="val 10671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18"/>
          <p:cNvSpPr txBox="1"/>
          <p:nvPr/>
        </p:nvSpPr>
        <p:spPr>
          <a:xfrm>
            <a:off x="931540" y="1491630"/>
            <a:ext cx="14398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10" name="文本框 22"/>
          <p:cNvSpPr txBox="1"/>
          <p:nvPr/>
        </p:nvSpPr>
        <p:spPr>
          <a:xfrm>
            <a:off x="734690" y="355686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3233415" y="1685206"/>
            <a:ext cx="2654300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408040" y="1990006"/>
            <a:ext cx="2305050" cy="1439862"/>
          </a:xfrm>
          <a:prstGeom prst="roundRect">
            <a:avLst>
              <a:gd name="adj" fmla="val 10671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37"/>
          <p:cNvSpPr txBox="1"/>
          <p:nvPr/>
        </p:nvSpPr>
        <p:spPr>
          <a:xfrm>
            <a:off x="3839840" y="1491630"/>
            <a:ext cx="14414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14" name="文本框 38"/>
          <p:cNvSpPr txBox="1"/>
          <p:nvPr/>
        </p:nvSpPr>
        <p:spPr>
          <a:xfrm>
            <a:off x="3644578" y="355686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6141715" y="1685206"/>
            <a:ext cx="2655888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317928" y="1990006"/>
            <a:ext cx="2303462" cy="1439862"/>
          </a:xfrm>
          <a:prstGeom prst="roundRect">
            <a:avLst>
              <a:gd name="adj" fmla="val 10671"/>
            </a:avLst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42"/>
          <p:cNvSpPr txBox="1"/>
          <p:nvPr/>
        </p:nvSpPr>
        <p:spPr>
          <a:xfrm>
            <a:off x="6749728" y="1491630"/>
            <a:ext cx="14398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18" name="文本框 43"/>
          <p:cNvSpPr txBox="1"/>
          <p:nvPr/>
        </p:nvSpPr>
        <p:spPr>
          <a:xfrm>
            <a:off x="6554465" y="355686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139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7" name="_effect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996419" y="3699553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8" name="_effect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323142" y="3699553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9" name="_color1"/>
          <p:cNvSpPr>
            <a:spLocks/>
          </p:cNvSpPr>
          <p:nvPr/>
        </p:nvSpPr>
        <p:spPr bwMode="gray">
          <a:xfrm>
            <a:off x="2332263" y="3104075"/>
            <a:ext cx="996570" cy="651691"/>
          </a:xfrm>
          <a:custGeom>
            <a:avLst/>
            <a:gdLst/>
            <a:ahLst/>
            <a:cxnLst>
              <a:cxn ang="0">
                <a:pos x="367" y="174"/>
              </a:cxn>
              <a:cxn ang="0">
                <a:pos x="67" y="0"/>
              </a:cxn>
              <a:cxn ang="0">
                <a:pos x="42" y="36"/>
              </a:cxn>
              <a:cxn ang="0">
                <a:pos x="0" y="39"/>
              </a:cxn>
              <a:cxn ang="0">
                <a:pos x="367" y="252"/>
              </a:cxn>
              <a:cxn ang="0">
                <a:pos x="385" y="214"/>
              </a:cxn>
              <a:cxn ang="0">
                <a:pos x="367" y="174"/>
              </a:cxn>
            </a:cxnLst>
            <a:rect l="0" t="0" r="r" b="b"/>
            <a:pathLst>
              <a:path w="385" h="252">
                <a:moveTo>
                  <a:pt x="367" y="174"/>
                </a:moveTo>
                <a:cubicBezTo>
                  <a:pt x="240" y="169"/>
                  <a:pt x="130" y="101"/>
                  <a:pt x="67" y="0"/>
                </a:cubicBezTo>
                <a:cubicBezTo>
                  <a:pt x="42" y="36"/>
                  <a:pt x="42" y="36"/>
                  <a:pt x="42" y="36"/>
                </a:cubicBezTo>
                <a:cubicBezTo>
                  <a:pt x="0" y="39"/>
                  <a:pt x="0" y="39"/>
                  <a:pt x="0" y="39"/>
                </a:cubicBezTo>
                <a:cubicBezTo>
                  <a:pt x="76" y="163"/>
                  <a:pt x="212" y="247"/>
                  <a:pt x="367" y="252"/>
                </a:cubicBezTo>
                <a:cubicBezTo>
                  <a:pt x="385" y="214"/>
                  <a:pt x="385" y="214"/>
                  <a:pt x="385" y="214"/>
                </a:cubicBezTo>
                <a:lnTo>
                  <a:pt x="367" y="174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0" name="_color1"/>
          <p:cNvSpPr>
            <a:spLocks/>
          </p:cNvSpPr>
          <p:nvPr/>
        </p:nvSpPr>
        <p:spPr bwMode="gray">
          <a:xfrm>
            <a:off x="2322070" y="1394518"/>
            <a:ext cx="952764" cy="644024"/>
          </a:xfrm>
          <a:custGeom>
            <a:avLst/>
            <a:gdLst/>
            <a:ahLst/>
            <a:cxnLst>
              <a:cxn ang="0">
                <a:pos x="68" y="249"/>
              </a:cxn>
              <a:cxn ang="0">
                <a:pos x="368" y="78"/>
              </a:cxn>
              <a:cxn ang="0">
                <a:pos x="350" y="39"/>
              </a:cxn>
              <a:cxn ang="0">
                <a:pos x="368" y="0"/>
              </a:cxn>
              <a:cxn ang="0">
                <a:pos x="0" y="211"/>
              </a:cxn>
              <a:cxn ang="0">
                <a:pos x="25" y="245"/>
              </a:cxn>
              <a:cxn ang="0">
                <a:pos x="68" y="249"/>
              </a:cxn>
            </a:cxnLst>
            <a:rect l="0" t="0" r="r" b="b"/>
            <a:pathLst>
              <a:path w="368" h="249">
                <a:moveTo>
                  <a:pt x="68" y="249"/>
                </a:moveTo>
                <a:cubicBezTo>
                  <a:pt x="132" y="149"/>
                  <a:pt x="242" y="82"/>
                  <a:pt x="368" y="78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68" y="0"/>
                  <a:pt x="368" y="0"/>
                  <a:pt x="368" y="0"/>
                </a:cubicBezTo>
                <a:cubicBezTo>
                  <a:pt x="212" y="4"/>
                  <a:pt x="77" y="87"/>
                  <a:pt x="0" y="211"/>
                </a:cubicBezTo>
                <a:cubicBezTo>
                  <a:pt x="25" y="245"/>
                  <a:pt x="25" y="245"/>
                  <a:pt x="25" y="245"/>
                </a:cubicBezTo>
                <a:lnTo>
                  <a:pt x="68" y="249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1" name="_color1"/>
          <p:cNvSpPr>
            <a:spLocks/>
          </p:cNvSpPr>
          <p:nvPr/>
        </p:nvSpPr>
        <p:spPr bwMode="gray">
          <a:xfrm>
            <a:off x="3289916" y="1395528"/>
            <a:ext cx="995475" cy="653883"/>
          </a:xfrm>
          <a:custGeom>
            <a:avLst/>
            <a:gdLst/>
            <a:ahLst/>
            <a:cxnLst>
              <a:cxn ang="0">
                <a:pos x="19" y="78"/>
              </a:cxn>
              <a:cxn ang="0">
                <a:pos x="318" y="253"/>
              </a:cxn>
              <a:cxn ang="0">
                <a:pos x="343" y="216"/>
              </a:cxn>
              <a:cxn ang="0">
                <a:pos x="385" y="213"/>
              </a:cxn>
              <a:cxn ang="0">
                <a:pos x="18" y="0"/>
              </a:cxn>
              <a:cxn ang="0">
                <a:pos x="0" y="39"/>
              </a:cxn>
              <a:cxn ang="0">
                <a:pos x="19" y="78"/>
              </a:cxn>
            </a:cxnLst>
            <a:rect l="0" t="0" r="r" b="b"/>
            <a:pathLst>
              <a:path w="385" h="253">
                <a:moveTo>
                  <a:pt x="19" y="78"/>
                </a:moveTo>
                <a:cubicBezTo>
                  <a:pt x="145" y="83"/>
                  <a:pt x="255" y="151"/>
                  <a:pt x="318" y="253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85" y="213"/>
                  <a:pt x="385" y="213"/>
                  <a:pt x="385" y="213"/>
                </a:cubicBezTo>
                <a:cubicBezTo>
                  <a:pt x="309" y="88"/>
                  <a:pt x="173" y="4"/>
                  <a:pt x="18" y="0"/>
                </a:cubicBezTo>
                <a:cubicBezTo>
                  <a:pt x="0" y="39"/>
                  <a:pt x="0" y="39"/>
                  <a:pt x="0" y="39"/>
                </a:cubicBezTo>
                <a:lnTo>
                  <a:pt x="19" y="78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2" name="_color1"/>
          <p:cNvSpPr>
            <a:spLocks/>
          </p:cNvSpPr>
          <p:nvPr/>
        </p:nvSpPr>
        <p:spPr bwMode="gray">
          <a:xfrm>
            <a:off x="2131319" y="2024465"/>
            <a:ext cx="315398" cy="1099662"/>
          </a:xfrm>
          <a:custGeom>
            <a:avLst/>
            <a:gdLst/>
            <a:ahLst/>
            <a:cxnLst>
              <a:cxn ang="0">
                <a:pos x="120" y="385"/>
              </a:cxn>
              <a:cxn ang="0">
                <a:pos x="78" y="213"/>
              </a:cxn>
              <a:cxn ang="0">
                <a:pos x="122" y="39"/>
              </a:cxn>
              <a:cxn ang="0">
                <a:pos x="79" y="35"/>
              </a:cxn>
              <a:cxn ang="0">
                <a:pos x="54" y="0"/>
              </a:cxn>
              <a:cxn ang="0">
                <a:pos x="0" y="213"/>
              </a:cxn>
              <a:cxn ang="0">
                <a:pos x="53" y="425"/>
              </a:cxn>
              <a:cxn ang="0">
                <a:pos x="95" y="421"/>
              </a:cxn>
              <a:cxn ang="0">
                <a:pos x="120" y="385"/>
              </a:cxn>
            </a:cxnLst>
            <a:rect l="0" t="0" r="r" b="b"/>
            <a:pathLst>
              <a:path w="122" h="425">
                <a:moveTo>
                  <a:pt x="120" y="385"/>
                </a:moveTo>
                <a:cubicBezTo>
                  <a:pt x="93" y="334"/>
                  <a:pt x="78" y="275"/>
                  <a:pt x="78" y="213"/>
                </a:cubicBezTo>
                <a:cubicBezTo>
                  <a:pt x="78" y="150"/>
                  <a:pt x="94" y="91"/>
                  <a:pt x="122" y="39"/>
                </a:cubicBezTo>
                <a:cubicBezTo>
                  <a:pt x="79" y="35"/>
                  <a:pt x="79" y="35"/>
                  <a:pt x="79" y="35"/>
                </a:cubicBezTo>
                <a:cubicBezTo>
                  <a:pt x="54" y="0"/>
                  <a:pt x="54" y="0"/>
                  <a:pt x="54" y="0"/>
                </a:cubicBezTo>
                <a:cubicBezTo>
                  <a:pt x="19" y="64"/>
                  <a:pt x="0" y="136"/>
                  <a:pt x="0" y="213"/>
                </a:cubicBezTo>
                <a:cubicBezTo>
                  <a:pt x="0" y="290"/>
                  <a:pt x="19" y="362"/>
                  <a:pt x="53" y="425"/>
                </a:cubicBezTo>
                <a:cubicBezTo>
                  <a:pt x="95" y="421"/>
                  <a:pt x="95" y="421"/>
                  <a:pt x="95" y="421"/>
                </a:cubicBezTo>
                <a:lnTo>
                  <a:pt x="120" y="385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3" name="_color1"/>
          <p:cNvSpPr>
            <a:spLocks/>
          </p:cNvSpPr>
          <p:nvPr/>
        </p:nvSpPr>
        <p:spPr bwMode="gray">
          <a:xfrm>
            <a:off x="3405333" y="3111740"/>
            <a:ext cx="949480" cy="644024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71"/>
              </a:cxn>
              <a:cxn ang="0">
                <a:pos x="18" y="211"/>
              </a:cxn>
              <a:cxn ang="0">
                <a:pos x="0" y="249"/>
              </a:cxn>
              <a:cxn ang="0">
                <a:pos x="367" y="39"/>
              </a:cxn>
              <a:cxn ang="0">
                <a:pos x="342" y="4"/>
              </a:cxn>
              <a:cxn ang="0">
                <a:pos x="299" y="0"/>
              </a:cxn>
            </a:cxnLst>
            <a:rect l="0" t="0" r="r" b="b"/>
            <a:pathLst>
              <a:path w="367" h="249">
                <a:moveTo>
                  <a:pt x="299" y="0"/>
                </a:moveTo>
                <a:cubicBezTo>
                  <a:pt x="236" y="100"/>
                  <a:pt x="126" y="167"/>
                  <a:pt x="0" y="171"/>
                </a:cubicBezTo>
                <a:cubicBezTo>
                  <a:pt x="18" y="211"/>
                  <a:pt x="18" y="211"/>
                  <a:pt x="18" y="211"/>
                </a:cubicBezTo>
                <a:cubicBezTo>
                  <a:pt x="0" y="249"/>
                  <a:pt x="0" y="249"/>
                  <a:pt x="0" y="249"/>
                </a:cubicBezTo>
                <a:cubicBezTo>
                  <a:pt x="155" y="245"/>
                  <a:pt x="290" y="162"/>
                  <a:pt x="367" y="39"/>
                </a:cubicBezTo>
                <a:cubicBezTo>
                  <a:pt x="342" y="4"/>
                  <a:pt x="342" y="4"/>
                  <a:pt x="342" y="4"/>
                </a:cubicBezTo>
                <a:lnTo>
                  <a:pt x="299" y="0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4" name="_color1"/>
          <p:cNvSpPr>
            <a:spLocks/>
          </p:cNvSpPr>
          <p:nvPr/>
        </p:nvSpPr>
        <p:spPr bwMode="gray">
          <a:xfrm>
            <a:off x="4541862" y="1395304"/>
            <a:ext cx="995474" cy="651691"/>
          </a:xfrm>
          <a:custGeom>
            <a:avLst/>
            <a:gdLst/>
            <a:ahLst/>
            <a:cxnLst>
              <a:cxn ang="0">
                <a:pos x="367" y="0"/>
              </a:cxn>
              <a:cxn ang="0">
                <a:pos x="0" y="213"/>
              </a:cxn>
              <a:cxn ang="0">
                <a:pos x="41" y="216"/>
              </a:cxn>
              <a:cxn ang="0">
                <a:pos x="67" y="252"/>
              </a:cxn>
              <a:cxn ang="0">
                <a:pos x="367" y="78"/>
              </a:cxn>
              <a:cxn ang="0">
                <a:pos x="385" y="40"/>
              </a:cxn>
              <a:cxn ang="0">
                <a:pos x="367" y="0"/>
              </a:cxn>
            </a:cxnLst>
            <a:rect l="0" t="0" r="r" b="b"/>
            <a:pathLst>
              <a:path w="385" h="252">
                <a:moveTo>
                  <a:pt x="367" y="0"/>
                </a:moveTo>
                <a:cubicBezTo>
                  <a:pt x="211" y="4"/>
                  <a:pt x="76" y="88"/>
                  <a:pt x="0" y="213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67" y="252"/>
                  <a:pt x="67" y="252"/>
                  <a:pt x="67" y="252"/>
                </a:cubicBezTo>
                <a:cubicBezTo>
                  <a:pt x="130" y="151"/>
                  <a:pt x="240" y="82"/>
                  <a:pt x="367" y="78"/>
                </a:cubicBezTo>
                <a:cubicBezTo>
                  <a:pt x="385" y="40"/>
                  <a:pt x="385" y="40"/>
                  <a:pt x="385" y="40"/>
                </a:cubicBezTo>
                <a:lnTo>
                  <a:pt x="367" y="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5" name="_color1"/>
          <p:cNvSpPr>
            <a:spLocks/>
          </p:cNvSpPr>
          <p:nvPr/>
        </p:nvSpPr>
        <p:spPr bwMode="gray">
          <a:xfrm>
            <a:off x="5596790" y="1394515"/>
            <a:ext cx="952765" cy="644025"/>
          </a:xfrm>
          <a:custGeom>
            <a:avLst/>
            <a:gdLst/>
            <a:ahLst/>
            <a:cxnLst>
              <a:cxn ang="0">
                <a:pos x="368" y="211"/>
              </a:cxn>
              <a:cxn ang="0">
                <a:pos x="0" y="0"/>
              </a:cxn>
              <a:cxn ang="0">
                <a:pos x="18" y="40"/>
              </a:cxn>
              <a:cxn ang="0">
                <a:pos x="0" y="78"/>
              </a:cxn>
              <a:cxn ang="0">
                <a:pos x="300" y="249"/>
              </a:cxn>
              <a:cxn ang="0">
                <a:pos x="343" y="245"/>
              </a:cxn>
              <a:cxn ang="0">
                <a:pos x="368" y="211"/>
              </a:cxn>
            </a:cxnLst>
            <a:rect l="0" t="0" r="r" b="b"/>
            <a:pathLst>
              <a:path w="368" h="249">
                <a:moveTo>
                  <a:pt x="368" y="211"/>
                </a:moveTo>
                <a:cubicBezTo>
                  <a:pt x="291" y="87"/>
                  <a:pt x="155" y="4"/>
                  <a:pt x="0" y="0"/>
                </a:cubicBezTo>
                <a:cubicBezTo>
                  <a:pt x="18" y="40"/>
                  <a:pt x="18" y="40"/>
                  <a:pt x="18" y="40"/>
                </a:cubicBezTo>
                <a:cubicBezTo>
                  <a:pt x="0" y="78"/>
                  <a:pt x="0" y="78"/>
                  <a:pt x="0" y="78"/>
                </a:cubicBezTo>
                <a:cubicBezTo>
                  <a:pt x="126" y="82"/>
                  <a:pt x="236" y="149"/>
                  <a:pt x="300" y="249"/>
                </a:cubicBezTo>
                <a:cubicBezTo>
                  <a:pt x="343" y="245"/>
                  <a:pt x="343" y="245"/>
                  <a:pt x="343" y="245"/>
                </a:cubicBezTo>
                <a:lnTo>
                  <a:pt x="368" y="211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6" name="_color1"/>
          <p:cNvSpPr>
            <a:spLocks/>
          </p:cNvSpPr>
          <p:nvPr/>
        </p:nvSpPr>
        <p:spPr bwMode="gray">
          <a:xfrm>
            <a:off x="4544275" y="3111740"/>
            <a:ext cx="954955" cy="644024"/>
          </a:xfrm>
          <a:custGeom>
            <a:avLst/>
            <a:gdLst/>
            <a:ahLst/>
            <a:cxnLst>
              <a:cxn ang="0">
                <a:pos x="369" y="171"/>
              </a:cxn>
              <a:cxn ang="0">
                <a:pos x="68" y="0"/>
              </a:cxn>
              <a:cxn ang="0">
                <a:pos x="26" y="4"/>
              </a:cxn>
              <a:cxn ang="0">
                <a:pos x="0" y="39"/>
              </a:cxn>
              <a:cxn ang="0">
                <a:pos x="368" y="249"/>
              </a:cxn>
              <a:cxn ang="0">
                <a:pos x="351" y="211"/>
              </a:cxn>
              <a:cxn ang="0">
                <a:pos x="369" y="171"/>
              </a:cxn>
            </a:cxnLst>
            <a:rect l="0" t="0" r="r" b="b"/>
            <a:pathLst>
              <a:path w="369" h="249">
                <a:moveTo>
                  <a:pt x="369" y="171"/>
                </a:moveTo>
                <a:cubicBezTo>
                  <a:pt x="242" y="167"/>
                  <a:pt x="132" y="100"/>
                  <a:pt x="68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78" y="162"/>
                  <a:pt x="213" y="245"/>
                  <a:pt x="368" y="249"/>
                </a:cubicBezTo>
                <a:cubicBezTo>
                  <a:pt x="351" y="211"/>
                  <a:pt x="351" y="211"/>
                  <a:pt x="351" y="211"/>
                </a:cubicBezTo>
                <a:lnTo>
                  <a:pt x="369" y="171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7" name="_color1"/>
          <p:cNvSpPr>
            <a:spLocks/>
          </p:cNvSpPr>
          <p:nvPr/>
        </p:nvSpPr>
        <p:spPr bwMode="gray">
          <a:xfrm>
            <a:off x="5542790" y="3104075"/>
            <a:ext cx="993285" cy="651691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18" y="174"/>
              </a:cxn>
              <a:cxn ang="0">
                <a:pos x="0" y="214"/>
              </a:cxn>
              <a:cxn ang="0">
                <a:pos x="18" y="252"/>
              </a:cxn>
              <a:cxn ang="0">
                <a:pos x="384" y="39"/>
              </a:cxn>
              <a:cxn ang="0">
                <a:pos x="342" y="36"/>
              </a:cxn>
              <a:cxn ang="0">
                <a:pos x="316" y="0"/>
              </a:cxn>
            </a:cxnLst>
            <a:rect l="0" t="0" r="r" b="b"/>
            <a:pathLst>
              <a:path w="384" h="252">
                <a:moveTo>
                  <a:pt x="316" y="0"/>
                </a:moveTo>
                <a:cubicBezTo>
                  <a:pt x="254" y="101"/>
                  <a:pt x="144" y="169"/>
                  <a:pt x="18" y="174"/>
                </a:cubicBezTo>
                <a:cubicBezTo>
                  <a:pt x="0" y="214"/>
                  <a:pt x="0" y="214"/>
                  <a:pt x="0" y="214"/>
                </a:cubicBezTo>
                <a:cubicBezTo>
                  <a:pt x="18" y="252"/>
                  <a:pt x="18" y="252"/>
                  <a:pt x="18" y="252"/>
                </a:cubicBezTo>
                <a:cubicBezTo>
                  <a:pt x="173" y="247"/>
                  <a:pt x="307" y="163"/>
                  <a:pt x="384" y="39"/>
                </a:cubicBezTo>
                <a:cubicBezTo>
                  <a:pt x="342" y="36"/>
                  <a:pt x="342" y="36"/>
                  <a:pt x="342" y="36"/>
                </a:cubicBezTo>
                <a:lnTo>
                  <a:pt x="316" y="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8" name="_color1"/>
          <p:cNvSpPr>
            <a:spLocks/>
          </p:cNvSpPr>
          <p:nvPr/>
        </p:nvSpPr>
        <p:spPr bwMode="gray">
          <a:xfrm>
            <a:off x="6406774" y="2027748"/>
            <a:ext cx="315398" cy="1096375"/>
          </a:xfrm>
          <a:custGeom>
            <a:avLst/>
            <a:gdLst/>
            <a:ahLst/>
            <a:cxnLst>
              <a:cxn ang="0">
                <a:pos x="69" y="424"/>
              </a:cxn>
              <a:cxn ang="0">
                <a:pos x="122" y="212"/>
              </a:cxn>
              <a:cxn ang="0">
                <a:pos x="68" y="0"/>
              </a:cxn>
              <a:cxn ang="0">
                <a:pos x="43" y="34"/>
              </a:cxn>
              <a:cxn ang="0">
                <a:pos x="0" y="38"/>
              </a:cxn>
              <a:cxn ang="0">
                <a:pos x="44" y="212"/>
              </a:cxn>
              <a:cxn ang="0">
                <a:pos x="2" y="384"/>
              </a:cxn>
              <a:cxn ang="0">
                <a:pos x="27" y="420"/>
              </a:cxn>
              <a:cxn ang="0">
                <a:pos x="69" y="424"/>
              </a:cxn>
            </a:cxnLst>
            <a:rect l="0" t="0" r="r" b="b"/>
            <a:pathLst>
              <a:path w="122" h="424">
                <a:moveTo>
                  <a:pt x="69" y="424"/>
                </a:moveTo>
                <a:cubicBezTo>
                  <a:pt x="103" y="361"/>
                  <a:pt x="122" y="289"/>
                  <a:pt x="122" y="212"/>
                </a:cubicBezTo>
                <a:cubicBezTo>
                  <a:pt x="122" y="135"/>
                  <a:pt x="102" y="63"/>
                  <a:pt x="68" y="0"/>
                </a:cubicBezTo>
                <a:cubicBezTo>
                  <a:pt x="43" y="34"/>
                  <a:pt x="43" y="34"/>
                  <a:pt x="43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28" y="90"/>
                  <a:pt x="44" y="149"/>
                  <a:pt x="44" y="212"/>
                </a:cubicBezTo>
                <a:cubicBezTo>
                  <a:pt x="44" y="274"/>
                  <a:pt x="29" y="333"/>
                  <a:pt x="2" y="384"/>
                </a:cubicBezTo>
                <a:cubicBezTo>
                  <a:pt x="27" y="420"/>
                  <a:pt x="27" y="420"/>
                  <a:pt x="27" y="420"/>
                </a:cubicBezTo>
                <a:lnTo>
                  <a:pt x="69" y="424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9" name="_color1"/>
          <p:cNvSpPr>
            <a:spLocks/>
          </p:cNvSpPr>
          <p:nvPr/>
        </p:nvSpPr>
        <p:spPr bwMode="gray">
          <a:xfrm>
            <a:off x="4234006" y="2032694"/>
            <a:ext cx="423816" cy="1097469"/>
          </a:xfrm>
          <a:custGeom>
            <a:avLst/>
            <a:gdLst/>
            <a:ahLst/>
            <a:cxnLst>
              <a:cxn ang="0">
                <a:pos x="164" y="385"/>
              </a:cxn>
              <a:cxn ang="0">
                <a:pos x="120" y="210"/>
              </a:cxn>
              <a:cxn ang="0">
                <a:pos x="81" y="28"/>
              </a:cxn>
              <a:cxn ang="0">
                <a:pos x="67" y="0"/>
              </a:cxn>
              <a:cxn ang="0">
                <a:pos x="26" y="3"/>
              </a:cxn>
              <a:cxn ang="0">
                <a:pos x="0" y="40"/>
              </a:cxn>
              <a:cxn ang="0">
                <a:pos x="42" y="210"/>
              </a:cxn>
              <a:cxn ang="0">
                <a:pos x="81" y="393"/>
              </a:cxn>
              <a:cxn ang="0">
                <a:pos x="96" y="424"/>
              </a:cxn>
              <a:cxn ang="0">
                <a:pos x="122" y="389"/>
              </a:cxn>
              <a:cxn ang="0">
                <a:pos x="164" y="385"/>
              </a:cxn>
            </a:cxnLst>
            <a:rect l="0" t="0" r="r" b="b"/>
            <a:pathLst>
              <a:path w="164" h="424">
                <a:moveTo>
                  <a:pt x="164" y="385"/>
                </a:moveTo>
                <a:cubicBezTo>
                  <a:pt x="136" y="333"/>
                  <a:pt x="120" y="274"/>
                  <a:pt x="120" y="210"/>
                </a:cubicBezTo>
                <a:cubicBezTo>
                  <a:pt x="120" y="145"/>
                  <a:pt x="106" y="83"/>
                  <a:pt x="81" y="28"/>
                </a:cubicBezTo>
                <a:cubicBezTo>
                  <a:pt x="77" y="18"/>
                  <a:pt x="72" y="9"/>
                  <a:pt x="67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91"/>
                  <a:pt x="42" y="149"/>
                  <a:pt x="42" y="210"/>
                </a:cubicBezTo>
                <a:cubicBezTo>
                  <a:pt x="42" y="275"/>
                  <a:pt x="56" y="337"/>
                  <a:pt x="81" y="393"/>
                </a:cubicBezTo>
                <a:cubicBezTo>
                  <a:pt x="86" y="404"/>
                  <a:pt x="91" y="414"/>
                  <a:pt x="96" y="424"/>
                </a:cubicBezTo>
                <a:cubicBezTo>
                  <a:pt x="122" y="389"/>
                  <a:pt x="122" y="389"/>
                  <a:pt x="122" y="389"/>
                </a:cubicBezTo>
                <a:lnTo>
                  <a:pt x="164" y="385"/>
                </a:lnTo>
                <a:close/>
              </a:path>
            </a:pathLst>
          </a:cu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algn="ctr" defTabSz="685674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20" name="TextBox 64"/>
          <p:cNvSpPr txBox="1"/>
          <p:nvPr/>
        </p:nvSpPr>
        <p:spPr>
          <a:xfrm>
            <a:off x="2199750" y="2336522"/>
            <a:ext cx="197766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674"/>
            <a:r>
              <a:rPr lang="zh-CN" altLang="en-US" sz="3000" b="1" dirty="0">
                <a:solidFill>
                  <a:schemeClr val="bg1"/>
                </a:solidFill>
                <a:latin typeface="微软雅黑" pitchFamily="34" charset="-122"/>
              </a:rPr>
              <a:t>关键字</a:t>
            </a:r>
          </a:p>
        </p:txBody>
      </p:sp>
      <p:sp>
        <p:nvSpPr>
          <p:cNvPr id="21" name="TextBox 65"/>
          <p:cNvSpPr txBox="1"/>
          <p:nvPr/>
        </p:nvSpPr>
        <p:spPr>
          <a:xfrm>
            <a:off x="4516810" y="2292215"/>
            <a:ext cx="197881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674"/>
            <a:r>
              <a:rPr lang="zh-CN" altLang="en-US" sz="3000" b="1" dirty="0">
                <a:solidFill>
                  <a:schemeClr val="bg1"/>
                </a:solidFill>
                <a:latin typeface="微软雅黑" pitchFamily="34" charset="-122"/>
              </a:rPr>
              <a:t>关键字</a:t>
            </a:r>
          </a:p>
        </p:txBody>
      </p:sp>
      <p:sp>
        <p:nvSpPr>
          <p:cNvPr id="22" name="Text Box 40"/>
          <p:cNvSpPr txBox="1">
            <a:spLocks noChangeArrowheads="1"/>
          </p:cNvSpPr>
          <p:nvPr/>
        </p:nvSpPr>
        <p:spPr bwMode="gray">
          <a:xfrm>
            <a:off x="688563" y="3974684"/>
            <a:ext cx="2748268" cy="4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defTabSz="685674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  <a:p>
            <a:pPr defTabSz="685674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gray">
          <a:xfrm>
            <a:off x="762583" y="3610997"/>
            <a:ext cx="2268175" cy="32550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defTabSz="685674">
              <a:lnSpc>
                <a:spcPct val="120000"/>
              </a:lnSpc>
              <a:defRPr/>
            </a:pPr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4" name="Text Box 40"/>
          <p:cNvSpPr txBox="1">
            <a:spLocks noChangeArrowheads="1"/>
          </p:cNvSpPr>
          <p:nvPr/>
        </p:nvSpPr>
        <p:spPr bwMode="gray">
          <a:xfrm>
            <a:off x="5621118" y="896426"/>
            <a:ext cx="2729619" cy="4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algn="r" defTabSz="685674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  <a:p>
            <a:pPr algn="r" defTabSz="685674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gray">
          <a:xfrm>
            <a:off x="5974783" y="1348193"/>
            <a:ext cx="2268175" cy="32550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algn="r" defTabSz="685674">
              <a:lnSpc>
                <a:spcPct val="120000"/>
              </a:lnSpc>
              <a:defRPr/>
            </a:pPr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840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1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50"/>
                            </p:stCondLst>
                            <p:childTnLst>
                              <p:par>
                                <p:cTn id="8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1169622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chemeClr val="bg1"/>
                </a:solidFill>
                <a:latin typeface="HelveticaNeueLT Pro 35 Th" pitchFamily="34" charset="0"/>
              </a:rPr>
              <a:t>75%</a:t>
            </a:r>
            <a:endParaRPr lang="zh-CN" altLang="en-US" sz="2700" dirty="0">
              <a:solidFill>
                <a:schemeClr val="bg1"/>
              </a:solidFill>
              <a:latin typeface="HelveticaNeueLT Pro 35 Th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87824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50%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06026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25%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624228" y="1653648"/>
            <a:ext cx="1350150" cy="1350150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700">
                <a:solidFill>
                  <a:prstClr val="white"/>
                </a:solidFill>
                <a:latin typeface="HelveticaNeueLT Pro 35 Th" pitchFamily="34" charset="0"/>
              </a:rPr>
              <a:t>10%</a:t>
            </a:r>
            <a:endParaRPr lang="zh-CN" altLang="en-US" sz="2700">
              <a:solidFill>
                <a:prstClr val="white"/>
              </a:solidFill>
              <a:latin typeface="HelveticaNeueLT Pro 35 Th" pitchFamily="34" charset="0"/>
            </a:endParaRPr>
          </a:p>
        </p:txBody>
      </p:sp>
      <p:sp>
        <p:nvSpPr>
          <p:cNvPr id="11" name="椭圆 85"/>
          <p:cNvSpPr/>
          <p:nvPr/>
        </p:nvSpPr>
        <p:spPr>
          <a:xfrm>
            <a:off x="1169622" y="1652811"/>
            <a:ext cx="1350150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00" h="1800200">
                <a:moveTo>
                  <a:pt x="900100" y="0"/>
                </a:moveTo>
                <a:cubicBezTo>
                  <a:pt x="1397212" y="0"/>
                  <a:pt x="1800200" y="402988"/>
                  <a:pt x="1800200" y="900100"/>
                </a:cubicBezTo>
                <a:cubicBezTo>
                  <a:pt x="1800200" y="1397212"/>
                  <a:pt x="1397212" y="1800200"/>
                  <a:pt x="900100" y="1800200"/>
                </a:cubicBezTo>
                <a:cubicBezTo>
                  <a:pt x="402988" y="1800200"/>
                  <a:pt x="0" y="1397212"/>
                  <a:pt x="0" y="9001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2" name="椭圆 85"/>
          <p:cNvSpPr/>
          <p:nvPr/>
        </p:nvSpPr>
        <p:spPr>
          <a:xfrm>
            <a:off x="3662899" y="1652811"/>
            <a:ext cx="675075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0100" h="18002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  <a:cubicBezTo>
                  <a:pt x="900100" y="1397212"/>
                  <a:pt x="497112" y="1800200"/>
                  <a:pt x="0" y="18002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椭圆 85"/>
          <p:cNvSpPr/>
          <p:nvPr/>
        </p:nvSpPr>
        <p:spPr>
          <a:xfrm>
            <a:off x="5481101" y="1652811"/>
            <a:ext cx="675075" cy="675075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0100" h="9001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椭圆 85"/>
          <p:cNvSpPr/>
          <p:nvPr/>
        </p:nvSpPr>
        <p:spPr>
          <a:xfrm>
            <a:off x="7299303" y="1652498"/>
            <a:ext cx="312959" cy="7629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330 h 900430"/>
              <a:gd name="connsiteX1" fmla="*/ 417278 w 900100"/>
              <a:gd name="connsiteY1" fmla="*/ 101632 h 900430"/>
              <a:gd name="connsiteX2" fmla="*/ 900100 w 900100"/>
              <a:gd name="connsiteY2" fmla="*/ 900430 h 900430"/>
              <a:gd name="connsiteX0" fmla="*/ 0 w 417278"/>
              <a:gd name="connsiteY0" fmla="*/ 330 h 101632"/>
              <a:gd name="connsiteX1" fmla="*/ 417278 w 417278"/>
              <a:gd name="connsiteY1" fmla="*/ 101632 h 101632"/>
              <a:gd name="connsiteX0" fmla="*/ 0 w 417278"/>
              <a:gd name="connsiteY0" fmla="*/ 418 h 101720"/>
              <a:gd name="connsiteX1" fmla="*/ 417278 w 417278"/>
              <a:gd name="connsiteY1" fmla="*/ 101720 h 10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278" h="101720">
                <a:moveTo>
                  <a:pt x="0" y="418"/>
                </a:moveTo>
                <a:cubicBezTo>
                  <a:pt x="158143" y="-3915"/>
                  <a:pt x="282947" y="25091"/>
                  <a:pt x="417278" y="101720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TextBox 90"/>
          <p:cNvSpPr txBox="1"/>
          <p:nvPr/>
        </p:nvSpPr>
        <p:spPr>
          <a:xfrm>
            <a:off x="903582" y="3271057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16" name="TextBox 92"/>
          <p:cNvSpPr txBox="1"/>
          <p:nvPr/>
        </p:nvSpPr>
        <p:spPr>
          <a:xfrm>
            <a:off x="2801125" y="3271056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7" name="TextBox 93"/>
          <p:cNvSpPr txBox="1"/>
          <p:nvPr/>
        </p:nvSpPr>
        <p:spPr>
          <a:xfrm>
            <a:off x="4619327" y="3271057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18" name="TextBox 94"/>
          <p:cNvSpPr txBox="1"/>
          <p:nvPr/>
        </p:nvSpPr>
        <p:spPr>
          <a:xfrm>
            <a:off x="6437529" y="3271056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endParaRPr lang="en-US" altLang="zh-CN" sz="450">
              <a:solidFill>
                <a:schemeClr val="bg1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schemeClr val="bg1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140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453154" y="2652759"/>
            <a:ext cx="62376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2249742" y="1761660"/>
            <a:ext cx="457080" cy="972108"/>
            <a:chOff x="2998862" y="2348880"/>
            <a:chExt cx="609440" cy="1296144"/>
          </a:xfrm>
          <a:solidFill>
            <a:schemeClr val="bg1"/>
          </a:solidFill>
        </p:grpSpPr>
        <p:sp>
          <p:nvSpPr>
            <p:cNvPr id="10" name="椭圆 9"/>
            <p:cNvSpPr/>
            <p:nvPr/>
          </p:nvSpPr>
          <p:spPr>
            <a:xfrm>
              <a:off x="2998862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103899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89802" y="2571750"/>
            <a:ext cx="456758" cy="967973"/>
            <a:chOff x="3718942" y="3429000"/>
            <a:chExt cx="609010" cy="1290630"/>
          </a:xfrm>
          <a:solidFill>
            <a:schemeClr val="bg1"/>
          </a:solidFill>
        </p:grpSpPr>
        <p:sp>
          <p:nvSpPr>
            <p:cNvPr id="13" name="椭圆 12"/>
            <p:cNvSpPr/>
            <p:nvPr/>
          </p:nvSpPr>
          <p:spPr>
            <a:xfrm>
              <a:off x="3718942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任意多边形 13"/>
            <p:cNvSpPr/>
            <p:nvPr/>
          </p:nvSpPr>
          <p:spPr>
            <a:xfrm flipV="1">
              <a:off x="3823549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07904" y="1761660"/>
            <a:ext cx="468224" cy="972108"/>
            <a:chOff x="4943078" y="2348880"/>
            <a:chExt cx="624298" cy="1296144"/>
          </a:xfrm>
          <a:solidFill>
            <a:schemeClr val="bg1"/>
          </a:solidFill>
        </p:grpSpPr>
        <p:sp>
          <p:nvSpPr>
            <p:cNvPr id="16" name="椭圆 15"/>
            <p:cNvSpPr/>
            <p:nvPr/>
          </p:nvSpPr>
          <p:spPr>
            <a:xfrm>
              <a:off x="4943078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5062973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90991" y="2571750"/>
            <a:ext cx="468224" cy="967973"/>
            <a:chOff x="5987194" y="3429000"/>
            <a:chExt cx="624298" cy="1290630"/>
          </a:xfrm>
          <a:solidFill>
            <a:schemeClr val="bg1"/>
          </a:solidFill>
        </p:grpSpPr>
        <p:sp>
          <p:nvSpPr>
            <p:cNvPr id="19" name="椭圆 18"/>
            <p:cNvSpPr/>
            <p:nvPr/>
          </p:nvSpPr>
          <p:spPr>
            <a:xfrm>
              <a:off x="5987194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任意多边形 19"/>
            <p:cNvSpPr/>
            <p:nvPr/>
          </p:nvSpPr>
          <p:spPr>
            <a:xfrm flipV="1">
              <a:off x="6107089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54198" y="2571750"/>
            <a:ext cx="468224" cy="967973"/>
            <a:chOff x="8471470" y="3429000"/>
            <a:chExt cx="624298" cy="1290630"/>
          </a:xfrm>
          <a:solidFill>
            <a:schemeClr val="bg1"/>
          </a:solidFill>
        </p:grpSpPr>
        <p:sp>
          <p:nvSpPr>
            <p:cNvPr id="22" name="椭圆 21"/>
            <p:cNvSpPr/>
            <p:nvPr/>
          </p:nvSpPr>
          <p:spPr>
            <a:xfrm>
              <a:off x="8471470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3" name="任意多边形 22"/>
            <p:cNvSpPr/>
            <p:nvPr/>
          </p:nvSpPr>
          <p:spPr>
            <a:xfrm flipV="1">
              <a:off x="8591365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45249" y="1761660"/>
            <a:ext cx="442717" cy="972108"/>
            <a:chOff x="7659538" y="2348880"/>
            <a:chExt cx="590289" cy="1296144"/>
          </a:xfrm>
          <a:solidFill>
            <a:schemeClr val="bg1"/>
          </a:solidFill>
        </p:grpSpPr>
        <p:sp>
          <p:nvSpPr>
            <p:cNvPr id="25" name="椭圆 24"/>
            <p:cNvSpPr/>
            <p:nvPr/>
          </p:nvSpPr>
          <p:spPr>
            <a:xfrm>
              <a:off x="7659538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7745424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69922" y="1167594"/>
            <a:ext cx="594066" cy="594066"/>
            <a:chOff x="5159102" y="1556792"/>
            <a:chExt cx="792088" cy="792088"/>
          </a:xfrm>
        </p:grpSpPr>
        <p:sp>
          <p:nvSpPr>
            <p:cNvPr id="28" name="椭圆 27"/>
            <p:cNvSpPr/>
            <p:nvPr/>
          </p:nvSpPr>
          <p:spPr>
            <a:xfrm>
              <a:off x="5159102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9" name="心形 28"/>
            <p:cNvSpPr/>
            <p:nvPr/>
          </p:nvSpPr>
          <p:spPr>
            <a:xfrm>
              <a:off x="5303118" y="1755307"/>
              <a:ext cx="504056" cy="44955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881760" y="1167594"/>
            <a:ext cx="594066" cy="594066"/>
            <a:chOff x="7841553" y="1556792"/>
            <a:chExt cx="792088" cy="792088"/>
          </a:xfrm>
        </p:grpSpPr>
        <p:sp>
          <p:nvSpPr>
            <p:cNvPr id="31" name="椭圆 30"/>
            <p:cNvSpPr/>
            <p:nvPr/>
          </p:nvSpPr>
          <p:spPr>
            <a:xfrm>
              <a:off x="7841553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椭圆形标注 31"/>
            <p:cNvSpPr/>
            <p:nvPr/>
          </p:nvSpPr>
          <p:spPr>
            <a:xfrm>
              <a:off x="8015954" y="1759353"/>
              <a:ext cx="443286" cy="385963"/>
            </a:xfrm>
            <a:prstGeom prst="wedgeEllipseCallo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40354" y="3539723"/>
            <a:ext cx="594066" cy="594066"/>
            <a:chOff x="3919678" y="4719630"/>
            <a:chExt cx="792088" cy="792088"/>
          </a:xfrm>
        </p:grpSpPr>
        <p:sp>
          <p:nvSpPr>
            <p:cNvPr id="34" name="椭圆 33"/>
            <p:cNvSpPr/>
            <p:nvPr/>
          </p:nvSpPr>
          <p:spPr>
            <a:xfrm flipV="1">
              <a:off x="3919678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158358" y="4886644"/>
              <a:ext cx="314729" cy="458061"/>
              <a:chOff x="5690315" y="3674507"/>
              <a:chExt cx="314729" cy="458061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 flipH="1">
                <a:off x="5782528" y="4054387"/>
                <a:ext cx="130302" cy="78181"/>
              </a:xfrm>
              <a:custGeom>
                <a:avLst/>
                <a:gdLst>
                  <a:gd name="T0" fmla="*/ 73 w 80"/>
                  <a:gd name="T1" fmla="*/ 2 h 48"/>
                  <a:gd name="T2" fmla="*/ 44 w 80"/>
                  <a:gd name="T3" fmla="*/ 8 h 48"/>
                  <a:gd name="T4" fmla="*/ 40 w 80"/>
                  <a:gd name="T5" fmla="*/ 8 h 48"/>
                  <a:gd name="T6" fmla="*/ 36 w 80"/>
                  <a:gd name="T7" fmla="*/ 8 h 48"/>
                  <a:gd name="T8" fmla="*/ 7 w 80"/>
                  <a:gd name="T9" fmla="*/ 2 h 48"/>
                  <a:gd name="T10" fmla="*/ 0 w 80"/>
                  <a:gd name="T11" fmla="*/ 0 h 48"/>
                  <a:gd name="T12" fmla="*/ 0 w 80"/>
                  <a:gd name="T13" fmla="*/ 0 h 48"/>
                  <a:gd name="T14" fmla="*/ 40 w 80"/>
                  <a:gd name="T15" fmla="*/ 48 h 48"/>
                  <a:gd name="T16" fmla="*/ 80 w 80"/>
                  <a:gd name="T17" fmla="*/ 0 h 48"/>
                  <a:gd name="T18" fmla="*/ 80 w 80"/>
                  <a:gd name="T19" fmla="*/ 0 h 48"/>
                  <a:gd name="T20" fmla="*/ 73 w 80"/>
                  <a:gd name="T2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7" name="Freeform 37"/>
              <p:cNvSpPr>
                <a:spLocks noEditPoints="1"/>
              </p:cNvSpPr>
              <p:nvPr/>
            </p:nvSpPr>
            <p:spPr bwMode="auto">
              <a:xfrm flipH="1">
                <a:off x="5690315" y="3674507"/>
                <a:ext cx="314729" cy="366849"/>
              </a:xfrm>
              <a:custGeom>
                <a:avLst/>
                <a:gdLst>
                  <a:gd name="T0" fmla="*/ 96 w 192"/>
                  <a:gd name="T1" fmla="*/ 0 h 224"/>
                  <a:gd name="T2" fmla="*/ 0 w 192"/>
                  <a:gd name="T3" fmla="*/ 96 h 224"/>
                  <a:gd name="T4" fmla="*/ 48 w 192"/>
                  <a:gd name="T5" fmla="*/ 200 h 224"/>
                  <a:gd name="T6" fmla="*/ 67 w 192"/>
                  <a:gd name="T7" fmla="*/ 219 h 224"/>
                  <a:gd name="T8" fmla="*/ 90 w 192"/>
                  <a:gd name="T9" fmla="*/ 224 h 224"/>
                  <a:gd name="T10" fmla="*/ 96 w 192"/>
                  <a:gd name="T11" fmla="*/ 224 h 224"/>
                  <a:gd name="T12" fmla="*/ 125 w 192"/>
                  <a:gd name="T13" fmla="*/ 218 h 224"/>
                  <a:gd name="T14" fmla="*/ 144 w 192"/>
                  <a:gd name="T15" fmla="*/ 200 h 224"/>
                  <a:gd name="T16" fmla="*/ 192 w 192"/>
                  <a:gd name="T17" fmla="*/ 96 h 224"/>
                  <a:gd name="T18" fmla="*/ 96 w 192"/>
                  <a:gd name="T19" fmla="*/ 0 h 224"/>
                  <a:gd name="T20" fmla="*/ 113 w 192"/>
                  <a:gd name="T21" fmla="*/ 40 h 224"/>
                  <a:gd name="T22" fmla="*/ 31 w 192"/>
                  <a:gd name="T23" fmla="*/ 121 h 224"/>
                  <a:gd name="T24" fmla="*/ 31 w 192"/>
                  <a:gd name="T25" fmla="*/ 128 h 224"/>
                  <a:gd name="T26" fmla="*/ 24 w 192"/>
                  <a:gd name="T27" fmla="*/ 98 h 224"/>
                  <a:gd name="T28" fmla="*/ 99 w 192"/>
                  <a:gd name="T29" fmla="*/ 24 h 224"/>
                  <a:gd name="T30" fmla="*/ 160 w 192"/>
                  <a:gd name="T31" fmla="*/ 54 h 224"/>
                  <a:gd name="T32" fmla="*/ 113 w 192"/>
                  <a:gd name="T33" fmla="*/ 4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2400617" y="1167594"/>
            <a:ext cx="594066" cy="594066"/>
            <a:chOff x="3200028" y="1556792"/>
            <a:chExt cx="792088" cy="792088"/>
          </a:xfrm>
        </p:grpSpPr>
        <p:sp>
          <p:nvSpPr>
            <p:cNvPr id="39" name="椭圆 38"/>
            <p:cNvSpPr/>
            <p:nvPr/>
          </p:nvSpPr>
          <p:spPr>
            <a:xfrm>
              <a:off x="3200028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360527" y="1717291"/>
              <a:ext cx="471090" cy="471090"/>
              <a:chOff x="4334131" y="1343733"/>
              <a:chExt cx="471090" cy="471090"/>
            </a:xfrm>
          </p:grpSpPr>
          <p:sp>
            <p:nvSpPr>
              <p:cNvPr id="41" name="Freeform 17"/>
              <p:cNvSpPr>
                <a:spLocks noEditPoints="1"/>
              </p:cNvSpPr>
              <p:nvPr/>
            </p:nvSpPr>
            <p:spPr bwMode="auto">
              <a:xfrm flipH="1">
                <a:off x="4468442" y="1477042"/>
                <a:ext cx="202468" cy="203471"/>
              </a:xfrm>
              <a:custGeom>
                <a:avLst/>
                <a:gdLst>
                  <a:gd name="T0" fmla="*/ 124 w 124"/>
                  <a:gd name="T1" fmla="*/ 0 h 124"/>
                  <a:gd name="T2" fmla="*/ 39 w 124"/>
                  <a:gd name="T3" fmla="*/ 39 h 124"/>
                  <a:gd name="T4" fmla="*/ 0 w 124"/>
                  <a:gd name="T5" fmla="*/ 124 h 124"/>
                  <a:gd name="T6" fmla="*/ 85 w 124"/>
                  <a:gd name="T7" fmla="*/ 85 h 124"/>
                  <a:gd name="T8" fmla="*/ 124 w 124"/>
                  <a:gd name="T9" fmla="*/ 0 h 124"/>
                  <a:gd name="T10" fmla="*/ 62 w 124"/>
                  <a:gd name="T11" fmla="*/ 78 h 124"/>
                  <a:gd name="T12" fmla="*/ 46 w 124"/>
                  <a:gd name="T13" fmla="*/ 62 h 124"/>
                  <a:gd name="T14" fmla="*/ 62 w 124"/>
                  <a:gd name="T15" fmla="*/ 46 h 124"/>
                  <a:gd name="T16" fmla="*/ 78 w 124"/>
                  <a:gd name="T17" fmla="*/ 62 h 124"/>
                  <a:gd name="T18" fmla="*/ 62 w 124"/>
                  <a:gd name="T19" fmla="*/ 7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124">
                    <a:moveTo>
                      <a:pt x="124" y="0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85" y="85"/>
                      <a:pt x="85" y="85"/>
                      <a:pt x="85" y="85"/>
                    </a:cubicBezTo>
                    <a:lnTo>
                      <a:pt x="124" y="0"/>
                    </a:lnTo>
                    <a:close/>
                    <a:moveTo>
                      <a:pt x="62" y="78"/>
                    </a:moveTo>
                    <a:cubicBezTo>
                      <a:pt x="53" y="78"/>
                      <a:pt x="46" y="71"/>
                      <a:pt x="46" y="62"/>
                    </a:cubicBezTo>
                    <a:cubicBezTo>
                      <a:pt x="46" y="53"/>
                      <a:pt x="53" y="46"/>
                      <a:pt x="62" y="46"/>
                    </a:cubicBezTo>
                    <a:cubicBezTo>
                      <a:pt x="71" y="46"/>
                      <a:pt x="78" y="53"/>
                      <a:pt x="78" y="62"/>
                    </a:cubicBezTo>
                    <a:cubicBezTo>
                      <a:pt x="78" y="71"/>
                      <a:pt x="71" y="78"/>
                      <a:pt x="62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2" name="Freeform 18"/>
              <p:cNvSpPr>
                <a:spLocks noEditPoints="1"/>
              </p:cNvSpPr>
              <p:nvPr/>
            </p:nvSpPr>
            <p:spPr bwMode="auto">
              <a:xfrm flipH="1">
                <a:off x="4334131" y="1343733"/>
                <a:ext cx="471090" cy="471090"/>
              </a:xfrm>
              <a:custGeom>
                <a:avLst/>
                <a:gdLst>
                  <a:gd name="T0" fmla="*/ 144 w 288"/>
                  <a:gd name="T1" fmla="*/ 0 h 288"/>
                  <a:gd name="T2" fmla="*/ 0 w 288"/>
                  <a:gd name="T3" fmla="*/ 144 h 288"/>
                  <a:gd name="T4" fmla="*/ 144 w 288"/>
                  <a:gd name="T5" fmla="*/ 288 h 288"/>
                  <a:gd name="T6" fmla="*/ 288 w 288"/>
                  <a:gd name="T7" fmla="*/ 144 h 288"/>
                  <a:gd name="T8" fmla="*/ 144 w 288"/>
                  <a:gd name="T9" fmla="*/ 0 h 288"/>
                  <a:gd name="T10" fmla="*/ 144 w 288"/>
                  <a:gd name="T11" fmla="*/ 256 h 288"/>
                  <a:gd name="T12" fmla="*/ 32 w 288"/>
                  <a:gd name="T13" fmla="*/ 144 h 288"/>
                  <a:gd name="T14" fmla="*/ 144 w 288"/>
                  <a:gd name="T15" fmla="*/ 32 h 288"/>
                  <a:gd name="T16" fmla="*/ 256 w 288"/>
                  <a:gd name="T17" fmla="*/ 144 h 288"/>
                  <a:gd name="T18" fmla="*/ 144 w 288"/>
                  <a:gd name="T19" fmla="*/ 25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" h="288">
                    <a:moveTo>
                      <a:pt x="144" y="0"/>
                    </a:moveTo>
                    <a:cubicBezTo>
                      <a:pt x="64" y="0"/>
                      <a:pt x="0" y="64"/>
                      <a:pt x="0" y="144"/>
                    </a:cubicBezTo>
                    <a:cubicBezTo>
                      <a:pt x="0" y="224"/>
                      <a:pt x="64" y="288"/>
                      <a:pt x="144" y="288"/>
                    </a:cubicBezTo>
                    <a:cubicBezTo>
                      <a:pt x="224" y="288"/>
                      <a:pt x="288" y="224"/>
                      <a:pt x="288" y="144"/>
                    </a:cubicBezTo>
                    <a:cubicBezTo>
                      <a:pt x="288" y="64"/>
                      <a:pt x="224" y="0"/>
                      <a:pt x="144" y="0"/>
                    </a:cubicBezTo>
                    <a:close/>
                    <a:moveTo>
                      <a:pt x="144" y="256"/>
                    </a:moveTo>
                    <a:cubicBezTo>
                      <a:pt x="82" y="256"/>
                      <a:pt x="32" y="206"/>
                      <a:pt x="32" y="144"/>
                    </a:cubicBezTo>
                    <a:cubicBezTo>
                      <a:pt x="32" y="82"/>
                      <a:pt x="82" y="32"/>
                      <a:pt x="144" y="32"/>
                    </a:cubicBezTo>
                    <a:cubicBezTo>
                      <a:pt x="206" y="32"/>
                      <a:pt x="256" y="82"/>
                      <a:pt x="256" y="144"/>
                    </a:cubicBezTo>
                    <a:cubicBezTo>
                      <a:pt x="256" y="206"/>
                      <a:pt x="206" y="256"/>
                      <a:pt x="144" y="2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4653009" y="3539723"/>
            <a:ext cx="594066" cy="594066"/>
            <a:chOff x="6203218" y="4719630"/>
            <a:chExt cx="792088" cy="792088"/>
          </a:xfrm>
        </p:grpSpPr>
        <p:sp>
          <p:nvSpPr>
            <p:cNvPr id="44" name="椭圆 43"/>
            <p:cNvSpPr/>
            <p:nvPr/>
          </p:nvSpPr>
          <p:spPr>
            <a:xfrm flipV="1">
              <a:off x="6203218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flipH="1">
              <a:off x="6389777" y="4906189"/>
              <a:ext cx="418970" cy="418970"/>
            </a:xfrm>
            <a:custGeom>
              <a:avLst/>
              <a:gdLst>
                <a:gd name="T0" fmla="*/ 240 w 256"/>
                <a:gd name="T1" fmla="*/ 88 h 256"/>
                <a:gd name="T2" fmla="*/ 168 w 256"/>
                <a:gd name="T3" fmla="*/ 88 h 256"/>
                <a:gd name="T4" fmla="*/ 168 w 256"/>
                <a:gd name="T5" fmla="*/ 16 h 256"/>
                <a:gd name="T6" fmla="*/ 152 w 256"/>
                <a:gd name="T7" fmla="*/ 0 h 256"/>
                <a:gd name="T8" fmla="*/ 104 w 256"/>
                <a:gd name="T9" fmla="*/ 0 h 256"/>
                <a:gd name="T10" fmla="*/ 88 w 256"/>
                <a:gd name="T11" fmla="*/ 16 h 256"/>
                <a:gd name="T12" fmla="*/ 88 w 256"/>
                <a:gd name="T13" fmla="*/ 88 h 256"/>
                <a:gd name="T14" fmla="*/ 16 w 256"/>
                <a:gd name="T15" fmla="*/ 88 h 256"/>
                <a:gd name="T16" fmla="*/ 0 w 256"/>
                <a:gd name="T17" fmla="*/ 104 h 256"/>
                <a:gd name="T18" fmla="*/ 0 w 256"/>
                <a:gd name="T19" fmla="*/ 152 h 256"/>
                <a:gd name="T20" fmla="*/ 16 w 256"/>
                <a:gd name="T21" fmla="*/ 168 h 256"/>
                <a:gd name="T22" fmla="*/ 88 w 256"/>
                <a:gd name="T23" fmla="*/ 168 h 256"/>
                <a:gd name="T24" fmla="*/ 88 w 256"/>
                <a:gd name="T25" fmla="*/ 240 h 256"/>
                <a:gd name="T26" fmla="*/ 104 w 256"/>
                <a:gd name="T27" fmla="*/ 256 h 256"/>
                <a:gd name="T28" fmla="*/ 152 w 256"/>
                <a:gd name="T29" fmla="*/ 256 h 256"/>
                <a:gd name="T30" fmla="*/ 168 w 256"/>
                <a:gd name="T31" fmla="*/ 240 h 256"/>
                <a:gd name="T32" fmla="*/ 168 w 256"/>
                <a:gd name="T33" fmla="*/ 168 h 256"/>
                <a:gd name="T34" fmla="*/ 240 w 256"/>
                <a:gd name="T35" fmla="*/ 168 h 256"/>
                <a:gd name="T36" fmla="*/ 256 w 256"/>
                <a:gd name="T37" fmla="*/ 152 h 256"/>
                <a:gd name="T38" fmla="*/ 256 w 256"/>
                <a:gd name="T39" fmla="*/ 104 h 256"/>
                <a:gd name="T40" fmla="*/ 240 w 256"/>
                <a:gd name="T41" fmla="*/ 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256">
                  <a:moveTo>
                    <a:pt x="240" y="88"/>
                  </a:moveTo>
                  <a:cubicBezTo>
                    <a:pt x="168" y="88"/>
                    <a:pt x="168" y="88"/>
                    <a:pt x="168" y="88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7"/>
                    <a:pt x="161" y="0"/>
                    <a:pt x="15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8" y="7"/>
                    <a:pt x="88" y="1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7" y="88"/>
                    <a:pt x="0" y="95"/>
                    <a:pt x="0" y="10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7" y="168"/>
                    <a:pt x="16" y="168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8" y="240"/>
                    <a:pt x="88" y="240"/>
                    <a:pt x="88" y="240"/>
                  </a:cubicBezTo>
                  <a:cubicBezTo>
                    <a:pt x="88" y="249"/>
                    <a:pt x="95" y="256"/>
                    <a:pt x="104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61" y="256"/>
                    <a:pt x="168" y="249"/>
                    <a:pt x="168" y="240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9" y="168"/>
                    <a:pt x="256" y="161"/>
                    <a:pt x="256" y="152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95"/>
                    <a:pt x="249" y="88"/>
                    <a:pt x="24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516216" y="3539723"/>
            <a:ext cx="594066" cy="594066"/>
            <a:chOff x="8687494" y="4719630"/>
            <a:chExt cx="792088" cy="792088"/>
          </a:xfrm>
        </p:grpSpPr>
        <p:sp>
          <p:nvSpPr>
            <p:cNvPr id="47" name="椭圆 46"/>
            <p:cNvSpPr/>
            <p:nvPr/>
          </p:nvSpPr>
          <p:spPr>
            <a:xfrm flipV="1">
              <a:off x="8687494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8847965" y="4984723"/>
              <a:ext cx="471147" cy="261902"/>
              <a:chOff x="6864264" y="1408669"/>
              <a:chExt cx="471147" cy="261902"/>
            </a:xfrm>
          </p:grpSpPr>
          <p:sp>
            <p:nvSpPr>
              <p:cNvPr id="49" name="Freeform 98"/>
              <p:cNvSpPr>
                <a:spLocks/>
              </p:cNvSpPr>
              <p:nvPr/>
            </p:nvSpPr>
            <p:spPr bwMode="auto">
              <a:xfrm flipH="1">
                <a:off x="6968886" y="1526456"/>
                <a:ext cx="313867" cy="92151"/>
              </a:xfrm>
              <a:custGeom>
                <a:avLst/>
                <a:gdLst>
                  <a:gd name="T0" fmla="*/ 192 w 192"/>
                  <a:gd name="T1" fmla="*/ 18 h 56"/>
                  <a:gd name="T2" fmla="*/ 80 w 192"/>
                  <a:gd name="T3" fmla="*/ 40 h 56"/>
                  <a:gd name="T4" fmla="*/ 88 w 192"/>
                  <a:gd name="T5" fmla="*/ 0 h 56"/>
                  <a:gd name="T6" fmla="*/ 82 w 192"/>
                  <a:gd name="T7" fmla="*/ 0 h 56"/>
                  <a:gd name="T8" fmla="*/ 3 w 192"/>
                  <a:gd name="T9" fmla="*/ 16 h 56"/>
                  <a:gd name="T10" fmla="*/ 0 w 192"/>
                  <a:gd name="T11" fmla="*/ 16 h 56"/>
                  <a:gd name="T12" fmla="*/ 0 w 192"/>
                  <a:gd name="T13" fmla="*/ 56 h 56"/>
                  <a:gd name="T14" fmla="*/ 192 w 192"/>
                  <a:gd name="T15" fmla="*/ 56 h 56"/>
                  <a:gd name="T16" fmla="*/ 192 w 192"/>
                  <a:gd name="T17" fmla="*/ 1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92" y="18"/>
                    </a:moveTo>
                    <a:cubicBezTo>
                      <a:pt x="80" y="40"/>
                      <a:pt x="80" y="40"/>
                      <a:pt x="80" y="4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1" y="16"/>
                      <a:pt x="0" y="1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92" y="56"/>
                      <a:pt x="192" y="56"/>
                      <a:pt x="192" y="56"/>
                    </a:cubicBezTo>
                    <a:lnTo>
                      <a:pt x="19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0" name="Freeform 99"/>
              <p:cNvSpPr>
                <a:spLocks noEditPoints="1"/>
              </p:cNvSpPr>
              <p:nvPr/>
            </p:nvSpPr>
            <p:spPr bwMode="auto">
              <a:xfrm flipH="1">
                <a:off x="6864264" y="1408669"/>
                <a:ext cx="471147" cy="261902"/>
              </a:xfrm>
              <a:custGeom>
                <a:avLst/>
                <a:gdLst>
                  <a:gd name="T0" fmla="*/ 272 w 288"/>
                  <a:gd name="T1" fmla="*/ 40 h 160"/>
                  <a:gd name="T2" fmla="*/ 256 w 288"/>
                  <a:gd name="T3" fmla="*/ 40 h 160"/>
                  <a:gd name="T4" fmla="*/ 256 w 288"/>
                  <a:gd name="T5" fmla="*/ 16 h 160"/>
                  <a:gd name="T6" fmla="*/ 240 w 288"/>
                  <a:gd name="T7" fmla="*/ 0 h 160"/>
                  <a:gd name="T8" fmla="*/ 16 w 288"/>
                  <a:gd name="T9" fmla="*/ 0 h 160"/>
                  <a:gd name="T10" fmla="*/ 0 w 288"/>
                  <a:gd name="T11" fmla="*/ 16 h 160"/>
                  <a:gd name="T12" fmla="*/ 0 w 288"/>
                  <a:gd name="T13" fmla="*/ 144 h 160"/>
                  <a:gd name="T14" fmla="*/ 16 w 288"/>
                  <a:gd name="T15" fmla="*/ 160 h 160"/>
                  <a:gd name="T16" fmla="*/ 240 w 288"/>
                  <a:gd name="T17" fmla="*/ 160 h 160"/>
                  <a:gd name="T18" fmla="*/ 256 w 288"/>
                  <a:gd name="T19" fmla="*/ 144 h 160"/>
                  <a:gd name="T20" fmla="*/ 256 w 288"/>
                  <a:gd name="T21" fmla="*/ 120 h 160"/>
                  <a:gd name="T22" fmla="*/ 272 w 288"/>
                  <a:gd name="T23" fmla="*/ 120 h 160"/>
                  <a:gd name="T24" fmla="*/ 288 w 288"/>
                  <a:gd name="T25" fmla="*/ 104 h 160"/>
                  <a:gd name="T26" fmla="*/ 288 w 288"/>
                  <a:gd name="T27" fmla="*/ 56 h 160"/>
                  <a:gd name="T28" fmla="*/ 272 w 288"/>
                  <a:gd name="T29" fmla="*/ 40 h 160"/>
                  <a:gd name="T30" fmla="*/ 240 w 288"/>
                  <a:gd name="T31" fmla="*/ 144 h 160"/>
                  <a:gd name="T32" fmla="*/ 16 w 288"/>
                  <a:gd name="T33" fmla="*/ 144 h 160"/>
                  <a:gd name="T34" fmla="*/ 16 w 288"/>
                  <a:gd name="T35" fmla="*/ 16 h 160"/>
                  <a:gd name="T36" fmla="*/ 240 w 288"/>
                  <a:gd name="T37" fmla="*/ 16 h 160"/>
                  <a:gd name="T38" fmla="*/ 240 w 288"/>
                  <a:gd name="T39" fmla="*/ 14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8" h="160">
                    <a:moveTo>
                      <a:pt x="272" y="40"/>
                    </a:moveTo>
                    <a:cubicBezTo>
                      <a:pt x="256" y="40"/>
                      <a:pt x="256" y="40"/>
                      <a:pt x="256" y="40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56" y="7"/>
                      <a:pt x="249" y="0"/>
                      <a:pt x="24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3"/>
                      <a:pt x="7" y="160"/>
                      <a:pt x="16" y="160"/>
                    </a:cubicBezTo>
                    <a:cubicBezTo>
                      <a:pt x="240" y="160"/>
                      <a:pt x="240" y="160"/>
                      <a:pt x="240" y="160"/>
                    </a:cubicBezTo>
                    <a:cubicBezTo>
                      <a:pt x="249" y="160"/>
                      <a:pt x="256" y="153"/>
                      <a:pt x="256" y="144"/>
                    </a:cubicBezTo>
                    <a:cubicBezTo>
                      <a:pt x="256" y="120"/>
                      <a:pt x="256" y="120"/>
                      <a:pt x="256" y="120"/>
                    </a:cubicBezTo>
                    <a:cubicBezTo>
                      <a:pt x="272" y="120"/>
                      <a:pt x="272" y="120"/>
                      <a:pt x="272" y="120"/>
                    </a:cubicBezTo>
                    <a:cubicBezTo>
                      <a:pt x="281" y="120"/>
                      <a:pt x="288" y="113"/>
                      <a:pt x="288" y="104"/>
                    </a:cubicBezTo>
                    <a:cubicBezTo>
                      <a:pt x="288" y="56"/>
                      <a:pt x="288" y="56"/>
                      <a:pt x="288" y="56"/>
                    </a:cubicBezTo>
                    <a:cubicBezTo>
                      <a:pt x="288" y="47"/>
                      <a:pt x="281" y="40"/>
                      <a:pt x="272" y="40"/>
                    </a:cubicBezTo>
                    <a:close/>
                    <a:moveTo>
                      <a:pt x="240" y="144"/>
                    </a:moveTo>
                    <a:cubicBezTo>
                      <a:pt x="16" y="144"/>
                      <a:pt x="16" y="144"/>
                      <a:pt x="16" y="14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51" name="Freeform 100"/>
              <p:cNvSpPr>
                <a:spLocks/>
              </p:cNvSpPr>
              <p:nvPr/>
            </p:nvSpPr>
            <p:spPr bwMode="auto">
              <a:xfrm flipH="1">
                <a:off x="6968886" y="1461326"/>
                <a:ext cx="313867" cy="91458"/>
              </a:xfrm>
              <a:custGeom>
                <a:avLst/>
                <a:gdLst>
                  <a:gd name="T0" fmla="*/ 112 w 192"/>
                  <a:gd name="T1" fmla="*/ 56 h 56"/>
                  <a:gd name="T2" fmla="*/ 118 w 192"/>
                  <a:gd name="T3" fmla="*/ 56 h 56"/>
                  <a:gd name="T4" fmla="*/ 189 w 192"/>
                  <a:gd name="T5" fmla="*/ 42 h 56"/>
                  <a:gd name="T6" fmla="*/ 192 w 192"/>
                  <a:gd name="T7" fmla="*/ 42 h 56"/>
                  <a:gd name="T8" fmla="*/ 192 w 192"/>
                  <a:gd name="T9" fmla="*/ 0 h 56"/>
                  <a:gd name="T10" fmla="*/ 0 w 192"/>
                  <a:gd name="T11" fmla="*/ 0 h 56"/>
                  <a:gd name="T12" fmla="*/ 0 w 192"/>
                  <a:gd name="T13" fmla="*/ 40 h 56"/>
                  <a:gd name="T14" fmla="*/ 120 w 192"/>
                  <a:gd name="T15" fmla="*/ 16 h 56"/>
                  <a:gd name="T16" fmla="*/ 112 w 192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12" y="56"/>
                    </a:moveTo>
                    <a:cubicBezTo>
                      <a:pt x="118" y="56"/>
                      <a:pt x="118" y="56"/>
                      <a:pt x="118" y="56"/>
                    </a:cubicBezTo>
                    <a:cubicBezTo>
                      <a:pt x="189" y="42"/>
                      <a:pt x="189" y="42"/>
                      <a:pt x="189" y="42"/>
                    </a:cubicBezTo>
                    <a:cubicBezTo>
                      <a:pt x="190" y="42"/>
                      <a:pt x="191" y="42"/>
                      <a:pt x="192" y="42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120" y="16"/>
                      <a:pt x="120" y="16"/>
                      <a:pt x="120" y="16"/>
                    </a:cubicBezTo>
                    <a:lnTo>
                      <a:pt x="112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52" name="TextBox 88"/>
          <p:cNvSpPr txBox="1"/>
          <p:nvPr/>
        </p:nvSpPr>
        <p:spPr>
          <a:xfrm>
            <a:off x="1032376" y="148506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3" name="TextBox 90"/>
          <p:cNvSpPr txBox="1"/>
          <p:nvPr/>
        </p:nvSpPr>
        <p:spPr>
          <a:xfrm>
            <a:off x="1578164" y="351925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4" name="TextBox 91"/>
          <p:cNvSpPr txBox="1"/>
          <p:nvPr/>
        </p:nvSpPr>
        <p:spPr>
          <a:xfrm>
            <a:off x="4463988" y="153805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5" name="TextBox 92"/>
          <p:cNvSpPr txBox="1"/>
          <p:nvPr/>
        </p:nvSpPr>
        <p:spPr>
          <a:xfrm>
            <a:off x="5017984" y="308067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6" name="TextBox 93"/>
          <p:cNvSpPr txBox="1"/>
          <p:nvPr/>
        </p:nvSpPr>
        <p:spPr>
          <a:xfrm>
            <a:off x="6462210" y="153805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7" name="TextBox 94"/>
          <p:cNvSpPr txBox="1"/>
          <p:nvPr/>
        </p:nvSpPr>
        <p:spPr>
          <a:xfrm>
            <a:off x="6948264" y="308067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6150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656966"/>
            <a:ext cx="3926744" cy="3931008"/>
          </a:xfrm>
          <a:prstGeom prst="rect">
            <a:avLst/>
          </a:prstGeom>
        </p:spPr>
      </p:pic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1407288" y="1053077"/>
            <a:ext cx="2834430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en-US" altLang="zh-CN" sz="19900" dirty="0" smtClean="0">
                <a:ln w="38100">
                  <a:solidFill>
                    <a:schemeClr val="bg1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02</a:t>
            </a:r>
            <a:endParaRPr lang="zh-CN" altLang="en-US" sz="19900" dirty="0">
              <a:ln w="38100">
                <a:solidFill>
                  <a:schemeClr val="bg1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5" name="文本框 66"/>
          <p:cNvSpPr txBox="1">
            <a:spLocks noChangeArrowheads="1"/>
          </p:cNvSpPr>
          <p:nvPr/>
        </p:nvSpPr>
        <p:spPr bwMode="auto">
          <a:xfrm>
            <a:off x="4869645" y="2671629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dirty="0"/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886091" y="202511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868947" y="2390131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5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-342288" y="-99962"/>
            <a:ext cx="684575" cy="638790"/>
            <a:chOff x="-10192639" y="-2912579"/>
            <a:chExt cx="11867819" cy="11075571"/>
          </a:xfrm>
        </p:grpSpPr>
        <p:sp>
          <p:nvSpPr>
            <p:cNvPr id="5" name="任意多边形 4"/>
            <p:cNvSpPr/>
            <p:nvPr/>
          </p:nvSpPr>
          <p:spPr>
            <a:xfrm rot="3600000">
              <a:off x="-9703588" y="-3401630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FEFDC0">
                <a:alpha val="7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rot="3600000">
              <a:off x="-8982883" y="-2495072"/>
              <a:ext cx="10169013" cy="11147114"/>
            </a:xfrm>
            <a:custGeom>
              <a:avLst/>
              <a:gdLst>
                <a:gd name="connsiteX0" fmla="*/ 0 w 4462121"/>
                <a:gd name="connsiteY0" fmla="*/ 7728619 h 9532927"/>
                <a:gd name="connsiteX1" fmla="*/ 4462121 w 4462121"/>
                <a:gd name="connsiteY1" fmla="*/ 0 h 9532927"/>
                <a:gd name="connsiteX2" fmla="*/ 4462121 w 4462121"/>
                <a:gd name="connsiteY2" fmla="*/ 7217229 h 9532927"/>
                <a:gd name="connsiteX3" fmla="*/ 3125153 w 4462121"/>
                <a:gd name="connsiteY3" fmla="*/ 9532927 h 9532927"/>
                <a:gd name="connsiteX4" fmla="*/ 0 w 4462121"/>
                <a:gd name="connsiteY4" fmla="*/ 7728619 h 953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2121" h="9532927">
                  <a:moveTo>
                    <a:pt x="0" y="7728619"/>
                  </a:moveTo>
                  <a:lnTo>
                    <a:pt x="4462121" y="0"/>
                  </a:lnTo>
                  <a:lnTo>
                    <a:pt x="4462121" y="7217229"/>
                  </a:lnTo>
                  <a:lnTo>
                    <a:pt x="3125153" y="9532927"/>
                  </a:lnTo>
                  <a:lnTo>
                    <a:pt x="0" y="7728619"/>
                  </a:lnTo>
                  <a:close/>
                </a:path>
              </a:pathLst>
            </a:custGeom>
            <a:solidFill>
              <a:srgbClr val="B3296D">
                <a:alpha val="59000"/>
              </a:srgbClr>
            </a:solidFill>
            <a:ln>
              <a:solidFill>
                <a:srgbClr val="FFF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37130" y="193290"/>
            <a:ext cx="1969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箭头连接符 6"/>
          <p:cNvCxnSpPr>
            <a:cxnSpLocks noChangeShapeType="1"/>
          </p:cNvCxnSpPr>
          <p:nvPr/>
        </p:nvCxnSpPr>
        <p:spPr bwMode="auto">
          <a:xfrm>
            <a:off x="694213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直接箭头连接符 7"/>
          <p:cNvCxnSpPr>
            <a:cxnSpLocks noChangeShapeType="1"/>
          </p:cNvCxnSpPr>
          <p:nvPr/>
        </p:nvCxnSpPr>
        <p:spPr bwMode="auto">
          <a:xfrm>
            <a:off x="21986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箭头连接符 8"/>
          <p:cNvCxnSpPr>
            <a:cxnSpLocks noChangeShapeType="1"/>
          </p:cNvCxnSpPr>
          <p:nvPr/>
        </p:nvCxnSpPr>
        <p:spPr bwMode="auto">
          <a:xfrm>
            <a:off x="5360988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环形箭头 10"/>
          <p:cNvSpPr/>
          <p:nvPr/>
        </p:nvSpPr>
        <p:spPr>
          <a:xfrm flipH="1">
            <a:off x="1560513" y="1262063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2" name="TextBox 31"/>
          <p:cNvSpPr txBox="1"/>
          <p:nvPr/>
        </p:nvSpPr>
        <p:spPr>
          <a:xfrm>
            <a:off x="1477963" y="3021013"/>
            <a:ext cx="1409700" cy="10842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3" name="TextBox 31"/>
          <p:cNvSpPr txBox="1"/>
          <p:nvPr/>
        </p:nvSpPr>
        <p:spPr>
          <a:xfrm>
            <a:off x="3059113" y="3021013"/>
            <a:ext cx="1408112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4" name="环形箭头 13"/>
          <p:cNvSpPr/>
          <p:nvPr/>
        </p:nvSpPr>
        <p:spPr>
          <a:xfrm flipH="1">
            <a:off x="4722813" y="1262063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5" name="TextBox 31"/>
          <p:cNvSpPr txBox="1"/>
          <p:nvPr/>
        </p:nvSpPr>
        <p:spPr>
          <a:xfrm>
            <a:off x="463867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6" name="环形箭头 15"/>
          <p:cNvSpPr/>
          <p:nvPr/>
        </p:nvSpPr>
        <p:spPr>
          <a:xfrm flipH="1">
            <a:off x="6302375" y="1262063"/>
            <a:ext cx="1277938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7" name="TextBox 31"/>
          <p:cNvSpPr txBox="1"/>
          <p:nvPr/>
        </p:nvSpPr>
        <p:spPr>
          <a:xfrm>
            <a:off x="6219825" y="3021013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18" name="直接箭头连接符 8"/>
          <p:cNvCxnSpPr>
            <a:cxnSpLocks noChangeShapeType="1"/>
          </p:cNvCxnSpPr>
          <p:nvPr/>
        </p:nvCxnSpPr>
        <p:spPr bwMode="auto">
          <a:xfrm>
            <a:off x="3764757" y="2424113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环形箭头 18"/>
          <p:cNvSpPr/>
          <p:nvPr/>
        </p:nvSpPr>
        <p:spPr>
          <a:xfrm flipH="1">
            <a:off x="3126582" y="1262063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64400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/>
      <p:bldP spid="13" grpId="0"/>
      <p:bldP spid="14" grpId="0" animBg="1"/>
      <p:bldP spid="15" grpId="0"/>
      <p:bldP spid="16" grpId="0" animBg="1"/>
      <p:bldP spid="17" grpId="0"/>
      <p:bldP spid="1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2942</Words>
  <Application>Microsoft Office PowerPoint</Application>
  <PresentationFormat>全屏显示(16:9)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iOS多边形</dc:title>
  <dc:creator>第一PPT</dc:creator>
  <cp:keywords>www.1ppt.com</cp:keywords>
  <cp:lastModifiedBy>Windows User</cp:lastModifiedBy>
  <cp:revision>13</cp:revision>
  <dcterms:created xsi:type="dcterms:W3CDTF">2016-11-30T11:37:47Z</dcterms:created>
  <dcterms:modified xsi:type="dcterms:W3CDTF">2018-10-25T14:20:23Z</dcterms:modified>
</cp:coreProperties>
</file>