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5" r:id="rId2"/>
  </p:sldMasterIdLst>
  <p:notesMasterIdLst>
    <p:notesMasterId r:id="rId26"/>
  </p:notesMasterIdLst>
  <p:handoutMasterIdLst>
    <p:handoutMasterId r:id="rId27"/>
  </p:handoutMasterIdLst>
  <p:sldIdLst>
    <p:sldId id="4492" r:id="rId3"/>
    <p:sldId id="4493" r:id="rId4"/>
    <p:sldId id="4494" r:id="rId5"/>
    <p:sldId id="4477" r:id="rId6"/>
    <p:sldId id="4465" r:id="rId7"/>
    <p:sldId id="4474" r:id="rId8"/>
    <p:sldId id="4414" r:id="rId9"/>
    <p:sldId id="4495" r:id="rId10"/>
    <p:sldId id="4476" r:id="rId11"/>
    <p:sldId id="4472" r:id="rId12"/>
    <p:sldId id="4475" r:id="rId13"/>
    <p:sldId id="4415" r:id="rId14"/>
    <p:sldId id="4496" r:id="rId15"/>
    <p:sldId id="4467" r:id="rId16"/>
    <p:sldId id="4466" r:id="rId17"/>
    <p:sldId id="4413" r:id="rId18"/>
    <p:sldId id="4478" r:id="rId19"/>
    <p:sldId id="4497" r:id="rId20"/>
    <p:sldId id="4484" r:id="rId21"/>
    <p:sldId id="4409" r:id="rId22"/>
    <p:sldId id="4479" r:id="rId23"/>
    <p:sldId id="4498" r:id="rId24"/>
    <p:sldId id="449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6E4F"/>
    <a:srgbClr val="73DB29"/>
    <a:srgbClr val="FED40D"/>
    <a:srgbClr val="3AD1B5"/>
    <a:srgbClr val="3F3F3F"/>
    <a:srgbClr val="900000"/>
    <a:srgbClr val="333F50"/>
    <a:srgbClr val="CA8F45"/>
    <a:srgbClr val="D14E5B"/>
    <a:srgbClr val="4BC1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33" d="100"/>
          <a:sy n="33" d="100"/>
        </p:scale>
        <p:origin x="-960" y="-208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445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415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995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7427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11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575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5085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0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08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7424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6529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731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511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812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162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8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723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969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0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287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108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04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79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30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168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7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0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50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66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75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60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858397" cy="72326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6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3" r:id="rId2"/>
    <p:sldLayoutId id="214748371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4154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4111" y="2366239"/>
            <a:ext cx="3634183" cy="25269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2121739" y="2366239"/>
            <a:ext cx="736659" cy="2526963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630072" y="4893201"/>
            <a:ext cx="841578" cy="84157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13226" y="4051624"/>
            <a:ext cx="841578" cy="841578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471650" y="4051624"/>
            <a:ext cx="841578" cy="84157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630072" y="3212279"/>
            <a:ext cx="841578" cy="839345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471650" y="3212279"/>
            <a:ext cx="841578" cy="839345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5313226" y="2366239"/>
            <a:ext cx="841578" cy="846042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3630072" y="2366239"/>
            <a:ext cx="841578" cy="846042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471650" y="1524661"/>
            <a:ext cx="841578" cy="84157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391062" y="3159405"/>
            <a:ext cx="4885249" cy="84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 PPT</a:t>
            </a:r>
          </a:p>
          <a:p>
            <a:pPr>
              <a:buNone/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391064" y="2260239"/>
            <a:ext cx="529489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</a:t>
            </a:r>
            <a:r>
              <a:rPr lang="zh-CN" altLang="en-US" sz="6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</a:t>
            </a:r>
            <a:r>
              <a:rPr lang="zh-CN" altLang="en-US" sz="6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</a:t>
            </a:r>
            <a:r>
              <a:rPr lang="en-US" altLang="zh-CN" sz="6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391063" y="4590119"/>
            <a:ext cx="488524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62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accel="20000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0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accel="20000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1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2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5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/>
          <p:bldP spid="17" grpId="1"/>
          <p:bldP spid="18" grpId="0"/>
          <p:bldP spid="18" grpId="1"/>
          <p:bldP spid="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accel="2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5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7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3" dur="5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2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/>
          <p:bldP spid="17" grpId="1"/>
          <p:bldP spid="18" grpId="0"/>
          <p:bldP spid="18" grpId="1"/>
          <p:bldP spid="1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8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290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11238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175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396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91" name="直接连接符 90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376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281318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402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MH_Entry_1"/>
          <p:cNvSpPr/>
          <p:nvPr>
            <p:custDataLst>
              <p:tags r:id="rId2"/>
            </p:custDataLst>
          </p:nvPr>
        </p:nvSpPr>
        <p:spPr>
          <a:xfrm flipH="1">
            <a:off x="5963817" y="2091791"/>
            <a:ext cx="3487715" cy="579271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3"/>
            </p:custDataLst>
          </p:nvPr>
        </p:nvSpPr>
        <p:spPr>
          <a:xfrm flipH="1">
            <a:off x="5059833" y="2077600"/>
            <a:ext cx="800962" cy="607654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4" rIns="189822" bIns="49354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 flipH="1">
            <a:off x="5963817" y="3172745"/>
            <a:ext cx="3487715" cy="579271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5"/>
            </p:custDataLst>
          </p:nvPr>
        </p:nvSpPr>
        <p:spPr>
          <a:xfrm flipH="1">
            <a:off x="5059833" y="3158553"/>
            <a:ext cx="800962" cy="607654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4" rIns="189822" bIns="49354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 flipH="1">
            <a:off x="5963817" y="4253698"/>
            <a:ext cx="3487715" cy="579271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7"/>
            </p:custDataLst>
          </p:nvPr>
        </p:nvSpPr>
        <p:spPr>
          <a:xfrm flipH="1">
            <a:off x="5059833" y="4239506"/>
            <a:ext cx="800962" cy="607654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4" rIns="189822" bIns="49354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8"/>
            </p:custDataLst>
          </p:nvPr>
        </p:nvSpPr>
        <p:spPr>
          <a:xfrm flipH="1">
            <a:off x="5963817" y="5334649"/>
            <a:ext cx="3487715" cy="579271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9"/>
            </p:custDataLst>
          </p:nvPr>
        </p:nvSpPr>
        <p:spPr>
          <a:xfrm flipH="1">
            <a:off x="5059833" y="5320458"/>
            <a:ext cx="800962" cy="607654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4" rIns="189822" bIns="49354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MH_Others_2"/>
          <p:cNvSpPr/>
          <p:nvPr>
            <p:custDataLst>
              <p:tags r:id="rId10"/>
            </p:custDataLst>
          </p:nvPr>
        </p:nvSpPr>
        <p:spPr>
          <a:xfrm>
            <a:off x="706" y="773401"/>
            <a:ext cx="1460389" cy="500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0" tIns="48215" rIns="96430" bIns="4821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1"/>
            </p:custDataLst>
          </p:nvPr>
        </p:nvSpPr>
        <p:spPr>
          <a:xfrm>
            <a:off x="1461096" y="727922"/>
            <a:ext cx="1141666" cy="6154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zh-CN" altLang="en-US" sz="39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4" name="MH_Others_2"/>
          <p:cNvSpPr txBox="1"/>
          <p:nvPr>
            <p:custDataLst>
              <p:tags r:id="rId12"/>
            </p:custDataLst>
          </p:nvPr>
        </p:nvSpPr>
        <p:spPr>
          <a:xfrm>
            <a:off x="705" y="1343396"/>
            <a:ext cx="2602057" cy="49257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78667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2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88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4111" y="2366239"/>
            <a:ext cx="3634183" cy="25269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2121739" y="2366239"/>
            <a:ext cx="736659" cy="2526963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630072" y="4893201"/>
            <a:ext cx="841578" cy="84157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13226" y="4051624"/>
            <a:ext cx="841578" cy="841578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471650" y="4051624"/>
            <a:ext cx="841578" cy="84157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630072" y="3212279"/>
            <a:ext cx="841578" cy="839345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471650" y="3212279"/>
            <a:ext cx="841578" cy="839345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5313226" y="2366239"/>
            <a:ext cx="841578" cy="846042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3630072" y="2366239"/>
            <a:ext cx="841578" cy="846042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471650" y="1524661"/>
            <a:ext cx="841578" cy="841578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391064" y="2545989"/>
            <a:ext cx="536690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en-US" altLang="zh-CN" sz="6600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391064" y="4228169"/>
            <a:ext cx="3854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64278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accel="20000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0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accel="20000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accel="20000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1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2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5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8" grpId="0"/>
          <p:bldP spid="18" grpId="1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accel="2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accel="2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accel="2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5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8" grpId="0"/>
          <p:bldP spid="18" grpId="1"/>
          <p:bldP spid="1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012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046265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082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129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35073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35073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35073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35073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976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7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2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7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30" y="3285934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5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9" y="3236745"/>
            <a:ext cx="4257960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9" y="3813920"/>
            <a:ext cx="4257960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347149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03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ferris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23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9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06AB5"/>
      </a:accent1>
      <a:accent2>
        <a:srgbClr val="31A8E1"/>
      </a:accent2>
      <a:accent3>
        <a:srgbClr val="006AB5"/>
      </a:accent3>
      <a:accent4>
        <a:srgbClr val="31A8E1"/>
      </a:accent4>
      <a:accent5>
        <a:srgbClr val="006AB5"/>
      </a:accent5>
      <a:accent6>
        <a:srgbClr val="31A8E1"/>
      </a:accent6>
      <a:hlink>
        <a:srgbClr val="006AB5"/>
      </a:hlink>
      <a:folHlink>
        <a:srgbClr val="31A8E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5687</Words>
  <Application>Microsoft Office PowerPoint</Application>
  <PresentationFormat>自定义</PresentationFormat>
  <Paragraphs>240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商务模板</dc:title>
  <dc:creator/>
  <cp:keywords>www.1ppt.com</cp:keywords>
  <cp:lastModifiedBy/>
  <cp:revision>1</cp:revision>
  <dcterms:created xsi:type="dcterms:W3CDTF">2016-11-30T14:42:29Z</dcterms:created>
  <dcterms:modified xsi:type="dcterms:W3CDTF">2018-10-25T14:06:59Z</dcterms:modified>
</cp:coreProperties>
</file>