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14" r:id="rId2"/>
  </p:sldMasterIdLst>
  <p:notesMasterIdLst>
    <p:notesMasterId r:id="rId24"/>
  </p:notesMasterIdLst>
  <p:handoutMasterIdLst>
    <p:handoutMasterId r:id="rId25"/>
  </p:handoutMasterIdLst>
  <p:sldIdLst>
    <p:sldId id="4459" r:id="rId3"/>
    <p:sldId id="4460" r:id="rId4"/>
    <p:sldId id="4461" r:id="rId5"/>
    <p:sldId id="4484" r:id="rId6"/>
    <p:sldId id="4475" r:id="rId7"/>
    <p:sldId id="4414" r:id="rId8"/>
    <p:sldId id="4465" r:id="rId9"/>
    <p:sldId id="4486" r:id="rId10"/>
    <p:sldId id="4466" r:id="rId11"/>
    <p:sldId id="4467" r:id="rId12"/>
    <p:sldId id="4413" r:id="rId13"/>
    <p:sldId id="4487" r:id="rId14"/>
    <p:sldId id="4478" r:id="rId15"/>
    <p:sldId id="4415" r:id="rId16"/>
    <p:sldId id="4474" r:id="rId17"/>
    <p:sldId id="4409" r:id="rId18"/>
    <p:sldId id="4488" r:id="rId19"/>
    <p:sldId id="4476" r:id="rId20"/>
    <p:sldId id="4472" r:id="rId21"/>
    <p:sldId id="4489" r:id="rId22"/>
    <p:sldId id="4490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95A5"/>
    <a:srgbClr val="7F9B80"/>
    <a:srgbClr val="F89748"/>
    <a:srgbClr val="656748"/>
    <a:srgbClr val="FFFFFF"/>
    <a:srgbClr val="74CFAD"/>
    <a:srgbClr val="2775A6"/>
    <a:srgbClr val="F66E4F"/>
    <a:srgbClr val="73DB29"/>
    <a:srgbClr val="FED4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9" autoAdjust="0"/>
    <p:restoredTop sz="95274" autoAdjust="0"/>
  </p:normalViewPr>
  <p:slideViewPr>
    <p:cSldViewPr>
      <p:cViewPr>
        <p:scale>
          <a:sx n="33" d="100"/>
          <a:sy n="33" d="100"/>
        </p:scale>
        <p:origin x="-960" y="-2082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79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3111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1881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95813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5085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1432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85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7962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82364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9696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415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691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1749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164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408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995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0320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1623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15908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575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394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07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534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31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330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345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89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819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322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540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89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577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3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71902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3569607" y="3335893"/>
            <a:ext cx="5719536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</a:t>
            </a:r>
            <a:r>
              <a:rPr lang="zh-CN" altLang="en-US" sz="7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作总结</a:t>
            </a:r>
            <a:r>
              <a:rPr lang="en-US" altLang="zh-CN" sz="7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7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3689598" y="4457885"/>
            <a:ext cx="547955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自我介绍 </a:t>
            </a:r>
            <a:r>
              <a:rPr lang="en-US" altLang="zh-CN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规划书 </a:t>
            </a:r>
            <a:r>
              <a:rPr lang="en-US" altLang="zh-CN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教育课件 </a:t>
            </a:r>
            <a:r>
              <a:rPr lang="en-US" altLang="zh-CN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职业规划 </a:t>
            </a:r>
            <a:r>
              <a:rPr lang="en-US" altLang="zh-CN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毕业就业</a:t>
            </a:r>
            <a:endParaRPr lang="en-US" altLang="zh-CN" sz="1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4181486" y="5260409"/>
            <a:ext cx="4495779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2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2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2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200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5893" y="1509864"/>
            <a:ext cx="3106964" cy="17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8493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0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1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21" grpId="0"/>
      <p:bldP spid="21" grpId="1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75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8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500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621063" y="2492941"/>
            <a:ext cx="2506346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6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146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567250" y="3710661"/>
            <a:ext cx="4143672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567250" y="2842831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567250" y="37904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11657" y="37904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567250" y="41649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711657" y="41649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0863" y="1762942"/>
            <a:ext cx="2209314" cy="370676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687935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8" grpId="0"/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923273" y="4927190"/>
            <a:ext cx="724534" cy="724534"/>
            <a:chOff x="875113" y="4924847"/>
            <a:chExt cx="687003" cy="687003"/>
          </a:xfrm>
        </p:grpSpPr>
        <p:sp>
          <p:nvSpPr>
            <p:cNvPr id="10" name="Rectangle 9"/>
            <p:cNvSpPr/>
            <p:nvPr/>
          </p:nvSpPr>
          <p:spPr>
            <a:xfrm>
              <a:off x="875113" y="4924847"/>
              <a:ext cx="687003" cy="6870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9196" y="5093738"/>
              <a:ext cx="389292" cy="349219"/>
            </a:xfrm>
            <a:custGeom>
              <a:avLst/>
              <a:gdLst>
                <a:gd name="T0" fmla="*/ 10 w 95"/>
                <a:gd name="T1" fmla="*/ 0 h 85"/>
                <a:gd name="T2" fmla="*/ 85 w 95"/>
                <a:gd name="T3" fmla="*/ 0 h 85"/>
                <a:gd name="T4" fmla="*/ 95 w 95"/>
                <a:gd name="T5" fmla="*/ 10 h 85"/>
                <a:gd name="T6" fmla="*/ 95 w 95"/>
                <a:gd name="T7" fmla="*/ 76 h 85"/>
                <a:gd name="T8" fmla="*/ 85 w 95"/>
                <a:gd name="T9" fmla="*/ 85 h 85"/>
                <a:gd name="T10" fmla="*/ 10 w 95"/>
                <a:gd name="T11" fmla="*/ 85 h 85"/>
                <a:gd name="T12" fmla="*/ 0 w 95"/>
                <a:gd name="T13" fmla="*/ 76 h 85"/>
                <a:gd name="T14" fmla="*/ 0 w 95"/>
                <a:gd name="T15" fmla="*/ 10 h 85"/>
                <a:gd name="T16" fmla="*/ 10 w 95"/>
                <a:gd name="T17" fmla="*/ 0 h 85"/>
                <a:gd name="T18" fmla="*/ 48 w 95"/>
                <a:gd name="T19" fmla="*/ 38 h 85"/>
                <a:gd name="T20" fmla="*/ 43 w 95"/>
                <a:gd name="T21" fmla="*/ 44 h 85"/>
                <a:gd name="T22" fmla="*/ 48 w 95"/>
                <a:gd name="T23" fmla="*/ 50 h 85"/>
                <a:gd name="T24" fmla="*/ 54 w 95"/>
                <a:gd name="T25" fmla="*/ 44 h 85"/>
                <a:gd name="T26" fmla="*/ 48 w 95"/>
                <a:gd name="T27" fmla="*/ 38 h 85"/>
                <a:gd name="T28" fmla="*/ 42 w 95"/>
                <a:gd name="T29" fmla="*/ 36 h 85"/>
                <a:gd name="T30" fmla="*/ 48 w 95"/>
                <a:gd name="T31" fmla="*/ 34 h 85"/>
                <a:gd name="T32" fmla="*/ 54 w 95"/>
                <a:gd name="T33" fmla="*/ 36 h 85"/>
                <a:gd name="T34" fmla="*/ 57 w 95"/>
                <a:gd name="T35" fmla="*/ 30 h 85"/>
                <a:gd name="T36" fmla="*/ 64 w 95"/>
                <a:gd name="T37" fmla="*/ 19 h 85"/>
                <a:gd name="T38" fmla="*/ 48 w 95"/>
                <a:gd name="T39" fmla="*/ 14 h 85"/>
                <a:gd name="T40" fmla="*/ 33 w 95"/>
                <a:gd name="T41" fmla="*/ 19 h 85"/>
                <a:gd name="T42" fmla="*/ 39 w 95"/>
                <a:gd name="T43" fmla="*/ 30 h 85"/>
                <a:gd name="T44" fmla="*/ 42 w 95"/>
                <a:gd name="T45" fmla="*/ 36 h 85"/>
                <a:gd name="T46" fmla="*/ 58 w 95"/>
                <a:gd name="T47" fmla="*/ 43 h 85"/>
                <a:gd name="T48" fmla="*/ 57 w 95"/>
                <a:gd name="T49" fmla="*/ 49 h 85"/>
                <a:gd name="T50" fmla="*/ 53 w 95"/>
                <a:gd name="T51" fmla="*/ 53 h 85"/>
                <a:gd name="T52" fmla="*/ 56 w 95"/>
                <a:gd name="T53" fmla="*/ 59 h 85"/>
                <a:gd name="T54" fmla="*/ 62 w 95"/>
                <a:gd name="T55" fmla="*/ 70 h 85"/>
                <a:gd name="T56" fmla="*/ 74 w 95"/>
                <a:gd name="T57" fmla="*/ 59 h 85"/>
                <a:gd name="T58" fmla="*/ 78 w 95"/>
                <a:gd name="T59" fmla="*/ 43 h 85"/>
                <a:gd name="T60" fmla="*/ 65 w 95"/>
                <a:gd name="T61" fmla="*/ 43 h 85"/>
                <a:gd name="T62" fmla="*/ 58 w 95"/>
                <a:gd name="T63" fmla="*/ 43 h 85"/>
                <a:gd name="T64" fmla="*/ 44 w 95"/>
                <a:gd name="T65" fmla="*/ 53 h 85"/>
                <a:gd name="T66" fmla="*/ 40 w 95"/>
                <a:gd name="T67" fmla="*/ 49 h 85"/>
                <a:gd name="T68" fmla="*/ 38 w 95"/>
                <a:gd name="T69" fmla="*/ 43 h 85"/>
                <a:gd name="T70" fmla="*/ 31 w 95"/>
                <a:gd name="T71" fmla="*/ 43 h 85"/>
                <a:gd name="T72" fmla="*/ 19 w 95"/>
                <a:gd name="T73" fmla="*/ 43 h 85"/>
                <a:gd name="T74" fmla="*/ 23 w 95"/>
                <a:gd name="T75" fmla="*/ 59 h 85"/>
                <a:gd name="T76" fmla="*/ 34 w 95"/>
                <a:gd name="T77" fmla="*/ 70 h 85"/>
                <a:gd name="T78" fmla="*/ 41 w 95"/>
                <a:gd name="T79" fmla="*/ 59 h 85"/>
                <a:gd name="T80" fmla="*/ 44 w 95"/>
                <a:gd name="T81" fmla="*/ 5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85">
                  <a:moveTo>
                    <a:pt x="10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90" y="0"/>
                    <a:pt x="95" y="4"/>
                    <a:pt x="95" y="10"/>
                  </a:cubicBezTo>
                  <a:cubicBezTo>
                    <a:pt x="95" y="76"/>
                    <a:pt x="95" y="76"/>
                    <a:pt x="95" y="76"/>
                  </a:cubicBezTo>
                  <a:cubicBezTo>
                    <a:pt x="95" y="81"/>
                    <a:pt x="90" y="85"/>
                    <a:pt x="85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5" y="85"/>
                    <a:pt x="0" y="81"/>
                    <a:pt x="0" y="7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  <a:moveTo>
                    <a:pt x="48" y="38"/>
                  </a:moveTo>
                  <a:cubicBezTo>
                    <a:pt x="45" y="38"/>
                    <a:pt x="43" y="41"/>
                    <a:pt x="43" y="44"/>
                  </a:cubicBezTo>
                  <a:cubicBezTo>
                    <a:pt x="43" y="47"/>
                    <a:pt x="45" y="50"/>
                    <a:pt x="48" y="50"/>
                  </a:cubicBezTo>
                  <a:cubicBezTo>
                    <a:pt x="51" y="50"/>
                    <a:pt x="54" y="47"/>
                    <a:pt x="54" y="44"/>
                  </a:cubicBezTo>
                  <a:cubicBezTo>
                    <a:pt x="54" y="41"/>
                    <a:pt x="51" y="38"/>
                    <a:pt x="48" y="38"/>
                  </a:cubicBezTo>
                  <a:close/>
                  <a:moveTo>
                    <a:pt x="42" y="36"/>
                  </a:moveTo>
                  <a:cubicBezTo>
                    <a:pt x="44" y="35"/>
                    <a:pt x="46" y="34"/>
                    <a:pt x="48" y="34"/>
                  </a:cubicBezTo>
                  <a:cubicBezTo>
                    <a:pt x="50" y="34"/>
                    <a:pt x="52" y="35"/>
                    <a:pt x="54" y="36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59" y="16"/>
                    <a:pt x="54" y="14"/>
                    <a:pt x="48" y="14"/>
                  </a:cubicBezTo>
                  <a:cubicBezTo>
                    <a:pt x="43" y="14"/>
                    <a:pt x="37" y="16"/>
                    <a:pt x="33" y="1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42" y="36"/>
                    <a:pt x="42" y="36"/>
                    <a:pt x="42" y="36"/>
                  </a:cubicBezTo>
                  <a:close/>
                  <a:moveTo>
                    <a:pt x="58" y="43"/>
                  </a:moveTo>
                  <a:cubicBezTo>
                    <a:pt x="58" y="45"/>
                    <a:pt x="58" y="47"/>
                    <a:pt x="57" y="49"/>
                  </a:cubicBezTo>
                  <a:cubicBezTo>
                    <a:pt x="56" y="51"/>
                    <a:pt x="54" y="52"/>
                    <a:pt x="53" y="53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7" y="67"/>
                    <a:pt x="71" y="64"/>
                    <a:pt x="74" y="59"/>
                  </a:cubicBezTo>
                  <a:cubicBezTo>
                    <a:pt x="77" y="54"/>
                    <a:pt x="78" y="48"/>
                    <a:pt x="78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58" y="43"/>
                    <a:pt x="58" y="43"/>
                    <a:pt x="58" y="43"/>
                  </a:cubicBezTo>
                  <a:close/>
                  <a:moveTo>
                    <a:pt x="44" y="53"/>
                  </a:moveTo>
                  <a:cubicBezTo>
                    <a:pt x="42" y="52"/>
                    <a:pt x="41" y="51"/>
                    <a:pt x="40" y="49"/>
                  </a:cubicBezTo>
                  <a:cubicBezTo>
                    <a:pt x="39" y="47"/>
                    <a:pt x="38" y="45"/>
                    <a:pt x="38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20" y="54"/>
                    <a:pt x="23" y="59"/>
                  </a:cubicBezTo>
                  <a:cubicBezTo>
                    <a:pt x="26" y="64"/>
                    <a:pt x="30" y="68"/>
                    <a:pt x="34" y="70"/>
                  </a:cubicBezTo>
                  <a:cubicBezTo>
                    <a:pt x="41" y="59"/>
                    <a:pt x="41" y="59"/>
                    <a:pt x="41" y="59"/>
                  </a:cubicBezTo>
                  <a:lnTo>
                    <a:pt x="44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923273" y="1828206"/>
            <a:ext cx="724534" cy="724534"/>
            <a:chOff x="875113" y="2012837"/>
            <a:chExt cx="687003" cy="687003"/>
          </a:xfrm>
        </p:grpSpPr>
        <p:sp>
          <p:nvSpPr>
            <p:cNvPr id="7" name="Rectangle 6"/>
            <p:cNvSpPr/>
            <p:nvPr/>
          </p:nvSpPr>
          <p:spPr>
            <a:xfrm>
              <a:off x="875113" y="2012837"/>
              <a:ext cx="687003" cy="68700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045913" y="2205582"/>
              <a:ext cx="345401" cy="301511"/>
            </a:xfrm>
            <a:custGeom>
              <a:avLst/>
              <a:gdLst>
                <a:gd name="T0" fmla="*/ 18 w 84"/>
                <a:gd name="T1" fmla="*/ 0 h 73"/>
                <a:gd name="T2" fmla="*/ 26 w 84"/>
                <a:gd name="T3" fmla="*/ 7 h 73"/>
                <a:gd name="T4" fmla="*/ 10 w 84"/>
                <a:gd name="T5" fmla="*/ 7 h 73"/>
                <a:gd name="T6" fmla="*/ 18 w 84"/>
                <a:gd name="T7" fmla="*/ 0 h 73"/>
                <a:gd name="T8" fmla="*/ 49 w 84"/>
                <a:gd name="T9" fmla="*/ 15 h 73"/>
                <a:gd name="T10" fmla="*/ 67 w 84"/>
                <a:gd name="T11" fmla="*/ 22 h 73"/>
                <a:gd name="T12" fmla="*/ 75 w 84"/>
                <a:gd name="T13" fmla="*/ 41 h 73"/>
                <a:gd name="T14" fmla="*/ 67 w 84"/>
                <a:gd name="T15" fmla="*/ 60 h 73"/>
                <a:gd name="T16" fmla="*/ 49 w 84"/>
                <a:gd name="T17" fmla="*/ 67 h 73"/>
                <a:gd name="T18" fmla="*/ 30 w 84"/>
                <a:gd name="T19" fmla="*/ 60 h 73"/>
                <a:gd name="T20" fmla="*/ 22 w 84"/>
                <a:gd name="T21" fmla="*/ 41 h 73"/>
                <a:gd name="T22" fmla="*/ 30 w 84"/>
                <a:gd name="T23" fmla="*/ 22 h 73"/>
                <a:gd name="T24" fmla="*/ 49 w 84"/>
                <a:gd name="T25" fmla="*/ 15 h 73"/>
                <a:gd name="T26" fmla="*/ 45 w 84"/>
                <a:gd name="T27" fmla="*/ 28 h 73"/>
                <a:gd name="T28" fmla="*/ 35 w 84"/>
                <a:gd name="T29" fmla="*/ 33 h 73"/>
                <a:gd name="T30" fmla="*/ 36 w 84"/>
                <a:gd name="T31" fmla="*/ 44 h 73"/>
                <a:gd name="T32" fmla="*/ 44 w 84"/>
                <a:gd name="T33" fmla="*/ 38 h 73"/>
                <a:gd name="T34" fmla="*/ 45 w 84"/>
                <a:gd name="T35" fmla="*/ 28 h 73"/>
                <a:gd name="T36" fmla="*/ 62 w 84"/>
                <a:gd name="T37" fmla="*/ 28 h 73"/>
                <a:gd name="T38" fmla="*/ 49 w 84"/>
                <a:gd name="T39" fmla="*/ 23 h 73"/>
                <a:gd name="T40" fmla="*/ 36 w 84"/>
                <a:gd name="T41" fmla="*/ 28 h 73"/>
                <a:gd name="T42" fmla="*/ 31 w 84"/>
                <a:gd name="T43" fmla="*/ 41 h 73"/>
                <a:gd name="T44" fmla="*/ 36 w 84"/>
                <a:gd name="T45" fmla="*/ 54 h 73"/>
                <a:gd name="T46" fmla="*/ 49 w 84"/>
                <a:gd name="T47" fmla="*/ 59 h 73"/>
                <a:gd name="T48" fmla="*/ 62 w 84"/>
                <a:gd name="T49" fmla="*/ 54 h 73"/>
                <a:gd name="T50" fmla="*/ 67 w 84"/>
                <a:gd name="T51" fmla="*/ 41 h 73"/>
                <a:gd name="T52" fmla="*/ 62 w 84"/>
                <a:gd name="T53" fmla="*/ 28 h 73"/>
                <a:gd name="T54" fmla="*/ 35 w 84"/>
                <a:gd name="T55" fmla="*/ 0 h 73"/>
                <a:gd name="T56" fmla="*/ 29 w 84"/>
                <a:gd name="T57" fmla="*/ 11 h 73"/>
                <a:gd name="T58" fmla="*/ 9 w 84"/>
                <a:gd name="T59" fmla="*/ 11 h 73"/>
                <a:gd name="T60" fmla="*/ 0 w 84"/>
                <a:gd name="T61" fmla="*/ 21 h 73"/>
                <a:gd name="T62" fmla="*/ 0 w 84"/>
                <a:gd name="T63" fmla="*/ 63 h 73"/>
                <a:gd name="T64" fmla="*/ 9 w 84"/>
                <a:gd name="T65" fmla="*/ 73 h 73"/>
                <a:gd name="T66" fmla="*/ 74 w 84"/>
                <a:gd name="T67" fmla="*/ 73 h 73"/>
                <a:gd name="T68" fmla="*/ 84 w 84"/>
                <a:gd name="T69" fmla="*/ 63 h 73"/>
                <a:gd name="T70" fmla="*/ 84 w 84"/>
                <a:gd name="T71" fmla="*/ 21 h 73"/>
                <a:gd name="T72" fmla="*/ 74 w 84"/>
                <a:gd name="T73" fmla="*/ 11 h 73"/>
                <a:gd name="T74" fmla="*/ 71 w 84"/>
                <a:gd name="T75" fmla="*/ 11 h 73"/>
                <a:gd name="T76" fmla="*/ 64 w 84"/>
                <a:gd name="T77" fmla="*/ 0 h 73"/>
                <a:gd name="T78" fmla="*/ 35 w 84"/>
                <a:gd name="T7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73">
                  <a:moveTo>
                    <a:pt x="18" y="0"/>
                  </a:moveTo>
                  <a:cubicBezTo>
                    <a:pt x="22" y="0"/>
                    <a:pt x="25" y="3"/>
                    <a:pt x="26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4" y="0"/>
                    <a:pt x="18" y="0"/>
                  </a:cubicBezTo>
                  <a:close/>
                  <a:moveTo>
                    <a:pt x="49" y="15"/>
                  </a:moveTo>
                  <a:cubicBezTo>
                    <a:pt x="56" y="15"/>
                    <a:pt x="63" y="18"/>
                    <a:pt x="67" y="22"/>
                  </a:cubicBezTo>
                  <a:cubicBezTo>
                    <a:pt x="72" y="27"/>
                    <a:pt x="75" y="34"/>
                    <a:pt x="75" y="41"/>
                  </a:cubicBezTo>
                  <a:cubicBezTo>
                    <a:pt x="75" y="48"/>
                    <a:pt x="72" y="55"/>
                    <a:pt x="67" y="60"/>
                  </a:cubicBezTo>
                  <a:cubicBezTo>
                    <a:pt x="63" y="64"/>
                    <a:pt x="56" y="67"/>
                    <a:pt x="49" y="67"/>
                  </a:cubicBezTo>
                  <a:cubicBezTo>
                    <a:pt x="41" y="67"/>
                    <a:pt x="35" y="64"/>
                    <a:pt x="30" y="60"/>
                  </a:cubicBezTo>
                  <a:cubicBezTo>
                    <a:pt x="25" y="55"/>
                    <a:pt x="22" y="48"/>
                    <a:pt x="22" y="41"/>
                  </a:cubicBezTo>
                  <a:cubicBezTo>
                    <a:pt x="22" y="34"/>
                    <a:pt x="25" y="27"/>
                    <a:pt x="30" y="22"/>
                  </a:cubicBezTo>
                  <a:cubicBezTo>
                    <a:pt x="35" y="18"/>
                    <a:pt x="41" y="15"/>
                    <a:pt x="49" y="15"/>
                  </a:cubicBezTo>
                  <a:close/>
                  <a:moveTo>
                    <a:pt x="45" y="28"/>
                  </a:moveTo>
                  <a:cubicBezTo>
                    <a:pt x="42" y="26"/>
                    <a:pt x="37" y="28"/>
                    <a:pt x="35" y="33"/>
                  </a:cubicBezTo>
                  <a:cubicBezTo>
                    <a:pt x="32" y="37"/>
                    <a:pt x="33" y="42"/>
                    <a:pt x="36" y="44"/>
                  </a:cubicBezTo>
                  <a:cubicBezTo>
                    <a:pt x="40" y="46"/>
                    <a:pt x="41" y="42"/>
                    <a:pt x="44" y="38"/>
                  </a:cubicBezTo>
                  <a:cubicBezTo>
                    <a:pt x="46" y="33"/>
                    <a:pt x="49" y="30"/>
                    <a:pt x="45" y="28"/>
                  </a:cubicBezTo>
                  <a:close/>
                  <a:moveTo>
                    <a:pt x="62" y="28"/>
                  </a:moveTo>
                  <a:cubicBezTo>
                    <a:pt x="58" y="25"/>
                    <a:pt x="54" y="23"/>
                    <a:pt x="49" y="23"/>
                  </a:cubicBezTo>
                  <a:cubicBezTo>
                    <a:pt x="44" y="23"/>
                    <a:pt x="39" y="25"/>
                    <a:pt x="36" y="28"/>
                  </a:cubicBezTo>
                  <a:cubicBezTo>
                    <a:pt x="33" y="31"/>
                    <a:pt x="31" y="36"/>
                    <a:pt x="31" y="41"/>
                  </a:cubicBezTo>
                  <a:cubicBezTo>
                    <a:pt x="31" y="46"/>
                    <a:pt x="33" y="50"/>
                    <a:pt x="36" y="54"/>
                  </a:cubicBezTo>
                  <a:cubicBezTo>
                    <a:pt x="39" y="57"/>
                    <a:pt x="44" y="59"/>
                    <a:pt x="49" y="59"/>
                  </a:cubicBezTo>
                  <a:cubicBezTo>
                    <a:pt x="54" y="59"/>
                    <a:pt x="58" y="57"/>
                    <a:pt x="62" y="54"/>
                  </a:cubicBezTo>
                  <a:cubicBezTo>
                    <a:pt x="65" y="50"/>
                    <a:pt x="67" y="46"/>
                    <a:pt x="67" y="41"/>
                  </a:cubicBezTo>
                  <a:cubicBezTo>
                    <a:pt x="67" y="36"/>
                    <a:pt x="65" y="31"/>
                    <a:pt x="62" y="28"/>
                  </a:cubicBezTo>
                  <a:close/>
                  <a:moveTo>
                    <a:pt x="35" y="0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9"/>
                    <a:pt x="4" y="73"/>
                    <a:pt x="9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9" y="73"/>
                    <a:pt x="84" y="69"/>
                    <a:pt x="84" y="6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4" y="15"/>
                    <a:pt x="79" y="11"/>
                    <a:pt x="74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23273" y="2861201"/>
            <a:ext cx="724534" cy="724534"/>
            <a:chOff x="875113" y="2983507"/>
            <a:chExt cx="687003" cy="687003"/>
          </a:xfrm>
        </p:grpSpPr>
        <p:sp>
          <p:nvSpPr>
            <p:cNvPr id="8" name="Rectangle 7"/>
            <p:cNvSpPr/>
            <p:nvPr/>
          </p:nvSpPr>
          <p:spPr>
            <a:xfrm>
              <a:off x="875113" y="2983507"/>
              <a:ext cx="687003" cy="6870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045913" y="3129499"/>
              <a:ext cx="337768" cy="395018"/>
            </a:xfrm>
            <a:custGeom>
              <a:avLst/>
              <a:gdLst>
                <a:gd name="T0" fmla="*/ 42 w 82"/>
                <a:gd name="T1" fmla="*/ 0 h 96"/>
                <a:gd name="T2" fmla="*/ 62 w 82"/>
                <a:gd name="T3" fmla="*/ 20 h 96"/>
                <a:gd name="T4" fmla="*/ 67 w 82"/>
                <a:gd name="T5" fmla="*/ 28 h 96"/>
                <a:gd name="T6" fmla="*/ 77 w 82"/>
                <a:gd name="T7" fmla="*/ 20 h 96"/>
                <a:gd name="T8" fmla="*/ 82 w 82"/>
                <a:gd name="T9" fmla="*/ 28 h 96"/>
                <a:gd name="T10" fmla="*/ 77 w 82"/>
                <a:gd name="T11" fmla="*/ 35 h 96"/>
                <a:gd name="T12" fmla="*/ 67 w 82"/>
                <a:gd name="T13" fmla="*/ 67 h 96"/>
                <a:gd name="T14" fmla="*/ 47 w 82"/>
                <a:gd name="T15" fmla="*/ 85 h 96"/>
                <a:gd name="T16" fmla="*/ 67 w 82"/>
                <a:gd name="T17" fmla="*/ 96 h 96"/>
                <a:gd name="T18" fmla="*/ 17 w 82"/>
                <a:gd name="T19" fmla="*/ 85 h 96"/>
                <a:gd name="T20" fmla="*/ 35 w 82"/>
                <a:gd name="T21" fmla="*/ 77 h 96"/>
                <a:gd name="T22" fmla="*/ 6 w 82"/>
                <a:gd name="T23" fmla="*/ 42 h 96"/>
                <a:gd name="T24" fmla="*/ 0 w 82"/>
                <a:gd name="T25" fmla="*/ 35 h 96"/>
                <a:gd name="T26" fmla="*/ 6 w 82"/>
                <a:gd name="T27" fmla="*/ 28 h 96"/>
                <a:gd name="T28" fmla="*/ 16 w 82"/>
                <a:gd name="T29" fmla="*/ 20 h 96"/>
                <a:gd name="T30" fmla="*/ 21 w 82"/>
                <a:gd name="T31" fmla="*/ 28 h 96"/>
                <a:gd name="T32" fmla="*/ 27 w 82"/>
                <a:gd name="T33" fmla="*/ 6 h 96"/>
                <a:gd name="T34" fmla="*/ 50 w 82"/>
                <a:gd name="T35" fmla="*/ 12 h 96"/>
                <a:gd name="T36" fmla="*/ 45 w 82"/>
                <a:gd name="T37" fmla="*/ 12 h 96"/>
                <a:gd name="T38" fmla="*/ 42 w 82"/>
                <a:gd name="T39" fmla="*/ 9 h 96"/>
                <a:gd name="T40" fmla="*/ 36 w 82"/>
                <a:gd name="T41" fmla="*/ 10 h 96"/>
                <a:gd name="T42" fmla="*/ 34 w 82"/>
                <a:gd name="T43" fmla="*/ 15 h 96"/>
                <a:gd name="T44" fmla="*/ 31 w 82"/>
                <a:gd name="T45" fmla="*/ 16 h 96"/>
                <a:gd name="T46" fmla="*/ 34 w 82"/>
                <a:gd name="T47" fmla="*/ 18 h 96"/>
                <a:gd name="T48" fmla="*/ 30 w 82"/>
                <a:gd name="T49" fmla="*/ 21 h 96"/>
                <a:gd name="T50" fmla="*/ 53 w 82"/>
                <a:gd name="T51" fmla="*/ 28 h 96"/>
                <a:gd name="T52" fmla="*/ 51 w 82"/>
                <a:gd name="T53" fmla="*/ 21 h 96"/>
                <a:gd name="T54" fmla="*/ 51 w 82"/>
                <a:gd name="T55" fmla="*/ 16 h 96"/>
                <a:gd name="T56" fmla="*/ 50 w 82"/>
                <a:gd name="T57" fmla="*/ 12 h 96"/>
                <a:gd name="T58" fmla="*/ 38 w 82"/>
                <a:gd name="T59" fmla="*/ 12 h 96"/>
                <a:gd name="T60" fmla="*/ 43 w 82"/>
                <a:gd name="T61" fmla="*/ 12 h 96"/>
                <a:gd name="T62" fmla="*/ 44 w 82"/>
                <a:gd name="T63" fmla="*/ 16 h 96"/>
                <a:gd name="T64" fmla="*/ 44 w 82"/>
                <a:gd name="T65" fmla="*/ 21 h 96"/>
                <a:gd name="T66" fmla="*/ 44 w 82"/>
                <a:gd name="T67" fmla="*/ 16 h 96"/>
                <a:gd name="T68" fmla="*/ 35 w 82"/>
                <a:gd name="T69" fmla="*/ 18 h 96"/>
                <a:gd name="T70" fmla="*/ 40 w 82"/>
                <a:gd name="T71" fmla="*/ 18 h 96"/>
                <a:gd name="T72" fmla="*/ 48 w 82"/>
                <a:gd name="T73" fmla="*/ 22 h 96"/>
                <a:gd name="T74" fmla="*/ 48 w 82"/>
                <a:gd name="T75" fmla="*/ 27 h 96"/>
                <a:gd name="T76" fmla="*/ 48 w 82"/>
                <a:gd name="T77" fmla="*/ 22 h 96"/>
                <a:gd name="T78" fmla="*/ 39 w 82"/>
                <a:gd name="T79" fmla="*/ 24 h 96"/>
                <a:gd name="T80" fmla="*/ 44 w 82"/>
                <a:gd name="T81" fmla="*/ 24 h 96"/>
                <a:gd name="T82" fmla="*/ 34 w 82"/>
                <a:gd name="T83" fmla="*/ 22 h 96"/>
                <a:gd name="T84" fmla="*/ 34 w 82"/>
                <a:gd name="T85" fmla="*/ 27 h 96"/>
                <a:gd name="T86" fmla="*/ 34 w 82"/>
                <a:gd name="T87" fmla="*/ 22 h 96"/>
                <a:gd name="T88" fmla="*/ 62 w 82"/>
                <a:gd name="T89" fmla="*/ 40 h 96"/>
                <a:gd name="T90" fmla="*/ 42 w 82"/>
                <a:gd name="T91" fmla="*/ 61 h 96"/>
                <a:gd name="T92" fmla="*/ 27 w 82"/>
                <a:gd name="T93" fmla="*/ 55 h 96"/>
                <a:gd name="T94" fmla="*/ 21 w 82"/>
                <a:gd name="T95" fmla="*/ 35 h 96"/>
                <a:gd name="T96" fmla="*/ 16 w 82"/>
                <a:gd name="T97" fmla="*/ 42 h 96"/>
                <a:gd name="T98" fmla="*/ 42 w 82"/>
                <a:gd name="T99" fmla="*/ 68 h 96"/>
                <a:gd name="T100" fmla="*/ 60 w 82"/>
                <a:gd name="T101" fmla="*/ 60 h 96"/>
                <a:gd name="T102" fmla="*/ 67 w 82"/>
                <a:gd name="T103" fmla="*/ 3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" h="96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7" y="0"/>
                    <a:pt x="52" y="2"/>
                    <a:pt x="56" y="6"/>
                  </a:cubicBezTo>
                  <a:cubicBezTo>
                    <a:pt x="59" y="9"/>
                    <a:pt x="62" y="14"/>
                    <a:pt x="62" y="20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52"/>
                    <a:pt x="73" y="61"/>
                    <a:pt x="67" y="67"/>
                  </a:cubicBezTo>
                  <a:cubicBezTo>
                    <a:pt x="61" y="72"/>
                    <a:pt x="54" y="76"/>
                    <a:pt x="47" y="77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28" y="76"/>
                    <a:pt x="21" y="72"/>
                    <a:pt x="16" y="67"/>
                  </a:cubicBezTo>
                  <a:cubicBezTo>
                    <a:pt x="10" y="61"/>
                    <a:pt x="6" y="52"/>
                    <a:pt x="6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4"/>
                    <a:pt x="24" y="9"/>
                    <a:pt x="27" y="6"/>
                  </a:cubicBezTo>
                  <a:cubicBezTo>
                    <a:pt x="31" y="2"/>
                    <a:pt x="36" y="0"/>
                    <a:pt x="42" y="0"/>
                  </a:cubicBezTo>
                  <a:close/>
                  <a:moveTo>
                    <a:pt x="50" y="12"/>
                  </a:moveTo>
                  <a:cubicBezTo>
                    <a:pt x="50" y="14"/>
                    <a:pt x="49" y="15"/>
                    <a:pt x="47" y="15"/>
                  </a:cubicBezTo>
                  <a:cubicBezTo>
                    <a:pt x="46" y="15"/>
                    <a:pt x="45" y="14"/>
                    <a:pt x="45" y="12"/>
                  </a:cubicBezTo>
                  <a:cubicBezTo>
                    <a:pt x="45" y="11"/>
                    <a:pt x="46" y="10"/>
                    <a:pt x="46" y="10"/>
                  </a:cubicBezTo>
                  <a:cubicBezTo>
                    <a:pt x="45" y="9"/>
                    <a:pt x="43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9" y="9"/>
                    <a:pt x="37" y="9"/>
                    <a:pt x="36" y="10"/>
                  </a:cubicBezTo>
                  <a:cubicBezTo>
                    <a:pt x="36" y="11"/>
                    <a:pt x="36" y="11"/>
                    <a:pt x="36" y="12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3" y="15"/>
                    <a:pt x="32" y="14"/>
                    <a:pt x="32" y="14"/>
                  </a:cubicBezTo>
                  <a:cubicBezTo>
                    <a:pt x="32" y="15"/>
                    <a:pt x="31" y="15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3" y="16"/>
                    <a:pt x="34" y="17"/>
                    <a:pt x="34" y="18"/>
                  </a:cubicBezTo>
                  <a:cubicBezTo>
                    <a:pt x="34" y="20"/>
                    <a:pt x="33" y="21"/>
                    <a:pt x="31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1"/>
                    <a:pt x="52" y="21"/>
                    <a:pt x="51" y="21"/>
                  </a:cubicBezTo>
                  <a:cubicBezTo>
                    <a:pt x="50" y="21"/>
                    <a:pt x="49" y="20"/>
                    <a:pt x="49" y="18"/>
                  </a:cubicBezTo>
                  <a:cubicBezTo>
                    <a:pt x="49" y="17"/>
                    <a:pt x="50" y="16"/>
                    <a:pt x="51" y="16"/>
                  </a:cubicBezTo>
                  <a:cubicBezTo>
                    <a:pt x="51" y="16"/>
                    <a:pt x="52" y="16"/>
                    <a:pt x="52" y="16"/>
                  </a:cubicBezTo>
                  <a:cubicBezTo>
                    <a:pt x="52" y="15"/>
                    <a:pt x="51" y="13"/>
                    <a:pt x="50" y="12"/>
                  </a:cubicBezTo>
                  <a:close/>
                  <a:moveTo>
                    <a:pt x="41" y="10"/>
                  </a:moveTo>
                  <a:cubicBezTo>
                    <a:pt x="39" y="10"/>
                    <a:pt x="38" y="11"/>
                    <a:pt x="38" y="12"/>
                  </a:cubicBezTo>
                  <a:cubicBezTo>
                    <a:pt x="38" y="14"/>
                    <a:pt x="39" y="15"/>
                    <a:pt x="41" y="15"/>
                  </a:cubicBezTo>
                  <a:cubicBezTo>
                    <a:pt x="42" y="15"/>
                    <a:pt x="43" y="14"/>
                    <a:pt x="43" y="12"/>
                  </a:cubicBezTo>
                  <a:cubicBezTo>
                    <a:pt x="43" y="11"/>
                    <a:pt x="42" y="10"/>
                    <a:pt x="41" y="10"/>
                  </a:cubicBezTo>
                  <a:close/>
                  <a:moveTo>
                    <a:pt x="44" y="16"/>
                  </a:moveTo>
                  <a:cubicBezTo>
                    <a:pt x="43" y="16"/>
                    <a:pt x="42" y="17"/>
                    <a:pt x="42" y="18"/>
                  </a:cubicBezTo>
                  <a:cubicBezTo>
                    <a:pt x="42" y="20"/>
                    <a:pt x="43" y="21"/>
                    <a:pt x="44" y="21"/>
                  </a:cubicBezTo>
                  <a:cubicBezTo>
                    <a:pt x="46" y="21"/>
                    <a:pt x="47" y="20"/>
                    <a:pt x="47" y="18"/>
                  </a:cubicBezTo>
                  <a:cubicBezTo>
                    <a:pt x="47" y="17"/>
                    <a:pt x="46" y="16"/>
                    <a:pt x="44" y="16"/>
                  </a:cubicBezTo>
                  <a:close/>
                  <a:moveTo>
                    <a:pt x="37" y="16"/>
                  </a:moveTo>
                  <a:cubicBezTo>
                    <a:pt x="36" y="16"/>
                    <a:pt x="35" y="17"/>
                    <a:pt x="35" y="18"/>
                  </a:cubicBezTo>
                  <a:cubicBezTo>
                    <a:pt x="35" y="20"/>
                    <a:pt x="36" y="21"/>
                    <a:pt x="37" y="21"/>
                  </a:cubicBezTo>
                  <a:cubicBezTo>
                    <a:pt x="39" y="21"/>
                    <a:pt x="40" y="20"/>
                    <a:pt x="40" y="18"/>
                  </a:cubicBezTo>
                  <a:cubicBezTo>
                    <a:pt x="40" y="17"/>
                    <a:pt x="39" y="16"/>
                    <a:pt x="37" y="16"/>
                  </a:cubicBezTo>
                  <a:close/>
                  <a:moveTo>
                    <a:pt x="48" y="22"/>
                  </a:moveTo>
                  <a:cubicBezTo>
                    <a:pt x="47" y="22"/>
                    <a:pt x="46" y="23"/>
                    <a:pt x="46" y="24"/>
                  </a:cubicBezTo>
                  <a:cubicBezTo>
                    <a:pt x="46" y="26"/>
                    <a:pt x="47" y="27"/>
                    <a:pt x="48" y="27"/>
                  </a:cubicBezTo>
                  <a:cubicBezTo>
                    <a:pt x="50" y="27"/>
                    <a:pt x="51" y="26"/>
                    <a:pt x="51" y="24"/>
                  </a:cubicBezTo>
                  <a:cubicBezTo>
                    <a:pt x="51" y="23"/>
                    <a:pt x="50" y="22"/>
                    <a:pt x="48" y="22"/>
                  </a:cubicBezTo>
                  <a:close/>
                  <a:moveTo>
                    <a:pt x="41" y="22"/>
                  </a:moveTo>
                  <a:cubicBezTo>
                    <a:pt x="40" y="22"/>
                    <a:pt x="39" y="23"/>
                    <a:pt x="39" y="24"/>
                  </a:cubicBezTo>
                  <a:cubicBezTo>
                    <a:pt x="39" y="26"/>
                    <a:pt x="40" y="27"/>
                    <a:pt x="41" y="27"/>
                  </a:cubicBezTo>
                  <a:cubicBezTo>
                    <a:pt x="43" y="27"/>
                    <a:pt x="44" y="26"/>
                    <a:pt x="44" y="24"/>
                  </a:cubicBezTo>
                  <a:cubicBezTo>
                    <a:pt x="44" y="23"/>
                    <a:pt x="43" y="22"/>
                    <a:pt x="41" y="22"/>
                  </a:cubicBezTo>
                  <a:close/>
                  <a:moveTo>
                    <a:pt x="34" y="22"/>
                  </a:moveTo>
                  <a:cubicBezTo>
                    <a:pt x="33" y="22"/>
                    <a:pt x="32" y="23"/>
                    <a:pt x="32" y="24"/>
                  </a:cubicBezTo>
                  <a:cubicBezTo>
                    <a:pt x="32" y="26"/>
                    <a:pt x="33" y="27"/>
                    <a:pt x="34" y="27"/>
                  </a:cubicBezTo>
                  <a:cubicBezTo>
                    <a:pt x="36" y="27"/>
                    <a:pt x="37" y="26"/>
                    <a:pt x="37" y="24"/>
                  </a:cubicBezTo>
                  <a:cubicBezTo>
                    <a:pt x="37" y="23"/>
                    <a:pt x="36" y="22"/>
                    <a:pt x="34" y="22"/>
                  </a:cubicBezTo>
                  <a:close/>
                  <a:moveTo>
                    <a:pt x="62" y="35"/>
                  </a:moveTo>
                  <a:cubicBezTo>
                    <a:pt x="62" y="40"/>
                    <a:pt x="62" y="40"/>
                    <a:pt x="62" y="40"/>
                  </a:cubicBezTo>
                  <a:cubicBezTo>
                    <a:pt x="62" y="46"/>
                    <a:pt x="59" y="51"/>
                    <a:pt x="56" y="55"/>
                  </a:cubicBezTo>
                  <a:cubicBezTo>
                    <a:pt x="52" y="58"/>
                    <a:pt x="47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36" y="61"/>
                    <a:pt x="31" y="58"/>
                    <a:pt x="27" y="55"/>
                  </a:cubicBezTo>
                  <a:cubicBezTo>
                    <a:pt x="24" y="51"/>
                    <a:pt x="21" y="46"/>
                    <a:pt x="21" y="40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9"/>
                    <a:pt x="18" y="56"/>
                    <a:pt x="23" y="60"/>
                  </a:cubicBezTo>
                  <a:cubicBezTo>
                    <a:pt x="28" y="65"/>
                    <a:pt x="34" y="68"/>
                    <a:pt x="4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9" y="68"/>
                    <a:pt x="55" y="65"/>
                    <a:pt x="60" y="60"/>
                  </a:cubicBezTo>
                  <a:cubicBezTo>
                    <a:pt x="65" y="56"/>
                    <a:pt x="67" y="49"/>
                    <a:pt x="67" y="42"/>
                  </a:cubicBezTo>
                  <a:cubicBezTo>
                    <a:pt x="67" y="35"/>
                    <a:pt x="67" y="35"/>
                    <a:pt x="67" y="35"/>
                  </a:cubicBezTo>
                  <a:lnTo>
                    <a:pt x="62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23273" y="3894196"/>
            <a:ext cx="724534" cy="724534"/>
            <a:chOff x="875113" y="3954177"/>
            <a:chExt cx="687003" cy="687003"/>
          </a:xfrm>
        </p:grpSpPr>
        <p:sp>
          <p:nvSpPr>
            <p:cNvPr id="9" name="Rectangle 8"/>
            <p:cNvSpPr/>
            <p:nvPr/>
          </p:nvSpPr>
          <p:spPr>
            <a:xfrm>
              <a:off x="875113" y="3954177"/>
              <a:ext cx="687003" cy="6870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021105" y="4104940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27937" y="1786815"/>
            <a:ext cx="4411347" cy="865305"/>
            <a:chOff x="7855640" y="3619632"/>
            <a:chExt cx="4182840" cy="820481"/>
          </a:xfrm>
        </p:grpSpPr>
        <p:sp>
          <p:nvSpPr>
            <p:cNvPr id="17" name="TextBox 16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55640" y="3914813"/>
              <a:ext cx="4182840" cy="5253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27937" y="2810513"/>
            <a:ext cx="4411347" cy="843376"/>
            <a:chOff x="7855640" y="3619632"/>
            <a:chExt cx="4182840" cy="799688"/>
          </a:xfrm>
        </p:grpSpPr>
        <p:sp>
          <p:nvSpPr>
            <p:cNvPr id="20" name="TextBox 19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827937" y="3834210"/>
            <a:ext cx="4411347" cy="843376"/>
            <a:chOff x="7855640" y="3619632"/>
            <a:chExt cx="4182840" cy="799688"/>
          </a:xfrm>
        </p:grpSpPr>
        <p:sp>
          <p:nvSpPr>
            <p:cNvPr id="23" name="TextBox 22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7937" y="4857906"/>
            <a:ext cx="4411347" cy="843376"/>
            <a:chOff x="7855640" y="3619632"/>
            <a:chExt cx="4182840" cy="799688"/>
          </a:xfrm>
        </p:grpSpPr>
        <p:sp>
          <p:nvSpPr>
            <p:cNvPr id="26" name="TextBox 25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6751179" y="1828206"/>
            <a:ext cx="6107571" cy="38730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76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14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76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86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621063" y="2492941"/>
            <a:ext cx="2506346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6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146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567250" y="3710661"/>
            <a:ext cx="4143672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567250" y="2842831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567250" y="37904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11657" y="37904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567250" y="41649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711657" y="41649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0863" y="1762942"/>
            <a:ext cx="2209314" cy="370676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378432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8" grpId="0"/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rot="16200000" flipH="1">
            <a:off x="4018475" y="4080496"/>
            <a:ext cx="4821803" cy="3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6831192" y="2272324"/>
            <a:ext cx="5214758" cy="4219075"/>
            <a:chOff x="4857752" y="1643056"/>
            <a:chExt cx="3708476" cy="3000396"/>
          </a:xfrm>
        </p:grpSpPr>
        <p:sp>
          <p:nvSpPr>
            <p:cNvPr id="16" name="Rectangle 15"/>
            <p:cNvSpPr/>
            <p:nvPr/>
          </p:nvSpPr>
          <p:spPr>
            <a:xfrm>
              <a:off x="4857752" y="2928940"/>
              <a:ext cx="3708476" cy="1714512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16"/>
            <p:cNvGrpSpPr/>
            <p:nvPr/>
          </p:nvGrpSpPr>
          <p:grpSpPr>
            <a:xfrm>
              <a:off x="4857752" y="1643056"/>
              <a:ext cx="3708476" cy="1013816"/>
              <a:chOff x="4857752" y="1643056"/>
              <a:chExt cx="3708476" cy="1013816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857752" y="2000246"/>
                <a:ext cx="3708476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857752" y="1643056"/>
                <a:ext cx="1823961" cy="21887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884237" y="1669596"/>
            <a:ext cx="5140459" cy="4037407"/>
            <a:chOff x="628574" y="1214428"/>
            <a:chExt cx="3655639" cy="2871204"/>
          </a:xfrm>
        </p:grpSpPr>
        <p:sp>
          <p:nvSpPr>
            <p:cNvPr id="15" name="Rectangle 14"/>
            <p:cNvSpPr/>
            <p:nvPr/>
          </p:nvSpPr>
          <p:spPr>
            <a:xfrm>
              <a:off x="628575" y="1214428"/>
              <a:ext cx="3655638" cy="1714512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Group 17"/>
            <p:cNvGrpSpPr/>
            <p:nvPr/>
          </p:nvGrpSpPr>
          <p:grpSpPr>
            <a:xfrm>
              <a:off x="628574" y="3071816"/>
              <a:ext cx="3655639" cy="1013816"/>
              <a:chOff x="628574" y="3071816"/>
              <a:chExt cx="3655639" cy="1013816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628575" y="3429006"/>
                <a:ext cx="3655638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28574" y="3071816"/>
                <a:ext cx="1946294" cy="21887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</a:p>
            </p:txBody>
          </p:sp>
        </p:grpSp>
      </p:grpSp>
      <p:sp>
        <p:nvSpPr>
          <p:cNvPr id="24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39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7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H_Others_1"/>
          <p:cNvSpPr txBox="1"/>
          <p:nvPr>
            <p:custDataLst>
              <p:tags r:id="rId2"/>
            </p:custDataLst>
          </p:nvPr>
        </p:nvSpPr>
        <p:spPr>
          <a:xfrm>
            <a:off x="4611962" y="2532850"/>
            <a:ext cx="1015663" cy="216695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  <a:endParaRPr lang="zh-CN" altLang="en-US" sz="6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3"/>
            </p:custDataLst>
          </p:nvPr>
        </p:nvSpPr>
        <p:spPr>
          <a:xfrm rot="5400000">
            <a:off x="3409915" y="3400883"/>
            <a:ext cx="2123620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6478996" y="1954084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6478996" y="2960986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6478996" y="3967888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6478996" y="4974790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7437487" y="1960141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7437487" y="2967043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7437487" y="3973945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7437487" y="4980847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3446" y="1320800"/>
            <a:ext cx="2736366" cy="45910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947623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2742293" y="3602284"/>
            <a:ext cx="7374164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b="1" spc="-3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THANK YOU</a:t>
            </a:r>
            <a:endParaRPr lang="en-US" altLang="zh-CN" sz="8800" b="1" spc="-3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4513355" y="5135317"/>
            <a:ext cx="3832042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5893" y="1509864"/>
            <a:ext cx="3106964" cy="17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7682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82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621063" y="2492941"/>
            <a:ext cx="2506346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6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146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567250" y="3710661"/>
            <a:ext cx="4143672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567250" y="2842831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567250" y="37904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11657" y="37904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567250" y="41649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711657" y="41649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0863" y="1762942"/>
            <a:ext cx="2209314" cy="370676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352468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8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02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Hexagon 23"/>
          <p:cNvSpPr/>
          <p:nvPr/>
        </p:nvSpPr>
        <p:spPr>
          <a:xfrm>
            <a:off x="7093350" y="2353961"/>
            <a:ext cx="1765093" cy="1521633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Hexagon 24"/>
          <p:cNvSpPr/>
          <p:nvPr/>
        </p:nvSpPr>
        <p:spPr>
          <a:xfrm>
            <a:off x="5546828" y="1610331"/>
            <a:ext cx="1765093" cy="1521633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Hexagon 32"/>
          <p:cNvSpPr/>
          <p:nvPr/>
        </p:nvSpPr>
        <p:spPr>
          <a:xfrm>
            <a:off x="7088102" y="4061474"/>
            <a:ext cx="1765093" cy="1521633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Hexagon 33"/>
          <p:cNvSpPr/>
          <p:nvPr/>
        </p:nvSpPr>
        <p:spPr>
          <a:xfrm>
            <a:off x="3989751" y="2353961"/>
            <a:ext cx="1765093" cy="1521633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Hexagon 34"/>
          <p:cNvSpPr/>
          <p:nvPr/>
        </p:nvSpPr>
        <p:spPr>
          <a:xfrm>
            <a:off x="3989751" y="4061474"/>
            <a:ext cx="1765093" cy="1521633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Hexagon 36"/>
          <p:cNvSpPr/>
          <p:nvPr/>
        </p:nvSpPr>
        <p:spPr>
          <a:xfrm>
            <a:off x="5566772" y="4822043"/>
            <a:ext cx="1765093" cy="1521633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55013" y="3200320"/>
            <a:ext cx="7934279" cy="1531416"/>
            <a:chOff x="52530" y="1944143"/>
            <a:chExt cx="7968598" cy="1538041"/>
          </a:xfrm>
          <a:solidFill>
            <a:schemeClr val="bg1"/>
          </a:solidFill>
        </p:grpSpPr>
        <p:grpSp>
          <p:nvGrpSpPr>
            <p:cNvPr id="3" name="Group 2"/>
            <p:cNvGrpSpPr/>
            <p:nvPr/>
          </p:nvGrpSpPr>
          <p:grpSpPr>
            <a:xfrm>
              <a:off x="3145192" y="1953970"/>
              <a:ext cx="1772728" cy="1528214"/>
              <a:chOff x="3145192" y="1953970"/>
              <a:chExt cx="1772728" cy="1528214"/>
            </a:xfrm>
            <a:grpFill/>
          </p:grpSpPr>
          <p:sp>
            <p:nvSpPr>
              <p:cNvPr id="23" name="Hexagon 22"/>
              <p:cNvSpPr/>
              <p:nvPr/>
            </p:nvSpPr>
            <p:spPr>
              <a:xfrm>
                <a:off x="3145192" y="1953970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13"/>
              <p:cNvSpPr>
                <a:spLocks noEditPoints="1"/>
              </p:cNvSpPr>
              <p:nvPr/>
            </p:nvSpPr>
            <p:spPr bwMode="auto">
              <a:xfrm>
                <a:off x="3676028" y="2509633"/>
                <a:ext cx="664606" cy="397235"/>
              </a:xfrm>
              <a:custGeom>
                <a:avLst/>
                <a:gdLst>
                  <a:gd name="T0" fmla="*/ 226 w 256"/>
                  <a:gd name="T1" fmla="*/ 131 h 154"/>
                  <a:gd name="T2" fmla="*/ 226 w 256"/>
                  <a:gd name="T3" fmla="*/ 130 h 154"/>
                  <a:gd name="T4" fmla="*/ 226 w 256"/>
                  <a:gd name="T5" fmla="*/ 10 h 154"/>
                  <a:gd name="T6" fmla="*/ 217 w 256"/>
                  <a:gd name="T7" fmla="*/ 0 h 154"/>
                  <a:gd name="T8" fmla="*/ 38 w 256"/>
                  <a:gd name="T9" fmla="*/ 0 h 154"/>
                  <a:gd name="T10" fmla="*/ 29 w 256"/>
                  <a:gd name="T11" fmla="*/ 10 h 154"/>
                  <a:gd name="T12" fmla="*/ 29 w 256"/>
                  <a:gd name="T13" fmla="*/ 130 h 154"/>
                  <a:gd name="T14" fmla="*/ 29 w 256"/>
                  <a:gd name="T15" fmla="*/ 131 h 154"/>
                  <a:gd name="T16" fmla="*/ 0 w 256"/>
                  <a:gd name="T17" fmla="*/ 138 h 154"/>
                  <a:gd name="T18" fmla="*/ 3 w 256"/>
                  <a:gd name="T19" fmla="*/ 154 h 154"/>
                  <a:gd name="T20" fmla="*/ 253 w 256"/>
                  <a:gd name="T21" fmla="*/ 154 h 154"/>
                  <a:gd name="T22" fmla="*/ 256 w 256"/>
                  <a:gd name="T23" fmla="*/ 138 h 154"/>
                  <a:gd name="T24" fmla="*/ 226 w 256"/>
                  <a:gd name="T25" fmla="*/ 131 h 154"/>
                  <a:gd name="T26" fmla="*/ 207 w 256"/>
                  <a:gd name="T27" fmla="*/ 119 h 154"/>
                  <a:gd name="T28" fmla="*/ 48 w 256"/>
                  <a:gd name="T29" fmla="*/ 119 h 154"/>
                  <a:gd name="T30" fmla="*/ 48 w 256"/>
                  <a:gd name="T31" fmla="*/ 20 h 154"/>
                  <a:gd name="T32" fmla="*/ 207 w 256"/>
                  <a:gd name="T33" fmla="*/ 20 h 154"/>
                  <a:gd name="T34" fmla="*/ 207 w 256"/>
                  <a:gd name="T35" fmla="*/ 11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6" h="154">
                    <a:moveTo>
                      <a:pt x="226" y="131"/>
                    </a:moveTo>
                    <a:cubicBezTo>
                      <a:pt x="226" y="131"/>
                      <a:pt x="226" y="131"/>
                      <a:pt x="226" y="130"/>
                    </a:cubicBezTo>
                    <a:cubicBezTo>
                      <a:pt x="226" y="10"/>
                      <a:pt x="226" y="10"/>
                      <a:pt x="226" y="10"/>
                    </a:cubicBezTo>
                    <a:cubicBezTo>
                      <a:pt x="226" y="5"/>
                      <a:pt x="222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0"/>
                      <a:pt x="29" y="5"/>
                      <a:pt x="29" y="1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253" y="154"/>
                      <a:pt x="253" y="154"/>
                      <a:pt x="253" y="154"/>
                    </a:cubicBezTo>
                    <a:cubicBezTo>
                      <a:pt x="256" y="138"/>
                      <a:pt x="256" y="138"/>
                      <a:pt x="256" y="138"/>
                    </a:cubicBezTo>
                    <a:lnTo>
                      <a:pt x="226" y="131"/>
                    </a:lnTo>
                    <a:close/>
                    <a:moveTo>
                      <a:pt x="207" y="119"/>
                    </a:move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07" y="20"/>
                      <a:pt x="207" y="20"/>
                      <a:pt x="207" y="20"/>
                    </a:cubicBezTo>
                    <a:lnTo>
                      <a:pt x="207" y="1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2530" y="1944143"/>
              <a:ext cx="1772728" cy="1528214"/>
              <a:chOff x="52530" y="1944143"/>
              <a:chExt cx="1772728" cy="1528214"/>
            </a:xfrm>
            <a:grpFill/>
          </p:grpSpPr>
          <p:sp>
            <p:nvSpPr>
              <p:cNvPr id="62" name="Hexagon 61"/>
              <p:cNvSpPr/>
              <p:nvPr/>
            </p:nvSpPr>
            <p:spPr>
              <a:xfrm>
                <a:off x="5253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8"/>
              <p:cNvSpPr>
                <a:spLocks noEditPoints="1"/>
              </p:cNvSpPr>
              <p:nvPr/>
            </p:nvSpPr>
            <p:spPr bwMode="auto">
              <a:xfrm>
                <a:off x="731020" y="2460800"/>
                <a:ext cx="311889" cy="464415"/>
              </a:xfrm>
              <a:custGeom>
                <a:avLst/>
                <a:gdLst>
                  <a:gd name="T0" fmla="*/ 201 w 202"/>
                  <a:gd name="T1" fmla="*/ 138 h 300"/>
                  <a:gd name="T2" fmla="*/ 2 w 202"/>
                  <a:gd name="T3" fmla="*/ 138 h 300"/>
                  <a:gd name="T4" fmla="*/ 0 w 202"/>
                  <a:gd name="T5" fmla="*/ 173 h 300"/>
                  <a:gd name="T6" fmla="*/ 101 w 202"/>
                  <a:gd name="T7" fmla="*/ 300 h 300"/>
                  <a:gd name="T8" fmla="*/ 201 w 202"/>
                  <a:gd name="T9" fmla="*/ 173 h 300"/>
                  <a:gd name="T10" fmla="*/ 201 w 202"/>
                  <a:gd name="T11" fmla="*/ 138 h 300"/>
                  <a:gd name="T12" fmla="*/ 113 w 202"/>
                  <a:gd name="T13" fmla="*/ 0 h 300"/>
                  <a:gd name="T14" fmla="*/ 113 w 202"/>
                  <a:gd name="T15" fmla="*/ 115 h 300"/>
                  <a:gd name="T16" fmla="*/ 200 w 202"/>
                  <a:gd name="T17" fmla="*/ 115 h 300"/>
                  <a:gd name="T18" fmla="*/ 113 w 202"/>
                  <a:gd name="T19" fmla="*/ 0 h 300"/>
                  <a:gd name="T20" fmla="*/ 89 w 202"/>
                  <a:gd name="T21" fmla="*/ 0 h 300"/>
                  <a:gd name="T22" fmla="*/ 2 w 202"/>
                  <a:gd name="T23" fmla="*/ 115 h 300"/>
                  <a:gd name="T24" fmla="*/ 89 w 202"/>
                  <a:gd name="T25" fmla="*/ 115 h 300"/>
                  <a:gd name="T26" fmla="*/ 89 w 202"/>
                  <a:gd name="T2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2" h="300">
                    <a:moveTo>
                      <a:pt x="201" y="138"/>
                    </a:moveTo>
                    <a:cubicBezTo>
                      <a:pt x="2" y="138"/>
                      <a:pt x="2" y="138"/>
                      <a:pt x="2" y="138"/>
                    </a:cubicBezTo>
                    <a:cubicBezTo>
                      <a:pt x="1" y="152"/>
                      <a:pt x="0" y="159"/>
                      <a:pt x="0" y="173"/>
                    </a:cubicBezTo>
                    <a:cubicBezTo>
                      <a:pt x="0" y="247"/>
                      <a:pt x="0" y="300"/>
                      <a:pt x="101" y="300"/>
                    </a:cubicBezTo>
                    <a:cubicBezTo>
                      <a:pt x="201" y="300"/>
                      <a:pt x="201" y="247"/>
                      <a:pt x="201" y="173"/>
                    </a:cubicBezTo>
                    <a:cubicBezTo>
                      <a:pt x="201" y="159"/>
                      <a:pt x="202" y="152"/>
                      <a:pt x="201" y="138"/>
                    </a:cubicBezTo>
                    <a:close/>
                    <a:moveTo>
                      <a:pt x="113" y="0"/>
                    </a:moveTo>
                    <a:cubicBezTo>
                      <a:pt x="113" y="115"/>
                      <a:pt x="113" y="115"/>
                      <a:pt x="113" y="115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192" y="55"/>
                      <a:pt x="173" y="3"/>
                      <a:pt x="113" y="0"/>
                    </a:cubicBezTo>
                    <a:close/>
                    <a:moveTo>
                      <a:pt x="89" y="0"/>
                    </a:moveTo>
                    <a:cubicBezTo>
                      <a:pt x="21" y="2"/>
                      <a:pt x="8" y="55"/>
                      <a:pt x="2" y="115"/>
                    </a:cubicBezTo>
                    <a:cubicBezTo>
                      <a:pt x="89" y="115"/>
                      <a:pt x="89" y="115"/>
                      <a:pt x="89" y="115"/>
                    </a:cubicBez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248400" y="1944143"/>
              <a:ext cx="1772728" cy="1528214"/>
              <a:chOff x="6248400" y="1944143"/>
              <a:chExt cx="1772728" cy="1528214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>
                <a:off x="624840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930594" y="2443673"/>
                <a:ext cx="422683" cy="479107"/>
                <a:chOff x="6109895" y="1540361"/>
                <a:chExt cx="133147" cy="150921"/>
              </a:xfrm>
              <a:grpFill/>
            </p:grpSpPr>
            <p:sp>
              <p:nvSpPr>
                <p:cNvPr id="43" name="Freeform 143"/>
                <p:cNvSpPr>
                  <a:spLocks noEditPoints="1"/>
                </p:cNvSpPr>
                <p:nvPr/>
              </p:nvSpPr>
              <p:spPr bwMode="auto">
                <a:xfrm>
                  <a:off x="6130176" y="1540361"/>
                  <a:ext cx="92585" cy="92585"/>
                </a:xfrm>
                <a:custGeom>
                  <a:avLst/>
                  <a:gdLst>
                    <a:gd name="T0" fmla="*/ 77 w 154"/>
                    <a:gd name="T1" fmla="*/ 0 h 155"/>
                    <a:gd name="T2" fmla="*/ 0 w 154"/>
                    <a:gd name="T3" fmla="*/ 78 h 155"/>
                    <a:gd name="T4" fmla="*/ 77 w 154"/>
                    <a:gd name="T5" fmla="*/ 155 h 155"/>
                    <a:gd name="T6" fmla="*/ 154 w 154"/>
                    <a:gd name="T7" fmla="*/ 78 h 155"/>
                    <a:gd name="T8" fmla="*/ 77 w 154"/>
                    <a:gd name="T9" fmla="*/ 0 h 155"/>
                    <a:gd name="T10" fmla="*/ 81 w 154"/>
                    <a:gd name="T11" fmla="*/ 139 h 155"/>
                    <a:gd name="T12" fmla="*/ 26 w 154"/>
                    <a:gd name="T13" fmla="*/ 101 h 155"/>
                    <a:gd name="T14" fmla="*/ 136 w 154"/>
                    <a:gd name="T15" fmla="*/ 101 h 155"/>
                    <a:gd name="T16" fmla="*/ 81 w 154"/>
                    <a:gd name="T17" fmla="*/ 139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4" h="155">
                      <a:moveTo>
                        <a:pt x="77" y="0"/>
                      </a:moveTo>
                      <a:cubicBezTo>
                        <a:pt x="34" y="0"/>
                        <a:pt x="0" y="35"/>
                        <a:pt x="0" y="78"/>
                      </a:cubicBezTo>
                      <a:cubicBezTo>
                        <a:pt x="0" y="120"/>
                        <a:pt x="34" y="155"/>
                        <a:pt x="77" y="155"/>
                      </a:cubicBezTo>
                      <a:cubicBezTo>
                        <a:pt x="120" y="155"/>
                        <a:pt x="154" y="120"/>
                        <a:pt x="154" y="78"/>
                      </a:cubicBezTo>
                      <a:cubicBezTo>
                        <a:pt x="154" y="35"/>
                        <a:pt x="120" y="0"/>
                        <a:pt x="77" y="0"/>
                      </a:cubicBezTo>
                      <a:close/>
                      <a:moveTo>
                        <a:pt x="81" y="139"/>
                      </a:moveTo>
                      <a:cubicBezTo>
                        <a:pt x="58" y="139"/>
                        <a:pt x="37" y="124"/>
                        <a:pt x="26" y="101"/>
                      </a:cubicBezTo>
                      <a:cubicBezTo>
                        <a:pt x="136" y="101"/>
                        <a:pt x="136" y="101"/>
                        <a:pt x="136" y="101"/>
                      </a:cubicBezTo>
                      <a:cubicBezTo>
                        <a:pt x="124" y="124"/>
                        <a:pt x="104" y="139"/>
                        <a:pt x="81" y="1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Freeform 146"/>
                <p:cNvSpPr>
                  <a:spLocks/>
                </p:cNvSpPr>
                <p:nvPr/>
              </p:nvSpPr>
              <p:spPr bwMode="auto">
                <a:xfrm>
                  <a:off x="6109895" y="1650721"/>
                  <a:ext cx="133147" cy="40561"/>
                </a:xfrm>
                <a:custGeom>
                  <a:avLst/>
                  <a:gdLst>
                    <a:gd name="T0" fmla="*/ 158 w 222"/>
                    <a:gd name="T1" fmla="*/ 0 h 67"/>
                    <a:gd name="T2" fmla="*/ 111 w 222"/>
                    <a:gd name="T3" fmla="*/ 12 h 67"/>
                    <a:gd name="T4" fmla="*/ 64 w 222"/>
                    <a:gd name="T5" fmla="*/ 0 h 67"/>
                    <a:gd name="T6" fmla="*/ 0 w 222"/>
                    <a:gd name="T7" fmla="*/ 67 h 67"/>
                    <a:gd name="T8" fmla="*/ 222 w 222"/>
                    <a:gd name="T9" fmla="*/ 67 h 67"/>
                    <a:gd name="T10" fmla="*/ 158 w 222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67">
                      <a:moveTo>
                        <a:pt x="158" y="0"/>
                      </a:moveTo>
                      <a:cubicBezTo>
                        <a:pt x="144" y="7"/>
                        <a:pt x="128" y="12"/>
                        <a:pt x="111" y="12"/>
                      </a:cubicBezTo>
                      <a:cubicBezTo>
                        <a:pt x="94" y="12"/>
                        <a:pt x="78" y="7"/>
                        <a:pt x="64" y="0"/>
                      </a:cubicBezTo>
                      <a:cubicBezTo>
                        <a:pt x="34" y="8"/>
                        <a:pt x="11" y="26"/>
                        <a:pt x="0" y="67"/>
                      </a:cubicBezTo>
                      <a:cubicBezTo>
                        <a:pt x="222" y="67"/>
                        <a:pt x="222" y="67"/>
                        <a:pt x="222" y="67"/>
                      </a:cubicBezTo>
                      <a:cubicBezTo>
                        <a:pt x="211" y="26"/>
                        <a:pt x="188" y="8"/>
                        <a:pt x="15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7" name="Text Placeholder 32"/>
          <p:cNvSpPr txBox="1">
            <a:spLocks/>
          </p:cNvSpPr>
          <p:nvPr/>
        </p:nvSpPr>
        <p:spPr>
          <a:xfrm>
            <a:off x="154368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1529274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2"/>
          <p:cNvSpPr txBox="1">
            <a:spLocks/>
          </p:cNvSpPr>
          <p:nvPr/>
        </p:nvSpPr>
        <p:spPr>
          <a:xfrm>
            <a:off x="862784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9589301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154368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3"/>
          <p:cNvSpPr txBox="1">
            <a:spLocks/>
          </p:cNvSpPr>
          <p:nvPr/>
        </p:nvSpPr>
        <p:spPr>
          <a:xfrm>
            <a:off x="1529274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862784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33"/>
          <p:cNvSpPr txBox="1">
            <a:spLocks/>
          </p:cNvSpPr>
          <p:nvPr/>
        </p:nvSpPr>
        <p:spPr>
          <a:xfrm>
            <a:off x="9589301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90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3" grpId="0" animBg="1"/>
      <p:bldP spid="34" grpId="0" animBg="1"/>
      <p:bldP spid="35" grpId="0" animBg="1"/>
      <p:bldP spid="37" grpId="0" animBg="1"/>
      <p:bldP spid="27" grpId="0"/>
      <p:bldP spid="28" grpId="0"/>
      <p:bldP spid="29" grpId="0"/>
      <p:bldP spid="30" grpId="0"/>
      <p:bldP spid="31" grpId="0"/>
      <p:bldP spid="32" grpId="0"/>
      <p:bldP spid="36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47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12800" y="1339385"/>
            <a:ext cx="5258739" cy="53011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454869" y="4055350"/>
            <a:ext cx="2755383" cy="258516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290567" y="4055350"/>
            <a:ext cx="2755383" cy="2585163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561" name="组合 38"/>
          <p:cNvGrpSpPr>
            <a:grpSpLocks/>
          </p:cNvGrpSpPr>
          <p:nvPr/>
        </p:nvGrpSpPr>
        <p:grpSpPr bwMode="auto">
          <a:xfrm>
            <a:off x="6429375" y="2464197"/>
            <a:ext cx="992815" cy="992816"/>
            <a:chOff x="0" y="0"/>
            <a:chExt cx="941070" cy="941070"/>
          </a:xfrm>
          <a:solidFill>
            <a:schemeClr val="accent1"/>
          </a:solidFill>
        </p:grpSpPr>
        <p:sp>
          <p:nvSpPr>
            <p:cNvPr id="23562" name="圆角矩形 4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Freeform 10"/>
            <p:cNvSpPr>
              <a:spLocks noEditPoints="1"/>
            </p:cNvSpPr>
            <p:nvPr/>
          </p:nvSpPr>
          <p:spPr bwMode="auto">
            <a:xfrm>
              <a:off x="174430" y="206113"/>
              <a:ext cx="628568" cy="528844"/>
            </a:xfrm>
            <a:custGeom>
              <a:avLst/>
              <a:gdLst>
                <a:gd name="T0" fmla="*/ 1050 w 1051"/>
                <a:gd name="T1" fmla="*/ 533 h 884"/>
                <a:gd name="T2" fmla="*/ 1048 w 1051"/>
                <a:gd name="T3" fmla="*/ 520 h 884"/>
                <a:gd name="T4" fmla="*/ 1046 w 1051"/>
                <a:gd name="T5" fmla="*/ 505 h 884"/>
                <a:gd name="T6" fmla="*/ 1042 w 1051"/>
                <a:gd name="T7" fmla="*/ 489 h 884"/>
                <a:gd name="T8" fmla="*/ 1040 w 1051"/>
                <a:gd name="T9" fmla="*/ 479 h 884"/>
                <a:gd name="T10" fmla="*/ 1034 w 1051"/>
                <a:gd name="T11" fmla="*/ 460 h 884"/>
                <a:gd name="T12" fmla="*/ 1034 w 1051"/>
                <a:gd name="T13" fmla="*/ 459 h 884"/>
                <a:gd name="T14" fmla="*/ 894 w 1051"/>
                <a:gd name="T15" fmla="*/ 287 h 884"/>
                <a:gd name="T16" fmla="*/ 889 w 1051"/>
                <a:gd name="T17" fmla="*/ 284 h 884"/>
                <a:gd name="T18" fmla="*/ 873 w 1051"/>
                <a:gd name="T19" fmla="*/ 275 h 884"/>
                <a:gd name="T20" fmla="*/ 863 w 1051"/>
                <a:gd name="T21" fmla="*/ 271 h 884"/>
                <a:gd name="T22" fmla="*/ 848 w 1051"/>
                <a:gd name="T23" fmla="*/ 264 h 884"/>
                <a:gd name="T24" fmla="*/ 837 w 1051"/>
                <a:gd name="T25" fmla="*/ 260 h 884"/>
                <a:gd name="T26" fmla="*/ 821 w 1051"/>
                <a:gd name="T27" fmla="*/ 255 h 884"/>
                <a:gd name="T28" fmla="*/ 819 w 1051"/>
                <a:gd name="T29" fmla="*/ 254 h 884"/>
                <a:gd name="T30" fmla="*/ 511 w 1051"/>
                <a:gd name="T31" fmla="*/ 0 h 884"/>
                <a:gd name="T32" fmla="*/ 196 w 1051"/>
                <a:gd name="T33" fmla="*/ 315 h 884"/>
                <a:gd name="T34" fmla="*/ 197 w 1051"/>
                <a:gd name="T35" fmla="*/ 330 h 884"/>
                <a:gd name="T36" fmla="*/ 0 w 1051"/>
                <a:gd name="T37" fmla="*/ 600 h 884"/>
                <a:gd name="T38" fmla="*/ 283 w 1051"/>
                <a:gd name="T39" fmla="*/ 884 h 884"/>
                <a:gd name="T40" fmla="*/ 730 w 1051"/>
                <a:gd name="T41" fmla="*/ 884 h 884"/>
                <a:gd name="T42" fmla="*/ 1051 w 1051"/>
                <a:gd name="T43" fmla="*/ 562 h 884"/>
                <a:gd name="T44" fmla="*/ 1050 w 1051"/>
                <a:gd name="T45" fmla="*/ 533 h 884"/>
                <a:gd name="T46" fmla="*/ 730 w 1051"/>
                <a:gd name="T47" fmla="*/ 825 h 884"/>
                <a:gd name="T48" fmla="*/ 283 w 1051"/>
                <a:gd name="T49" fmla="*/ 825 h 884"/>
                <a:gd name="T50" fmla="*/ 59 w 1051"/>
                <a:gd name="T51" fmla="*/ 600 h 884"/>
                <a:gd name="T52" fmla="*/ 205 w 1051"/>
                <a:gd name="T53" fmla="*/ 389 h 884"/>
                <a:gd name="T54" fmla="*/ 265 w 1051"/>
                <a:gd name="T55" fmla="*/ 512 h 884"/>
                <a:gd name="T56" fmla="*/ 288 w 1051"/>
                <a:gd name="T57" fmla="*/ 523 h 884"/>
                <a:gd name="T58" fmla="*/ 307 w 1051"/>
                <a:gd name="T59" fmla="*/ 516 h 884"/>
                <a:gd name="T60" fmla="*/ 311 w 1051"/>
                <a:gd name="T61" fmla="*/ 475 h 884"/>
                <a:gd name="T62" fmla="*/ 257 w 1051"/>
                <a:gd name="T63" fmla="*/ 348 h 884"/>
                <a:gd name="T64" fmla="*/ 257 w 1051"/>
                <a:gd name="T65" fmla="*/ 348 h 884"/>
                <a:gd name="T66" fmla="*/ 255 w 1051"/>
                <a:gd name="T67" fmla="*/ 331 h 884"/>
                <a:gd name="T68" fmla="*/ 255 w 1051"/>
                <a:gd name="T69" fmla="*/ 315 h 884"/>
                <a:gd name="T70" fmla="*/ 511 w 1051"/>
                <a:gd name="T71" fmla="*/ 59 h 884"/>
                <a:gd name="T72" fmla="*/ 756 w 1051"/>
                <a:gd name="T73" fmla="*/ 243 h 884"/>
                <a:gd name="T74" fmla="*/ 730 w 1051"/>
                <a:gd name="T75" fmla="*/ 241 h 884"/>
                <a:gd name="T76" fmla="*/ 532 w 1051"/>
                <a:gd name="T77" fmla="*/ 310 h 884"/>
                <a:gd name="T78" fmla="*/ 527 w 1051"/>
                <a:gd name="T79" fmla="*/ 351 h 884"/>
                <a:gd name="T80" fmla="*/ 568 w 1051"/>
                <a:gd name="T81" fmla="*/ 356 h 884"/>
                <a:gd name="T82" fmla="*/ 730 w 1051"/>
                <a:gd name="T83" fmla="*/ 300 h 884"/>
                <a:gd name="T84" fmla="*/ 792 w 1051"/>
                <a:gd name="T85" fmla="*/ 307 h 884"/>
                <a:gd name="T86" fmla="*/ 846 w 1051"/>
                <a:gd name="T87" fmla="*/ 327 h 884"/>
                <a:gd name="T88" fmla="*/ 851 w 1051"/>
                <a:gd name="T89" fmla="*/ 330 h 884"/>
                <a:gd name="T90" fmla="*/ 866 w 1051"/>
                <a:gd name="T91" fmla="*/ 338 h 884"/>
                <a:gd name="T92" fmla="*/ 871 w 1051"/>
                <a:gd name="T93" fmla="*/ 341 h 884"/>
                <a:gd name="T94" fmla="*/ 886 w 1051"/>
                <a:gd name="T95" fmla="*/ 352 h 884"/>
                <a:gd name="T96" fmla="*/ 888 w 1051"/>
                <a:gd name="T97" fmla="*/ 353 h 884"/>
                <a:gd name="T98" fmla="*/ 977 w 1051"/>
                <a:gd name="T99" fmla="*/ 473 h 884"/>
                <a:gd name="T100" fmla="*/ 978 w 1051"/>
                <a:gd name="T101" fmla="*/ 476 h 884"/>
                <a:gd name="T102" fmla="*/ 983 w 1051"/>
                <a:gd name="T103" fmla="*/ 493 h 884"/>
                <a:gd name="T104" fmla="*/ 985 w 1051"/>
                <a:gd name="T105" fmla="*/ 500 h 884"/>
                <a:gd name="T106" fmla="*/ 988 w 1051"/>
                <a:gd name="T107" fmla="*/ 515 h 884"/>
                <a:gd name="T108" fmla="*/ 990 w 1051"/>
                <a:gd name="T109" fmla="*/ 527 h 884"/>
                <a:gd name="T110" fmla="*/ 991 w 1051"/>
                <a:gd name="T111" fmla="*/ 538 h 884"/>
                <a:gd name="T112" fmla="*/ 993 w 1051"/>
                <a:gd name="T113" fmla="*/ 562 h 884"/>
                <a:gd name="T114" fmla="*/ 730 w 1051"/>
                <a:gd name="T115" fmla="*/ 825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1" h="884">
                  <a:moveTo>
                    <a:pt x="1050" y="533"/>
                  </a:moveTo>
                  <a:cubicBezTo>
                    <a:pt x="1049" y="529"/>
                    <a:pt x="1049" y="525"/>
                    <a:pt x="1048" y="520"/>
                  </a:cubicBezTo>
                  <a:cubicBezTo>
                    <a:pt x="1048" y="515"/>
                    <a:pt x="1047" y="510"/>
                    <a:pt x="1046" y="505"/>
                  </a:cubicBezTo>
                  <a:cubicBezTo>
                    <a:pt x="1045" y="500"/>
                    <a:pt x="1044" y="494"/>
                    <a:pt x="1042" y="489"/>
                  </a:cubicBezTo>
                  <a:cubicBezTo>
                    <a:pt x="1042" y="485"/>
                    <a:pt x="1041" y="482"/>
                    <a:pt x="1040" y="479"/>
                  </a:cubicBezTo>
                  <a:cubicBezTo>
                    <a:pt x="1038" y="473"/>
                    <a:pt x="1036" y="466"/>
                    <a:pt x="1034" y="460"/>
                  </a:cubicBezTo>
                  <a:cubicBezTo>
                    <a:pt x="1034" y="459"/>
                    <a:pt x="1034" y="459"/>
                    <a:pt x="1034" y="459"/>
                  </a:cubicBezTo>
                  <a:cubicBezTo>
                    <a:pt x="1009" y="386"/>
                    <a:pt x="959" y="326"/>
                    <a:pt x="894" y="287"/>
                  </a:cubicBezTo>
                  <a:cubicBezTo>
                    <a:pt x="893" y="286"/>
                    <a:pt x="891" y="285"/>
                    <a:pt x="889" y="284"/>
                  </a:cubicBezTo>
                  <a:cubicBezTo>
                    <a:pt x="884" y="281"/>
                    <a:pt x="878" y="278"/>
                    <a:pt x="873" y="275"/>
                  </a:cubicBezTo>
                  <a:cubicBezTo>
                    <a:pt x="870" y="274"/>
                    <a:pt x="867" y="272"/>
                    <a:pt x="863" y="271"/>
                  </a:cubicBezTo>
                  <a:cubicBezTo>
                    <a:pt x="858" y="268"/>
                    <a:pt x="853" y="266"/>
                    <a:pt x="848" y="264"/>
                  </a:cubicBezTo>
                  <a:cubicBezTo>
                    <a:pt x="844" y="262"/>
                    <a:pt x="840" y="261"/>
                    <a:pt x="837" y="260"/>
                  </a:cubicBezTo>
                  <a:cubicBezTo>
                    <a:pt x="831" y="258"/>
                    <a:pt x="826" y="256"/>
                    <a:pt x="821" y="255"/>
                  </a:cubicBezTo>
                  <a:cubicBezTo>
                    <a:pt x="820" y="254"/>
                    <a:pt x="819" y="254"/>
                    <a:pt x="819" y="254"/>
                  </a:cubicBezTo>
                  <a:cubicBezTo>
                    <a:pt x="790" y="108"/>
                    <a:pt x="661" y="0"/>
                    <a:pt x="511" y="0"/>
                  </a:cubicBezTo>
                  <a:cubicBezTo>
                    <a:pt x="337" y="0"/>
                    <a:pt x="196" y="141"/>
                    <a:pt x="196" y="315"/>
                  </a:cubicBezTo>
                  <a:cubicBezTo>
                    <a:pt x="196" y="320"/>
                    <a:pt x="196" y="325"/>
                    <a:pt x="197" y="330"/>
                  </a:cubicBezTo>
                  <a:cubicBezTo>
                    <a:pt x="81" y="367"/>
                    <a:pt x="0" y="477"/>
                    <a:pt x="0" y="600"/>
                  </a:cubicBezTo>
                  <a:cubicBezTo>
                    <a:pt x="0" y="756"/>
                    <a:pt x="127" y="884"/>
                    <a:pt x="283" y="884"/>
                  </a:cubicBezTo>
                  <a:cubicBezTo>
                    <a:pt x="730" y="884"/>
                    <a:pt x="730" y="884"/>
                    <a:pt x="730" y="884"/>
                  </a:cubicBezTo>
                  <a:cubicBezTo>
                    <a:pt x="907" y="884"/>
                    <a:pt x="1051" y="739"/>
                    <a:pt x="1051" y="562"/>
                  </a:cubicBezTo>
                  <a:cubicBezTo>
                    <a:pt x="1051" y="552"/>
                    <a:pt x="1051" y="543"/>
                    <a:pt x="1050" y="533"/>
                  </a:cubicBezTo>
                  <a:close/>
                  <a:moveTo>
                    <a:pt x="730" y="825"/>
                  </a:moveTo>
                  <a:cubicBezTo>
                    <a:pt x="283" y="825"/>
                    <a:pt x="283" y="825"/>
                    <a:pt x="283" y="825"/>
                  </a:cubicBezTo>
                  <a:cubicBezTo>
                    <a:pt x="159" y="825"/>
                    <a:pt x="59" y="724"/>
                    <a:pt x="59" y="600"/>
                  </a:cubicBezTo>
                  <a:cubicBezTo>
                    <a:pt x="59" y="506"/>
                    <a:pt x="119" y="421"/>
                    <a:pt x="205" y="389"/>
                  </a:cubicBezTo>
                  <a:cubicBezTo>
                    <a:pt x="216" y="434"/>
                    <a:pt x="236" y="476"/>
                    <a:pt x="265" y="512"/>
                  </a:cubicBezTo>
                  <a:cubicBezTo>
                    <a:pt x="271" y="519"/>
                    <a:pt x="280" y="523"/>
                    <a:pt x="288" y="523"/>
                  </a:cubicBezTo>
                  <a:cubicBezTo>
                    <a:pt x="295" y="523"/>
                    <a:pt x="301" y="520"/>
                    <a:pt x="307" y="516"/>
                  </a:cubicBezTo>
                  <a:cubicBezTo>
                    <a:pt x="319" y="506"/>
                    <a:pt x="321" y="487"/>
                    <a:pt x="311" y="475"/>
                  </a:cubicBezTo>
                  <a:cubicBezTo>
                    <a:pt x="281" y="438"/>
                    <a:pt x="263" y="395"/>
                    <a:pt x="257" y="348"/>
                  </a:cubicBezTo>
                  <a:cubicBezTo>
                    <a:pt x="257" y="348"/>
                    <a:pt x="257" y="348"/>
                    <a:pt x="257" y="348"/>
                  </a:cubicBezTo>
                  <a:cubicBezTo>
                    <a:pt x="256" y="342"/>
                    <a:pt x="256" y="336"/>
                    <a:pt x="255" y="331"/>
                  </a:cubicBezTo>
                  <a:cubicBezTo>
                    <a:pt x="255" y="326"/>
                    <a:pt x="255" y="320"/>
                    <a:pt x="255" y="315"/>
                  </a:cubicBezTo>
                  <a:cubicBezTo>
                    <a:pt x="255" y="174"/>
                    <a:pt x="369" y="59"/>
                    <a:pt x="511" y="59"/>
                  </a:cubicBezTo>
                  <a:cubicBezTo>
                    <a:pt x="625" y="59"/>
                    <a:pt x="724" y="136"/>
                    <a:pt x="756" y="243"/>
                  </a:cubicBezTo>
                  <a:cubicBezTo>
                    <a:pt x="747" y="242"/>
                    <a:pt x="739" y="241"/>
                    <a:pt x="730" y="241"/>
                  </a:cubicBezTo>
                  <a:cubicBezTo>
                    <a:pt x="657" y="241"/>
                    <a:pt x="589" y="265"/>
                    <a:pt x="532" y="310"/>
                  </a:cubicBezTo>
                  <a:cubicBezTo>
                    <a:pt x="519" y="320"/>
                    <a:pt x="517" y="338"/>
                    <a:pt x="527" y="351"/>
                  </a:cubicBezTo>
                  <a:cubicBezTo>
                    <a:pt x="537" y="364"/>
                    <a:pt x="555" y="366"/>
                    <a:pt x="568" y="356"/>
                  </a:cubicBezTo>
                  <a:cubicBezTo>
                    <a:pt x="615" y="319"/>
                    <a:pt x="671" y="300"/>
                    <a:pt x="730" y="300"/>
                  </a:cubicBezTo>
                  <a:cubicBezTo>
                    <a:pt x="751" y="300"/>
                    <a:pt x="772" y="303"/>
                    <a:pt x="792" y="307"/>
                  </a:cubicBezTo>
                  <a:cubicBezTo>
                    <a:pt x="811" y="312"/>
                    <a:pt x="829" y="319"/>
                    <a:pt x="846" y="327"/>
                  </a:cubicBezTo>
                  <a:cubicBezTo>
                    <a:pt x="848" y="328"/>
                    <a:pt x="849" y="329"/>
                    <a:pt x="851" y="330"/>
                  </a:cubicBezTo>
                  <a:cubicBezTo>
                    <a:pt x="856" y="332"/>
                    <a:pt x="861" y="335"/>
                    <a:pt x="866" y="338"/>
                  </a:cubicBezTo>
                  <a:cubicBezTo>
                    <a:pt x="868" y="339"/>
                    <a:pt x="869" y="340"/>
                    <a:pt x="871" y="341"/>
                  </a:cubicBezTo>
                  <a:cubicBezTo>
                    <a:pt x="876" y="344"/>
                    <a:pt x="881" y="348"/>
                    <a:pt x="886" y="352"/>
                  </a:cubicBezTo>
                  <a:cubicBezTo>
                    <a:pt x="887" y="352"/>
                    <a:pt x="888" y="353"/>
                    <a:pt x="888" y="353"/>
                  </a:cubicBezTo>
                  <a:cubicBezTo>
                    <a:pt x="928" y="384"/>
                    <a:pt x="959" y="425"/>
                    <a:pt x="977" y="473"/>
                  </a:cubicBezTo>
                  <a:cubicBezTo>
                    <a:pt x="977" y="474"/>
                    <a:pt x="977" y="475"/>
                    <a:pt x="978" y="476"/>
                  </a:cubicBezTo>
                  <a:cubicBezTo>
                    <a:pt x="980" y="481"/>
                    <a:pt x="981" y="487"/>
                    <a:pt x="983" y="493"/>
                  </a:cubicBezTo>
                  <a:cubicBezTo>
                    <a:pt x="984" y="495"/>
                    <a:pt x="984" y="498"/>
                    <a:pt x="985" y="500"/>
                  </a:cubicBezTo>
                  <a:cubicBezTo>
                    <a:pt x="986" y="505"/>
                    <a:pt x="987" y="510"/>
                    <a:pt x="988" y="515"/>
                  </a:cubicBezTo>
                  <a:cubicBezTo>
                    <a:pt x="989" y="519"/>
                    <a:pt x="989" y="523"/>
                    <a:pt x="990" y="527"/>
                  </a:cubicBezTo>
                  <a:cubicBezTo>
                    <a:pt x="990" y="530"/>
                    <a:pt x="991" y="534"/>
                    <a:pt x="991" y="538"/>
                  </a:cubicBezTo>
                  <a:cubicBezTo>
                    <a:pt x="992" y="546"/>
                    <a:pt x="993" y="554"/>
                    <a:pt x="993" y="562"/>
                  </a:cubicBezTo>
                  <a:cubicBezTo>
                    <a:pt x="993" y="707"/>
                    <a:pt x="875" y="825"/>
                    <a:pt x="730" y="8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564" name="组合 40"/>
          <p:cNvGrpSpPr>
            <a:grpSpLocks/>
          </p:cNvGrpSpPr>
          <p:nvPr/>
        </p:nvGrpSpPr>
        <p:grpSpPr bwMode="auto">
          <a:xfrm>
            <a:off x="9511621" y="2464197"/>
            <a:ext cx="992816" cy="992816"/>
            <a:chOff x="0" y="0"/>
            <a:chExt cx="941070" cy="941070"/>
          </a:xfrm>
          <a:solidFill>
            <a:schemeClr val="accent3"/>
          </a:solidFill>
        </p:grpSpPr>
        <p:sp>
          <p:nvSpPr>
            <p:cNvPr id="23565" name="圆角矩形 19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6" name="Freeform 11"/>
            <p:cNvSpPr>
              <a:spLocks noEditPoints="1"/>
            </p:cNvSpPr>
            <p:nvPr/>
          </p:nvSpPr>
          <p:spPr bwMode="auto">
            <a:xfrm>
              <a:off x="162294" y="129606"/>
              <a:ext cx="616481" cy="664833"/>
            </a:xfrm>
            <a:custGeom>
              <a:avLst/>
              <a:gdLst>
                <a:gd name="T0" fmla="*/ 1027 w 1031"/>
                <a:gd name="T1" fmla="*/ 227 h 1107"/>
                <a:gd name="T2" fmla="*/ 1023 w 1031"/>
                <a:gd name="T3" fmla="*/ 205 h 1107"/>
                <a:gd name="T4" fmla="*/ 655 w 1031"/>
                <a:gd name="T5" fmla="*/ 7 h 1107"/>
                <a:gd name="T6" fmla="*/ 376 w 1031"/>
                <a:gd name="T7" fmla="*/ 7 h 1107"/>
                <a:gd name="T8" fmla="*/ 8 w 1031"/>
                <a:gd name="T9" fmla="*/ 205 h 1107"/>
                <a:gd name="T10" fmla="*/ 3 w 1031"/>
                <a:gd name="T11" fmla="*/ 227 h 1107"/>
                <a:gd name="T12" fmla="*/ 3 w 1031"/>
                <a:gd name="T13" fmla="*/ 592 h 1107"/>
                <a:gd name="T14" fmla="*/ 8 w 1031"/>
                <a:gd name="T15" fmla="*/ 614 h 1107"/>
                <a:gd name="T16" fmla="*/ 137 w 1031"/>
                <a:gd name="T17" fmla="*/ 876 h 1107"/>
                <a:gd name="T18" fmla="*/ 501 w 1031"/>
                <a:gd name="T19" fmla="*/ 1103 h 1107"/>
                <a:gd name="T20" fmla="*/ 530 w 1031"/>
                <a:gd name="T21" fmla="*/ 1103 h 1107"/>
                <a:gd name="T22" fmla="*/ 894 w 1031"/>
                <a:gd name="T23" fmla="*/ 876 h 1107"/>
                <a:gd name="T24" fmla="*/ 1023 w 1031"/>
                <a:gd name="T25" fmla="*/ 614 h 1107"/>
                <a:gd name="T26" fmla="*/ 1027 w 1031"/>
                <a:gd name="T27" fmla="*/ 592 h 1107"/>
                <a:gd name="T28" fmla="*/ 515 w 1031"/>
                <a:gd name="T29" fmla="*/ 594 h 1107"/>
                <a:gd name="T30" fmla="*/ 515 w 1031"/>
                <a:gd name="T31" fmla="*/ 225 h 1107"/>
                <a:gd name="T32" fmla="*/ 515 w 1031"/>
                <a:gd name="T33" fmla="*/ 594 h 1107"/>
                <a:gd name="T34" fmla="*/ 993 w 1031"/>
                <a:gd name="T35" fmla="*/ 222 h 1107"/>
                <a:gd name="T36" fmla="*/ 537 w 1031"/>
                <a:gd name="T37" fmla="*/ 204 h 1107"/>
                <a:gd name="T38" fmla="*/ 360 w 1031"/>
                <a:gd name="T39" fmla="*/ 35 h 1107"/>
                <a:gd name="T40" fmla="*/ 170 w 1031"/>
                <a:gd name="T41" fmla="*/ 390 h 1107"/>
                <a:gd name="T42" fmla="*/ 360 w 1031"/>
                <a:gd name="T43" fmla="*/ 35 h 1107"/>
                <a:gd name="T44" fmla="*/ 493 w 1031"/>
                <a:gd name="T45" fmla="*/ 615 h 1107"/>
                <a:gd name="T46" fmla="*/ 37 w 1031"/>
                <a:gd name="T47" fmla="*/ 597 h 1107"/>
                <a:gd name="T48" fmla="*/ 835 w 1031"/>
                <a:gd name="T49" fmla="*/ 859 h 1107"/>
                <a:gd name="T50" fmla="*/ 196 w 1031"/>
                <a:gd name="T51" fmla="*/ 859 h 1107"/>
                <a:gd name="T52" fmla="*/ 349 w 1031"/>
                <a:gd name="T53" fmla="*/ 828 h 1107"/>
                <a:gd name="T54" fmla="*/ 515 w 1031"/>
                <a:gd name="T55" fmla="*/ 658 h 1107"/>
                <a:gd name="T56" fmla="*/ 681 w 1031"/>
                <a:gd name="T57" fmla="*/ 828 h 1107"/>
                <a:gd name="T58" fmla="*/ 835 w 1031"/>
                <a:gd name="T59" fmla="*/ 859 h 1107"/>
                <a:gd name="T60" fmla="*/ 537 w 1031"/>
                <a:gd name="T61" fmla="*/ 615 h 1107"/>
                <a:gd name="T62" fmla="*/ 993 w 1031"/>
                <a:gd name="T63" fmla="*/ 597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1" h="1107">
                  <a:moveTo>
                    <a:pt x="883" y="409"/>
                  </a:moveTo>
                  <a:cubicBezTo>
                    <a:pt x="1027" y="227"/>
                    <a:pt x="1027" y="227"/>
                    <a:pt x="1027" y="227"/>
                  </a:cubicBezTo>
                  <a:cubicBezTo>
                    <a:pt x="1030" y="224"/>
                    <a:pt x="1031" y="219"/>
                    <a:pt x="1030" y="215"/>
                  </a:cubicBezTo>
                  <a:cubicBezTo>
                    <a:pt x="1029" y="211"/>
                    <a:pt x="1026" y="207"/>
                    <a:pt x="1023" y="205"/>
                  </a:cubicBezTo>
                  <a:cubicBezTo>
                    <a:pt x="674" y="4"/>
                    <a:pt x="674" y="4"/>
                    <a:pt x="674" y="4"/>
                  </a:cubicBezTo>
                  <a:cubicBezTo>
                    <a:pt x="667" y="0"/>
                    <a:pt x="659" y="1"/>
                    <a:pt x="655" y="7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376" y="7"/>
                    <a:pt x="376" y="7"/>
                    <a:pt x="376" y="7"/>
                  </a:cubicBezTo>
                  <a:cubicBezTo>
                    <a:pt x="371" y="1"/>
                    <a:pt x="363" y="0"/>
                    <a:pt x="357" y="4"/>
                  </a:cubicBezTo>
                  <a:cubicBezTo>
                    <a:pt x="8" y="205"/>
                    <a:pt x="8" y="205"/>
                    <a:pt x="8" y="205"/>
                  </a:cubicBezTo>
                  <a:cubicBezTo>
                    <a:pt x="4" y="207"/>
                    <a:pt x="1" y="211"/>
                    <a:pt x="1" y="215"/>
                  </a:cubicBezTo>
                  <a:cubicBezTo>
                    <a:pt x="0" y="219"/>
                    <a:pt x="1" y="224"/>
                    <a:pt x="3" y="227"/>
                  </a:cubicBezTo>
                  <a:cubicBezTo>
                    <a:pt x="147" y="409"/>
                    <a:pt x="147" y="409"/>
                    <a:pt x="147" y="409"/>
                  </a:cubicBezTo>
                  <a:cubicBezTo>
                    <a:pt x="3" y="592"/>
                    <a:pt x="3" y="592"/>
                    <a:pt x="3" y="592"/>
                  </a:cubicBezTo>
                  <a:cubicBezTo>
                    <a:pt x="1" y="595"/>
                    <a:pt x="0" y="600"/>
                    <a:pt x="1" y="604"/>
                  </a:cubicBezTo>
                  <a:cubicBezTo>
                    <a:pt x="1" y="608"/>
                    <a:pt x="4" y="612"/>
                    <a:pt x="8" y="614"/>
                  </a:cubicBezTo>
                  <a:cubicBezTo>
                    <a:pt x="137" y="688"/>
                    <a:pt x="137" y="688"/>
                    <a:pt x="137" y="688"/>
                  </a:cubicBezTo>
                  <a:cubicBezTo>
                    <a:pt x="137" y="876"/>
                    <a:pt x="137" y="876"/>
                    <a:pt x="137" y="876"/>
                  </a:cubicBezTo>
                  <a:cubicBezTo>
                    <a:pt x="137" y="886"/>
                    <a:pt x="142" y="896"/>
                    <a:pt x="151" y="901"/>
                  </a:cubicBezTo>
                  <a:cubicBezTo>
                    <a:pt x="501" y="1103"/>
                    <a:pt x="501" y="1103"/>
                    <a:pt x="501" y="1103"/>
                  </a:cubicBezTo>
                  <a:cubicBezTo>
                    <a:pt x="505" y="1105"/>
                    <a:pt x="510" y="1107"/>
                    <a:pt x="515" y="1107"/>
                  </a:cubicBezTo>
                  <a:cubicBezTo>
                    <a:pt x="520" y="1107"/>
                    <a:pt x="525" y="1105"/>
                    <a:pt x="530" y="1103"/>
                  </a:cubicBezTo>
                  <a:cubicBezTo>
                    <a:pt x="879" y="901"/>
                    <a:pt x="879" y="901"/>
                    <a:pt x="879" y="901"/>
                  </a:cubicBezTo>
                  <a:cubicBezTo>
                    <a:pt x="888" y="896"/>
                    <a:pt x="894" y="886"/>
                    <a:pt x="894" y="876"/>
                  </a:cubicBezTo>
                  <a:cubicBezTo>
                    <a:pt x="894" y="688"/>
                    <a:pt x="894" y="688"/>
                    <a:pt x="894" y="688"/>
                  </a:cubicBezTo>
                  <a:cubicBezTo>
                    <a:pt x="1023" y="614"/>
                    <a:pt x="1023" y="614"/>
                    <a:pt x="1023" y="614"/>
                  </a:cubicBezTo>
                  <a:cubicBezTo>
                    <a:pt x="1026" y="612"/>
                    <a:pt x="1029" y="608"/>
                    <a:pt x="1030" y="604"/>
                  </a:cubicBezTo>
                  <a:cubicBezTo>
                    <a:pt x="1031" y="600"/>
                    <a:pt x="1030" y="595"/>
                    <a:pt x="1027" y="592"/>
                  </a:cubicBezTo>
                  <a:lnTo>
                    <a:pt x="883" y="409"/>
                  </a:lnTo>
                  <a:close/>
                  <a:moveTo>
                    <a:pt x="515" y="594"/>
                  </a:moveTo>
                  <a:cubicBezTo>
                    <a:pt x="196" y="409"/>
                    <a:pt x="196" y="409"/>
                    <a:pt x="196" y="409"/>
                  </a:cubicBezTo>
                  <a:cubicBezTo>
                    <a:pt x="515" y="225"/>
                    <a:pt x="515" y="225"/>
                    <a:pt x="515" y="225"/>
                  </a:cubicBezTo>
                  <a:cubicBezTo>
                    <a:pt x="835" y="409"/>
                    <a:pt x="835" y="409"/>
                    <a:pt x="835" y="409"/>
                  </a:cubicBezTo>
                  <a:lnTo>
                    <a:pt x="515" y="594"/>
                  </a:lnTo>
                  <a:close/>
                  <a:moveTo>
                    <a:pt x="670" y="35"/>
                  </a:moveTo>
                  <a:cubicBezTo>
                    <a:pt x="993" y="222"/>
                    <a:pt x="993" y="222"/>
                    <a:pt x="993" y="222"/>
                  </a:cubicBezTo>
                  <a:cubicBezTo>
                    <a:pt x="861" y="390"/>
                    <a:pt x="861" y="390"/>
                    <a:pt x="861" y="390"/>
                  </a:cubicBezTo>
                  <a:cubicBezTo>
                    <a:pt x="537" y="204"/>
                    <a:pt x="537" y="204"/>
                    <a:pt x="537" y="204"/>
                  </a:cubicBezTo>
                  <a:lnTo>
                    <a:pt x="670" y="35"/>
                  </a:lnTo>
                  <a:close/>
                  <a:moveTo>
                    <a:pt x="360" y="35"/>
                  </a:moveTo>
                  <a:cubicBezTo>
                    <a:pt x="493" y="204"/>
                    <a:pt x="493" y="204"/>
                    <a:pt x="493" y="204"/>
                  </a:cubicBezTo>
                  <a:cubicBezTo>
                    <a:pt x="170" y="390"/>
                    <a:pt x="170" y="390"/>
                    <a:pt x="170" y="390"/>
                  </a:cubicBezTo>
                  <a:cubicBezTo>
                    <a:pt x="37" y="222"/>
                    <a:pt x="37" y="222"/>
                    <a:pt x="37" y="222"/>
                  </a:cubicBezTo>
                  <a:lnTo>
                    <a:pt x="360" y="35"/>
                  </a:lnTo>
                  <a:close/>
                  <a:moveTo>
                    <a:pt x="170" y="428"/>
                  </a:moveTo>
                  <a:cubicBezTo>
                    <a:pt x="493" y="615"/>
                    <a:pt x="493" y="615"/>
                    <a:pt x="493" y="615"/>
                  </a:cubicBezTo>
                  <a:cubicBezTo>
                    <a:pt x="360" y="783"/>
                    <a:pt x="360" y="783"/>
                    <a:pt x="360" y="783"/>
                  </a:cubicBezTo>
                  <a:cubicBezTo>
                    <a:pt x="37" y="597"/>
                    <a:pt x="37" y="597"/>
                    <a:pt x="37" y="597"/>
                  </a:cubicBezTo>
                  <a:lnTo>
                    <a:pt x="170" y="428"/>
                  </a:lnTo>
                  <a:close/>
                  <a:moveTo>
                    <a:pt x="835" y="859"/>
                  </a:moveTo>
                  <a:cubicBezTo>
                    <a:pt x="515" y="1043"/>
                    <a:pt x="515" y="1043"/>
                    <a:pt x="515" y="1043"/>
                  </a:cubicBezTo>
                  <a:cubicBezTo>
                    <a:pt x="196" y="859"/>
                    <a:pt x="196" y="859"/>
                    <a:pt x="196" y="859"/>
                  </a:cubicBezTo>
                  <a:cubicBezTo>
                    <a:pt x="196" y="739"/>
                    <a:pt x="196" y="739"/>
                    <a:pt x="196" y="739"/>
                  </a:cubicBezTo>
                  <a:cubicBezTo>
                    <a:pt x="349" y="828"/>
                    <a:pt x="349" y="828"/>
                    <a:pt x="349" y="828"/>
                  </a:cubicBezTo>
                  <a:cubicBezTo>
                    <a:pt x="362" y="835"/>
                    <a:pt x="378" y="832"/>
                    <a:pt x="387" y="821"/>
                  </a:cubicBezTo>
                  <a:cubicBezTo>
                    <a:pt x="515" y="658"/>
                    <a:pt x="515" y="658"/>
                    <a:pt x="515" y="658"/>
                  </a:cubicBezTo>
                  <a:cubicBezTo>
                    <a:pt x="643" y="821"/>
                    <a:pt x="643" y="821"/>
                    <a:pt x="643" y="821"/>
                  </a:cubicBezTo>
                  <a:cubicBezTo>
                    <a:pt x="652" y="832"/>
                    <a:pt x="668" y="835"/>
                    <a:pt x="681" y="828"/>
                  </a:cubicBezTo>
                  <a:cubicBezTo>
                    <a:pt x="835" y="739"/>
                    <a:pt x="835" y="739"/>
                    <a:pt x="835" y="739"/>
                  </a:cubicBezTo>
                  <a:lnTo>
                    <a:pt x="835" y="859"/>
                  </a:lnTo>
                  <a:close/>
                  <a:moveTo>
                    <a:pt x="670" y="783"/>
                  </a:moveTo>
                  <a:cubicBezTo>
                    <a:pt x="537" y="615"/>
                    <a:pt x="537" y="615"/>
                    <a:pt x="537" y="615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993" y="597"/>
                    <a:pt x="993" y="597"/>
                    <a:pt x="993" y="597"/>
                  </a:cubicBezTo>
                  <a:lnTo>
                    <a:pt x="670" y="7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567" name="组合 39"/>
          <p:cNvGrpSpPr>
            <a:grpSpLocks/>
          </p:cNvGrpSpPr>
          <p:nvPr/>
        </p:nvGrpSpPr>
        <p:grpSpPr bwMode="auto">
          <a:xfrm>
            <a:off x="7969662" y="2464197"/>
            <a:ext cx="992815" cy="992816"/>
            <a:chOff x="0" y="0"/>
            <a:chExt cx="941070" cy="941070"/>
          </a:xfrm>
          <a:solidFill>
            <a:schemeClr val="accent2"/>
          </a:solidFill>
        </p:grpSpPr>
        <p:sp>
          <p:nvSpPr>
            <p:cNvPr id="23568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69" name="组合 25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30" y="152602"/>
              <a:ext cx="645958" cy="6215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70" name="组合 41"/>
          <p:cNvGrpSpPr>
            <a:grpSpLocks/>
          </p:cNvGrpSpPr>
          <p:nvPr/>
        </p:nvGrpSpPr>
        <p:grpSpPr bwMode="auto">
          <a:xfrm>
            <a:off x="11051908" y="2464197"/>
            <a:ext cx="992816" cy="992816"/>
            <a:chOff x="0" y="0"/>
            <a:chExt cx="941070" cy="941070"/>
          </a:xfrm>
          <a:solidFill>
            <a:schemeClr val="accent4"/>
          </a:solidFill>
        </p:grpSpPr>
        <p:sp>
          <p:nvSpPr>
            <p:cNvPr id="23571" name="圆角矩形 20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72" name="组合 30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161" y="207448"/>
              <a:ext cx="560643" cy="5545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74" name="矩形 36"/>
          <p:cNvSpPr>
            <a:spLocks noChangeArrowheads="1"/>
          </p:cNvSpPr>
          <p:nvPr/>
        </p:nvSpPr>
        <p:spPr bwMode="auto">
          <a:xfrm>
            <a:off x="6429375" y="1339386"/>
            <a:ext cx="561534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29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8" grpId="0" animBg="1"/>
      <p:bldP spid="235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621063" y="2492941"/>
            <a:ext cx="2506346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6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146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567250" y="3710661"/>
            <a:ext cx="4143672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567250" y="2842831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567250" y="37904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11657" y="379048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567250" y="41649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711657" y="416491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0863" y="1762942"/>
            <a:ext cx="2209314" cy="370676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721334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8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4286251" y="298041"/>
            <a:ext cx="4286250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8"/>
          <p:cNvSpPr txBox="1"/>
          <p:nvPr/>
        </p:nvSpPr>
        <p:spPr>
          <a:xfrm>
            <a:off x="4667250" y="861489"/>
            <a:ext cx="35242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96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PRESENTATION_TITLE" val="bt23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14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56748"/>
      </a:accent1>
      <a:accent2>
        <a:srgbClr val="F89748"/>
      </a:accent2>
      <a:accent3>
        <a:srgbClr val="7F9B80"/>
      </a:accent3>
      <a:accent4>
        <a:srgbClr val="EF95A5"/>
      </a:accent4>
      <a:accent5>
        <a:srgbClr val="656748"/>
      </a:accent5>
      <a:accent6>
        <a:srgbClr val="F89748"/>
      </a:accent6>
      <a:hlink>
        <a:srgbClr val="7F9B80"/>
      </a:hlink>
      <a:folHlink>
        <a:srgbClr val="EF95A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4422</Words>
  <Application>Microsoft Office PowerPoint</Application>
  <PresentationFormat>自定义</PresentationFormat>
  <Paragraphs>229</Paragraphs>
  <Slides>21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/>
  <cp:keywords>www.1ppt.com</cp:keywords>
  <cp:lastModifiedBy/>
  <cp:revision>1</cp:revision>
  <dcterms:created xsi:type="dcterms:W3CDTF">2016-11-30T12:52:34Z</dcterms:created>
  <dcterms:modified xsi:type="dcterms:W3CDTF">2018-10-25T13:54:37Z</dcterms:modified>
</cp:coreProperties>
</file>