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3" r:id="rId2"/>
  </p:sldMasterIdLst>
  <p:notesMasterIdLst>
    <p:notesMasterId r:id="rId26"/>
  </p:notesMasterIdLst>
  <p:handoutMasterIdLst>
    <p:handoutMasterId r:id="rId27"/>
  </p:handoutMasterIdLst>
  <p:sldIdLst>
    <p:sldId id="3136" r:id="rId3"/>
    <p:sldId id="3146" r:id="rId4"/>
    <p:sldId id="3142" r:id="rId5"/>
    <p:sldId id="3112" r:id="rId6"/>
    <p:sldId id="3090" r:id="rId7"/>
    <p:sldId id="3113" r:id="rId8"/>
    <p:sldId id="3101" r:id="rId9"/>
    <p:sldId id="3147" r:id="rId10"/>
    <p:sldId id="3098" r:id="rId11"/>
    <p:sldId id="3089" r:id="rId12"/>
    <p:sldId id="3099" r:id="rId13"/>
    <p:sldId id="3097" r:id="rId14"/>
    <p:sldId id="3148" r:id="rId15"/>
    <p:sldId id="3091" r:id="rId16"/>
    <p:sldId id="3092" r:id="rId17"/>
    <p:sldId id="3115" r:id="rId18"/>
    <p:sldId id="3108" r:id="rId19"/>
    <p:sldId id="3149" r:id="rId20"/>
    <p:sldId id="3094" r:id="rId21"/>
    <p:sldId id="3100" r:id="rId22"/>
    <p:sldId id="3096" r:id="rId23"/>
    <p:sldId id="3150" r:id="rId24"/>
    <p:sldId id="315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638419"/>
    <a:srgbClr val="900000"/>
    <a:srgbClr val="C00000"/>
    <a:srgbClr val="106A36"/>
    <a:srgbClr val="E7141A"/>
    <a:srgbClr val="EE000A"/>
    <a:srgbClr val="F5130B"/>
    <a:srgbClr val="00B369"/>
    <a:srgbClr val="1A8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8427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862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8000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516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5077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2617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7207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8925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2284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1516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66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0277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6797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4929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1188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447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5459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2663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7784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136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9088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49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683993" y="70536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2" name="组合 3"/>
          <p:cNvGrpSpPr/>
          <p:nvPr userDrawn="1"/>
        </p:nvGrpSpPr>
        <p:grpSpPr bwMode="auto">
          <a:xfrm flipH="1">
            <a:off x="-1" y="348756"/>
            <a:ext cx="2527264" cy="713220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943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180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439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55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our footer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890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013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475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172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964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258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58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981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42135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1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189502" y="4192389"/>
            <a:ext cx="647974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000" cap="all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Han Fan literary</a:t>
            </a:r>
            <a:endParaRPr lang="zh-CN" altLang="en-US" sz="4000" cap="all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765495" y="3422948"/>
            <a:ext cx="532776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dirty="0" smtClean="0">
                <a:solidFill>
                  <a:srgbClr val="CC66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艺术花卉</a:t>
            </a:r>
            <a:r>
              <a:rPr lang="en-US" altLang="zh-CN" sz="4400" dirty="0" smtClean="0">
                <a:solidFill>
                  <a:srgbClr val="CC66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PPT</a:t>
            </a:r>
            <a:r>
              <a:rPr lang="zh-CN" altLang="en-US" sz="4400" dirty="0" smtClean="0">
                <a:solidFill>
                  <a:srgbClr val="CC66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模板</a:t>
            </a:r>
            <a:endParaRPr lang="zh-CN" altLang="en-US" sz="4400" dirty="0">
              <a:solidFill>
                <a:srgbClr val="CC66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143686" y="5078055"/>
            <a:ext cx="4571378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91423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5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5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  <p:bldP spid="13" grpId="1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6467" y="2392189"/>
            <a:ext cx="12639904" cy="283516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89701" y="2992038"/>
            <a:ext cx="791180" cy="8100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104" y="3249358"/>
            <a:ext cx="330379" cy="295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272" y="2943545"/>
            <a:ext cx="791180" cy="8100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00" y="2923375"/>
            <a:ext cx="791180" cy="8100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697" y="2943545"/>
            <a:ext cx="791180" cy="8100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958" y="2943545"/>
            <a:ext cx="791180" cy="8100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621" y="3196685"/>
            <a:ext cx="303767" cy="303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0" y="3164144"/>
            <a:ext cx="337100" cy="328509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109" tIns="128555" rIns="257109" bIns="12855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1160" y="3194918"/>
            <a:ext cx="296254" cy="307301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911" y="3167147"/>
            <a:ext cx="375275" cy="36284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4359" y="4007437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338" y="4042215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340" y="3974190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614" y="4053179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2348" y="4042215"/>
            <a:ext cx="1654401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03431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6384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95662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07" y="4715489"/>
            <a:ext cx="12857339" cy="25169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290" y="4561860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8" y="4561860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837" y="4561860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3931" y="1565031"/>
            <a:ext cx="10674174" cy="2768971"/>
            <a:chOff x="894415" y="1483855"/>
            <a:chExt cx="10121809" cy="2625683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295670"/>
              <a:ext cx="1781907" cy="178190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670448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660204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1" tIns="53561" rIns="53561" bIns="53561" anchor="ctr"/>
            <a:lstStyle/>
            <a:p>
              <a:pPr algn="just" defTabSz="481991">
                <a:lnSpc>
                  <a:spcPct val="120000"/>
                </a:lnSpc>
                <a:defRPr/>
              </a:pPr>
              <a:endParaRPr lang="es-ES" sz="949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639691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4429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507992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91937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46138" y="1621003"/>
              <a:ext cx="633211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406890" y="1629881"/>
              <a:ext cx="651855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573895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64709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72489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3656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08665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287754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6067813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 Box 3"/>
          <p:cNvSpPr>
            <a:spLocks noChangeArrowheads="1"/>
          </p:cNvSpPr>
          <p:nvPr/>
        </p:nvSpPr>
        <p:spPr bwMode="auto">
          <a:xfrm>
            <a:off x="4718498" y="4353421"/>
            <a:ext cx="4288354" cy="18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defTabSz="964086"/>
            <a:r>
              <a:rPr lang="zh-CN" altLang="en-US" sz="7999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标题文字</a:t>
            </a:r>
            <a:endParaRPr lang="zh-CN" altLang="en-US" sz="7999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7" name="矩形 10"/>
          <p:cNvSpPr>
            <a:spLocks noChangeArrowheads="1"/>
          </p:cNvSpPr>
          <p:nvPr/>
        </p:nvSpPr>
        <p:spPr bwMode="auto">
          <a:xfrm>
            <a:off x="5161402" y="3830923"/>
            <a:ext cx="3845450" cy="4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直接连接符 11"/>
          <p:cNvSpPr>
            <a:spLocks noChangeShapeType="1"/>
          </p:cNvSpPr>
          <p:nvPr/>
        </p:nvSpPr>
        <p:spPr bwMode="auto">
          <a:xfrm>
            <a:off x="3502681" y="4267841"/>
            <a:ext cx="550417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 Box 3"/>
          <p:cNvSpPr>
            <a:spLocks noChangeArrowheads="1"/>
          </p:cNvSpPr>
          <p:nvPr/>
        </p:nvSpPr>
        <p:spPr bwMode="auto">
          <a:xfrm>
            <a:off x="3261022" y="2248173"/>
            <a:ext cx="2153155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13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3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60689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8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784915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数据 3"/>
          <p:cNvSpPr/>
          <p:nvPr/>
        </p:nvSpPr>
        <p:spPr>
          <a:xfrm rot="16200000" flipH="1">
            <a:off x="1393237" y="1947938"/>
            <a:ext cx="708749" cy="279496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10366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1607865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5367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观点一：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0793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5367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5367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流程图: 数据 10"/>
          <p:cNvSpPr/>
          <p:nvPr/>
        </p:nvSpPr>
        <p:spPr>
          <a:xfrm rot="16200000" flipH="1">
            <a:off x="6556995" y="1947938"/>
            <a:ext cx="708749" cy="279496"/>
          </a:xfrm>
          <a:prstGeom prst="flowChartInputOutpu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974123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771623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79123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结论一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4550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9123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9123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1784740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38625846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92773639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 Box 3"/>
          <p:cNvSpPr>
            <a:spLocks noChangeArrowheads="1"/>
          </p:cNvSpPr>
          <p:nvPr/>
        </p:nvSpPr>
        <p:spPr bwMode="auto">
          <a:xfrm>
            <a:off x="4718498" y="4353421"/>
            <a:ext cx="4288354" cy="18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defTabSz="964086"/>
            <a:r>
              <a:rPr lang="zh-CN" altLang="en-US" sz="7999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标题文字</a:t>
            </a:r>
            <a:endParaRPr lang="zh-CN" altLang="en-US" sz="7999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7" name="矩形 10"/>
          <p:cNvSpPr>
            <a:spLocks noChangeArrowheads="1"/>
          </p:cNvSpPr>
          <p:nvPr/>
        </p:nvSpPr>
        <p:spPr bwMode="auto">
          <a:xfrm>
            <a:off x="5161402" y="3830923"/>
            <a:ext cx="3845450" cy="4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直接连接符 11"/>
          <p:cNvSpPr>
            <a:spLocks noChangeShapeType="1"/>
          </p:cNvSpPr>
          <p:nvPr/>
        </p:nvSpPr>
        <p:spPr bwMode="auto">
          <a:xfrm>
            <a:off x="3502681" y="4267841"/>
            <a:ext cx="550417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 Box 3"/>
          <p:cNvSpPr>
            <a:spLocks noChangeArrowheads="1"/>
          </p:cNvSpPr>
          <p:nvPr/>
        </p:nvSpPr>
        <p:spPr bwMode="auto">
          <a:xfrm>
            <a:off x="3261022" y="2248173"/>
            <a:ext cx="2153155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13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3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14140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8" grpId="0" animBg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502055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MH_Number_1"/>
          <p:cNvSpPr/>
          <p:nvPr>
            <p:custDataLst>
              <p:tags r:id="rId1"/>
            </p:custDataLst>
          </p:nvPr>
        </p:nvSpPr>
        <p:spPr>
          <a:xfrm>
            <a:off x="6790172" y="2512364"/>
            <a:ext cx="379577" cy="37957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" name="MH_Entry_1"/>
          <p:cNvSpPr/>
          <p:nvPr>
            <p:custDataLst>
              <p:tags r:id="rId2"/>
            </p:custDataLst>
          </p:nvPr>
        </p:nvSpPr>
        <p:spPr>
          <a:xfrm>
            <a:off x="7407542" y="2554225"/>
            <a:ext cx="2622233" cy="3693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Number_2"/>
          <p:cNvSpPr/>
          <p:nvPr>
            <p:custDataLst>
              <p:tags r:id="rId3"/>
            </p:custDataLst>
          </p:nvPr>
        </p:nvSpPr>
        <p:spPr>
          <a:xfrm>
            <a:off x="5712481" y="3607383"/>
            <a:ext cx="379577" cy="37957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9" name="MH_Entry_2"/>
          <p:cNvSpPr/>
          <p:nvPr>
            <p:custDataLst>
              <p:tags r:id="rId4"/>
            </p:custDataLst>
          </p:nvPr>
        </p:nvSpPr>
        <p:spPr>
          <a:xfrm>
            <a:off x="6329852" y="3649244"/>
            <a:ext cx="2622233" cy="3693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Number_3"/>
          <p:cNvSpPr/>
          <p:nvPr>
            <p:custDataLst>
              <p:tags r:id="rId5"/>
            </p:custDataLst>
          </p:nvPr>
        </p:nvSpPr>
        <p:spPr>
          <a:xfrm>
            <a:off x="4634790" y="4702399"/>
            <a:ext cx="379577" cy="379577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1" name="MH_Entry_3"/>
          <p:cNvSpPr/>
          <p:nvPr>
            <p:custDataLst>
              <p:tags r:id="rId6"/>
            </p:custDataLst>
          </p:nvPr>
        </p:nvSpPr>
        <p:spPr>
          <a:xfrm>
            <a:off x="5252162" y="4744262"/>
            <a:ext cx="2622233" cy="3693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4"/>
          <p:cNvSpPr/>
          <p:nvPr>
            <p:custDataLst>
              <p:tags r:id="rId7"/>
            </p:custDataLst>
          </p:nvPr>
        </p:nvSpPr>
        <p:spPr>
          <a:xfrm>
            <a:off x="3557102" y="5797419"/>
            <a:ext cx="379577" cy="379577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8"/>
            </p:custDataLst>
          </p:nvPr>
        </p:nvSpPr>
        <p:spPr>
          <a:xfrm>
            <a:off x="4174472" y="5839281"/>
            <a:ext cx="2622233" cy="3693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1"/>
          <p:cNvSpPr txBox="1"/>
          <p:nvPr>
            <p:custDataLst>
              <p:tags r:id="rId9"/>
            </p:custDataLst>
          </p:nvPr>
        </p:nvSpPr>
        <p:spPr>
          <a:xfrm>
            <a:off x="3231078" y="2222988"/>
            <a:ext cx="2626041" cy="92333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18" name="MH_Others_2"/>
          <p:cNvSpPr txBox="1"/>
          <p:nvPr>
            <p:custDataLst>
              <p:tags r:id="rId10"/>
            </p:custDataLst>
          </p:nvPr>
        </p:nvSpPr>
        <p:spPr>
          <a:xfrm>
            <a:off x="3379364" y="3308253"/>
            <a:ext cx="2329473" cy="430887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40294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/>
      <p:bldP spid="8" grpId="0" animBg="1"/>
      <p:bldP spid="9" grpId="0"/>
      <p:bldP spid="10" grpId="0" animBg="1"/>
      <p:bldP spid="11" grpId="0"/>
      <p:bldP spid="15" grpId="0" animBg="1"/>
      <p:bldP spid="16" grpId="0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288744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4999532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189502" y="4449397"/>
            <a:ext cx="64797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cap="all" dirty="0" smtClean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cap="all" dirty="0">
              <a:solidFill>
                <a:schemeClr val="accent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765495" y="3956090"/>
            <a:ext cx="532776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bouquet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143686" y="5309973"/>
            <a:ext cx="4571378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21566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  <p:bldP spid="13" grpId="1"/>
      <p:bldP spid="14" grpId="0"/>
      <p:bldP spid="1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838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 Box 3"/>
          <p:cNvSpPr>
            <a:spLocks noChangeArrowheads="1"/>
          </p:cNvSpPr>
          <p:nvPr/>
        </p:nvSpPr>
        <p:spPr bwMode="auto">
          <a:xfrm>
            <a:off x="4718498" y="4353421"/>
            <a:ext cx="4288354" cy="18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defTabSz="964086"/>
            <a:r>
              <a:rPr lang="zh-CN" altLang="en-US" sz="7999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标题文字</a:t>
            </a:r>
            <a:endParaRPr lang="zh-CN" altLang="en-US" sz="7999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7" name="矩形 10"/>
          <p:cNvSpPr>
            <a:spLocks noChangeArrowheads="1"/>
          </p:cNvSpPr>
          <p:nvPr/>
        </p:nvSpPr>
        <p:spPr bwMode="auto">
          <a:xfrm>
            <a:off x="5161402" y="3830923"/>
            <a:ext cx="3845450" cy="4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直接连接符 11"/>
          <p:cNvSpPr>
            <a:spLocks noChangeShapeType="1"/>
          </p:cNvSpPr>
          <p:nvPr/>
        </p:nvSpPr>
        <p:spPr bwMode="auto">
          <a:xfrm>
            <a:off x="3502681" y="4267841"/>
            <a:ext cx="550417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 Box 3"/>
          <p:cNvSpPr>
            <a:spLocks noChangeArrowheads="1"/>
          </p:cNvSpPr>
          <p:nvPr/>
        </p:nvSpPr>
        <p:spPr bwMode="auto">
          <a:xfrm>
            <a:off x="3261023" y="2248173"/>
            <a:ext cx="215315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13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3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85507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8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2410830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4"/>
          <p:cNvSpPr>
            <a:spLocks/>
          </p:cNvSpPr>
          <p:nvPr/>
        </p:nvSpPr>
        <p:spPr bwMode="auto">
          <a:xfrm rot="10800000">
            <a:off x="1643726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4"/>
          <p:cNvSpPr>
            <a:spLocks/>
          </p:cNvSpPr>
          <p:nvPr/>
        </p:nvSpPr>
        <p:spPr bwMode="auto">
          <a:xfrm rot="5400000" flipH="1">
            <a:off x="1903982" y="4006128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 flipH="1">
            <a:off x="3624008" y="3745873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 rot="5400000">
            <a:off x="3884267" y="202584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4"/>
          <p:cNvSpPr>
            <a:spLocks/>
          </p:cNvSpPr>
          <p:nvPr/>
        </p:nvSpPr>
        <p:spPr bwMode="auto">
          <a:xfrm rot="10800000">
            <a:off x="5604293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5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 rot="5400000" flipH="1">
            <a:off x="5864549" y="4006127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1899499" y="2903175"/>
            <a:ext cx="264741" cy="230801"/>
            <a:chOff x="7540014" y="4306907"/>
            <a:chExt cx="389342" cy="339426"/>
          </a:xfrm>
          <a:solidFill>
            <a:schemeClr val="accent1"/>
          </a:solidFill>
        </p:grpSpPr>
        <p:sp>
          <p:nvSpPr>
            <p:cNvPr id="35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3875054" y="4880867"/>
            <a:ext cx="226333" cy="230801"/>
            <a:chOff x="7160655" y="2178006"/>
            <a:chExt cx="379359" cy="386846"/>
          </a:xfrm>
          <a:solidFill>
            <a:schemeClr val="accent3"/>
          </a:solidFill>
        </p:grpSpPr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2242685" y="4505212"/>
            <a:ext cx="262159" cy="230801"/>
            <a:chOff x="6040049" y="4182118"/>
            <a:chExt cx="521619" cy="459224"/>
          </a:xfrm>
          <a:solidFill>
            <a:schemeClr val="accent2"/>
          </a:solidFill>
        </p:grpSpPr>
        <p:sp>
          <p:nvSpPr>
            <p:cNvPr id="51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Freeform 21"/>
          <p:cNvSpPr>
            <a:spLocks noChangeAspect="1" noEditPoints="1"/>
          </p:cNvSpPr>
          <p:nvPr/>
        </p:nvSpPr>
        <p:spPr bwMode="auto">
          <a:xfrm>
            <a:off x="4219781" y="3257644"/>
            <a:ext cx="259273" cy="230801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49"/>
          <p:cNvSpPr>
            <a:spLocks noChangeAspect="1" noEditPoints="1"/>
          </p:cNvSpPr>
          <p:nvPr/>
        </p:nvSpPr>
        <p:spPr bwMode="auto">
          <a:xfrm>
            <a:off x="6198683" y="4501210"/>
            <a:ext cx="270988" cy="230801"/>
          </a:xfrm>
          <a:custGeom>
            <a:avLst/>
            <a:gdLst>
              <a:gd name="T0" fmla="*/ 182 w 400"/>
              <a:gd name="T1" fmla="*/ 180 h 340"/>
              <a:gd name="T2" fmla="*/ 218 w 400"/>
              <a:gd name="T3" fmla="*/ 180 h 340"/>
              <a:gd name="T4" fmla="*/ 218 w 400"/>
              <a:gd name="T5" fmla="*/ 220 h 340"/>
              <a:gd name="T6" fmla="*/ 400 w 400"/>
              <a:gd name="T7" fmla="*/ 220 h 340"/>
              <a:gd name="T8" fmla="*/ 396 w 400"/>
              <a:gd name="T9" fmla="*/ 103 h 340"/>
              <a:gd name="T10" fmla="*/ 356 w 400"/>
              <a:gd name="T11" fmla="*/ 60 h 340"/>
              <a:gd name="T12" fmla="*/ 292 w 400"/>
              <a:gd name="T13" fmla="*/ 60 h 340"/>
              <a:gd name="T14" fmla="*/ 268 w 400"/>
              <a:gd name="T15" fmla="*/ 15 h 340"/>
              <a:gd name="T16" fmla="*/ 244 w 400"/>
              <a:gd name="T17" fmla="*/ 0 h 340"/>
              <a:gd name="T18" fmla="*/ 155 w 400"/>
              <a:gd name="T19" fmla="*/ 0 h 340"/>
              <a:gd name="T20" fmla="*/ 132 w 400"/>
              <a:gd name="T21" fmla="*/ 15 h 340"/>
              <a:gd name="T22" fmla="*/ 108 w 400"/>
              <a:gd name="T23" fmla="*/ 60 h 340"/>
              <a:gd name="T24" fmla="*/ 44 w 400"/>
              <a:gd name="T25" fmla="*/ 60 h 340"/>
              <a:gd name="T26" fmla="*/ 4 w 400"/>
              <a:gd name="T27" fmla="*/ 103 h 340"/>
              <a:gd name="T28" fmla="*/ 0 w 400"/>
              <a:gd name="T29" fmla="*/ 220 h 340"/>
              <a:gd name="T30" fmla="*/ 182 w 400"/>
              <a:gd name="T31" fmla="*/ 220 h 340"/>
              <a:gd name="T32" fmla="*/ 182 w 400"/>
              <a:gd name="T33" fmla="*/ 180 h 340"/>
              <a:gd name="T34" fmla="*/ 153 w 400"/>
              <a:gd name="T35" fmla="*/ 38 h 340"/>
              <a:gd name="T36" fmla="*/ 169 w 400"/>
              <a:gd name="T37" fmla="*/ 28 h 340"/>
              <a:gd name="T38" fmla="*/ 230 w 400"/>
              <a:gd name="T39" fmla="*/ 28 h 340"/>
              <a:gd name="T40" fmla="*/ 247 w 400"/>
              <a:gd name="T41" fmla="*/ 38 h 340"/>
              <a:gd name="T42" fmla="*/ 258 w 400"/>
              <a:gd name="T43" fmla="*/ 60 h 340"/>
              <a:gd name="T44" fmla="*/ 141 w 400"/>
              <a:gd name="T45" fmla="*/ 60 h 340"/>
              <a:gd name="T46" fmla="*/ 153 w 400"/>
              <a:gd name="T47" fmla="*/ 38 h 340"/>
              <a:gd name="T48" fmla="*/ 218 w 400"/>
              <a:gd name="T49" fmla="*/ 280 h 340"/>
              <a:gd name="T50" fmla="*/ 182 w 400"/>
              <a:gd name="T51" fmla="*/ 280 h 340"/>
              <a:gd name="T52" fmla="*/ 182 w 400"/>
              <a:gd name="T53" fmla="*/ 240 h 340"/>
              <a:gd name="T54" fmla="*/ 10 w 400"/>
              <a:gd name="T55" fmla="*/ 240 h 340"/>
              <a:gd name="T56" fmla="*/ 14 w 400"/>
              <a:gd name="T57" fmla="*/ 306 h 340"/>
              <a:gd name="T58" fmla="*/ 50 w 400"/>
              <a:gd name="T59" fmla="*/ 340 h 340"/>
              <a:gd name="T60" fmla="*/ 350 w 400"/>
              <a:gd name="T61" fmla="*/ 340 h 340"/>
              <a:gd name="T62" fmla="*/ 386 w 400"/>
              <a:gd name="T63" fmla="*/ 306 h 340"/>
              <a:gd name="T64" fmla="*/ 390 w 400"/>
              <a:gd name="T65" fmla="*/ 240 h 340"/>
              <a:gd name="T66" fmla="*/ 218 w 400"/>
              <a:gd name="T67" fmla="*/ 240 h 340"/>
              <a:gd name="T68" fmla="*/ 218 w 400"/>
              <a:gd name="T69" fmla="*/ 28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340">
                <a:moveTo>
                  <a:pt x="182" y="180"/>
                </a:moveTo>
                <a:cubicBezTo>
                  <a:pt x="218" y="180"/>
                  <a:pt x="218" y="180"/>
                  <a:pt x="218" y="18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400" y="220"/>
                  <a:pt x="397" y="131"/>
                  <a:pt x="396" y="103"/>
                </a:cubicBezTo>
                <a:cubicBezTo>
                  <a:pt x="395" y="76"/>
                  <a:pt x="385" y="60"/>
                  <a:pt x="356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82" y="41"/>
                  <a:pt x="271" y="21"/>
                  <a:pt x="268" y="15"/>
                </a:cubicBezTo>
                <a:cubicBezTo>
                  <a:pt x="261" y="2"/>
                  <a:pt x="259" y="0"/>
                  <a:pt x="24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41" y="0"/>
                  <a:pt x="138" y="2"/>
                  <a:pt x="132" y="15"/>
                </a:cubicBezTo>
                <a:cubicBezTo>
                  <a:pt x="129" y="21"/>
                  <a:pt x="118" y="41"/>
                  <a:pt x="108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14" y="60"/>
                  <a:pt x="5" y="76"/>
                  <a:pt x="4" y="103"/>
                </a:cubicBezTo>
                <a:cubicBezTo>
                  <a:pt x="3" y="129"/>
                  <a:pt x="0" y="220"/>
                  <a:pt x="0" y="220"/>
                </a:cubicBezTo>
                <a:cubicBezTo>
                  <a:pt x="182" y="220"/>
                  <a:pt x="182" y="220"/>
                  <a:pt x="182" y="220"/>
                </a:cubicBezTo>
                <a:lnTo>
                  <a:pt x="182" y="180"/>
                </a:lnTo>
                <a:close/>
                <a:moveTo>
                  <a:pt x="153" y="38"/>
                </a:moveTo>
                <a:cubicBezTo>
                  <a:pt x="157" y="30"/>
                  <a:pt x="159" y="28"/>
                  <a:pt x="169" y="28"/>
                </a:cubicBezTo>
                <a:cubicBezTo>
                  <a:pt x="230" y="28"/>
                  <a:pt x="230" y="28"/>
                  <a:pt x="230" y="28"/>
                </a:cubicBezTo>
                <a:cubicBezTo>
                  <a:pt x="241" y="28"/>
                  <a:pt x="242" y="30"/>
                  <a:pt x="247" y="38"/>
                </a:cubicBezTo>
                <a:cubicBezTo>
                  <a:pt x="248" y="41"/>
                  <a:pt x="253" y="50"/>
                  <a:pt x="258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6" y="50"/>
                  <a:pt x="151" y="41"/>
                  <a:pt x="153" y="38"/>
                </a:cubicBezTo>
                <a:close/>
                <a:moveTo>
                  <a:pt x="218" y="280"/>
                </a:moveTo>
                <a:cubicBezTo>
                  <a:pt x="182" y="280"/>
                  <a:pt x="182" y="280"/>
                  <a:pt x="182" y="28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0" y="240"/>
                  <a:pt x="10" y="240"/>
                  <a:pt x="10" y="240"/>
                </a:cubicBezTo>
                <a:cubicBezTo>
                  <a:pt x="10" y="240"/>
                  <a:pt x="12" y="276"/>
                  <a:pt x="14" y="306"/>
                </a:cubicBezTo>
                <a:cubicBezTo>
                  <a:pt x="14" y="319"/>
                  <a:pt x="18" y="340"/>
                  <a:pt x="50" y="340"/>
                </a:cubicBezTo>
                <a:cubicBezTo>
                  <a:pt x="350" y="340"/>
                  <a:pt x="350" y="340"/>
                  <a:pt x="350" y="340"/>
                </a:cubicBezTo>
                <a:cubicBezTo>
                  <a:pt x="381" y="340"/>
                  <a:pt x="385" y="319"/>
                  <a:pt x="386" y="306"/>
                </a:cubicBezTo>
                <a:cubicBezTo>
                  <a:pt x="388" y="275"/>
                  <a:pt x="390" y="240"/>
                  <a:pt x="390" y="240"/>
                </a:cubicBezTo>
                <a:cubicBezTo>
                  <a:pt x="218" y="240"/>
                  <a:pt x="218" y="240"/>
                  <a:pt x="218" y="240"/>
                </a:cubicBezTo>
                <a:lnTo>
                  <a:pt x="218" y="28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6"/>
          <p:cNvSpPr>
            <a:spLocks noChangeAspect="1" noEditPoints="1"/>
          </p:cNvSpPr>
          <p:nvPr/>
        </p:nvSpPr>
        <p:spPr bwMode="auto">
          <a:xfrm>
            <a:off x="5839823" y="2904872"/>
            <a:ext cx="230259" cy="230801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2216953" y="288875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1930340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142403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3849754" y="2893890"/>
            <a:ext cx="1064191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6114496" y="289101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890905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7538982" y="2231504"/>
            <a:ext cx="1593794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7538983" y="2496953"/>
            <a:ext cx="3580452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38981" y="3299239"/>
            <a:ext cx="3580453" cy="254310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3884679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533265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3959827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 Box 3"/>
          <p:cNvSpPr>
            <a:spLocks noChangeArrowheads="1"/>
          </p:cNvSpPr>
          <p:nvPr/>
        </p:nvSpPr>
        <p:spPr bwMode="auto">
          <a:xfrm>
            <a:off x="4718498" y="4353421"/>
            <a:ext cx="4288354" cy="18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defTabSz="964086"/>
            <a:r>
              <a:rPr lang="zh-CN" altLang="en-US" sz="7999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标题文字</a:t>
            </a:r>
            <a:endParaRPr lang="zh-CN" altLang="en-US" sz="7999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7" name="矩形 10"/>
          <p:cNvSpPr>
            <a:spLocks noChangeArrowheads="1"/>
          </p:cNvSpPr>
          <p:nvPr/>
        </p:nvSpPr>
        <p:spPr bwMode="auto">
          <a:xfrm>
            <a:off x="5161402" y="3830923"/>
            <a:ext cx="3845450" cy="4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直接连接符 11"/>
          <p:cNvSpPr>
            <a:spLocks noChangeShapeType="1"/>
          </p:cNvSpPr>
          <p:nvPr/>
        </p:nvSpPr>
        <p:spPr bwMode="auto">
          <a:xfrm>
            <a:off x="3502681" y="4267841"/>
            <a:ext cx="550417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 Box 3"/>
          <p:cNvSpPr>
            <a:spLocks noChangeArrowheads="1"/>
          </p:cNvSpPr>
          <p:nvPr/>
        </p:nvSpPr>
        <p:spPr bwMode="auto">
          <a:xfrm>
            <a:off x="3261022" y="2248173"/>
            <a:ext cx="2153155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13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3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23745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8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6912634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4991F412-1663-46B5-A72C-126F6FEEF0B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663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7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4B022"/>
      </a:accent1>
      <a:accent2>
        <a:srgbClr val="D9D9D9"/>
      </a:accent2>
      <a:accent3>
        <a:srgbClr val="84B022"/>
      </a:accent3>
      <a:accent4>
        <a:srgbClr val="D9D9D9"/>
      </a:accent4>
      <a:accent5>
        <a:srgbClr val="84B022"/>
      </a:accent5>
      <a:accent6>
        <a:srgbClr val="D9D9D9"/>
      </a:accent6>
      <a:hlink>
        <a:srgbClr val="84B022"/>
      </a:hlink>
      <a:folHlink>
        <a:srgbClr val="D9D9D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3394</Words>
  <Application>Microsoft Office PowerPoint</Application>
  <PresentationFormat>自定义</PresentationFormat>
  <Paragraphs>226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精美花卉</dc:title>
  <dc:creator/>
  <cp:keywords>www.1ppt.com</cp:keywords>
  <cp:lastModifiedBy/>
  <cp:revision>1</cp:revision>
  <dcterms:created xsi:type="dcterms:W3CDTF">2016-10-17T14:00:15Z</dcterms:created>
  <dcterms:modified xsi:type="dcterms:W3CDTF">2018-10-27T05:40:52Z</dcterms:modified>
</cp:coreProperties>
</file>