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78" r:id="rId3"/>
    <p:sldId id="3171" r:id="rId4"/>
    <p:sldId id="3172" r:id="rId5"/>
    <p:sldId id="3107" r:id="rId6"/>
    <p:sldId id="3140" r:id="rId7"/>
    <p:sldId id="3105" r:id="rId8"/>
    <p:sldId id="3110" r:id="rId9"/>
    <p:sldId id="3173" r:id="rId10"/>
    <p:sldId id="3116" r:id="rId11"/>
    <p:sldId id="3142" r:id="rId12"/>
    <p:sldId id="3111" r:id="rId13"/>
    <p:sldId id="3108" r:id="rId14"/>
    <p:sldId id="3174" r:id="rId15"/>
    <p:sldId id="3148" r:id="rId16"/>
    <p:sldId id="3106" r:id="rId17"/>
    <p:sldId id="3141" r:id="rId18"/>
    <p:sldId id="3115" r:id="rId19"/>
    <p:sldId id="3175" r:id="rId20"/>
    <p:sldId id="3104" r:id="rId21"/>
    <p:sldId id="3138" r:id="rId22"/>
    <p:sldId id="3114" r:id="rId23"/>
    <p:sldId id="3179" r:id="rId24"/>
    <p:sldId id="318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17" autoAdjust="0"/>
    <p:restoredTop sz="93031" autoAdjust="0"/>
  </p:normalViewPr>
  <p:slideViewPr>
    <p:cSldViewPr>
      <p:cViewPr>
        <p:scale>
          <a:sx n="50" d="100"/>
          <a:sy n="50" d="100"/>
        </p:scale>
        <p:origin x="-420" y="-150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429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115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721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77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627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891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663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272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88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393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107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047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065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375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30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9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301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584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85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642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37892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112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39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4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0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0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3" r:id="rId2"/>
    <p:sldLayoutId id="214748395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894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3289" y="880021"/>
            <a:ext cx="3319741" cy="4125289"/>
          </a:xfrm>
          <a:custGeom>
            <a:avLst/>
            <a:gdLst>
              <a:gd name="T0" fmla="*/ 536 w 536"/>
              <a:gd name="T1" fmla="*/ 0 h 1848"/>
              <a:gd name="T2" fmla="*/ 536 w 536"/>
              <a:gd name="T3" fmla="*/ 1848 h 1848"/>
              <a:gd name="T4" fmla="*/ 0 w 536"/>
              <a:gd name="T5" fmla="*/ 1609 h 1848"/>
              <a:gd name="T6" fmla="*/ 0 w 536"/>
              <a:gd name="T7" fmla="*/ 239 h 1848"/>
              <a:gd name="T8" fmla="*/ 536 w 536"/>
              <a:gd name="T9" fmla="*/ 0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6" h="1848">
                <a:moveTo>
                  <a:pt x="536" y="0"/>
                </a:moveTo>
                <a:lnTo>
                  <a:pt x="536" y="1848"/>
                </a:lnTo>
                <a:lnTo>
                  <a:pt x="0" y="1609"/>
                </a:lnTo>
                <a:lnTo>
                  <a:pt x="0" y="239"/>
                </a:lnTo>
                <a:lnTo>
                  <a:pt x="536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0292165" y="1047095"/>
            <a:ext cx="2566585" cy="4125289"/>
          </a:xfrm>
          <a:custGeom>
            <a:avLst/>
            <a:gdLst>
              <a:gd name="T0" fmla="*/ 0 w 536"/>
              <a:gd name="T1" fmla="*/ 0 h 1848"/>
              <a:gd name="T2" fmla="*/ 536 w 536"/>
              <a:gd name="T3" fmla="*/ 239 h 1848"/>
              <a:gd name="T4" fmla="*/ 536 w 536"/>
              <a:gd name="T5" fmla="*/ 1609 h 1848"/>
              <a:gd name="T6" fmla="*/ 0 w 536"/>
              <a:gd name="T7" fmla="*/ 1848 h 1848"/>
              <a:gd name="T8" fmla="*/ 0 w 536"/>
              <a:gd name="T9" fmla="*/ 0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6" h="1848">
                <a:moveTo>
                  <a:pt x="0" y="0"/>
                </a:moveTo>
                <a:lnTo>
                  <a:pt x="536" y="239"/>
                </a:lnTo>
                <a:lnTo>
                  <a:pt x="536" y="1609"/>
                </a:lnTo>
                <a:lnTo>
                  <a:pt x="0" y="184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333031" y="859582"/>
            <a:ext cx="3096343" cy="4312802"/>
          </a:xfrm>
          <a:custGeom>
            <a:avLst/>
            <a:gdLst>
              <a:gd name="T0" fmla="*/ 0 w 1241"/>
              <a:gd name="T1" fmla="*/ 0 h 1932"/>
              <a:gd name="T2" fmla="*/ 1241 w 1241"/>
              <a:gd name="T3" fmla="*/ 132 h 1932"/>
              <a:gd name="T4" fmla="*/ 1241 w 1241"/>
              <a:gd name="T5" fmla="*/ 1680 h 1932"/>
              <a:gd name="T6" fmla="*/ 0 w 1241"/>
              <a:gd name="T7" fmla="*/ 1932 h 1932"/>
              <a:gd name="T8" fmla="*/ 0 w 1241"/>
              <a:gd name="T9" fmla="*/ 0 h 1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1" h="1932">
                <a:moveTo>
                  <a:pt x="0" y="0"/>
                </a:moveTo>
                <a:lnTo>
                  <a:pt x="1241" y="132"/>
                </a:lnTo>
                <a:lnTo>
                  <a:pt x="1241" y="1680"/>
                </a:lnTo>
                <a:lnTo>
                  <a:pt x="0" y="193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429375" y="1179845"/>
            <a:ext cx="3862790" cy="4312802"/>
          </a:xfrm>
          <a:custGeom>
            <a:avLst/>
            <a:gdLst>
              <a:gd name="T0" fmla="*/ 1242 w 1242"/>
              <a:gd name="T1" fmla="*/ 0 h 1932"/>
              <a:gd name="T2" fmla="*/ 1242 w 1242"/>
              <a:gd name="T3" fmla="*/ 1932 h 1932"/>
              <a:gd name="T4" fmla="*/ 0 w 1242"/>
              <a:gd name="T5" fmla="*/ 1681 h 1932"/>
              <a:gd name="T6" fmla="*/ 0 w 1242"/>
              <a:gd name="T7" fmla="*/ 133 h 1932"/>
              <a:gd name="T8" fmla="*/ 1242 w 1242"/>
              <a:gd name="T9" fmla="*/ 0 h 1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2" h="1932">
                <a:moveTo>
                  <a:pt x="1242" y="0"/>
                </a:moveTo>
                <a:lnTo>
                  <a:pt x="1242" y="1932"/>
                </a:lnTo>
                <a:lnTo>
                  <a:pt x="0" y="1681"/>
                </a:lnTo>
                <a:lnTo>
                  <a:pt x="0" y="133"/>
                </a:lnTo>
                <a:lnTo>
                  <a:pt x="1242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244799" y="5489545"/>
            <a:ext cx="95730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accent5">
                    <a:lumMod val="50000"/>
                  </a:schemeClr>
                </a:solidFill>
              </a:rPr>
              <a:t>农业招商农产品宣传</a:t>
            </a:r>
            <a:r>
              <a:rPr lang="en-US" altLang="zh-CN" sz="4800" dirty="0" smtClean="0">
                <a:solidFill>
                  <a:schemeClr val="accent5">
                    <a:lumMod val="50000"/>
                  </a:schemeClr>
                </a:solidFill>
              </a:rPr>
              <a:t>PPT</a:t>
            </a:r>
            <a:endParaRPr lang="zh-CN" altLang="en-US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文本框 19"/>
          <p:cNvSpPr txBox="1"/>
          <p:nvPr/>
        </p:nvSpPr>
        <p:spPr bwMode="auto">
          <a:xfrm>
            <a:off x="2873633" y="6496645"/>
            <a:ext cx="62920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适用于农业招商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农产品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农产品宣传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2000" cap="all" spc="31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849192" y="6280621"/>
            <a:ext cx="81805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Agricultural investment promotion propaganda PPT of agricultural products</a:t>
            </a:r>
            <a:endParaRPr lang="zh-CN" altLang="en-US" sz="1200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9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50"/>
                            </p:stCondLst>
                            <p:childTnLst>
                              <p:par>
                                <p:cTn id="4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1" animBg="1"/>
      <p:bldP spid="8" grpId="1" animBg="1"/>
      <p:bldP spid="9" grpId="1" animBg="1"/>
      <p:bldP spid="10" grpId="0"/>
      <p:bldP spid="10" grpId="1"/>
      <p:bldP spid="11" grpId="0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98062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86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6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98062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08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444" y="1312354"/>
            <a:ext cx="2524081" cy="20689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582022" y="1744349"/>
            <a:ext cx="1210439" cy="707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388122" y="2452148"/>
            <a:ext cx="1598239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CONTENTS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03452" y="3844837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695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11784" y="3844837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695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20117" y="3844837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695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122615" y="3844837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695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3647968" y="3936664"/>
            <a:ext cx="12422" cy="90677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158142" y="3936664"/>
            <a:ext cx="12422" cy="90677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615553" y="3936664"/>
            <a:ext cx="12422" cy="90677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583867" y="3936664"/>
            <a:ext cx="12422" cy="90677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2200895" y="3936664"/>
            <a:ext cx="12422" cy="9067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474823" y="5327602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0875" y="5696889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0" name="矩形 29"/>
          <p:cNvSpPr/>
          <p:nvPr/>
        </p:nvSpPr>
        <p:spPr>
          <a:xfrm>
            <a:off x="4402390" y="5327602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868441" y="5696889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2" name="矩形 31"/>
          <p:cNvSpPr/>
          <p:nvPr/>
        </p:nvSpPr>
        <p:spPr>
          <a:xfrm>
            <a:off x="7302250" y="5327602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68301" y="5696889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4" name="矩形 33"/>
          <p:cNvSpPr/>
          <p:nvPr/>
        </p:nvSpPr>
        <p:spPr>
          <a:xfrm>
            <a:off x="10155934" y="5327602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21986" y="5696889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34178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3" grpId="0"/>
      <p:bldP spid="16" grpId="0"/>
      <p:bldP spid="17" grpId="0"/>
      <p:bldP spid="19" grpId="0"/>
      <p:bldP spid="21" grpId="0"/>
      <p:bldP spid="22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3289" y="880021"/>
            <a:ext cx="3319741" cy="4125289"/>
          </a:xfrm>
          <a:custGeom>
            <a:avLst/>
            <a:gdLst>
              <a:gd name="T0" fmla="*/ 536 w 536"/>
              <a:gd name="T1" fmla="*/ 0 h 1848"/>
              <a:gd name="T2" fmla="*/ 536 w 536"/>
              <a:gd name="T3" fmla="*/ 1848 h 1848"/>
              <a:gd name="T4" fmla="*/ 0 w 536"/>
              <a:gd name="T5" fmla="*/ 1609 h 1848"/>
              <a:gd name="T6" fmla="*/ 0 w 536"/>
              <a:gd name="T7" fmla="*/ 239 h 1848"/>
              <a:gd name="T8" fmla="*/ 536 w 536"/>
              <a:gd name="T9" fmla="*/ 0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6" h="1848">
                <a:moveTo>
                  <a:pt x="536" y="0"/>
                </a:moveTo>
                <a:lnTo>
                  <a:pt x="536" y="1848"/>
                </a:lnTo>
                <a:lnTo>
                  <a:pt x="0" y="1609"/>
                </a:lnTo>
                <a:lnTo>
                  <a:pt x="0" y="239"/>
                </a:lnTo>
                <a:lnTo>
                  <a:pt x="536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0292165" y="1047095"/>
            <a:ext cx="2566585" cy="4125289"/>
          </a:xfrm>
          <a:custGeom>
            <a:avLst/>
            <a:gdLst>
              <a:gd name="T0" fmla="*/ 0 w 536"/>
              <a:gd name="T1" fmla="*/ 0 h 1848"/>
              <a:gd name="T2" fmla="*/ 536 w 536"/>
              <a:gd name="T3" fmla="*/ 239 h 1848"/>
              <a:gd name="T4" fmla="*/ 536 w 536"/>
              <a:gd name="T5" fmla="*/ 1609 h 1848"/>
              <a:gd name="T6" fmla="*/ 0 w 536"/>
              <a:gd name="T7" fmla="*/ 1848 h 1848"/>
              <a:gd name="T8" fmla="*/ 0 w 536"/>
              <a:gd name="T9" fmla="*/ 0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6" h="1848">
                <a:moveTo>
                  <a:pt x="0" y="0"/>
                </a:moveTo>
                <a:lnTo>
                  <a:pt x="536" y="239"/>
                </a:lnTo>
                <a:lnTo>
                  <a:pt x="536" y="1609"/>
                </a:lnTo>
                <a:lnTo>
                  <a:pt x="0" y="184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333031" y="859582"/>
            <a:ext cx="3096343" cy="4312802"/>
          </a:xfrm>
          <a:custGeom>
            <a:avLst/>
            <a:gdLst>
              <a:gd name="T0" fmla="*/ 0 w 1241"/>
              <a:gd name="T1" fmla="*/ 0 h 1932"/>
              <a:gd name="T2" fmla="*/ 1241 w 1241"/>
              <a:gd name="T3" fmla="*/ 132 h 1932"/>
              <a:gd name="T4" fmla="*/ 1241 w 1241"/>
              <a:gd name="T5" fmla="*/ 1680 h 1932"/>
              <a:gd name="T6" fmla="*/ 0 w 1241"/>
              <a:gd name="T7" fmla="*/ 1932 h 1932"/>
              <a:gd name="T8" fmla="*/ 0 w 1241"/>
              <a:gd name="T9" fmla="*/ 0 h 1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1" h="1932">
                <a:moveTo>
                  <a:pt x="0" y="0"/>
                </a:moveTo>
                <a:lnTo>
                  <a:pt x="1241" y="132"/>
                </a:lnTo>
                <a:lnTo>
                  <a:pt x="1241" y="1680"/>
                </a:lnTo>
                <a:lnTo>
                  <a:pt x="0" y="193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429375" y="1179845"/>
            <a:ext cx="3862790" cy="4312802"/>
          </a:xfrm>
          <a:custGeom>
            <a:avLst/>
            <a:gdLst>
              <a:gd name="T0" fmla="*/ 1242 w 1242"/>
              <a:gd name="T1" fmla="*/ 0 h 1932"/>
              <a:gd name="T2" fmla="*/ 1242 w 1242"/>
              <a:gd name="T3" fmla="*/ 1932 h 1932"/>
              <a:gd name="T4" fmla="*/ 0 w 1242"/>
              <a:gd name="T5" fmla="*/ 1681 h 1932"/>
              <a:gd name="T6" fmla="*/ 0 w 1242"/>
              <a:gd name="T7" fmla="*/ 133 h 1932"/>
              <a:gd name="T8" fmla="*/ 1242 w 1242"/>
              <a:gd name="T9" fmla="*/ 0 h 1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2" h="1932">
                <a:moveTo>
                  <a:pt x="1242" y="0"/>
                </a:moveTo>
                <a:lnTo>
                  <a:pt x="1242" y="1932"/>
                </a:lnTo>
                <a:lnTo>
                  <a:pt x="0" y="1681"/>
                </a:lnTo>
                <a:lnTo>
                  <a:pt x="0" y="133"/>
                </a:lnTo>
                <a:lnTo>
                  <a:pt x="1242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642849" y="5489545"/>
            <a:ext cx="95730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5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感谢聆听 批评指导</a:t>
            </a:r>
            <a:endParaRPr lang="zh-CN" altLang="en-US" sz="5400" dirty="0">
              <a:solidFill>
                <a:schemeClr val="accent5">
                  <a:lumMod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" name="文本框 19"/>
          <p:cNvSpPr txBox="1"/>
          <p:nvPr/>
        </p:nvSpPr>
        <p:spPr bwMode="auto">
          <a:xfrm>
            <a:off x="3283352" y="6718140"/>
            <a:ext cx="6292046" cy="41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altLang="zh-CN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适用于农业招商</a:t>
            </a:r>
            <a:r>
              <a:rPr lang="en-US" altLang="zh-CN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农产品</a:t>
            </a:r>
            <a:r>
              <a:rPr lang="en-US" altLang="zh-CN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农产品宣传</a:t>
            </a:r>
            <a:r>
              <a:rPr lang="en-US" altLang="zh-CN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2109" b="1" cap="all" spc="31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39084" y="6351351"/>
            <a:ext cx="81805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Agricultural investment promotion propaganda PPT of agricultural products</a:t>
            </a:r>
            <a:endParaRPr lang="zh-CN" altLang="en-US" sz="1200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03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8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50"/>
                            </p:stCondLst>
                            <p:childTnLst>
                              <p:par>
                                <p:cTn id="4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0" grpId="1"/>
      <p:bldP spid="11" grpId="0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69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795971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09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1925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1100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3513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2688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98062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30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1C4BE96-95F6-4AAC-AABC-1B94D8EF851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50.pptx"/>
</p:tagLst>
</file>

<file path=ppt/theme/theme1.xml><?xml version="1.0" encoding="utf-8"?>
<a:theme xmlns:a="http://schemas.openxmlformats.org/drawingml/2006/main" name="第一PPT，www.1ppt.com">
  <a:themeElements>
    <a:clrScheme name="自定义 1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A55F"/>
      </a:accent1>
      <a:accent2>
        <a:srgbClr val="5A5A5A"/>
      </a:accent2>
      <a:accent3>
        <a:srgbClr val="15A55F"/>
      </a:accent3>
      <a:accent4>
        <a:srgbClr val="5A5A5A"/>
      </a:accent4>
      <a:accent5>
        <a:srgbClr val="15A55F"/>
      </a:accent5>
      <a:accent6>
        <a:srgbClr val="5A5A5A"/>
      </a:accent6>
      <a:hlink>
        <a:srgbClr val="15A55F"/>
      </a:hlink>
      <a:folHlink>
        <a:srgbClr val="5A5A5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5602</Words>
  <Application>Microsoft Office PowerPoint</Application>
  <PresentationFormat>自定义</PresentationFormat>
  <Paragraphs>216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</dc:title>
  <dc:creator/>
  <cp:keywords>www.1ppt.com</cp:keywords>
  <cp:lastModifiedBy/>
  <cp:revision>1</cp:revision>
  <dcterms:created xsi:type="dcterms:W3CDTF">2016-10-17T14:00:15Z</dcterms:created>
  <dcterms:modified xsi:type="dcterms:W3CDTF">2018-10-27T02:53:03Z</dcterms:modified>
</cp:coreProperties>
</file>