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220" r:id="rId3"/>
    <p:sldId id="3213" r:id="rId4"/>
    <p:sldId id="3214" r:id="rId5"/>
    <p:sldId id="3177" r:id="rId6"/>
    <p:sldId id="3172" r:id="rId7"/>
    <p:sldId id="3170" r:id="rId8"/>
    <p:sldId id="3149" r:id="rId9"/>
    <p:sldId id="3215" r:id="rId10"/>
    <p:sldId id="3176" r:id="rId11"/>
    <p:sldId id="3168" r:id="rId12"/>
    <p:sldId id="3180" r:id="rId13"/>
    <p:sldId id="3179" r:id="rId14"/>
    <p:sldId id="3216" r:id="rId15"/>
    <p:sldId id="3175" r:id="rId16"/>
    <p:sldId id="3171" r:id="rId17"/>
    <p:sldId id="3173" r:id="rId18"/>
    <p:sldId id="3178" r:id="rId19"/>
    <p:sldId id="3217" r:id="rId20"/>
    <p:sldId id="3181" r:id="rId21"/>
    <p:sldId id="3169" r:id="rId22"/>
    <p:sldId id="3174" r:id="rId23"/>
    <p:sldId id="3221" r:id="rId24"/>
    <p:sldId id="322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9EB6"/>
    <a:srgbClr val="004236"/>
    <a:srgbClr val="169274"/>
    <a:srgbClr val="60AEA9"/>
    <a:srgbClr val="84004C"/>
    <a:srgbClr val="8B2FC3"/>
    <a:srgbClr val="C9247B"/>
    <a:srgbClr val="F3C5BE"/>
    <a:srgbClr val="00B369"/>
    <a:srgbClr val="1A8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14" y="-153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3712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585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735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68980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3357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7316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72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6586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0709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173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6377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987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" y="5789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31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64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516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" y="5789"/>
            <a:ext cx="12855388" cy="7221071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3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8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48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22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592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0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193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504699" y="3575436"/>
            <a:ext cx="624937" cy="624937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27840" y="1470138"/>
            <a:ext cx="624937" cy="62493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32075" y="3772981"/>
            <a:ext cx="462080" cy="462079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85716" y="3466996"/>
            <a:ext cx="922774" cy="9227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17850" y="1160645"/>
            <a:ext cx="397040" cy="3970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72199" y="511845"/>
            <a:ext cx="483277" cy="4832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57665" y="2695521"/>
            <a:ext cx="307091" cy="307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290565" y="3185748"/>
            <a:ext cx="1404314" cy="140431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57819" y="1505868"/>
            <a:ext cx="1611639" cy="161163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22353" y="3583384"/>
            <a:ext cx="311894" cy="31189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68209" y="839172"/>
            <a:ext cx="311894" cy="31189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14974" y="4371992"/>
            <a:ext cx="311894" cy="31189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427352" y="4389769"/>
            <a:ext cx="231884" cy="23188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740309" y="2837539"/>
            <a:ext cx="452339" cy="45233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965003" y="2369168"/>
            <a:ext cx="226169" cy="226169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9" name="椭圆 5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66087" y="477850"/>
            <a:ext cx="4008813" cy="400880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" name="矩形 1"/>
          <p:cNvSpPr>
            <a:spLocks noChangeArrowheads="1"/>
          </p:cNvSpPr>
          <p:nvPr/>
        </p:nvSpPr>
        <p:spPr bwMode="auto">
          <a:xfrm>
            <a:off x="5065793" y="1854282"/>
            <a:ext cx="308411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9600" dirty="0" smtClean="0">
                <a:solidFill>
                  <a:srgbClr val="01526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201X</a:t>
            </a:r>
            <a:endParaRPr lang="zh-CN" altLang="zh-CN" sz="6600" dirty="0">
              <a:solidFill>
                <a:srgbClr val="015268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62" name="TextBox 23"/>
          <p:cNvSpPr txBox="1"/>
          <p:nvPr/>
        </p:nvSpPr>
        <p:spPr>
          <a:xfrm>
            <a:off x="3859856" y="5889264"/>
            <a:ext cx="5139039" cy="535373"/>
          </a:xfrm>
          <a:prstGeom prst="rect">
            <a:avLst/>
          </a:prstGeom>
          <a:noFill/>
        </p:spPr>
        <p:txBody>
          <a:bodyPr wrap="non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商务展示</a:t>
            </a:r>
            <a:r>
              <a:rPr lang="en-US" altLang="zh-CN" sz="24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endParaRPr lang="zh-CN" altLang="zh-CN" sz="2400" cap="all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1"/>
          <p:cNvSpPr txBox="1"/>
          <p:nvPr/>
        </p:nvSpPr>
        <p:spPr>
          <a:xfrm>
            <a:off x="2190421" y="4984477"/>
            <a:ext cx="8477908" cy="960746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淡</a:t>
            </a:r>
            <a:r>
              <a:rPr lang="zh-CN" altLang="en-US" sz="5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雅微立体</a:t>
            </a:r>
            <a:r>
              <a:rPr lang="en-US" altLang="zh-CN" sz="5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5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  <a:endParaRPr lang="zh-CN" altLang="en-US" sz="5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4"/>
          <p:cNvSpPr txBox="1"/>
          <p:nvPr/>
        </p:nvSpPr>
        <p:spPr>
          <a:xfrm>
            <a:off x="3388376" y="6424637"/>
            <a:ext cx="620935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cap="all" dirty="0">
                <a:solidFill>
                  <a:schemeClr val="accent1"/>
                </a:solidFill>
              </a:rPr>
              <a:t>Suitable for enterprise publicity/product promotion/planning scheme</a:t>
            </a:r>
            <a:endParaRPr lang="zh-CN" altLang="zh-CN" sz="14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950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16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62" grpId="0"/>
          <p:bldP spid="63" grpId="0"/>
          <p:bldP spid="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16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62" grpId="0"/>
          <p:bldP spid="63" grpId="0"/>
          <p:bldP spid="6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599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254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2130637"/>
            <a:ext cx="12856810" cy="30919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" y="5139683"/>
            <a:ext cx="12856457" cy="16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00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815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369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556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504699" y="3575436"/>
            <a:ext cx="624937" cy="624937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27840" y="1470138"/>
            <a:ext cx="624937" cy="62493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32075" y="3772981"/>
            <a:ext cx="462080" cy="462079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85716" y="3466996"/>
            <a:ext cx="922774" cy="9227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17850" y="1160645"/>
            <a:ext cx="397040" cy="3970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72199" y="511845"/>
            <a:ext cx="483277" cy="4832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57665" y="2695521"/>
            <a:ext cx="307091" cy="307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290565" y="3185748"/>
            <a:ext cx="1404314" cy="140431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57819" y="1505868"/>
            <a:ext cx="1611639" cy="161163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22353" y="3583384"/>
            <a:ext cx="311894" cy="31189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68209" y="839172"/>
            <a:ext cx="311894" cy="31189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14974" y="4371992"/>
            <a:ext cx="311894" cy="31189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427352" y="4389769"/>
            <a:ext cx="231884" cy="23188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740309" y="2837539"/>
            <a:ext cx="452339" cy="45233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965003" y="2369168"/>
            <a:ext cx="226169" cy="226169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9" name="椭圆 5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66087" y="477850"/>
            <a:ext cx="4008813" cy="400880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" name="矩形 1"/>
          <p:cNvSpPr>
            <a:spLocks noChangeArrowheads="1"/>
          </p:cNvSpPr>
          <p:nvPr/>
        </p:nvSpPr>
        <p:spPr bwMode="auto">
          <a:xfrm>
            <a:off x="5065793" y="1854282"/>
            <a:ext cx="308411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9600" dirty="0" smtClean="0">
                <a:solidFill>
                  <a:srgbClr val="01526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201X</a:t>
            </a:r>
            <a:endParaRPr lang="zh-CN" altLang="zh-CN" sz="6600" dirty="0">
              <a:solidFill>
                <a:srgbClr val="015268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62" name="TextBox 23"/>
          <p:cNvSpPr txBox="1"/>
          <p:nvPr/>
        </p:nvSpPr>
        <p:spPr>
          <a:xfrm>
            <a:off x="3483150" y="5865773"/>
            <a:ext cx="5892450" cy="625269"/>
          </a:xfrm>
          <a:prstGeom prst="rect">
            <a:avLst/>
          </a:prstGeom>
          <a:noFill/>
        </p:spPr>
        <p:txBody>
          <a:bodyPr wrap="non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8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8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8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商务展示</a:t>
            </a:r>
            <a:r>
              <a:rPr lang="en-US" altLang="zh-CN" sz="28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8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endParaRPr lang="zh-CN" altLang="zh-CN" sz="28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3" name="TextBox 1"/>
          <p:cNvSpPr txBox="1"/>
          <p:nvPr/>
        </p:nvSpPr>
        <p:spPr>
          <a:xfrm>
            <a:off x="2190421" y="5128742"/>
            <a:ext cx="8477908" cy="1053079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60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4" name="TextBox 4"/>
          <p:cNvSpPr txBox="1"/>
          <p:nvPr/>
        </p:nvSpPr>
        <p:spPr>
          <a:xfrm>
            <a:off x="3624779" y="6457143"/>
            <a:ext cx="5609193" cy="31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200" b="1" cap="all" dirty="0">
                <a:solidFill>
                  <a:schemeClr val="accent1"/>
                </a:solidFill>
              </a:rPr>
              <a:t>Suitable for enterprise publicity/product promotion/planning scheme</a:t>
            </a:r>
            <a:endParaRPr lang="zh-CN" altLang="zh-CN" sz="12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521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16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17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16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17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62" grpId="0"/>
          <p:bldP spid="63" grpId="0"/>
          <p:bldP spid="6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02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881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477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3FDE6F3-C2C1-497D-9AC0-D418F52504A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41.pptx"/>
</p:tagLst>
</file>

<file path=ppt/theme/theme1.xml><?xml version="1.0" encoding="utf-8"?>
<a:theme xmlns:a="http://schemas.openxmlformats.org/drawingml/2006/main" name="第一PPT，www.1ppt.com">
  <a:themeElements>
    <a:clrScheme name="自定义 34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54456"/>
      </a:accent1>
      <a:accent2>
        <a:srgbClr val="889EB6"/>
      </a:accent2>
      <a:accent3>
        <a:srgbClr val="354456"/>
      </a:accent3>
      <a:accent4>
        <a:srgbClr val="889EB6"/>
      </a:accent4>
      <a:accent5>
        <a:srgbClr val="354456"/>
      </a:accent5>
      <a:accent6>
        <a:srgbClr val="889EB6"/>
      </a:accent6>
      <a:hlink>
        <a:srgbClr val="354456"/>
      </a:hlink>
      <a:folHlink>
        <a:srgbClr val="889EB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2981</Words>
  <Application>Microsoft Office PowerPoint</Application>
  <PresentationFormat>自定义</PresentationFormat>
  <Paragraphs>231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</dc:title>
  <dc:creator/>
  <cp:keywords>www.1ppt.com</cp:keywords>
  <cp:lastModifiedBy/>
  <cp:revision>1</cp:revision>
  <dcterms:created xsi:type="dcterms:W3CDTF">2016-10-17T14:00:15Z</dcterms:created>
  <dcterms:modified xsi:type="dcterms:W3CDTF">2018-10-25T16:11:26Z</dcterms:modified>
</cp:coreProperties>
</file>