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4"/>
  </p:notesMasterIdLst>
  <p:handoutMasterIdLst>
    <p:handoutMasterId r:id="rId25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359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546" y="-1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2018/10/29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等腰三角形 23"/>
          <p:cNvSpPr/>
          <p:nvPr/>
        </p:nvSpPr>
        <p:spPr>
          <a:xfrm rot="1800000">
            <a:off x="7464029" y="716855"/>
            <a:ext cx="2372915" cy="2045495"/>
          </a:xfrm>
          <a:prstGeom prst="triangle">
            <a:avLst/>
          </a:prstGeom>
          <a:solidFill>
            <a:srgbClr val="4E1841">
              <a:alpha val="37000"/>
            </a:srgbClr>
          </a:solidFill>
          <a:ln w="12700" cap="flat" cmpd="sng" algn="ctr">
            <a:solidFill>
              <a:srgbClr val="FFFDFC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5" name="文本框 7"/>
          <p:cNvSpPr txBox="1">
            <a:spLocks noChangeArrowheads="1"/>
          </p:cNvSpPr>
          <p:nvPr/>
        </p:nvSpPr>
        <p:spPr bwMode="auto">
          <a:xfrm>
            <a:off x="8049817" y="1433613"/>
            <a:ext cx="64633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</a:t>
            </a:r>
            <a:endParaRPr lang="en-US" altLang="zh-CN" sz="3600" dirty="0">
              <a:solidFill>
                <a:prstClr val="whit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prstClr val="whit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录</a:t>
            </a:r>
          </a:p>
        </p:txBody>
      </p:sp>
      <p:sp>
        <p:nvSpPr>
          <p:cNvPr id="26" name="文本框 10"/>
          <p:cNvSpPr txBox="1">
            <a:spLocks noChangeArrowheads="1"/>
          </p:cNvSpPr>
          <p:nvPr/>
        </p:nvSpPr>
        <p:spPr bwMode="auto">
          <a:xfrm>
            <a:off x="2026445" y="1994976"/>
            <a:ext cx="28777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100" dirty="0" smtClean="0">
                <a:solidFill>
                  <a:srgbClr val="FFFDF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单击此处添加您的标题</a:t>
            </a:r>
            <a:endParaRPr lang="zh-CN" altLang="en-US" sz="2100" dirty="0">
              <a:solidFill>
                <a:srgbClr val="FFFDF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等腰三角形 26"/>
          <p:cNvSpPr/>
          <p:nvPr/>
        </p:nvSpPr>
        <p:spPr>
          <a:xfrm rot="5400000">
            <a:off x="1318619" y="1918181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A5A5A5">
                  <a:lumMod val="0"/>
                  <a:lumOff val="100000"/>
                  <a:alpha val="0"/>
                </a:srgbClr>
              </a:gs>
              <a:gs pos="51000">
                <a:srgbClr val="A5A5A5">
                  <a:alpha val="70000"/>
                  <a:lumMod val="0"/>
                  <a:lumOff val="100000"/>
                </a:srgbClr>
              </a:gs>
              <a:gs pos="100000">
                <a:srgbClr val="A5A5A5">
                  <a:lumMod val="0"/>
                  <a:lumOff val="100000"/>
                  <a:alpha val="52000"/>
                </a:srgbClr>
              </a:gs>
            </a:gsLst>
            <a:lin ang="2700000" scaled="1"/>
            <a:tileRect/>
          </a:gradFill>
          <a:ln w="12700" cap="flat" cmpd="sng" algn="ctr">
            <a:solidFill>
              <a:srgbClr val="FFFDFC">
                <a:alpha val="61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cxnSp>
        <p:nvCxnSpPr>
          <p:cNvPr id="28" name="直接连接符 27"/>
          <p:cNvCxnSpPr>
            <a:stCxn id="27" idx="4"/>
          </p:cNvCxnSpPr>
          <p:nvPr/>
        </p:nvCxnSpPr>
        <p:spPr>
          <a:xfrm>
            <a:off x="1362076" y="2506945"/>
            <a:ext cx="514945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ysDot"/>
            <a:miter lim="800000"/>
          </a:ln>
          <a:effectLst/>
        </p:spPr>
      </p:cxnSp>
      <p:cxnSp>
        <p:nvCxnSpPr>
          <p:cNvPr id="29" name="直接连接符 28"/>
          <p:cNvCxnSpPr/>
          <p:nvPr/>
        </p:nvCxnSpPr>
        <p:spPr>
          <a:xfrm>
            <a:off x="1362076" y="1874722"/>
            <a:ext cx="514945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ysDot"/>
            <a:miter lim="800000"/>
          </a:ln>
          <a:effectLst/>
        </p:spPr>
      </p:cxnSp>
      <p:sp>
        <p:nvSpPr>
          <p:cNvPr id="30" name="等腰三角形 29"/>
          <p:cNvSpPr/>
          <p:nvPr/>
        </p:nvSpPr>
        <p:spPr>
          <a:xfrm rot="16200000">
            <a:off x="5922766" y="1918181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A5A5A5">
                  <a:alpha val="0"/>
                  <a:lumMod val="1000"/>
                  <a:lumOff val="99000"/>
                </a:srgbClr>
              </a:gs>
              <a:gs pos="51000">
                <a:srgbClr val="A5A5A5">
                  <a:alpha val="70000"/>
                  <a:lumMod val="0"/>
                  <a:lumOff val="100000"/>
                </a:srgbClr>
              </a:gs>
              <a:gs pos="100000">
                <a:srgbClr val="A5A5A5">
                  <a:lumMod val="0"/>
                  <a:lumOff val="100000"/>
                  <a:alpha val="52000"/>
                </a:srgbClr>
              </a:gs>
            </a:gsLst>
            <a:lin ang="2700000" scaled="1"/>
            <a:tileRect/>
          </a:gradFill>
          <a:ln w="12700" cap="flat" cmpd="sng" algn="ctr">
            <a:solidFill>
              <a:srgbClr val="FFFDFC">
                <a:alpha val="45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1" name="文本框 47"/>
          <p:cNvSpPr txBox="1">
            <a:spLocks noChangeArrowheads="1"/>
          </p:cNvSpPr>
          <p:nvPr/>
        </p:nvSpPr>
        <p:spPr bwMode="auto">
          <a:xfrm>
            <a:off x="2026445" y="2897653"/>
            <a:ext cx="28777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100" dirty="0" smtClean="0">
                <a:solidFill>
                  <a:srgbClr val="FFFDF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单击此处添加您的标题</a:t>
            </a:r>
            <a:endParaRPr lang="zh-CN" altLang="en-US" sz="2100" dirty="0">
              <a:solidFill>
                <a:srgbClr val="FFFDF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等腰三角形 31"/>
          <p:cNvSpPr/>
          <p:nvPr/>
        </p:nvSpPr>
        <p:spPr>
          <a:xfrm rot="5400000">
            <a:off x="1318619" y="2820858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A5A5A5">
                  <a:lumMod val="0"/>
                  <a:lumOff val="100000"/>
                  <a:alpha val="0"/>
                </a:srgbClr>
              </a:gs>
              <a:gs pos="51000">
                <a:srgbClr val="A5A5A5">
                  <a:alpha val="70000"/>
                  <a:lumMod val="0"/>
                  <a:lumOff val="100000"/>
                </a:srgbClr>
              </a:gs>
              <a:gs pos="100000">
                <a:srgbClr val="A5A5A5">
                  <a:lumMod val="0"/>
                  <a:lumOff val="100000"/>
                  <a:alpha val="52000"/>
                </a:srgbClr>
              </a:gs>
            </a:gsLst>
            <a:lin ang="2700000" scaled="1"/>
            <a:tileRect/>
          </a:gradFill>
          <a:ln w="12700" cap="flat" cmpd="sng" algn="ctr">
            <a:solidFill>
              <a:srgbClr val="FFFDFC">
                <a:alpha val="61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cxnSp>
        <p:nvCxnSpPr>
          <p:cNvPr id="33" name="直接连接符 32"/>
          <p:cNvCxnSpPr>
            <a:stCxn id="32" idx="4"/>
          </p:cNvCxnSpPr>
          <p:nvPr/>
        </p:nvCxnSpPr>
        <p:spPr>
          <a:xfrm>
            <a:off x="1362076" y="3409622"/>
            <a:ext cx="514945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ysDot"/>
            <a:miter lim="800000"/>
          </a:ln>
          <a:effectLst/>
        </p:spPr>
      </p:cxnSp>
      <p:cxnSp>
        <p:nvCxnSpPr>
          <p:cNvPr id="34" name="直接连接符 33"/>
          <p:cNvCxnSpPr/>
          <p:nvPr/>
        </p:nvCxnSpPr>
        <p:spPr>
          <a:xfrm>
            <a:off x="1362076" y="2777399"/>
            <a:ext cx="514945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ysDot"/>
            <a:miter lim="800000"/>
          </a:ln>
          <a:effectLst/>
        </p:spPr>
      </p:cxnSp>
      <p:sp>
        <p:nvSpPr>
          <p:cNvPr id="35" name="等腰三角形 34"/>
          <p:cNvSpPr/>
          <p:nvPr/>
        </p:nvSpPr>
        <p:spPr>
          <a:xfrm rot="16200000">
            <a:off x="5922766" y="2820858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A5A5A5">
                  <a:alpha val="0"/>
                  <a:lumMod val="1000"/>
                  <a:lumOff val="99000"/>
                </a:srgbClr>
              </a:gs>
              <a:gs pos="51000">
                <a:srgbClr val="A5A5A5">
                  <a:alpha val="70000"/>
                  <a:lumMod val="0"/>
                  <a:lumOff val="100000"/>
                </a:srgbClr>
              </a:gs>
              <a:gs pos="100000">
                <a:srgbClr val="A5A5A5">
                  <a:lumMod val="0"/>
                  <a:lumOff val="100000"/>
                  <a:alpha val="52000"/>
                </a:srgbClr>
              </a:gs>
            </a:gsLst>
            <a:lin ang="2700000" scaled="1"/>
            <a:tileRect/>
          </a:gradFill>
          <a:ln w="12700" cap="flat" cmpd="sng" algn="ctr">
            <a:solidFill>
              <a:srgbClr val="FFFDFC">
                <a:alpha val="45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6" name="文本框 10"/>
          <p:cNvSpPr txBox="1">
            <a:spLocks noChangeArrowheads="1"/>
          </p:cNvSpPr>
          <p:nvPr/>
        </p:nvSpPr>
        <p:spPr bwMode="auto">
          <a:xfrm>
            <a:off x="2026445" y="3804237"/>
            <a:ext cx="28777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100" dirty="0" smtClean="0">
                <a:solidFill>
                  <a:srgbClr val="FFFDF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单击此处添加您的标题</a:t>
            </a:r>
            <a:endParaRPr lang="zh-CN" altLang="en-US" sz="2100" dirty="0">
              <a:solidFill>
                <a:srgbClr val="FFFDF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等腰三角形 36"/>
          <p:cNvSpPr/>
          <p:nvPr/>
        </p:nvSpPr>
        <p:spPr>
          <a:xfrm rot="5400000">
            <a:off x="1318619" y="3727442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A5A5A5">
                  <a:lumMod val="0"/>
                  <a:lumOff val="100000"/>
                  <a:alpha val="0"/>
                </a:srgbClr>
              </a:gs>
              <a:gs pos="51000">
                <a:srgbClr val="A5A5A5">
                  <a:alpha val="70000"/>
                  <a:lumMod val="0"/>
                  <a:lumOff val="100000"/>
                </a:srgbClr>
              </a:gs>
              <a:gs pos="100000">
                <a:srgbClr val="A5A5A5">
                  <a:lumMod val="0"/>
                  <a:lumOff val="100000"/>
                  <a:alpha val="52000"/>
                </a:srgbClr>
              </a:gs>
            </a:gsLst>
            <a:lin ang="2700000" scaled="1"/>
            <a:tileRect/>
          </a:gradFill>
          <a:ln w="12700" cap="flat" cmpd="sng" algn="ctr">
            <a:solidFill>
              <a:srgbClr val="FFFDFC">
                <a:alpha val="61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cxnSp>
        <p:nvCxnSpPr>
          <p:cNvPr id="38" name="直接连接符 37"/>
          <p:cNvCxnSpPr>
            <a:stCxn id="37" idx="4"/>
          </p:cNvCxnSpPr>
          <p:nvPr/>
        </p:nvCxnSpPr>
        <p:spPr>
          <a:xfrm>
            <a:off x="1362076" y="4316206"/>
            <a:ext cx="514945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ysDot"/>
            <a:miter lim="800000"/>
          </a:ln>
          <a:effectLst/>
        </p:spPr>
      </p:cxnSp>
      <p:cxnSp>
        <p:nvCxnSpPr>
          <p:cNvPr id="39" name="直接连接符 38"/>
          <p:cNvCxnSpPr/>
          <p:nvPr/>
        </p:nvCxnSpPr>
        <p:spPr>
          <a:xfrm>
            <a:off x="1362076" y="3683983"/>
            <a:ext cx="514945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ysDot"/>
            <a:miter lim="800000"/>
          </a:ln>
          <a:effectLst/>
        </p:spPr>
      </p:cxnSp>
      <p:sp>
        <p:nvSpPr>
          <p:cNvPr id="40" name="等腰三角形 39"/>
          <p:cNvSpPr/>
          <p:nvPr/>
        </p:nvSpPr>
        <p:spPr>
          <a:xfrm rot="16200000">
            <a:off x="5922766" y="3727442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A5A5A5">
                  <a:alpha val="0"/>
                  <a:lumMod val="1000"/>
                  <a:lumOff val="99000"/>
                </a:srgbClr>
              </a:gs>
              <a:gs pos="51000">
                <a:srgbClr val="A5A5A5">
                  <a:alpha val="70000"/>
                  <a:lumMod val="0"/>
                  <a:lumOff val="100000"/>
                </a:srgbClr>
              </a:gs>
              <a:gs pos="100000">
                <a:srgbClr val="A5A5A5">
                  <a:lumMod val="0"/>
                  <a:lumOff val="100000"/>
                  <a:alpha val="52000"/>
                </a:srgbClr>
              </a:gs>
            </a:gsLst>
            <a:lin ang="2700000" scaled="1"/>
            <a:tileRect/>
          </a:gradFill>
          <a:ln w="12700" cap="flat" cmpd="sng" algn="ctr">
            <a:solidFill>
              <a:srgbClr val="FFFDFC">
                <a:alpha val="45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1" name="文本框 10"/>
          <p:cNvSpPr txBox="1">
            <a:spLocks noChangeArrowheads="1"/>
          </p:cNvSpPr>
          <p:nvPr/>
        </p:nvSpPr>
        <p:spPr bwMode="auto">
          <a:xfrm>
            <a:off x="2026444" y="4710822"/>
            <a:ext cx="287771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100" dirty="0" smtClean="0">
                <a:solidFill>
                  <a:srgbClr val="FFFDF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单击此处添加您的标题</a:t>
            </a:r>
            <a:endParaRPr lang="zh-CN" altLang="en-US" sz="2100" dirty="0">
              <a:solidFill>
                <a:srgbClr val="FFFDF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2" name="等腰三角形 41"/>
          <p:cNvSpPr/>
          <p:nvPr/>
        </p:nvSpPr>
        <p:spPr>
          <a:xfrm rot="5400000">
            <a:off x="1318618" y="4634027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A5A5A5">
                  <a:lumMod val="0"/>
                  <a:lumOff val="100000"/>
                  <a:alpha val="0"/>
                </a:srgbClr>
              </a:gs>
              <a:gs pos="51000">
                <a:srgbClr val="A5A5A5">
                  <a:alpha val="70000"/>
                  <a:lumMod val="0"/>
                  <a:lumOff val="100000"/>
                </a:srgbClr>
              </a:gs>
              <a:gs pos="100000">
                <a:srgbClr val="A5A5A5">
                  <a:lumMod val="0"/>
                  <a:lumOff val="100000"/>
                  <a:alpha val="52000"/>
                </a:srgbClr>
              </a:gs>
            </a:gsLst>
            <a:lin ang="2700000" scaled="1"/>
            <a:tileRect/>
          </a:gradFill>
          <a:ln w="12700" cap="flat" cmpd="sng" algn="ctr">
            <a:solidFill>
              <a:srgbClr val="FFFDFC">
                <a:alpha val="61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cxnSp>
        <p:nvCxnSpPr>
          <p:cNvPr id="43" name="直接连接符 42"/>
          <p:cNvCxnSpPr>
            <a:stCxn id="42" idx="4"/>
          </p:cNvCxnSpPr>
          <p:nvPr/>
        </p:nvCxnSpPr>
        <p:spPr>
          <a:xfrm>
            <a:off x="1362075" y="5222791"/>
            <a:ext cx="514945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ysDot"/>
            <a:miter lim="800000"/>
          </a:ln>
          <a:effectLst/>
        </p:spPr>
      </p:cxnSp>
      <p:cxnSp>
        <p:nvCxnSpPr>
          <p:cNvPr id="44" name="直接连接符 43"/>
          <p:cNvCxnSpPr/>
          <p:nvPr/>
        </p:nvCxnSpPr>
        <p:spPr>
          <a:xfrm>
            <a:off x="1362075" y="4590568"/>
            <a:ext cx="5149454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ysDot"/>
            <a:miter lim="800000"/>
          </a:ln>
          <a:effectLst/>
        </p:spPr>
      </p:cxnSp>
      <p:sp>
        <p:nvSpPr>
          <p:cNvPr id="45" name="等腰三角形 44"/>
          <p:cNvSpPr/>
          <p:nvPr/>
        </p:nvSpPr>
        <p:spPr>
          <a:xfrm rot="16200000">
            <a:off x="5922765" y="4634027"/>
            <a:ext cx="632222" cy="545306"/>
          </a:xfrm>
          <a:prstGeom prst="triangle">
            <a:avLst>
              <a:gd name="adj" fmla="val 0"/>
            </a:avLst>
          </a:prstGeom>
          <a:gradFill flip="none" rotWithShape="1">
            <a:gsLst>
              <a:gs pos="0">
                <a:srgbClr val="A5A5A5">
                  <a:alpha val="0"/>
                  <a:lumMod val="1000"/>
                  <a:lumOff val="99000"/>
                </a:srgbClr>
              </a:gs>
              <a:gs pos="51000">
                <a:srgbClr val="A5A5A5">
                  <a:alpha val="70000"/>
                  <a:lumMod val="0"/>
                  <a:lumOff val="100000"/>
                </a:srgbClr>
              </a:gs>
              <a:gs pos="100000">
                <a:srgbClr val="A5A5A5">
                  <a:lumMod val="0"/>
                  <a:lumOff val="100000"/>
                  <a:alpha val="52000"/>
                </a:srgbClr>
              </a:gs>
            </a:gsLst>
            <a:lin ang="2700000" scaled="1"/>
            <a:tileRect/>
          </a:gradFill>
          <a:ln w="12700" cap="flat" cmpd="sng" algn="ctr">
            <a:solidFill>
              <a:srgbClr val="FFFDFC">
                <a:alpha val="45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27" grpId="0" animBg="1"/>
      <p:bldP spid="30" grpId="0" animBg="1"/>
      <p:bldP spid="31" grpId="0"/>
      <p:bldP spid="32" grpId="0" animBg="1"/>
      <p:bldP spid="35" grpId="0" animBg="1"/>
      <p:bldP spid="36" grpId="0"/>
      <p:bldP spid="37" grpId="0" animBg="1"/>
      <p:bldP spid="40" grpId="0" animBg="1"/>
      <p:bldP spid="41" grpId="0"/>
      <p:bldP spid="42" grpId="0" animBg="1"/>
      <p:bldP spid="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2812782" y="1756919"/>
            <a:ext cx="1918097" cy="681038"/>
            <a:chOff x="0" y="0"/>
            <a:chExt cx="2636520" cy="1447800"/>
          </a:xfrm>
        </p:grpSpPr>
        <p:sp>
          <p:nvSpPr>
            <p:cNvPr id="25" name="任意多边形 24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ysClr val="window" lastClr="FFFFFF"/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文本框 24"/>
            <p:cNvSpPr>
              <a:spLocks noChangeArrowheads="1"/>
            </p:cNvSpPr>
            <p:nvPr/>
          </p:nvSpPr>
          <p:spPr bwMode="auto">
            <a:xfrm>
              <a:off x="304995" y="380399"/>
              <a:ext cx="2230360" cy="68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输入内容</a:t>
              </a:r>
              <a:endParaRPr kumimoji="0" lang="zh-CN" altLang="en-US" sz="1500" b="0" i="0" u="none" strike="noStrike" kern="1200" cap="none" spc="0" normalizeH="0" baseline="-3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210201" y="1756919"/>
            <a:ext cx="1918097" cy="681038"/>
            <a:chOff x="0" y="0"/>
            <a:chExt cx="2636520" cy="1447800"/>
          </a:xfrm>
        </p:grpSpPr>
        <p:sp>
          <p:nvSpPr>
            <p:cNvPr id="28" name="任意多边形 27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ysClr val="window" lastClr="FFFFFF"/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文本框 25"/>
            <p:cNvSpPr>
              <a:spLocks noChangeArrowheads="1"/>
            </p:cNvSpPr>
            <p:nvPr/>
          </p:nvSpPr>
          <p:spPr bwMode="auto">
            <a:xfrm>
              <a:off x="272839" y="331328"/>
              <a:ext cx="2293960" cy="785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输入内容</a:t>
              </a:r>
              <a:endParaRPr kumimoji="0" lang="zh-CN" altLang="en-US" sz="15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6020326" y="1756919"/>
            <a:ext cx="1916906" cy="681038"/>
            <a:chOff x="0" y="0"/>
            <a:chExt cx="2636520" cy="1447800"/>
          </a:xfrm>
        </p:grpSpPr>
        <p:sp>
          <p:nvSpPr>
            <p:cNvPr id="31" name="任意多边形 30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ysClr val="window" lastClr="FFFFFF"/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文本框 26"/>
            <p:cNvSpPr>
              <a:spLocks noChangeArrowheads="1"/>
            </p:cNvSpPr>
            <p:nvPr/>
          </p:nvSpPr>
          <p:spPr bwMode="auto">
            <a:xfrm>
              <a:off x="311563" y="380399"/>
              <a:ext cx="2230359" cy="687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输入内容</a:t>
              </a:r>
              <a:endParaRPr kumimoji="0" lang="zh-CN" altLang="en-US" sz="1500" b="0" i="0" u="none" strike="noStrike" kern="1200" cap="none" spc="0" normalizeH="0" baseline="-3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4416554" y="1756919"/>
            <a:ext cx="1918097" cy="681038"/>
            <a:chOff x="0" y="0"/>
            <a:chExt cx="2636520" cy="1447800"/>
          </a:xfrm>
        </p:grpSpPr>
        <p:sp>
          <p:nvSpPr>
            <p:cNvPr id="34" name="任意多边形 33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ysClr val="window" lastClr="FFFFFF"/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文本框 27"/>
            <p:cNvSpPr>
              <a:spLocks noChangeArrowheads="1"/>
            </p:cNvSpPr>
            <p:nvPr/>
          </p:nvSpPr>
          <p:spPr bwMode="auto">
            <a:xfrm>
              <a:off x="330619" y="331330"/>
              <a:ext cx="2205655" cy="785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6858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输入内容</a:t>
              </a:r>
              <a:endParaRPr kumimoji="0" lang="zh-CN" altLang="en-US" sz="1500" b="0" i="0" u="none" strike="noStrike" kern="1200" cap="none" spc="0" normalizeH="0" baseline="-300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898255" y="4241752"/>
            <a:ext cx="7219950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685800">
              <a:lnSpc>
                <a:spcPct val="13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本图表的综合描述说明，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1464882" y="2646316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685800"/>
            <a:r>
              <a:rPr lang="zh-CN" altLang="en-US" sz="16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添加标题</a:t>
            </a:r>
            <a:endParaRPr lang="en-US" altLang="zh-CN" sz="16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1244730" y="3005883"/>
            <a:ext cx="1431131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685800">
              <a:lnSpc>
                <a:spcPct val="12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3144852" y="2646316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685800"/>
            <a:r>
              <a:rPr lang="zh-CN" altLang="en-US" sz="16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添加标题</a:t>
            </a:r>
            <a:endParaRPr lang="en-US" altLang="zh-CN" sz="16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2955657" y="3005883"/>
            <a:ext cx="1406129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685800">
              <a:lnSpc>
                <a:spcPct val="12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4822443" y="2646316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685800"/>
            <a:r>
              <a:rPr lang="zh-CN" altLang="en-US" sz="16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添加标题</a:t>
            </a:r>
            <a:endParaRPr lang="en-US" altLang="zh-CN" sz="16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4641581" y="3005883"/>
            <a:ext cx="1419225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685800">
              <a:lnSpc>
                <a:spcPct val="12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6501819" y="2646316"/>
            <a:ext cx="984871" cy="32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685800"/>
            <a:r>
              <a:rPr lang="zh-CN" altLang="en-US" sz="16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添加标题</a:t>
            </a:r>
            <a:endParaRPr lang="en-US" altLang="zh-CN" sz="16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6340602" y="3005883"/>
            <a:ext cx="1406128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685800">
              <a:lnSpc>
                <a:spcPct val="120000"/>
              </a:lnSpc>
            </a:pPr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直接连接符 44"/>
          <p:cNvSpPr>
            <a:spLocks noChangeShapeType="1"/>
          </p:cNvSpPr>
          <p:nvPr/>
        </p:nvSpPr>
        <p:spPr bwMode="auto">
          <a:xfrm>
            <a:off x="1010174" y="4139358"/>
            <a:ext cx="7019925" cy="1191"/>
          </a:xfrm>
          <a:prstGeom prst="line">
            <a:avLst/>
          </a:prstGeom>
          <a:noFill/>
          <a:ln w="635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等腰三角形 36"/>
          <p:cNvSpPr/>
          <p:nvPr/>
        </p:nvSpPr>
        <p:spPr>
          <a:xfrm>
            <a:off x="3962474" y="1517625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 cap="flat" cmpd="sng" algn="ctr">
            <a:solidFill>
              <a:sysClr val="window" lastClr="FFFFFF"/>
            </a:solidFill>
            <a:prstDash val="solid"/>
            <a:miter lim="800000"/>
            <a:tailEnd type="triangle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等腰三角形 36"/>
          <p:cNvSpPr/>
          <p:nvPr/>
        </p:nvSpPr>
        <p:spPr>
          <a:xfrm rot="7176392">
            <a:off x="4807817" y="3002731"/>
            <a:ext cx="1374775" cy="12017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 cap="flat" cmpd="sng" algn="ctr">
            <a:solidFill>
              <a:sysClr val="window" lastClr="FFFFFF">
                <a:alpha val="80000"/>
              </a:sysClr>
            </a:solidFill>
            <a:prstDash val="solid"/>
            <a:miter lim="800000"/>
            <a:tailEnd type="triangle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等腰三角形 36"/>
          <p:cNvSpPr/>
          <p:nvPr/>
        </p:nvSpPr>
        <p:spPr>
          <a:xfrm rot="14423608" flipH="1">
            <a:off x="3066330" y="3020194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 cap="flat" cmpd="sng" algn="ctr">
            <a:solidFill>
              <a:sysClr val="window" lastClr="FFFFFF">
                <a:alpha val="60000"/>
              </a:sysClr>
            </a:solidFill>
            <a:prstDash val="solid"/>
            <a:miter lim="800000"/>
            <a:headEnd type="triangle"/>
            <a:tailEnd type="none" w="med" len="med"/>
          </a:ln>
          <a:effectLst/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5808736" y="2290737"/>
            <a:ext cx="2579688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en-US" altLang="zh-CN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1055761" y="2290737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en-US" altLang="zh-CN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3365574" y="3994125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13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en-US" altLang="zh-CN" sz="135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  <a:endParaRPr lang="en-US" altLang="zh-CN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文字说明性文字说明性文字说明性</a:t>
            </a: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699" y="2490762"/>
            <a:ext cx="84931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1442208"/>
            <a:ext cx="3926744" cy="39310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1442208"/>
            <a:ext cx="3926744" cy="3931008"/>
          </a:xfrm>
          <a:prstGeom prst="rect">
            <a:avLst/>
          </a:prstGeom>
        </p:spPr>
      </p:pic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1623312" y="1838319"/>
            <a:ext cx="2906565" cy="31547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900" b="0" i="0" u="none" strike="noStrike" kern="0" cap="none" spc="0" normalizeH="0" baseline="0" noProof="0" dirty="0" smtClean="0">
                <a:ln w="38100">
                  <a:solidFill>
                    <a:prstClr val="white"/>
                  </a:solidFill>
                </a:ln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03</a:t>
            </a:r>
            <a:endParaRPr kumimoji="0" lang="zh-CN" altLang="en-US" sz="19900" b="0" i="0" u="none" strike="noStrike" kern="0" cap="none" spc="0" normalizeH="0" baseline="0" noProof="0" dirty="0">
              <a:ln w="38100">
                <a:solidFill>
                  <a:prstClr val="white"/>
                </a:solidFill>
              </a:ln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5085669" y="3456871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l" defTabSz="6858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Add a page directory text description content, Add a page directory text description content, Add a page directory text description content, Add a page directory text description content, Add a page directory text description content.</a:t>
            </a: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102115" y="2810360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添加目录一标题</a:t>
            </a:r>
          </a:p>
        </p:txBody>
      </p:sp>
      <p:sp>
        <p:nvSpPr>
          <p:cNvPr id="13" name="文本框 8"/>
          <p:cNvSpPr txBox="1">
            <a:spLocks noChangeArrowheads="1"/>
          </p:cNvSpPr>
          <p:nvPr/>
        </p:nvSpPr>
        <p:spPr bwMode="auto">
          <a:xfrm>
            <a:off x="5084971" y="3175373"/>
            <a:ext cx="26746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ADD DIRECTORY ONE TITLES</a:t>
            </a:r>
            <a:endParaRPr lang="zh-CN" altLang="en-US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8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8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64"/>
          <p:cNvGrpSpPr/>
          <p:nvPr/>
        </p:nvGrpSpPr>
        <p:grpSpPr>
          <a:xfrm>
            <a:off x="4824122" y="2001156"/>
            <a:ext cx="4153526" cy="2507082"/>
            <a:chOff x="336947" y="1950447"/>
            <a:chExt cx="6745544" cy="4071635"/>
          </a:xfrm>
        </p:grpSpPr>
        <p:pic>
          <p:nvPicPr>
            <p:cNvPr id="28" name="Picture 6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29" name="Rectangle 66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30" name="Group 52"/>
          <p:cNvGrpSpPr/>
          <p:nvPr/>
        </p:nvGrpSpPr>
        <p:grpSpPr>
          <a:xfrm>
            <a:off x="4324056" y="2234789"/>
            <a:ext cx="4153526" cy="2507082"/>
            <a:chOff x="336947" y="1950447"/>
            <a:chExt cx="6745544" cy="4071635"/>
          </a:xfrm>
        </p:grpSpPr>
        <p:pic>
          <p:nvPicPr>
            <p:cNvPr id="31" name="Picture 5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32" name="Rectangle 54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33" name="Rectangle 67"/>
          <p:cNvSpPr/>
          <p:nvPr/>
        </p:nvSpPr>
        <p:spPr>
          <a:xfrm>
            <a:off x="2395230" y="4358610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此处添加详细文本描述，建议与标题相关并符合整体语言风格，语言描述尽量简洁生动。</a:t>
            </a:r>
            <a:endParaRPr lang="id-ID" altLang="zh-CN" sz="8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Open Sans Light" pitchFamily="34" charset="0"/>
            </a:endParaRPr>
          </a:p>
        </p:txBody>
      </p:sp>
      <p:sp>
        <p:nvSpPr>
          <p:cNvPr id="34" name="Rectangle 68"/>
          <p:cNvSpPr/>
          <p:nvPr/>
        </p:nvSpPr>
        <p:spPr>
          <a:xfrm>
            <a:off x="394966" y="4358610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此处添加详细文本描述，建议与标题相关并符合整体语言风格，语言描述尽量简洁生动。</a:t>
            </a:r>
            <a:endParaRPr lang="id-ID" sz="8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Open Sans Light" pitchFamily="34" charset="0"/>
            </a:endParaRPr>
          </a:p>
        </p:txBody>
      </p:sp>
      <p:cxnSp>
        <p:nvCxnSpPr>
          <p:cNvPr id="35" name="Straight Connector 69"/>
          <p:cNvCxnSpPr/>
          <p:nvPr/>
        </p:nvCxnSpPr>
        <p:spPr>
          <a:xfrm rot="5400000">
            <a:off x="1894767" y="4582217"/>
            <a:ext cx="572298" cy="1588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alpha val="50000"/>
              </a:sysClr>
            </a:solidFill>
            <a:prstDash val="sysDot"/>
          </a:ln>
          <a:effectLst/>
        </p:spPr>
      </p:cxnSp>
      <p:sp>
        <p:nvSpPr>
          <p:cNvPr id="36" name="Rectangle 71"/>
          <p:cNvSpPr/>
          <p:nvPr/>
        </p:nvSpPr>
        <p:spPr>
          <a:xfrm>
            <a:off x="394966" y="1715404"/>
            <a:ext cx="37147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200</a:t>
            </a:r>
            <a:r>
              <a:rPr lang="zh-CN" altLang="en-US" sz="1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字以内，据统计每页幻灯片的最好控制在</a:t>
            </a:r>
            <a:r>
              <a:rPr lang="en-US" altLang="zh-CN" sz="1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5</a:t>
            </a:r>
            <a:r>
              <a:rPr lang="zh-CN" altLang="en-US" sz="1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 Light" pitchFamily="34" charset="0"/>
              </a:rPr>
              <a:t>分钟之内。</a:t>
            </a:r>
          </a:p>
        </p:txBody>
      </p:sp>
      <p:grpSp>
        <p:nvGrpSpPr>
          <p:cNvPr id="37" name="Group 35"/>
          <p:cNvGrpSpPr/>
          <p:nvPr/>
        </p:nvGrpSpPr>
        <p:grpSpPr>
          <a:xfrm>
            <a:off x="323528" y="2572660"/>
            <a:ext cx="1071570" cy="1432149"/>
            <a:chOff x="357158" y="2071684"/>
            <a:chExt cx="1071570" cy="1432149"/>
          </a:xfrm>
        </p:grpSpPr>
        <p:sp>
          <p:nvSpPr>
            <p:cNvPr id="38" name="Oval 61"/>
            <p:cNvSpPr/>
            <p:nvPr/>
          </p:nvSpPr>
          <p:spPr>
            <a:xfrm>
              <a:off x="633817" y="2071684"/>
              <a:ext cx="449414" cy="449414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>
                  <a:alpha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Rectangle 72"/>
            <p:cNvSpPr/>
            <p:nvPr/>
          </p:nvSpPr>
          <p:spPr>
            <a:xfrm>
              <a:off x="357158" y="2857502"/>
              <a:ext cx="10715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</a:t>
              </a:r>
              <a:r>
                <a:rPr kumimoji="0" lang="zh-CN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风格</a:t>
              </a: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 Light" pitchFamily="34" charset="0"/>
              </a:endParaRPr>
            </a:p>
          </p:txBody>
        </p:sp>
        <p:sp>
          <p:nvSpPr>
            <p:cNvPr id="40" name="Rectangle 73"/>
            <p:cNvSpPr/>
            <p:nvPr/>
          </p:nvSpPr>
          <p:spPr>
            <a:xfrm>
              <a:off x="530283" y="2571750"/>
              <a:ext cx="73128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" pitchFamily="34" charset="0"/>
                </a:rPr>
                <a:t>项目名称 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itchFamily="34" charset="0"/>
              </a:endParaRPr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78578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Group 36"/>
          <p:cNvGrpSpPr/>
          <p:nvPr/>
        </p:nvGrpSpPr>
        <p:grpSpPr>
          <a:xfrm>
            <a:off x="1761381" y="2572660"/>
            <a:ext cx="1071570" cy="1432149"/>
            <a:chOff x="1795011" y="2071684"/>
            <a:chExt cx="1071570" cy="1432149"/>
          </a:xfrm>
        </p:grpSpPr>
        <p:sp>
          <p:nvSpPr>
            <p:cNvPr id="43" name="Oval 62"/>
            <p:cNvSpPr/>
            <p:nvPr/>
          </p:nvSpPr>
          <p:spPr>
            <a:xfrm>
              <a:off x="2071670" y="2071684"/>
              <a:ext cx="449414" cy="449414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Rectangle 74"/>
            <p:cNvSpPr/>
            <p:nvPr/>
          </p:nvSpPr>
          <p:spPr>
            <a:xfrm>
              <a:off x="1795011" y="2857502"/>
              <a:ext cx="10715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45" name="Rectangle 27"/>
            <p:cNvSpPr/>
            <p:nvPr/>
          </p:nvSpPr>
          <p:spPr>
            <a:xfrm>
              <a:off x="1959043" y="2571750"/>
              <a:ext cx="73128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" pitchFamily="34" charset="0"/>
                </a:rPr>
                <a:t>项目名称 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221454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Group 37"/>
          <p:cNvGrpSpPr/>
          <p:nvPr/>
        </p:nvGrpSpPr>
        <p:grpSpPr>
          <a:xfrm>
            <a:off x="3190141" y="2572660"/>
            <a:ext cx="1071570" cy="1432149"/>
            <a:chOff x="3223771" y="2071684"/>
            <a:chExt cx="1071570" cy="1432149"/>
          </a:xfrm>
        </p:grpSpPr>
        <p:sp>
          <p:nvSpPr>
            <p:cNvPr id="48" name="Oval 63"/>
            <p:cNvSpPr/>
            <p:nvPr/>
          </p:nvSpPr>
          <p:spPr>
            <a:xfrm>
              <a:off x="3500430" y="2071684"/>
              <a:ext cx="449414" cy="449414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Rectangle 76"/>
            <p:cNvSpPr/>
            <p:nvPr/>
          </p:nvSpPr>
          <p:spPr>
            <a:xfrm>
              <a:off x="3223771" y="2857502"/>
              <a:ext cx="10715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 Light" pitchFamily="34" charset="0"/>
                </a:rPr>
                <a:t>此处添加详细文本描述，建议与标题相关并符合整体语言风格</a:t>
              </a:r>
            </a:p>
          </p:txBody>
        </p:sp>
        <p:sp>
          <p:nvSpPr>
            <p:cNvPr id="50" name="Rectangle 28"/>
            <p:cNvSpPr/>
            <p:nvPr/>
          </p:nvSpPr>
          <p:spPr>
            <a:xfrm>
              <a:off x="3387803" y="2571750"/>
              <a:ext cx="73128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Open Sans" pitchFamily="34" charset="0"/>
                </a:rPr>
                <a:t>项目名称 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Open Sans" pitchFamily="34" charset="0"/>
              </a:endParaRPr>
            </a:p>
          </p:txBody>
        </p:sp>
        <p:sp>
          <p:nvSpPr>
            <p:cNvPr id="51" name="Freeform 26"/>
            <p:cNvSpPr>
              <a:spLocks/>
            </p:cNvSpPr>
            <p:nvPr/>
          </p:nvSpPr>
          <p:spPr bwMode="auto">
            <a:xfrm>
              <a:off x="3643306" y="2214560"/>
              <a:ext cx="166924" cy="173116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7"/>
          <p:cNvSpPr txBox="1"/>
          <p:nvPr/>
        </p:nvSpPr>
        <p:spPr>
          <a:xfrm>
            <a:off x="1509127" y="3054848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44" name="文本框 8"/>
          <p:cNvSpPr txBox="1"/>
          <p:nvPr/>
        </p:nvSpPr>
        <p:spPr>
          <a:xfrm>
            <a:off x="3194724" y="3696589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45" name="文本框 9"/>
          <p:cNvSpPr txBox="1"/>
          <p:nvPr/>
        </p:nvSpPr>
        <p:spPr>
          <a:xfrm>
            <a:off x="4848350" y="3054848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46" name="文本框 10"/>
          <p:cNvSpPr txBox="1"/>
          <p:nvPr/>
        </p:nvSpPr>
        <p:spPr>
          <a:xfrm>
            <a:off x="6418657" y="3696589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3321877" y="2672690"/>
            <a:ext cx="897207" cy="897206"/>
            <a:chOff x="4315518" y="2723665"/>
            <a:chExt cx="1196276" cy="1196274"/>
          </a:xfrm>
        </p:grpSpPr>
        <p:sp>
          <p:nvSpPr>
            <p:cNvPr id="48" name="Teardrop 40"/>
            <p:cNvSpPr/>
            <p:nvPr/>
          </p:nvSpPr>
          <p:spPr>
            <a:xfrm>
              <a:off x="4315518" y="2723665"/>
              <a:ext cx="1196276" cy="1196274"/>
            </a:xfrm>
            <a:prstGeom prst="teardrop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9" name="Group 80"/>
            <p:cNvGrpSpPr>
              <a:grpSpLocks noChangeAspect="1"/>
            </p:cNvGrpSpPr>
            <p:nvPr/>
          </p:nvGrpSpPr>
          <p:grpSpPr bwMode="auto">
            <a:xfrm>
              <a:off x="4674224" y="2892590"/>
              <a:ext cx="610129" cy="647440"/>
              <a:chOff x="4738" y="3130"/>
              <a:chExt cx="551" cy="590"/>
            </a:xfrm>
            <a:solidFill>
              <a:sysClr val="window" lastClr="FFFFFF"/>
            </a:solidFill>
          </p:grpSpPr>
          <p:sp>
            <p:nvSpPr>
              <p:cNvPr id="50" name="Freeform 81"/>
              <p:cNvSpPr>
                <a:spLocks/>
              </p:cNvSpPr>
              <p:nvPr/>
            </p:nvSpPr>
            <p:spPr bwMode="auto">
              <a:xfrm>
                <a:off x="4738" y="3376"/>
                <a:ext cx="307" cy="344"/>
              </a:xfrm>
              <a:custGeom>
                <a:avLst/>
                <a:gdLst>
                  <a:gd name="T0" fmla="*/ 106 w 128"/>
                  <a:gd name="T1" fmla="*/ 144 h 144"/>
                  <a:gd name="T2" fmla="*/ 12 w 128"/>
                  <a:gd name="T3" fmla="*/ 144 h 144"/>
                  <a:gd name="T4" fmla="*/ 12 w 128"/>
                  <a:gd name="T5" fmla="*/ 14 h 144"/>
                  <a:gd name="T6" fmla="*/ 0 w 128"/>
                  <a:gd name="T7" fmla="*/ 14 h 144"/>
                  <a:gd name="T8" fmla="*/ 0 w 128"/>
                  <a:gd name="T9" fmla="*/ 0 h 144"/>
                  <a:gd name="T10" fmla="*/ 128 w 128"/>
                  <a:gd name="T11" fmla="*/ 0 h 144"/>
                  <a:gd name="T12" fmla="*/ 128 w 128"/>
                  <a:gd name="T13" fmla="*/ 14 h 144"/>
                  <a:gd name="T14" fmla="*/ 106 w 128"/>
                  <a:gd name="T15" fmla="*/ 14 h 144"/>
                  <a:gd name="T16" fmla="*/ 106 w 128"/>
                  <a:gd name="T1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44">
                    <a:moveTo>
                      <a:pt x="106" y="144"/>
                    </a:moveTo>
                    <a:cubicBezTo>
                      <a:pt x="74" y="144"/>
                      <a:pt x="43" y="144"/>
                      <a:pt x="12" y="144"/>
                    </a:cubicBezTo>
                    <a:cubicBezTo>
                      <a:pt x="12" y="100"/>
                      <a:pt x="12" y="57"/>
                      <a:pt x="12" y="14"/>
                    </a:cubicBezTo>
                    <a:cubicBezTo>
                      <a:pt x="8" y="14"/>
                      <a:pt x="4" y="14"/>
                      <a:pt x="0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43" y="0"/>
                      <a:pt x="85" y="0"/>
                      <a:pt x="128" y="0"/>
                    </a:cubicBezTo>
                    <a:cubicBezTo>
                      <a:pt x="128" y="4"/>
                      <a:pt x="128" y="9"/>
                      <a:pt x="128" y="14"/>
                    </a:cubicBezTo>
                    <a:cubicBezTo>
                      <a:pt x="121" y="14"/>
                      <a:pt x="114" y="14"/>
                      <a:pt x="106" y="14"/>
                    </a:cubicBezTo>
                    <a:cubicBezTo>
                      <a:pt x="106" y="57"/>
                      <a:pt x="106" y="100"/>
                      <a:pt x="106" y="14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1" name="Freeform 82"/>
              <p:cNvSpPr>
                <a:spLocks/>
              </p:cNvSpPr>
              <p:nvPr/>
            </p:nvSpPr>
            <p:spPr bwMode="auto">
              <a:xfrm>
                <a:off x="4940" y="3216"/>
                <a:ext cx="313" cy="504"/>
              </a:xfrm>
              <a:custGeom>
                <a:avLst/>
                <a:gdLst>
                  <a:gd name="T0" fmla="*/ 0 w 131"/>
                  <a:gd name="T1" fmla="*/ 19 h 211"/>
                  <a:gd name="T2" fmla="*/ 18 w 131"/>
                  <a:gd name="T3" fmla="*/ 0 h 211"/>
                  <a:gd name="T4" fmla="*/ 51 w 131"/>
                  <a:gd name="T5" fmla="*/ 30 h 211"/>
                  <a:gd name="T6" fmla="*/ 48 w 131"/>
                  <a:gd name="T7" fmla="*/ 33 h 211"/>
                  <a:gd name="T8" fmla="*/ 50 w 131"/>
                  <a:gd name="T9" fmla="*/ 36 h 211"/>
                  <a:gd name="T10" fmla="*/ 46 w 131"/>
                  <a:gd name="T11" fmla="*/ 39 h 211"/>
                  <a:gd name="T12" fmla="*/ 60 w 131"/>
                  <a:gd name="T13" fmla="*/ 41 h 211"/>
                  <a:gd name="T14" fmla="*/ 89 w 131"/>
                  <a:gd name="T15" fmla="*/ 35 h 211"/>
                  <a:gd name="T16" fmla="*/ 96 w 131"/>
                  <a:gd name="T17" fmla="*/ 26 h 211"/>
                  <a:gd name="T18" fmla="*/ 115 w 131"/>
                  <a:gd name="T19" fmla="*/ 15 h 211"/>
                  <a:gd name="T20" fmla="*/ 131 w 131"/>
                  <a:gd name="T21" fmla="*/ 30 h 211"/>
                  <a:gd name="T22" fmla="*/ 131 w 131"/>
                  <a:gd name="T23" fmla="*/ 33 h 211"/>
                  <a:gd name="T24" fmla="*/ 122 w 131"/>
                  <a:gd name="T25" fmla="*/ 109 h 211"/>
                  <a:gd name="T26" fmla="*/ 119 w 131"/>
                  <a:gd name="T27" fmla="*/ 122 h 211"/>
                  <a:gd name="T28" fmla="*/ 110 w 131"/>
                  <a:gd name="T29" fmla="*/ 132 h 211"/>
                  <a:gd name="T30" fmla="*/ 57 w 131"/>
                  <a:gd name="T31" fmla="*/ 140 h 211"/>
                  <a:gd name="T32" fmla="*/ 56 w 131"/>
                  <a:gd name="T33" fmla="*/ 140 h 211"/>
                  <a:gd name="T34" fmla="*/ 55 w 131"/>
                  <a:gd name="T35" fmla="*/ 140 h 211"/>
                  <a:gd name="T36" fmla="*/ 55 w 131"/>
                  <a:gd name="T37" fmla="*/ 145 h 211"/>
                  <a:gd name="T38" fmla="*/ 55 w 131"/>
                  <a:gd name="T39" fmla="*/ 195 h 211"/>
                  <a:gd name="T40" fmla="*/ 46 w 131"/>
                  <a:gd name="T41" fmla="*/ 209 h 211"/>
                  <a:gd name="T42" fmla="*/ 31 w 131"/>
                  <a:gd name="T43" fmla="*/ 200 h 211"/>
                  <a:gd name="T44" fmla="*/ 29 w 131"/>
                  <a:gd name="T45" fmla="*/ 170 h 211"/>
                  <a:gd name="T46" fmla="*/ 31 w 131"/>
                  <a:gd name="T47" fmla="*/ 138 h 211"/>
                  <a:gd name="T48" fmla="*/ 34 w 131"/>
                  <a:gd name="T49" fmla="*/ 130 h 211"/>
                  <a:gd name="T50" fmla="*/ 52 w 131"/>
                  <a:gd name="T51" fmla="*/ 116 h 211"/>
                  <a:gd name="T52" fmla="*/ 80 w 131"/>
                  <a:gd name="T53" fmla="*/ 111 h 211"/>
                  <a:gd name="T54" fmla="*/ 85 w 131"/>
                  <a:gd name="T55" fmla="*/ 107 h 211"/>
                  <a:gd name="T56" fmla="*/ 92 w 131"/>
                  <a:gd name="T57" fmla="*/ 62 h 211"/>
                  <a:gd name="T58" fmla="*/ 92 w 131"/>
                  <a:gd name="T59" fmla="*/ 60 h 211"/>
                  <a:gd name="T60" fmla="*/ 82 w 131"/>
                  <a:gd name="T61" fmla="*/ 63 h 211"/>
                  <a:gd name="T62" fmla="*/ 53 w 131"/>
                  <a:gd name="T63" fmla="*/ 63 h 211"/>
                  <a:gd name="T64" fmla="*/ 36 w 131"/>
                  <a:gd name="T65" fmla="*/ 60 h 211"/>
                  <a:gd name="T66" fmla="*/ 27 w 131"/>
                  <a:gd name="T67" fmla="*/ 46 h 211"/>
                  <a:gd name="T68" fmla="*/ 26 w 131"/>
                  <a:gd name="T69" fmla="*/ 43 h 211"/>
                  <a:gd name="T70" fmla="*/ 2 w 131"/>
                  <a:gd name="T71" fmla="*/ 21 h 211"/>
                  <a:gd name="T72" fmla="*/ 0 w 131"/>
                  <a:gd name="T73" fmla="*/ 1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1" h="211">
                    <a:moveTo>
                      <a:pt x="0" y="19"/>
                    </a:moveTo>
                    <a:cubicBezTo>
                      <a:pt x="6" y="12"/>
                      <a:pt x="12" y="6"/>
                      <a:pt x="18" y="0"/>
                    </a:cubicBezTo>
                    <a:cubicBezTo>
                      <a:pt x="29" y="10"/>
                      <a:pt x="40" y="20"/>
                      <a:pt x="51" y="30"/>
                    </a:cubicBezTo>
                    <a:cubicBezTo>
                      <a:pt x="50" y="31"/>
                      <a:pt x="49" y="32"/>
                      <a:pt x="48" y="33"/>
                    </a:cubicBezTo>
                    <a:cubicBezTo>
                      <a:pt x="49" y="34"/>
                      <a:pt x="49" y="35"/>
                      <a:pt x="50" y="36"/>
                    </a:cubicBezTo>
                    <a:cubicBezTo>
                      <a:pt x="49" y="37"/>
                      <a:pt x="48" y="37"/>
                      <a:pt x="46" y="39"/>
                    </a:cubicBezTo>
                    <a:cubicBezTo>
                      <a:pt x="51" y="39"/>
                      <a:pt x="55" y="40"/>
                      <a:pt x="60" y="41"/>
                    </a:cubicBezTo>
                    <a:cubicBezTo>
                      <a:pt x="70" y="42"/>
                      <a:pt x="80" y="41"/>
                      <a:pt x="89" y="35"/>
                    </a:cubicBezTo>
                    <a:cubicBezTo>
                      <a:pt x="92" y="32"/>
                      <a:pt x="95" y="30"/>
                      <a:pt x="96" y="26"/>
                    </a:cubicBezTo>
                    <a:cubicBezTo>
                      <a:pt x="100" y="18"/>
                      <a:pt x="107" y="15"/>
                      <a:pt x="115" y="15"/>
                    </a:cubicBezTo>
                    <a:cubicBezTo>
                      <a:pt x="122" y="16"/>
                      <a:pt x="129" y="23"/>
                      <a:pt x="131" y="30"/>
                    </a:cubicBezTo>
                    <a:cubicBezTo>
                      <a:pt x="131" y="31"/>
                      <a:pt x="131" y="32"/>
                      <a:pt x="131" y="33"/>
                    </a:cubicBezTo>
                    <a:cubicBezTo>
                      <a:pt x="129" y="59"/>
                      <a:pt x="128" y="84"/>
                      <a:pt x="122" y="109"/>
                    </a:cubicBezTo>
                    <a:cubicBezTo>
                      <a:pt x="121" y="114"/>
                      <a:pt x="120" y="118"/>
                      <a:pt x="119" y="122"/>
                    </a:cubicBezTo>
                    <a:cubicBezTo>
                      <a:pt x="118" y="127"/>
                      <a:pt x="114" y="130"/>
                      <a:pt x="110" y="132"/>
                    </a:cubicBezTo>
                    <a:cubicBezTo>
                      <a:pt x="93" y="140"/>
                      <a:pt x="75" y="142"/>
                      <a:pt x="57" y="140"/>
                    </a:cubicBezTo>
                    <a:cubicBezTo>
                      <a:pt x="57" y="140"/>
                      <a:pt x="56" y="140"/>
                      <a:pt x="56" y="140"/>
                    </a:cubicBezTo>
                    <a:cubicBezTo>
                      <a:pt x="56" y="140"/>
                      <a:pt x="56" y="140"/>
                      <a:pt x="55" y="140"/>
                    </a:cubicBezTo>
                    <a:cubicBezTo>
                      <a:pt x="55" y="142"/>
                      <a:pt x="55" y="144"/>
                      <a:pt x="55" y="145"/>
                    </a:cubicBezTo>
                    <a:cubicBezTo>
                      <a:pt x="53" y="162"/>
                      <a:pt x="53" y="178"/>
                      <a:pt x="55" y="195"/>
                    </a:cubicBezTo>
                    <a:cubicBezTo>
                      <a:pt x="56" y="202"/>
                      <a:pt x="52" y="208"/>
                      <a:pt x="46" y="209"/>
                    </a:cubicBezTo>
                    <a:cubicBezTo>
                      <a:pt x="39" y="211"/>
                      <a:pt x="32" y="207"/>
                      <a:pt x="31" y="200"/>
                    </a:cubicBezTo>
                    <a:cubicBezTo>
                      <a:pt x="30" y="190"/>
                      <a:pt x="29" y="180"/>
                      <a:pt x="29" y="170"/>
                    </a:cubicBezTo>
                    <a:cubicBezTo>
                      <a:pt x="28" y="159"/>
                      <a:pt x="29" y="148"/>
                      <a:pt x="31" y="138"/>
                    </a:cubicBezTo>
                    <a:cubicBezTo>
                      <a:pt x="32" y="135"/>
                      <a:pt x="33" y="133"/>
                      <a:pt x="34" y="130"/>
                    </a:cubicBezTo>
                    <a:cubicBezTo>
                      <a:pt x="37" y="122"/>
                      <a:pt x="44" y="118"/>
                      <a:pt x="52" y="116"/>
                    </a:cubicBezTo>
                    <a:cubicBezTo>
                      <a:pt x="61" y="113"/>
                      <a:pt x="71" y="112"/>
                      <a:pt x="80" y="111"/>
                    </a:cubicBezTo>
                    <a:cubicBezTo>
                      <a:pt x="84" y="111"/>
                      <a:pt x="84" y="111"/>
                      <a:pt x="85" y="107"/>
                    </a:cubicBezTo>
                    <a:cubicBezTo>
                      <a:pt x="88" y="92"/>
                      <a:pt x="90" y="77"/>
                      <a:pt x="92" y="62"/>
                    </a:cubicBezTo>
                    <a:cubicBezTo>
                      <a:pt x="92" y="61"/>
                      <a:pt x="92" y="61"/>
                      <a:pt x="92" y="60"/>
                    </a:cubicBezTo>
                    <a:cubicBezTo>
                      <a:pt x="88" y="61"/>
                      <a:pt x="85" y="62"/>
                      <a:pt x="82" y="63"/>
                    </a:cubicBezTo>
                    <a:cubicBezTo>
                      <a:pt x="72" y="65"/>
                      <a:pt x="63" y="65"/>
                      <a:pt x="53" y="63"/>
                    </a:cubicBezTo>
                    <a:cubicBezTo>
                      <a:pt x="47" y="63"/>
                      <a:pt x="42" y="62"/>
                      <a:pt x="36" y="60"/>
                    </a:cubicBezTo>
                    <a:cubicBezTo>
                      <a:pt x="28" y="59"/>
                      <a:pt x="25" y="54"/>
                      <a:pt x="27" y="46"/>
                    </a:cubicBezTo>
                    <a:cubicBezTo>
                      <a:pt x="27" y="45"/>
                      <a:pt x="27" y="44"/>
                      <a:pt x="26" y="43"/>
                    </a:cubicBezTo>
                    <a:cubicBezTo>
                      <a:pt x="18" y="36"/>
                      <a:pt x="10" y="28"/>
                      <a:pt x="2" y="21"/>
                    </a:cubicBezTo>
                    <a:cubicBezTo>
                      <a:pt x="1" y="20"/>
                      <a:pt x="1" y="20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2" name="Freeform 83"/>
              <p:cNvSpPr>
                <a:spLocks/>
              </p:cNvSpPr>
              <p:nvPr/>
            </p:nvSpPr>
            <p:spPr bwMode="auto">
              <a:xfrm>
                <a:off x="5081" y="3412"/>
                <a:ext cx="208" cy="298"/>
              </a:xfrm>
              <a:custGeom>
                <a:avLst/>
                <a:gdLst>
                  <a:gd name="T0" fmla="*/ 39 w 87"/>
                  <a:gd name="T1" fmla="*/ 108 h 125"/>
                  <a:gd name="T2" fmla="*/ 48 w 87"/>
                  <a:gd name="T3" fmla="*/ 111 h 125"/>
                  <a:gd name="T4" fmla="*/ 52 w 87"/>
                  <a:gd name="T5" fmla="*/ 118 h 125"/>
                  <a:gd name="T6" fmla="*/ 50 w 87"/>
                  <a:gd name="T7" fmla="*/ 119 h 125"/>
                  <a:gd name="T8" fmla="*/ 46 w 87"/>
                  <a:gd name="T9" fmla="*/ 118 h 125"/>
                  <a:gd name="T10" fmla="*/ 45 w 87"/>
                  <a:gd name="T11" fmla="*/ 118 h 125"/>
                  <a:gd name="T12" fmla="*/ 44 w 87"/>
                  <a:gd name="T13" fmla="*/ 125 h 125"/>
                  <a:gd name="T14" fmla="*/ 34 w 87"/>
                  <a:gd name="T15" fmla="*/ 114 h 125"/>
                  <a:gd name="T16" fmla="*/ 20 w 87"/>
                  <a:gd name="T17" fmla="*/ 125 h 125"/>
                  <a:gd name="T18" fmla="*/ 22 w 87"/>
                  <a:gd name="T19" fmla="*/ 115 h 125"/>
                  <a:gd name="T20" fmla="*/ 31 w 87"/>
                  <a:gd name="T21" fmla="*/ 109 h 125"/>
                  <a:gd name="T22" fmla="*/ 33 w 87"/>
                  <a:gd name="T23" fmla="*/ 107 h 125"/>
                  <a:gd name="T24" fmla="*/ 33 w 87"/>
                  <a:gd name="T25" fmla="*/ 81 h 125"/>
                  <a:gd name="T26" fmla="*/ 33 w 87"/>
                  <a:gd name="T27" fmla="*/ 80 h 125"/>
                  <a:gd name="T28" fmla="*/ 27 w 87"/>
                  <a:gd name="T29" fmla="*/ 81 h 125"/>
                  <a:gd name="T30" fmla="*/ 7 w 87"/>
                  <a:gd name="T31" fmla="*/ 81 h 125"/>
                  <a:gd name="T32" fmla="*/ 1 w 87"/>
                  <a:gd name="T33" fmla="*/ 73 h 125"/>
                  <a:gd name="T34" fmla="*/ 12 w 87"/>
                  <a:gd name="T35" fmla="*/ 65 h 125"/>
                  <a:gd name="T36" fmla="*/ 43 w 87"/>
                  <a:gd name="T37" fmla="*/ 62 h 125"/>
                  <a:gd name="T38" fmla="*/ 70 w 87"/>
                  <a:gd name="T39" fmla="*/ 31 h 125"/>
                  <a:gd name="T40" fmla="*/ 73 w 87"/>
                  <a:gd name="T41" fmla="*/ 11 h 125"/>
                  <a:gd name="T42" fmla="*/ 81 w 87"/>
                  <a:gd name="T43" fmla="*/ 1 h 125"/>
                  <a:gd name="T44" fmla="*/ 87 w 87"/>
                  <a:gd name="T45" fmla="*/ 5 h 125"/>
                  <a:gd name="T46" fmla="*/ 86 w 87"/>
                  <a:gd name="T47" fmla="*/ 23 h 125"/>
                  <a:gd name="T48" fmla="*/ 72 w 87"/>
                  <a:gd name="T49" fmla="*/ 58 h 125"/>
                  <a:gd name="T50" fmla="*/ 52 w 87"/>
                  <a:gd name="T51" fmla="*/ 73 h 125"/>
                  <a:gd name="T52" fmla="*/ 41 w 87"/>
                  <a:gd name="T53" fmla="*/ 77 h 125"/>
                  <a:gd name="T54" fmla="*/ 39 w 87"/>
                  <a:gd name="T55" fmla="*/ 79 h 125"/>
                  <a:gd name="T56" fmla="*/ 39 w 87"/>
                  <a:gd name="T57" fmla="*/ 10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125">
                    <a:moveTo>
                      <a:pt x="39" y="108"/>
                    </a:moveTo>
                    <a:cubicBezTo>
                      <a:pt x="43" y="109"/>
                      <a:pt x="46" y="110"/>
                      <a:pt x="48" y="111"/>
                    </a:cubicBezTo>
                    <a:cubicBezTo>
                      <a:pt x="52" y="112"/>
                      <a:pt x="53" y="115"/>
                      <a:pt x="52" y="118"/>
                    </a:cubicBezTo>
                    <a:cubicBezTo>
                      <a:pt x="52" y="120"/>
                      <a:pt x="51" y="120"/>
                      <a:pt x="50" y="119"/>
                    </a:cubicBezTo>
                    <a:cubicBezTo>
                      <a:pt x="48" y="119"/>
                      <a:pt x="47" y="119"/>
                      <a:pt x="46" y="118"/>
                    </a:cubicBezTo>
                    <a:cubicBezTo>
                      <a:pt x="46" y="118"/>
                      <a:pt x="45" y="118"/>
                      <a:pt x="45" y="118"/>
                    </a:cubicBezTo>
                    <a:cubicBezTo>
                      <a:pt x="45" y="120"/>
                      <a:pt x="44" y="123"/>
                      <a:pt x="44" y="125"/>
                    </a:cubicBezTo>
                    <a:cubicBezTo>
                      <a:pt x="38" y="122"/>
                      <a:pt x="36" y="120"/>
                      <a:pt x="34" y="114"/>
                    </a:cubicBezTo>
                    <a:cubicBezTo>
                      <a:pt x="30" y="119"/>
                      <a:pt x="26" y="123"/>
                      <a:pt x="20" y="125"/>
                    </a:cubicBezTo>
                    <a:cubicBezTo>
                      <a:pt x="18" y="122"/>
                      <a:pt x="19" y="117"/>
                      <a:pt x="22" y="115"/>
                    </a:cubicBezTo>
                    <a:cubicBezTo>
                      <a:pt x="25" y="113"/>
                      <a:pt x="28" y="111"/>
                      <a:pt x="31" y="109"/>
                    </a:cubicBezTo>
                    <a:cubicBezTo>
                      <a:pt x="32" y="109"/>
                      <a:pt x="33" y="108"/>
                      <a:pt x="33" y="107"/>
                    </a:cubicBezTo>
                    <a:cubicBezTo>
                      <a:pt x="33" y="99"/>
                      <a:pt x="33" y="90"/>
                      <a:pt x="33" y="81"/>
                    </a:cubicBezTo>
                    <a:cubicBezTo>
                      <a:pt x="33" y="81"/>
                      <a:pt x="33" y="81"/>
                      <a:pt x="33" y="80"/>
                    </a:cubicBezTo>
                    <a:cubicBezTo>
                      <a:pt x="31" y="81"/>
                      <a:pt x="29" y="81"/>
                      <a:pt x="27" y="81"/>
                    </a:cubicBezTo>
                    <a:cubicBezTo>
                      <a:pt x="20" y="81"/>
                      <a:pt x="13" y="81"/>
                      <a:pt x="7" y="81"/>
                    </a:cubicBezTo>
                    <a:cubicBezTo>
                      <a:pt x="2" y="81"/>
                      <a:pt x="0" y="78"/>
                      <a:pt x="1" y="73"/>
                    </a:cubicBezTo>
                    <a:cubicBezTo>
                      <a:pt x="3" y="68"/>
                      <a:pt x="7" y="65"/>
                      <a:pt x="12" y="65"/>
                    </a:cubicBezTo>
                    <a:cubicBezTo>
                      <a:pt x="23" y="66"/>
                      <a:pt x="33" y="65"/>
                      <a:pt x="43" y="62"/>
                    </a:cubicBezTo>
                    <a:cubicBezTo>
                      <a:pt x="58" y="57"/>
                      <a:pt x="67" y="46"/>
                      <a:pt x="70" y="31"/>
                    </a:cubicBezTo>
                    <a:cubicBezTo>
                      <a:pt x="72" y="24"/>
                      <a:pt x="72" y="18"/>
                      <a:pt x="73" y="11"/>
                    </a:cubicBezTo>
                    <a:cubicBezTo>
                      <a:pt x="73" y="6"/>
                      <a:pt x="76" y="2"/>
                      <a:pt x="81" y="1"/>
                    </a:cubicBezTo>
                    <a:cubicBezTo>
                      <a:pt x="84" y="0"/>
                      <a:pt x="87" y="2"/>
                      <a:pt x="87" y="5"/>
                    </a:cubicBezTo>
                    <a:cubicBezTo>
                      <a:pt x="87" y="11"/>
                      <a:pt x="87" y="17"/>
                      <a:pt x="86" y="23"/>
                    </a:cubicBezTo>
                    <a:cubicBezTo>
                      <a:pt x="84" y="36"/>
                      <a:pt x="80" y="48"/>
                      <a:pt x="72" y="58"/>
                    </a:cubicBezTo>
                    <a:cubicBezTo>
                      <a:pt x="66" y="64"/>
                      <a:pt x="59" y="69"/>
                      <a:pt x="52" y="73"/>
                    </a:cubicBezTo>
                    <a:cubicBezTo>
                      <a:pt x="48" y="74"/>
                      <a:pt x="45" y="76"/>
                      <a:pt x="41" y="77"/>
                    </a:cubicBezTo>
                    <a:cubicBezTo>
                      <a:pt x="40" y="78"/>
                      <a:pt x="39" y="79"/>
                      <a:pt x="39" y="79"/>
                    </a:cubicBezTo>
                    <a:cubicBezTo>
                      <a:pt x="39" y="89"/>
                      <a:pt x="39" y="99"/>
                      <a:pt x="39" y="10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3" name="Freeform 84"/>
              <p:cNvSpPr>
                <a:spLocks/>
              </p:cNvSpPr>
              <p:nvPr/>
            </p:nvSpPr>
            <p:spPr bwMode="auto">
              <a:xfrm>
                <a:off x="5129" y="3130"/>
                <a:ext cx="102" cy="102"/>
              </a:xfrm>
              <a:custGeom>
                <a:avLst/>
                <a:gdLst>
                  <a:gd name="T0" fmla="*/ 22 w 43"/>
                  <a:gd name="T1" fmla="*/ 1 h 43"/>
                  <a:gd name="T2" fmla="*/ 43 w 43"/>
                  <a:gd name="T3" fmla="*/ 22 h 43"/>
                  <a:gd name="T4" fmla="*/ 22 w 43"/>
                  <a:gd name="T5" fmla="*/ 43 h 43"/>
                  <a:gd name="T6" fmla="*/ 1 w 43"/>
                  <a:gd name="T7" fmla="*/ 21 h 43"/>
                  <a:gd name="T8" fmla="*/ 22 w 43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22" y="1"/>
                    </a:moveTo>
                    <a:cubicBezTo>
                      <a:pt x="34" y="1"/>
                      <a:pt x="43" y="10"/>
                      <a:pt x="43" y="22"/>
                    </a:cubicBezTo>
                    <a:cubicBezTo>
                      <a:pt x="42" y="34"/>
                      <a:pt x="33" y="43"/>
                      <a:pt x="22" y="43"/>
                    </a:cubicBezTo>
                    <a:cubicBezTo>
                      <a:pt x="10" y="42"/>
                      <a:pt x="0" y="33"/>
                      <a:pt x="1" y="21"/>
                    </a:cubicBezTo>
                    <a:cubicBezTo>
                      <a:pt x="1" y="10"/>
                      <a:pt x="11" y="0"/>
                      <a:pt x="22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685367" y="2030949"/>
            <a:ext cx="897207" cy="897206"/>
            <a:chOff x="2133505" y="1868011"/>
            <a:chExt cx="1196276" cy="1196274"/>
          </a:xfrm>
        </p:grpSpPr>
        <p:sp>
          <p:nvSpPr>
            <p:cNvPr id="55" name="Teardrop 40"/>
            <p:cNvSpPr/>
            <p:nvPr/>
          </p:nvSpPr>
          <p:spPr>
            <a:xfrm>
              <a:off x="2133505" y="1868011"/>
              <a:ext cx="1196276" cy="1196274"/>
            </a:xfrm>
            <a:prstGeom prst="teardrop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2594152" y="2091252"/>
              <a:ext cx="489277" cy="684119"/>
              <a:chOff x="9451975" y="2613025"/>
              <a:chExt cx="538163" cy="752475"/>
            </a:xfrm>
            <a:solidFill>
              <a:sysClr val="window" lastClr="FFFFFF"/>
            </a:solidFill>
          </p:grpSpPr>
          <p:sp>
            <p:nvSpPr>
              <p:cNvPr id="57" name="Freeform 10"/>
              <p:cNvSpPr>
                <a:spLocks/>
              </p:cNvSpPr>
              <p:nvPr/>
            </p:nvSpPr>
            <p:spPr bwMode="auto">
              <a:xfrm>
                <a:off x="9526588" y="2651125"/>
                <a:ext cx="142875" cy="153987"/>
              </a:xfrm>
              <a:custGeom>
                <a:avLst/>
                <a:gdLst>
                  <a:gd name="T0" fmla="*/ 4 w 38"/>
                  <a:gd name="T1" fmla="*/ 26 h 41"/>
                  <a:gd name="T2" fmla="*/ 19 w 38"/>
                  <a:gd name="T3" fmla="*/ 41 h 41"/>
                  <a:gd name="T4" fmla="*/ 34 w 38"/>
                  <a:gd name="T5" fmla="*/ 26 h 41"/>
                  <a:gd name="T6" fmla="*/ 37 w 38"/>
                  <a:gd name="T7" fmla="*/ 20 h 41"/>
                  <a:gd name="T8" fmla="*/ 35 w 38"/>
                  <a:gd name="T9" fmla="*/ 17 h 41"/>
                  <a:gd name="T10" fmla="*/ 19 w 38"/>
                  <a:gd name="T11" fmla="*/ 0 h 41"/>
                  <a:gd name="T12" fmla="*/ 3 w 38"/>
                  <a:gd name="T13" fmla="*/ 17 h 41"/>
                  <a:gd name="T14" fmla="*/ 0 w 38"/>
                  <a:gd name="T15" fmla="*/ 20 h 41"/>
                  <a:gd name="T16" fmla="*/ 4 w 38"/>
                  <a:gd name="T1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1">
                    <a:moveTo>
                      <a:pt x="4" y="26"/>
                    </a:moveTo>
                    <a:cubicBezTo>
                      <a:pt x="6" y="34"/>
                      <a:pt x="11" y="41"/>
                      <a:pt x="19" y="41"/>
                    </a:cubicBezTo>
                    <a:cubicBezTo>
                      <a:pt x="27" y="41"/>
                      <a:pt x="32" y="34"/>
                      <a:pt x="34" y="26"/>
                    </a:cubicBezTo>
                    <a:cubicBezTo>
                      <a:pt x="36" y="25"/>
                      <a:pt x="38" y="22"/>
                      <a:pt x="37" y="20"/>
                    </a:cubicBezTo>
                    <a:cubicBezTo>
                      <a:pt x="37" y="18"/>
                      <a:pt x="36" y="17"/>
                      <a:pt x="35" y="17"/>
                    </a:cubicBezTo>
                    <a:cubicBezTo>
                      <a:pt x="35" y="7"/>
                      <a:pt x="28" y="0"/>
                      <a:pt x="19" y="0"/>
                    </a:cubicBezTo>
                    <a:cubicBezTo>
                      <a:pt x="10" y="0"/>
                      <a:pt x="3" y="7"/>
                      <a:pt x="3" y="17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1" y="26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/>
            </p:nvSpPr>
            <p:spPr bwMode="auto">
              <a:xfrm>
                <a:off x="9451975" y="2813050"/>
                <a:ext cx="398463" cy="552450"/>
              </a:xfrm>
              <a:custGeom>
                <a:avLst/>
                <a:gdLst>
                  <a:gd name="T0" fmla="*/ 97 w 106"/>
                  <a:gd name="T1" fmla="*/ 36 h 147"/>
                  <a:gd name="T2" fmla="*/ 82 w 106"/>
                  <a:gd name="T3" fmla="*/ 38 h 147"/>
                  <a:gd name="T4" fmla="*/ 79 w 106"/>
                  <a:gd name="T5" fmla="*/ 37 h 147"/>
                  <a:gd name="T6" fmla="*/ 67 w 106"/>
                  <a:gd name="T7" fmla="*/ 11 h 147"/>
                  <a:gd name="T8" fmla="*/ 66 w 106"/>
                  <a:gd name="T9" fmla="*/ 8 h 147"/>
                  <a:gd name="T10" fmla="*/ 54 w 106"/>
                  <a:gd name="T11" fmla="*/ 2 h 147"/>
                  <a:gd name="T12" fmla="*/ 49 w 106"/>
                  <a:gd name="T13" fmla="*/ 0 h 147"/>
                  <a:gd name="T14" fmla="*/ 43 w 106"/>
                  <a:gd name="T15" fmla="*/ 22 h 147"/>
                  <a:gd name="T16" fmla="*/ 43 w 106"/>
                  <a:gd name="T17" fmla="*/ 5 h 147"/>
                  <a:gd name="T18" fmla="*/ 38 w 106"/>
                  <a:gd name="T19" fmla="*/ 2 h 147"/>
                  <a:gd name="T20" fmla="*/ 37 w 106"/>
                  <a:gd name="T21" fmla="*/ 9 h 147"/>
                  <a:gd name="T22" fmla="*/ 28 w 106"/>
                  <a:gd name="T23" fmla="*/ 0 h 147"/>
                  <a:gd name="T24" fmla="*/ 28 w 106"/>
                  <a:gd name="T25" fmla="*/ 0 h 147"/>
                  <a:gd name="T26" fmla="*/ 10 w 106"/>
                  <a:gd name="T27" fmla="*/ 7 h 147"/>
                  <a:gd name="T28" fmla="*/ 1 w 106"/>
                  <a:gd name="T29" fmla="*/ 69 h 147"/>
                  <a:gd name="T30" fmla="*/ 14 w 106"/>
                  <a:gd name="T31" fmla="*/ 70 h 147"/>
                  <a:gd name="T32" fmla="*/ 18 w 106"/>
                  <a:gd name="T33" fmla="*/ 23 h 147"/>
                  <a:gd name="T34" fmla="*/ 18 w 106"/>
                  <a:gd name="T35" fmla="*/ 65 h 147"/>
                  <a:gd name="T36" fmla="*/ 18 w 106"/>
                  <a:gd name="T37" fmla="*/ 138 h 147"/>
                  <a:gd name="T38" fmla="*/ 27 w 106"/>
                  <a:gd name="T39" fmla="*/ 147 h 147"/>
                  <a:gd name="T40" fmla="*/ 36 w 106"/>
                  <a:gd name="T41" fmla="*/ 138 h 147"/>
                  <a:gd name="T42" fmla="*/ 41 w 106"/>
                  <a:gd name="T43" fmla="*/ 77 h 147"/>
                  <a:gd name="T44" fmla="*/ 50 w 106"/>
                  <a:gd name="T45" fmla="*/ 147 h 147"/>
                  <a:gd name="T46" fmla="*/ 50 w 106"/>
                  <a:gd name="T47" fmla="*/ 147 h 147"/>
                  <a:gd name="T48" fmla="*/ 59 w 106"/>
                  <a:gd name="T49" fmla="*/ 70 h 147"/>
                  <a:gd name="T50" fmla="*/ 60 w 106"/>
                  <a:gd name="T51" fmla="*/ 29 h 147"/>
                  <a:gd name="T52" fmla="*/ 67 w 106"/>
                  <a:gd name="T53" fmla="*/ 43 h 147"/>
                  <a:gd name="T54" fmla="*/ 71 w 106"/>
                  <a:gd name="T55" fmla="*/ 50 h 147"/>
                  <a:gd name="T56" fmla="*/ 75 w 106"/>
                  <a:gd name="T57" fmla="*/ 52 h 147"/>
                  <a:gd name="T58" fmla="*/ 77 w 106"/>
                  <a:gd name="T59" fmla="*/ 52 h 147"/>
                  <a:gd name="T60" fmla="*/ 81 w 106"/>
                  <a:gd name="T61" fmla="*/ 52 h 147"/>
                  <a:gd name="T62" fmla="*/ 100 w 106"/>
                  <a:gd name="T63" fmla="*/ 49 h 147"/>
                  <a:gd name="T64" fmla="*/ 97 w 106"/>
                  <a:gd name="T65" fmla="*/ 3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47">
                    <a:moveTo>
                      <a:pt x="97" y="36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95" y="36"/>
                      <a:pt x="91" y="37"/>
                      <a:pt x="87" y="37"/>
                    </a:cubicBezTo>
                    <a:cubicBezTo>
                      <a:pt x="85" y="38"/>
                      <a:pt x="83" y="38"/>
                      <a:pt x="82" y="38"/>
                    </a:cubicBezTo>
                    <a:cubicBezTo>
                      <a:pt x="81" y="38"/>
                      <a:pt x="81" y="38"/>
                      <a:pt x="80" y="38"/>
                    </a:cubicBezTo>
                    <a:cubicBezTo>
                      <a:pt x="80" y="38"/>
                      <a:pt x="80" y="37"/>
                      <a:pt x="79" y="37"/>
                    </a:cubicBezTo>
                    <a:cubicBezTo>
                      <a:pt x="77" y="32"/>
                      <a:pt x="73" y="25"/>
                      <a:pt x="71" y="19"/>
                    </a:cubicBezTo>
                    <a:cubicBezTo>
                      <a:pt x="69" y="16"/>
                      <a:pt x="68" y="13"/>
                      <a:pt x="67" y="11"/>
                    </a:cubicBezTo>
                    <a:cubicBezTo>
                      <a:pt x="67" y="10"/>
                      <a:pt x="66" y="10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5" y="7"/>
                      <a:pt x="65" y="6"/>
                      <a:pt x="64" y="6"/>
                    </a:cubicBezTo>
                    <a:cubicBezTo>
                      <a:pt x="63" y="5"/>
                      <a:pt x="61" y="3"/>
                      <a:pt x="54" y="2"/>
                    </a:cubicBezTo>
                    <a:cubicBezTo>
                      <a:pt x="52" y="1"/>
                      <a:pt x="51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8" y="12"/>
                      <a:pt x="43" y="22"/>
                    </a:cubicBezTo>
                    <a:cubicBezTo>
                      <a:pt x="42" y="15"/>
                      <a:pt x="41" y="9"/>
                      <a:pt x="41" y="9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5" y="15"/>
                      <a:pt x="35" y="22"/>
                    </a:cubicBezTo>
                    <a:cubicBezTo>
                      <a:pt x="30" y="12"/>
                      <a:pt x="28" y="4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5" y="1"/>
                      <a:pt x="24" y="2"/>
                    </a:cubicBezTo>
                    <a:cubicBezTo>
                      <a:pt x="20" y="3"/>
                      <a:pt x="14" y="5"/>
                      <a:pt x="10" y="7"/>
                    </a:cubicBezTo>
                    <a:cubicBezTo>
                      <a:pt x="8" y="9"/>
                      <a:pt x="2" y="17"/>
                      <a:pt x="0" y="44"/>
                    </a:cubicBezTo>
                    <a:cubicBezTo>
                      <a:pt x="0" y="53"/>
                      <a:pt x="1" y="69"/>
                      <a:pt x="1" y="69"/>
                    </a:cubicBezTo>
                    <a:cubicBezTo>
                      <a:pt x="2" y="73"/>
                      <a:pt x="3" y="77"/>
                      <a:pt x="7" y="77"/>
                    </a:cubicBezTo>
                    <a:cubicBezTo>
                      <a:pt x="12" y="77"/>
                      <a:pt x="14" y="74"/>
                      <a:pt x="14" y="70"/>
                    </a:cubicBezTo>
                    <a:cubicBezTo>
                      <a:pt x="14" y="70"/>
                      <a:pt x="13" y="56"/>
                      <a:pt x="14" y="45"/>
                    </a:cubicBezTo>
                    <a:cubicBezTo>
                      <a:pt x="14" y="36"/>
                      <a:pt x="16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7"/>
                      <a:pt x="18" y="69"/>
                      <a:pt x="18" y="70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3"/>
                      <a:pt x="22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32" y="147"/>
                      <a:pt x="36" y="143"/>
                      <a:pt x="36" y="138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1" y="143"/>
                      <a:pt x="45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5" y="147"/>
                      <a:pt x="59" y="143"/>
                      <a:pt x="59" y="138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0" y="67"/>
                      <a:pt x="60" y="65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0" y="29"/>
                      <a:pt x="60" y="30"/>
                      <a:pt x="61" y="31"/>
                    </a:cubicBezTo>
                    <a:cubicBezTo>
                      <a:pt x="63" y="35"/>
                      <a:pt x="65" y="40"/>
                      <a:pt x="67" y="43"/>
                    </a:cubicBezTo>
                    <a:cubicBezTo>
                      <a:pt x="68" y="45"/>
                      <a:pt x="69" y="46"/>
                      <a:pt x="70" y="48"/>
                    </a:cubicBezTo>
                    <a:cubicBezTo>
                      <a:pt x="70" y="48"/>
                      <a:pt x="71" y="49"/>
                      <a:pt x="71" y="50"/>
                    </a:cubicBezTo>
                    <a:cubicBezTo>
                      <a:pt x="71" y="50"/>
                      <a:pt x="72" y="50"/>
                      <a:pt x="72" y="51"/>
                    </a:cubicBezTo>
                    <a:cubicBezTo>
                      <a:pt x="73" y="51"/>
                      <a:pt x="74" y="52"/>
                      <a:pt x="75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6" y="52"/>
                      <a:pt x="76" y="52"/>
                      <a:pt x="77" y="52"/>
                    </a:cubicBezTo>
                    <a:cubicBezTo>
                      <a:pt x="77" y="53"/>
                      <a:pt x="78" y="53"/>
                      <a:pt x="78" y="53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85" y="52"/>
                      <a:pt x="89" y="51"/>
                      <a:pt x="93" y="51"/>
                    </a:cubicBezTo>
                    <a:cubicBezTo>
                      <a:pt x="97" y="50"/>
                      <a:pt x="100" y="49"/>
                      <a:pt x="100" y="49"/>
                    </a:cubicBezTo>
                    <a:cubicBezTo>
                      <a:pt x="104" y="48"/>
                      <a:pt x="106" y="45"/>
                      <a:pt x="106" y="41"/>
                    </a:cubicBezTo>
                    <a:cubicBezTo>
                      <a:pt x="105" y="37"/>
                      <a:pt x="101" y="35"/>
                      <a:pt x="97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59" name="Freeform 12"/>
              <p:cNvSpPr>
                <a:spLocks/>
              </p:cNvSpPr>
              <p:nvPr/>
            </p:nvSpPr>
            <p:spPr bwMode="auto">
              <a:xfrm>
                <a:off x="9771063" y="2613025"/>
                <a:ext cx="219075" cy="339725"/>
              </a:xfrm>
              <a:custGeom>
                <a:avLst/>
                <a:gdLst>
                  <a:gd name="T0" fmla="*/ 33 w 58"/>
                  <a:gd name="T1" fmla="*/ 41 h 90"/>
                  <a:gd name="T2" fmla="*/ 32 w 58"/>
                  <a:gd name="T3" fmla="*/ 40 h 90"/>
                  <a:gd name="T4" fmla="*/ 24 w 58"/>
                  <a:gd name="T5" fmla="*/ 37 h 90"/>
                  <a:gd name="T6" fmla="*/ 23 w 58"/>
                  <a:gd name="T7" fmla="*/ 36 h 90"/>
                  <a:gd name="T8" fmla="*/ 17 w 58"/>
                  <a:gd name="T9" fmla="*/ 32 h 90"/>
                  <a:gd name="T10" fmla="*/ 18 w 58"/>
                  <a:gd name="T11" fmla="*/ 24 h 90"/>
                  <a:gd name="T12" fmla="*/ 28 w 58"/>
                  <a:gd name="T13" fmla="*/ 20 h 90"/>
                  <a:gd name="T14" fmla="*/ 48 w 58"/>
                  <a:gd name="T15" fmla="*/ 27 h 90"/>
                  <a:gd name="T16" fmla="*/ 56 w 58"/>
                  <a:gd name="T17" fmla="*/ 24 h 90"/>
                  <a:gd name="T18" fmla="*/ 56 w 58"/>
                  <a:gd name="T19" fmla="*/ 18 h 90"/>
                  <a:gd name="T20" fmla="*/ 38 w 58"/>
                  <a:gd name="T21" fmla="*/ 10 h 90"/>
                  <a:gd name="T22" fmla="*/ 33 w 58"/>
                  <a:gd name="T23" fmla="*/ 9 h 90"/>
                  <a:gd name="T24" fmla="*/ 33 w 58"/>
                  <a:gd name="T25" fmla="*/ 2 h 90"/>
                  <a:gd name="T26" fmla="*/ 31 w 58"/>
                  <a:gd name="T27" fmla="*/ 0 h 90"/>
                  <a:gd name="T28" fmla="*/ 25 w 58"/>
                  <a:gd name="T29" fmla="*/ 0 h 90"/>
                  <a:gd name="T30" fmla="*/ 23 w 58"/>
                  <a:gd name="T31" fmla="*/ 2 h 90"/>
                  <a:gd name="T32" fmla="*/ 23 w 58"/>
                  <a:gd name="T33" fmla="*/ 9 h 90"/>
                  <a:gd name="T34" fmla="*/ 8 w 58"/>
                  <a:gd name="T35" fmla="*/ 15 h 90"/>
                  <a:gd name="T36" fmla="*/ 4 w 58"/>
                  <a:gd name="T37" fmla="*/ 37 h 90"/>
                  <a:gd name="T38" fmla="*/ 11 w 58"/>
                  <a:gd name="T39" fmla="*/ 45 h 90"/>
                  <a:gd name="T40" fmla="*/ 32 w 58"/>
                  <a:gd name="T41" fmla="*/ 54 h 90"/>
                  <a:gd name="T42" fmla="*/ 35 w 58"/>
                  <a:gd name="T43" fmla="*/ 56 h 90"/>
                  <a:gd name="T44" fmla="*/ 40 w 58"/>
                  <a:gd name="T45" fmla="*/ 60 h 90"/>
                  <a:gd name="T46" fmla="*/ 39 w 58"/>
                  <a:gd name="T47" fmla="*/ 68 h 90"/>
                  <a:gd name="T48" fmla="*/ 30 w 58"/>
                  <a:gd name="T49" fmla="*/ 71 h 90"/>
                  <a:gd name="T50" fmla="*/ 20 w 58"/>
                  <a:gd name="T51" fmla="*/ 69 h 90"/>
                  <a:gd name="T52" fmla="*/ 14 w 58"/>
                  <a:gd name="T53" fmla="*/ 65 h 90"/>
                  <a:gd name="T54" fmla="*/ 13 w 58"/>
                  <a:gd name="T55" fmla="*/ 64 h 90"/>
                  <a:gd name="T56" fmla="*/ 13 w 58"/>
                  <a:gd name="T57" fmla="*/ 64 h 90"/>
                  <a:gd name="T58" fmla="*/ 13 w 58"/>
                  <a:gd name="T59" fmla="*/ 64 h 90"/>
                  <a:gd name="T60" fmla="*/ 13 w 58"/>
                  <a:gd name="T61" fmla="*/ 64 h 90"/>
                  <a:gd name="T62" fmla="*/ 9 w 58"/>
                  <a:gd name="T63" fmla="*/ 62 h 90"/>
                  <a:gd name="T64" fmla="*/ 2 w 58"/>
                  <a:gd name="T65" fmla="*/ 66 h 90"/>
                  <a:gd name="T66" fmla="*/ 2 w 58"/>
                  <a:gd name="T67" fmla="*/ 71 h 90"/>
                  <a:gd name="T68" fmla="*/ 23 w 58"/>
                  <a:gd name="T69" fmla="*/ 82 h 90"/>
                  <a:gd name="T70" fmla="*/ 23 w 58"/>
                  <a:gd name="T71" fmla="*/ 89 h 90"/>
                  <a:gd name="T72" fmla="*/ 25 w 58"/>
                  <a:gd name="T73" fmla="*/ 90 h 90"/>
                  <a:gd name="T74" fmla="*/ 31 w 58"/>
                  <a:gd name="T75" fmla="*/ 90 h 90"/>
                  <a:gd name="T76" fmla="*/ 33 w 58"/>
                  <a:gd name="T77" fmla="*/ 89 h 90"/>
                  <a:gd name="T78" fmla="*/ 33 w 58"/>
                  <a:gd name="T79" fmla="*/ 82 h 90"/>
                  <a:gd name="T80" fmla="*/ 49 w 58"/>
                  <a:gd name="T81" fmla="*/ 77 h 90"/>
                  <a:gd name="T82" fmla="*/ 55 w 58"/>
                  <a:gd name="T83" fmla="*/ 56 h 90"/>
                  <a:gd name="T84" fmla="*/ 33 w 58"/>
                  <a:gd name="T85" fmla="*/ 4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90">
                    <a:moveTo>
                      <a:pt x="33" y="41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29" y="39"/>
                      <a:pt x="25" y="37"/>
                      <a:pt x="24" y="37"/>
                    </a:cubicBezTo>
                    <a:cubicBezTo>
                      <a:pt x="24" y="37"/>
                      <a:pt x="23" y="36"/>
                      <a:pt x="23" y="36"/>
                    </a:cubicBezTo>
                    <a:cubicBezTo>
                      <a:pt x="20" y="35"/>
                      <a:pt x="19" y="34"/>
                      <a:pt x="17" y="32"/>
                    </a:cubicBezTo>
                    <a:cubicBezTo>
                      <a:pt x="15" y="29"/>
                      <a:pt x="16" y="26"/>
                      <a:pt x="18" y="24"/>
                    </a:cubicBezTo>
                    <a:cubicBezTo>
                      <a:pt x="21" y="21"/>
                      <a:pt x="25" y="20"/>
                      <a:pt x="28" y="20"/>
                    </a:cubicBezTo>
                    <a:cubicBezTo>
                      <a:pt x="30" y="20"/>
                      <a:pt x="38" y="19"/>
                      <a:pt x="48" y="27"/>
                    </a:cubicBezTo>
                    <a:cubicBezTo>
                      <a:pt x="50" y="29"/>
                      <a:pt x="54" y="26"/>
                      <a:pt x="56" y="24"/>
                    </a:cubicBezTo>
                    <a:cubicBezTo>
                      <a:pt x="57" y="22"/>
                      <a:pt x="57" y="20"/>
                      <a:pt x="56" y="18"/>
                    </a:cubicBezTo>
                    <a:cubicBezTo>
                      <a:pt x="53" y="14"/>
                      <a:pt x="43" y="11"/>
                      <a:pt x="38" y="10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1"/>
                      <a:pt x="32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17" y="10"/>
                      <a:pt x="12" y="12"/>
                      <a:pt x="8" y="15"/>
                    </a:cubicBezTo>
                    <a:cubicBezTo>
                      <a:pt x="2" y="21"/>
                      <a:pt x="0" y="30"/>
                      <a:pt x="4" y="37"/>
                    </a:cubicBezTo>
                    <a:cubicBezTo>
                      <a:pt x="5" y="40"/>
                      <a:pt x="8" y="43"/>
                      <a:pt x="11" y="45"/>
                    </a:cubicBezTo>
                    <a:cubicBezTo>
                      <a:pt x="14" y="46"/>
                      <a:pt x="26" y="52"/>
                      <a:pt x="32" y="5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7" y="57"/>
                      <a:pt x="39" y="58"/>
                      <a:pt x="40" y="60"/>
                    </a:cubicBezTo>
                    <a:cubicBezTo>
                      <a:pt x="42" y="63"/>
                      <a:pt x="41" y="66"/>
                      <a:pt x="39" y="68"/>
                    </a:cubicBezTo>
                    <a:cubicBezTo>
                      <a:pt x="37" y="70"/>
                      <a:pt x="34" y="71"/>
                      <a:pt x="30" y="71"/>
                    </a:cubicBezTo>
                    <a:cubicBezTo>
                      <a:pt x="27" y="71"/>
                      <a:pt x="24" y="70"/>
                      <a:pt x="20" y="69"/>
                    </a:cubicBezTo>
                    <a:cubicBezTo>
                      <a:pt x="18" y="68"/>
                      <a:pt x="16" y="67"/>
                      <a:pt x="14" y="65"/>
                    </a:cubicBezTo>
                    <a:cubicBezTo>
                      <a:pt x="14" y="65"/>
                      <a:pt x="13" y="65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2" y="62"/>
                      <a:pt x="10" y="62"/>
                      <a:pt x="9" y="62"/>
                    </a:cubicBezTo>
                    <a:cubicBezTo>
                      <a:pt x="6" y="62"/>
                      <a:pt x="3" y="64"/>
                      <a:pt x="2" y="66"/>
                    </a:cubicBezTo>
                    <a:cubicBezTo>
                      <a:pt x="1" y="68"/>
                      <a:pt x="1" y="70"/>
                      <a:pt x="2" y="71"/>
                    </a:cubicBezTo>
                    <a:cubicBezTo>
                      <a:pt x="6" y="77"/>
                      <a:pt x="14" y="81"/>
                      <a:pt x="23" y="82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3" y="90"/>
                      <a:pt x="24" y="90"/>
                      <a:pt x="25" y="90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32" y="90"/>
                      <a:pt x="33" y="90"/>
                      <a:pt x="33" y="89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40" y="82"/>
                      <a:pt x="46" y="80"/>
                      <a:pt x="49" y="77"/>
                    </a:cubicBezTo>
                    <a:cubicBezTo>
                      <a:pt x="55" y="72"/>
                      <a:pt x="58" y="63"/>
                      <a:pt x="55" y="56"/>
                    </a:cubicBezTo>
                    <a:cubicBezTo>
                      <a:pt x="52" y="48"/>
                      <a:pt x="41" y="44"/>
                      <a:pt x="33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4958386" y="2030949"/>
            <a:ext cx="897207" cy="897206"/>
            <a:chOff x="6497531" y="1868011"/>
            <a:chExt cx="1196276" cy="1196274"/>
          </a:xfrm>
        </p:grpSpPr>
        <p:sp>
          <p:nvSpPr>
            <p:cNvPr id="61" name="Teardrop 40"/>
            <p:cNvSpPr/>
            <p:nvPr/>
          </p:nvSpPr>
          <p:spPr>
            <a:xfrm>
              <a:off x="6497531" y="1868011"/>
              <a:ext cx="1196276" cy="1196274"/>
            </a:xfrm>
            <a:prstGeom prst="teardrop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2" name="Group 30"/>
            <p:cNvGrpSpPr>
              <a:grpSpLocks noChangeAspect="1"/>
            </p:cNvGrpSpPr>
            <p:nvPr/>
          </p:nvGrpSpPr>
          <p:grpSpPr bwMode="auto">
            <a:xfrm>
              <a:off x="6803608" y="2159197"/>
              <a:ext cx="671337" cy="481838"/>
              <a:chOff x="3670" y="2036"/>
              <a:chExt cx="581" cy="417"/>
            </a:xfrm>
          </p:grpSpPr>
          <p:sp>
            <p:nvSpPr>
              <p:cNvPr id="63" name="Oval 31"/>
              <p:cNvSpPr>
                <a:spLocks noChangeArrowheads="1"/>
              </p:cNvSpPr>
              <p:nvPr/>
            </p:nvSpPr>
            <p:spPr bwMode="auto">
              <a:xfrm>
                <a:off x="3919" y="2251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4" name="Freeform 32"/>
              <p:cNvSpPr>
                <a:spLocks/>
              </p:cNvSpPr>
              <p:nvPr/>
            </p:nvSpPr>
            <p:spPr bwMode="auto">
              <a:xfrm>
                <a:off x="3887" y="2337"/>
                <a:ext cx="147" cy="116"/>
              </a:xfrm>
              <a:custGeom>
                <a:avLst/>
                <a:gdLst>
                  <a:gd name="T0" fmla="*/ 27 w 36"/>
                  <a:gd name="T1" fmla="*/ 0 h 28"/>
                  <a:gd name="T2" fmla="*/ 18 w 36"/>
                  <a:gd name="T3" fmla="*/ 11 h 28"/>
                  <a:gd name="T4" fmla="*/ 9 w 36"/>
                  <a:gd name="T5" fmla="*/ 0 h 28"/>
                  <a:gd name="T6" fmla="*/ 0 w 36"/>
                  <a:gd name="T7" fmla="*/ 18 h 28"/>
                  <a:gd name="T8" fmla="*/ 1 w 36"/>
                  <a:gd name="T9" fmla="*/ 26 h 28"/>
                  <a:gd name="T10" fmla="*/ 18 w 36"/>
                  <a:gd name="T11" fmla="*/ 28 h 28"/>
                  <a:gd name="T12" fmla="*/ 35 w 36"/>
                  <a:gd name="T13" fmla="*/ 26 h 28"/>
                  <a:gd name="T14" fmla="*/ 36 w 36"/>
                  <a:gd name="T15" fmla="*/ 18 h 28"/>
                  <a:gd name="T16" fmla="*/ 27 w 36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7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6" y="21"/>
                      <a:pt x="36" y="18"/>
                    </a:cubicBezTo>
                    <a:cubicBezTo>
                      <a:pt x="36" y="11"/>
                      <a:pt x="33" y="4"/>
                      <a:pt x="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5" name="Oval 33"/>
              <p:cNvSpPr>
                <a:spLocks noChangeArrowheads="1"/>
              </p:cNvSpPr>
              <p:nvPr/>
            </p:nvSpPr>
            <p:spPr bwMode="auto">
              <a:xfrm>
                <a:off x="3707" y="2251"/>
                <a:ext cx="77" cy="8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6" name="Freeform 34"/>
              <p:cNvSpPr>
                <a:spLocks/>
              </p:cNvSpPr>
              <p:nvPr/>
            </p:nvSpPr>
            <p:spPr bwMode="auto">
              <a:xfrm>
                <a:off x="3670" y="2337"/>
                <a:ext cx="151" cy="116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1" y="26"/>
                    </a:cubicBezTo>
                    <a:cubicBezTo>
                      <a:pt x="7" y="27"/>
                      <a:pt x="12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7" name="Oval 35"/>
              <p:cNvSpPr>
                <a:spLocks noChangeArrowheads="1"/>
              </p:cNvSpPr>
              <p:nvPr/>
            </p:nvSpPr>
            <p:spPr bwMode="auto">
              <a:xfrm>
                <a:off x="4136" y="2251"/>
                <a:ext cx="78" cy="8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8" name="Freeform 36"/>
              <p:cNvSpPr>
                <a:spLocks/>
              </p:cNvSpPr>
              <p:nvPr/>
            </p:nvSpPr>
            <p:spPr bwMode="auto">
              <a:xfrm>
                <a:off x="4099" y="2337"/>
                <a:ext cx="152" cy="116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5" y="28"/>
                      <a:pt x="30" y="27"/>
                      <a:pt x="36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9" name="Oval 37"/>
              <p:cNvSpPr>
                <a:spLocks noChangeArrowheads="1"/>
              </p:cNvSpPr>
              <p:nvPr/>
            </p:nvSpPr>
            <p:spPr bwMode="auto">
              <a:xfrm>
                <a:off x="3813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0" name="Freeform 38"/>
              <p:cNvSpPr>
                <a:spLocks/>
              </p:cNvSpPr>
              <p:nvPr/>
            </p:nvSpPr>
            <p:spPr bwMode="auto">
              <a:xfrm>
                <a:off x="3776" y="2123"/>
                <a:ext cx="152" cy="115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2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2" y="26"/>
                    </a:cubicBezTo>
                    <a:cubicBezTo>
                      <a:pt x="7" y="27"/>
                      <a:pt x="13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4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1" name="Oval 39"/>
              <p:cNvSpPr>
                <a:spLocks noChangeArrowheads="1"/>
              </p:cNvSpPr>
              <p:nvPr/>
            </p:nvSpPr>
            <p:spPr bwMode="auto">
              <a:xfrm>
                <a:off x="4026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2" name="Freeform 40"/>
              <p:cNvSpPr>
                <a:spLocks/>
              </p:cNvSpPr>
              <p:nvPr/>
            </p:nvSpPr>
            <p:spPr bwMode="auto">
              <a:xfrm>
                <a:off x="3993" y="2123"/>
                <a:ext cx="151" cy="115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5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6594897" y="2672690"/>
            <a:ext cx="897207" cy="897206"/>
            <a:chOff x="8679545" y="2723665"/>
            <a:chExt cx="1196276" cy="1196274"/>
          </a:xfrm>
        </p:grpSpPr>
        <p:sp>
          <p:nvSpPr>
            <p:cNvPr id="74" name="Teardrop 40"/>
            <p:cNvSpPr/>
            <p:nvPr/>
          </p:nvSpPr>
          <p:spPr>
            <a:xfrm>
              <a:off x="8679545" y="2723665"/>
              <a:ext cx="1196276" cy="1196274"/>
            </a:xfrm>
            <a:prstGeom prst="teardrop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9098807" y="3037776"/>
              <a:ext cx="433949" cy="491850"/>
              <a:chOff x="2471074" y="6170447"/>
              <a:chExt cx="1106488" cy="1254125"/>
            </a:xfrm>
            <a:solidFill>
              <a:sysClr val="window" lastClr="FFFFFF"/>
            </a:solidFill>
          </p:grpSpPr>
          <p:sp>
            <p:nvSpPr>
              <p:cNvPr id="76" name="Freeform 11"/>
              <p:cNvSpPr>
                <a:spLocks/>
              </p:cNvSpPr>
              <p:nvPr/>
            </p:nvSpPr>
            <p:spPr bwMode="auto">
              <a:xfrm>
                <a:off x="2471074" y="6843547"/>
                <a:ext cx="1106488" cy="581025"/>
              </a:xfrm>
              <a:custGeom>
                <a:avLst/>
                <a:gdLst>
                  <a:gd name="T0" fmla="*/ 0 w 38"/>
                  <a:gd name="T1" fmla="*/ 9 h 19"/>
                  <a:gd name="T2" fmla="*/ 4 w 38"/>
                  <a:gd name="T3" fmla="*/ 2 h 19"/>
                  <a:gd name="T4" fmla="*/ 12 w 38"/>
                  <a:gd name="T5" fmla="*/ 0 h 19"/>
                  <a:gd name="T6" fmla="*/ 19 w 38"/>
                  <a:gd name="T7" fmla="*/ 17 h 19"/>
                  <a:gd name="T8" fmla="*/ 26 w 38"/>
                  <a:gd name="T9" fmla="*/ 0 h 19"/>
                  <a:gd name="T10" fmla="*/ 34 w 38"/>
                  <a:gd name="T11" fmla="*/ 2 h 19"/>
                  <a:gd name="T12" fmla="*/ 38 w 38"/>
                  <a:gd name="T13" fmla="*/ 9 h 19"/>
                  <a:gd name="T14" fmla="*/ 38 w 38"/>
                  <a:gd name="T15" fmla="*/ 19 h 19"/>
                  <a:gd name="T16" fmla="*/ 19 w 38"/>
                  <a:gd name="T17" fmla="*/ 19 h 19"/>
                  <a:gd name="T18" fmla="*/ 0 w 38"/>
                  <a:gd name="T19" fmla="*/ 19 h 19"/>
                  <a:gd name="T20" fmla="*/ 0 w 3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9">
                    <a:moveTo>
                      <a:pt x="0" y="9"/>
                    </a:moveTo>
                    <a:cubicBezTo>
                      <a:pt x="0" y="6"/>
                      <a:pt x="1" y="3"/>
                      <a:pt x="4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6" y="3"/>
                      <a:pt x="38" y="6"/>
                      <a:pt x="38" y="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7" name="Freeform 12"/>
              <p:cNvSpPr>
                <a:spLocks/>
              </p:cNvSpPr>
              <p:nvPr/>
            </p:nvSpPr>
            <p:spPr bwMode="auto">
              <a:xfrm>
                <a:off x="2761587" y="6170447"/>
                <a:ext cx="495300" cy="611188"/>
              </a:xfrm>
              <a:custGeom>
                <a:avLst/>
                <a:gdLst>
                  <a:gd name="T0" fmla="*/ 9 w 17"/>
                  <a:gd name="T1" fmla="*/ 20 h 20"/>
                  <a:gd name="T2" fmla="*/ 3 w 17"/>
                  <a:gd name="T3" fmla="*/ 16 h 20"/>
                  <a:gd name="T4" fmla="*/ 1 w 17"/>
                  <a:gd name="T5" fmla="*/ 6 h 20"/>
                  <a:gd name="T6" fmla="*/ 9 w 17"/>
                  <a:gd name="T7" fmla="*/ 0 h 20"/>
                  <a:gd name="T8" fmla="*/ 16 w 17"/>
                  <a:gd name="T9" fmla="*/ 6 h 20"/>
                  <a:gd name="T10" fmla="*/ 15 w 17"/>
                  <a:gd name="T11" fmla="*/ 16 h 20"/>
                  <a:gd name="T12" fmla="*/ 9 w 1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0">
                    <a:moveTo>
                      <a:pt x="9" y="20"/>
                    </a:moveTo>
                    <a:cubicBezTo>
                      <a:pt x="6" y="20"/>
                      <a:pt x="4" y="18"/>
                      <a:pt x="3" y="16"/>
                    </a:cubicBezTo>
                    <a:cubicBezTo>
                      <a:pt x="1" y="13"/>
                      <a:pt x="0" y="9"/>
                      <a:pt x="1" y="6"/>
                    </a:cubicBezTo>
                    <a:cubicBezTo>
                      <a:pt x="2" y="3"/>
                      <a:pt x="4" y="0"/>
                      <a:pt x="9" y="0"/>
                    </a:cubicBezTo>
                    <a:cubicBezTo>
                      <a:pt x="13" y="0"/>
                      <a:pt x="16" y="3"/>
                      <a:pt x="16" y="6"/>
                    </a:cubicBezTo>
                    <a:cubicBezTo>
                      <a:pt x="17" y="9"/>
                      <a:pt x="16" y="13"/>
                      <a:pt x="15" y="16"/>
                    </a:cubicBezTo>
                    <a:cubicBezTo>
                      <a:pt x="13" y="18"/>
                      <a:pt x="11" y="20"/>
                      <a:pt x="9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8" name="Freeform 13"/>
              <p:cNvSpPr>
                <a:spLocks/>
              </p:cNvSpPr>
              <p:nvPr/>
            </p:nvSpPr>
            <p:spPr bwMode="auto">
              <a:xfrm>
                <a:off x="2936212" y="6965785"/>
                <a:ext cx="174625" cy="396875"/>
              </a:xfrm>
              <a:custGeom>
                <a:avLst/>
                <a:gdLst>
                  <a:gd name="T0" fmla="*/ 37 w 110"/>
                  <a:gd name="T1" fmla="*/ 0 h 250"/>
                  <a:gd name="T2" fmla="*/ 74 w 110"/>
                  <a:gd name="T3" fmla="*/ 0 h 250"/>
                  <a:gd name="T4" fmla="*/ 110 w 110"/>
                  <a:gd name="T5" fmla="*/ 250 h 250"/>
                  <a:gd name="T6" fmla="*/ 0 w 110"/>
                  <a:gd name="T7" fmla="*/ 250 h 250"/>
                  <a:gd name="T8" fmla="*/ 37 w 110"/>
                  <a:gd name="T9" fmla="*/ 0 h 250"/>
                  <a:gd name="T10" fmla="*/ 37 w 110"/>
                  <a:gd name="T11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250">
                    <a:moveTo>
                      <a:pt x="37" y="0"/>
                    </a:moveTo>
                    <a:lnTo>
                      <a:pt x="74" y="0"/>
                    </a:lnTo>
                    <a:lnTo>
                      <a:pt x="110" y="250"/>
                    </a:lnTo>
                    <a:lnTo>
                      <a:pt x="0" y="25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9" name="Oval 14"/>
              <p:cNvSpPr>
                <a:spLocks noChangeArrowheads="1"/>
              </p:cNvSpPr>
              <p:nvPr/>
            </p:nvSpPr>
            <p:spPr bwMode="auto">
              <a:xfrm>
                <a:off x="2936212" y="6843547"/>
                <a:ext cx="146050" cy="152400"/>
              </a:xfrm>
              <a:prstGeom prst="ellipse">
                <a:avLst/>
              </a:pr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/>
                </a:endParaRPr>
              </a:p>
            </p:txBody>
          </p:sp>
        </p:grpSp>
      </p:grpSp>
      <p:sp>
        <p:nvSpPr>
          <p:cNvPr id="80" name="文本框 44"/>
          <p:cNvSpPr txBox="1"/>
          <p:nvPr/>
        </p:nvSpPr>
        <p:spPr>
          <a:xfrm>
            <a:off x="1442363" y="3354931"/>
            <a:ext cx="1278731" cy="5124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</a:t>
            </a:r>
          </a:p>
        </p:txBody>
      </p:sp>
      <p:sp>
        <p:nvSpPr>
          <p:cNvPr id="81" name="文本框 45"/>
          <p:cNvSpPr txBox="1"/>
          <p:nvPr/>
        </p:nvSpPr>
        <p:spPr>
          <a:xfrm>
            <a:off x="4788954" y="3354931"/>
            <a:ext cx="1278731" cy="5124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</a:t>
            </a:r>
          </a:p>
        </p:txBody>
      </p:sp>
      <p:sp>
        <p:nvSpPr>
          <p:cNvPr id="82" name="文本框 46"/>
          <p:cNvSpPr txBox="1"/>
          <p:nvPr/>
        </p:nvSpPr>
        <p:spPr>
          <a:xfrm>
            <a:off x="3121154" y="3996672"/>
            <a:ext cx="1278731" cy="5124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</a:t>
            </a:r>
          </a:p>
        </p:txBody>
      </p:sp>
      <p:sp>
        <p:nvSpPr>
          <p:cNvPr id="83" name="文本框 47"/>
          <p:cNvSpPr txBox="1"/>
          <p:nvPr/>
        </p:nvSpPr>
        <p:spPr>
          <a:xfrm>
            <a:off x="6387438" y="3996672"/>
            <a:ext cx="1278731" cy="5124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80" grpId="0"/>
      <p:bldP spid="81" grpId="0"/>
      <p:bldP spid="82" grpId="0"/>
      <p:bldP spid="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755576" y="1649821"/>
            <a:ext cx="768157" cy="708592"/>
            <a:chOff x="764534" y="1625600"/>
            <a:chExt cx="1024209" cy="944788"/>
          </a:xfrm>
        </p:grpSpPr>
        <p:grpSp>
          <p:nvGrpSpPr>
            <p:cNvPr id="27" name="组合 26"/>
            <p:cNvGrpSpPr/>
            <p:nvPr/>
          </p:nvGrpSpPr>
          <p:grpSpPr>
            <a:xfrm rot="16200000">
              <a:off x="804245" y="1585889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0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28" name="文本框 9"/>
            <p:cNvSpPr txBox="1"/>
            <p:nvPr/>
          </p:nvSpPr>
          <p:spPr>
            <a:xfrm>
              <a:off x="1024649" y="1774826"/>
              <a:ext cx="479192" cy="677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rPr>
                <a:t>1</a:t>
              </a:r>
              <a:endParaRPr kumimoji="0" lang="zh-CN" altLang="en-US" sz="2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264690" y="2444591"/>
            <a:ext cx="768157" cy="708591"/>
            <a:chOff x="1443353" y="2685293"/>
            <a:chExt cx="1024209" cy="944788"/>
          </a:xfrm>
        </p:grpSpPr>
        <p:grpSp>
          <p:nvGrpSpPr>
            <p:cNvPr id="32" name="组合 31"/>
            <p:cNvGrpSpPr/>
            <p:nvPr/>
          </p:nvGrpSpPr>
          <p:grpSpPr>
            <a:xfrm rot="16200000">
              <a:off x="1483064" y="2645582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4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5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33" name="文本框 14"/>
            <p:cNvSpPr txBox="1"/>
            <p:nvPr/>
          </p:nvSpPr>
          <p:spPr>
            <a:xfrm>
              <a:off x="1734048" y="2845229"/>
              <a:ext cx="47919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rPr>
                <a:t>2</a:t>
              </a:r>
              <a:endParaRPr kumimoji="0" lang="zh-CN" altLang="en-US" sz="2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784436" y="3266578"/>
            <a:ext cx="768157" cy="708592"/>
            <a:chOff x="2136347" y="3781272"/>
            <a:chExt cx="1024209" cy="944788"/>
          </a:xfrm>
        </p:grpSpPr>
        <p:grpSp>
          <p:nvGrpSpPr>
            <p:cNvPr id="37" name="组合 36"/>
            <p:cNvGrpSpPr/>
            <p:nvPr/>
          </p:nvGrpSpPr>
          <p:grpSpPr>
            <a:xfrm rot="16200000">
              <a:off x="2176058" y="3741561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0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38" name="文本框 19"/>
            <p:cNvSpPr txBox="1"/>
            <p:nvPr/>
          </p:nvSpPr>
          <p:spPr>
            <a:xfrm>
              <a:off x="2439099" y="3930498"/>
              <a:ext cx="479192" cy="677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rPr>
                <a:t>3</a:t>
              </a:r>
              <a:endParaRPr kumimoji="0" lang="zh-CN" altLang="en-US" sz="2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258679" y="4088560"/>
            <a:ext cx="768157" cy="708592"/>
            <a:chOff x="2768671" y="4877250"/>
            <a:chExt cx="1024209" cy="944788"/>
          </a:xfrm>
        </p:grpSpPr>
        <p:grpSp>
          <p:nvGrpSpPr>
            <p:cNvPr id="42" name="组合 41"/>
            <p:cNvGrpSpPr/>
            <p:nvPr/>
          </p:nvGrpSpPr>
          <p:grpSpPr>
            <a:xfrm rot="16200000">
              <a:off x="2808382" y="4837539"/>
              <a:ext cx="944788" cy="1024209"/>
              <a:chOff x="764788" y="1059582"/>
              <a:chExt cx="1558144" cy="1689124"/>
            </a:xfrm>
            <a:effectLst>
              <a:outerShdw blurRad="228600" dist="101600" dir="8400000" sx="105000" sy="105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椭圆 8"/>
              <p:cNvSpPr/>
              <p:nvPr/>
            </p:nvSpPr>
            <p:spPr>
              <a:xfrm>
                <a:off x="834850" y="1135533"/>
                <a:ext cx="1418020" cy="1537222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5" name="椭圆 8"/>
              <p:cNvSpPr/>
              <p:nvPr/>
            </p:nvSpPr>
            <p:spPr>
              <a:xfrm>
                <a:off x="764788" y="1059582"/>
                <a:ext cx="1558144" cy="1689124"/>
              </a:xfrm>
              <a:custGeom>
                <a:avLst/>
                <a:gdLst/>
                <a:ahLst/>
                <a:cxnLst/>
                <a:rect l="l" t="t" r="r" b="b"/>
                <a:pathLst>
                  <a:path w="1296144" h="1405101">
                    <a:moveTo>
                      <a:pt x="648072" y="0"/>
                    </a:moveTo>
                    <a:cubicBezTo>
                      <a:pt x="1005992" y="0"/>
                      <a:pt x="1296144" y="290152"/>
                      <a:pt x="1296144" y="648072"/>
                    </a:cubicBezTo>
                    <a:cubicBezTo>
                      <a:pt x="1296144" y="970275"/>
                      <a:pt x="1061011" y="1237560"/>
                      <a:pt x="752636" y="1285603"/>
                    </a:cubicBezTo>
                    <a:lnTo>
                      <a:pt x="648072" y="1405101"/>
                    </a:lnTo>
                    <a:lnTo>
                      <a:pt x="543508" y="1285603"/>
                    </a:lnTo>
                    <a:cubicBezTo>
                      <a:pt x="235133" y="1237560"/>
                      <a:pt x="0" y="970275"/>
                      <a:pt x="0" y="648072"/>
                    </a:cubicBezTo>
                    <a:cubicBezTo>
                      <a:pt x="0" y="290152"/>
                      <a:pt x="290152" y="0"/>
                      <a:pt x="648072" y="0"/>
                    </a:cubicBezTo>
                    <a:close/>
                  </a:path>
                </a:pathLst>
              </a:custGeom>
              <a:noFill/>
              <a:ln w="63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43" name="文本框 24"/>
            <p:cNvSpPr txBox="1"/>
            <p:nvPr/>
          </p:nvSpPr>
          <p:spPr>
            <a:xfrm>
              <a:off x="2990076" y="5026476"/>
              <a:ext cx="479192" cy="677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rPr>
                <a:t>4</a:t>
              </a:r>
              <a:endParaRPr kumimoji="0" lang="zh-CN" altLang="en-US" sz="2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6" name="TextBox 5"/>
          <p:cNvSpPr txBox="1"/>
          <p:nvPr/>
        </p:nvSpPr>
        <p:spPr>
          <a:xfrm>
            <a:off x="1674415" y="1766335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5"/>
          <p:cNvSpPr txBox="1"/>
          <p:nvPr/>
        </p:nvSpPr>
        <p:spPr>
          <a:xfrm>
            <a:off x="2165317" y="2560850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5"/>
          <p:cNvSpPr txBox="1"/>
          <p:nvPr/>
        </p:nvSpPr>
        <p:spPr>
          <a:xfrm>
            <a:off x="2656219" y="3355365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5"/>
          <p:cNvSpPr txBox="1"/>
          <p:nvPr/>
        </p:nvSpPr>
        <p:spPr>
          <a:xfrm>
            <a:off x="3147121" y="4149879"/>
            <a:ext cx="541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lang="en-US" altLang="zh-CN" sz="12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1370200"/>
            <a:ext cx="3926744" cy="39310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584" y="1370200"/>
            <a:ext cx="3926744" cy="3931008"/>
          </a:xfrm>
          <a:prstGeom prst="rect">
            <a:avLst/>
          </a:prstGeom>
        </p:spPr>
      </p:pic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1479296" y="1766311"/>
            <a:ext cx="2954655" cy="31547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900" b="0" i="0" u="none" strike="noStrike" kern="0" cap="none" spc="0" normalizeH="0" baseline="0" noProof="0" dirty="0" smtClean="0">
                <a:ln w="38100">
                  <a:solidFill>
                    <a:prstClr val="white"/>
                  </a:solidFill>
                </a:ln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04	</a:t>
            </a:r>
            <a:endParaRPr kumimoji="0" lang="zh-CN" altLang="en-US" sz="19900" b="0" i="0" u="none" strike="noStrike" kern="0" cap="none" spc="0" normalizeH="0" baseline="0" noProof="0" dirty="0">
              <a:ln w="38100">
                <a:solidFill>
                  <a:prstClr val="white"/>
                </a:solidFill>
              </a:ln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4941653" y="3384863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l" defTabSz="6858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Add a page directory text description content, Add a page directory text description content, Add a page directory text description content, Add a page directory text description content, Add a page directory text description content.</a:t>
            </a: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文本框 5"/>
          <p:cNvSpPr txBox="1">
            <a:spLocks noChangeArrowheads="1"/>
          </p:cNvSpPr>
          <p:nvPr/>
        </p:nvSpPr>
        <p:spPr bwMode="auto">
          <a:xfrm>
            <a:off x="4958099" y="2738352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添加目录一标题</a:t>
            </a:r>
          </a:p>
        </p:txBody>
      </p:sp>
      <p:sp>
        <p:nvSpPr>
          <p:cNvPr id="13" name="文本框 8"/>
          <p:cNvSpPr txBox="1">
            <a:spLocks noChangeArrowheads="1"/>
          </p:cNvSpPr>
          <p:nvPr/>
        </p:nvSpPr>
        <p:spPr bwMode="auto">
          <a:xfrm>
            <a:off x="4940955" y="3103365"/>
            <a:ext cx="26746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ADD DIRECTORY ONE TITLES</a:t>
            </a:r>
            <a:endParaRPr lang="zh-CN" altLang="en-US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8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8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1043608" y="2182486"/>
            <a:ext cx="965653" cy="2749869"/>
            <a:chOff x="1043608" y="1704569"/>
            <a:chExt cx="965653" cy="2749869"/>
          </a:xfrm>
        </p:grpSpPr>
        <p:sp>
          <p:nvSpPr>
            <p:cNvPr id="42" name="Freeform 1218"/>
            <p:cNvSpPr/>
            <p:nvPr/>
          </p:nvSpPr>
          <p:spPr bwMode="auto">
            <a:xfrm>
              <a:off x="1528358" y="2198135"/>
              <a:ext cx="103876" cy="744757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9" y="7"/>
                </a:cxn>
                <a:cxn ang="0">
                  <a:pos x="13" y="16"/>
                </a:cxn>
                <a:cxn ang="0">
                  <a:pos x="0" y="148"/>
                </a:cxn>
                <a:cxn ang="0">
                  <a:pos x="13" y="161"/>
                </a:cxn>
                <a:cxn ang="0">
                  <a:pos x="26" y="149"/>
                </a:cxn>
                <a:cxn ang="0">
                  <a:pos x="13" y="16"/>
                </a:cxn>
                <a:cxn ang="0">
                  <a:pos x="17" y="6"/>
                </a:cxn>
                <a:cxn ang="0">
                  <a:pos x="13" y="0"/>
                </a:cxn>
              </a:cxnLst>
              <a:rect l="0" t="0" r="r" b="b"/>
              <a:pathLst>
                <a:path w="26" h="161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9" y="4"/>
                    <a:pt x="9" y="7"/>
                  </a:cubicBezTo>
                  <a:cubicBezTo>
                    <a:pt x="9" y="8"/>
                    <a:pt x="12" y="14"/>
                    <a:pt x="13" y="1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26" y="149"/>
                    <a:pt x="26" y="149"/>
                    <a:pt x="26" y="14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5" y="14"/>
                    <a:pt x="17" y="8"/>
                    <a:pt x="17" y="6"/>
                  </a:cubicBezTo>
                  <a:cubicBezTo>
                    <a:pt x="17" y="4"/>
                    <a:pt x="15" y="0"/>
                    <a:pt x="13" y="0"/>
                  </a:cubicBezTo>
                </a:path>
              </a:pathLst>
            </a:custGeom>
            <a:noFill/>
            <a:ln w="9525">
              <a:solidFill>
                <a:sysClr val="window" lastClr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3" name="Oval 1219"/>
            <p:cNvSpPr>
              <a:spLocks noChangeArrowheads="1"/>
            </p:cNvSpPr>
            <p:nvPr/>
          </p:nvSpPr>
          <p:spPr bwMode="auto">
            <a:xfrm>
              <a:off x="1416787" y="1704569"/>
              <a:ext cx="323166" cy="365769"/>
            </a:xfrm>
            <a:prstGeom prst="ellipse">
              <a:avLst/>
            </a:prstGeom>
            <a:noFill/>
            <a:ln w="9525">
              <a:solidFill>
                <a:sysClr val="window" lastClr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4" name="Freeform 1220"/>
            <p:cNvSpPr>
              <a:spLocks noEditPoints="1"/>
            </p:cNvSpPr>
            <p:nvPr/>
          </p:nvSpPr>
          <p:spPr bwMode="auto">
            <a:xfrm>
              <a:off x="1043608" y="2184914"/>
              <a:ext cx="965653" cy="2269524"/>
            </a:xfrm>
            <a:custGeom>
              <a:avLst/>
              <a:gdLst/>
              <a:ahLst/>
              <a:cxnLst>
                <a:cxn ang="0">
                  <a:pos x="58" y="134"/>
                </a:cxn>
                <a:cxn ang="0">
                  <a:pos x="41" y="81"/>
                </a:cxn>
                <a:cxn ang="0">
                  <a:pos x="47" y="58"/>
                </a:cxn>
                <a:cxn ang="0">
                  <a:pos x="58" y="134"/>
                </a:cxn>
                <a:cxn ang="0">
                  <a:pos x="94" y="0"/>
                </a:cxn>
                <a:cxn ang="0">
                  <a:pos x="41" y="19"/>
                </a:cxn>
                <a:cxn ang="0">
                  <a:pos x="1" y="81"/>
                </a:cxn>
                <a:cxn ang="0">
                  <a:pos x="65" y="183"/>
                </a:cxn>
                <a:cxn ang="0">
                  <a:pos x="67" y="200"/>
                </a:cxn>
                <a:cxn ang="0">
                  <a:pos x="80" y="491"/>
                </a:cxn>
                <a:cxn ang="0">
                  <a:pos x="107" y="491"/>
                </a:cxn>
                <a:cxn ang="0">
                  <a:pos x="120" y="285"/>
                </a:cxn>
                <a:cxn ang="0">
                  <a:pos x="134" y="253"/>
                </a:cxn>
                <a:cxn ang="0">
                  <a:pos x="150" y="284"/>
                </a:cxn>
                <a:cxn ang="0">
                  <a:pos x="173" y="491"/>
                </a:cxn>
                <a:cxn ang="0">
                  <a:pos x="194" y="491"/>
                </a:cxn>
                <a:cxn ang="0">
                  <a:pos x="194" y="199"/>
                </a:cxn>
                <a:cxn ang="0">
                  <a:pos x="201" y="169"/>
                </a:cxn>
                <a:cxn ang="0">
                  <a:pos x="240" y="133"/>
                </a:cxn>
                <a:cxn ang="0">
                  <a:pos x="225" y="109"/>
                </a:cxn>
                <a:cxn ang="0">
                  <a:pos x="209" y="129"/>
                </a:cxn>
                <a:cxn ang="0">
                  <a:pos x="214" y="93"/>
                </a:cxn>
                <a:cxn ang="0">
                  <a:pos x="179" y="30"/>
                </a:cxn>
                <a:cxn ang="0">
                  <a:pos x="187" y="4"/>
                </a:cxn>
                <a:cxn ang="0">
                  <a:pos x="170" y="1"/>
                </a:cxn>
                <a:cxn ang="0">
                  <a:pos x="164" y="3"/>
                </a:cxn>
                <a:cxn ang="0">
                  <a:pos x="149" y="178"/>
                </a:cxn>
                <a:cxn ang="0">
                  <a:pos x="121" y="179"/>
                </a:cxn>
                <a:cxn ang="0">
                  <a:pos x="102" y="3"/>
                </a:cxn>
                <a:cxn ang="0">
                  <a:pos x="94" y="0"/>
                </a:cxn>
              </a:cxnLst>
              <a:rect l="0" t="0" r="r" b="b"/>
              <a:pathLst>
                <a:path w="240" h="491">
                  <a:moveTo>
                    <a:pt x="58" y="134"/>
                  </a:moveTo>
                  <a:cubicBezTo>
                    <a:pt x="50" y="113"/>
                    <a:pt x="41" y="86"/>
                    <a:pt x="41" y="81"/>
                  </a:cubicBezTo>
                  <a:cubicBezTo>
                    <a:pt x="41" y="76"/>
                    <a:pt x="44" y="67"/>
                    <a:pt x="47" y="58"/>
                  </a:cubicBezTo>
                  <a:cubicBezTo>
                    <a:pt x="58" y="134"/>
                    <a:pt x="58" y="134"/>
                    <a:pt x="58" y="134"/>
                  </a:cubicBezTo>
                  <a:moveTo>
                    <a:pt x="94" y="0"/>
                  </a:moveTo>
                  <a:cubicBezTo>
                    <a:pt x="80" y="0"/>
                    <a:pt x="52" y="12"/>
                    <a:pt x="41" y="19"/>
                  </a:cubicBezTo>
                  <a:cubicBezTo>
                    <a:pt x="28" y="29"/>
                    <a:pt x="0" y="71"/>
                    <a:pt x="1" y="81"/>
                  </a:cubicBezTo>
                  <a:cubicBezTo>
                    <a:pt x="2" y="90"/>
                    <a:pt x="53" y="165"/>
                    <a:pt x="65" y="183"/>
                  </a:cubicBezTo>
                  <a:cubicBezTo>
                    <a:pt x="67" y="200"/>
                    <a:pt x="67" y="200"/>
                    <a:pt x="67" y="200"/>
                  </a:cubicBezTo>
                  <a:cubicBezTo>
                    <a:pt x="80" y="491"/>
                    <a:pt x="80" y="491"/>
                    <a:pt x="80" y="491"/>
                  </a:cubicBezTo>
                  <a:cubicBezTo>
                    <a:pt x="107" y="491"/>
                    <a:pt x="107" y="491"/>
                    <a:pt x="107" y="491"/>
                  </a:cubicBezTo>
                  <a:cubicBezTo>
                    <a:pt x="107" y="491"/>
                    <a:pt x="117" y="329"/>
                    <a:pt x="120" y="285"/>
                  </a:cubicBezTo>
                  <a:cubicBezTo>
                    <a:pt x="121" y="263"/>
                    <a:pt x="127" y="253"/>
                    <a:pt x="134" y="253"/>
                  </a:cubicBezTo>
                  <a:cubicBezTo>
                    <a:pt x="140" y="253"/>
                    <a:pt x="148" y="264"/>
                    <a:pt x="150" y="284"/>
                  </a:cubicBezTo>
                  <a:cubicBezTo>
                    <a:pt x="154" y="324"/>
                    <a:pt x="173" y="491"/>
                    <a:pt x="173" y="491"/>
                  </a:cubicBezTo>
                  <a:cubicBezTo>
                    <a:pt x="194" y="491"/>
                    <a:pt x="194" y="491"/>
                    <a:pt x="194" y="49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01" y="169"/>
                    <a:pt x="201" y="169"/>
                    <a:pt x="201" y="169"/>
                  </a:cubicBezTo>
                  <a:cubicBezTo>
                    <a:pt x="201" y="169"/>
                    <a:pt x="222" y="150"/>
                    <a:pt x="240" y="133"/>
                  </a:cubicBezTo>
                  <a:cubicBezTo>
                    <a:pt x="234" y="125"/>
                    <a:pt x="229" y="117"/>
                    <a:pt x="225" y="109"/>
                  </a:cubicBezTo>
                  <a:cubicBezTo>
                    <a:pt x="221" y="117"/>
                    <a:pt x="209" y="129"/>
                    <a:pt x="209" y="129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181" y="41"/>
                    <a:pt x="180" y="35"/>
                    <a:pt x="179" y="30"/>
                  </a:cubicBezTo>
                  <a:cubicBezTo>
                    <a:pt x="179" y="23"/>
                    <a:pt x="182" y="14"/>
                    <a:pt x="187" y="4"/>
                  </a:cubicBezTo>
                  <a:cubicBezTo>
                    <a:pt x="180" y="2"/>
                    <a:pt x="175" y="1"/>
                    <a:pt x="170" y="1"/>
                  </a:cubicBezTo>
                  <a:cubicBezTo>
                    <a:pt x="167" y="1"/>
                    <a:pt x="165" y="1"/>
                    <a:pt x="164" y="3"/>
                  </a:cubicBezTo>
                  <a:cubicBezTo>
                    <a:pt x="160" y="12"/>
                    <a:pt x="158" y="178"/>
                    <a:pt x="149" y="178"/>
                  </a:cubicBezTo>
                  <a:cubicBezTo>
                    <a:pt x="139" y="178"/>
                    <a:pt x="136" y="179"/>
                    <a:pt x="121" y="179"/>
                  </a:cubicBezTo>
                  <a:cubicBezTo>
                    <a:pt x="106" y="179"/>
                    <a:pt x="106" y="13"/>
                    <a:pt x="102" y="3"/>
                  </a:cubicBezTo>
                  <a:cubicBezTo>
                    <a:pt x="101" y="1"/>
                    <a:pt x="98" y="0"/>
                    <a:pt x="94" y="0"/>
                  </a:cubicBezTo>
                </a:path>
              </a:pathLst>
            </a:custGeom>
            <a:noFill/>
            <a:ln w="9525">
              <a:solidFill>
                <a:sysClr val="window" lastClr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863342" y="2182486"/>
            <a:ext cx="954110" cy="2749868"/>
            <a:chOff x="2863342" y="1704569"/>
            <a:chExt cx="954110" cy="2749868"/>
          </a:xfrm>
        </p:grpSpPr>
        <p:sp>
          <p:nvSpPr>
            <p:cNvPr id="46" name="Freeform 1221"/>
            <p:cNvSpPr/>
            <p:nvPr/>
          </p:nvSpPr>
          <p:spPr bwMode="auto">
            <a:xfrm>
              <a:off x="3221134" y="2193727"/>
              <a:ext cx="107722" cy="749163"/>
            </a:xfrm>
            <a:custGeom>
              <a:avLst/>
              <a:gdLst/>
              <a:ahLst/>
              <a:cxnLst>
                <a:cxn ang="0">
                  <a:pos x="13" y="162"/>
                </a:cxn>
                <a:cxn ang="0">
                  <a:pos x="27" y="150"/>
                </a:cxn>
                <a:cxn ang="0">
                  <a:pos x="14" y="17"/>
                </a:cxn>
                <a:cxn ang="0">
                  <a:pos x="18" y="7"/>
                </a:cxn>
                <a:cxn ang="0">
                  <a:pos x="14" y="1"/>
                </a:cxn>
                <a:cxn ang="0">
                  <a:pos x="9" y="8"/>
                </a:cxn>
                <a:cxn ang="0">
                  <a:pos x="13" y="17"/>
                </a:cxn>
                <a:cxn ang="0">
                  <a:pos x="0" y="149"/>
                </a:cxn>
                <a:cxn ang="0">
                  <a:pos x="13" y="162"/>
                </a:cxn>
              </a:cxnLst>
              <a:rect l="0" t="0" r="r" b="b"/>
              <a:pathLst>
                <a:path w="27" h="162">
                  <a:moveTo>
                    <a:pt x="13" y="162"/>
                  </a:moveTo>
                  <a:cubicBezTo>
                    <a:pt x="27" y="150"/>
                    <a:pt x="27" y="150"/>
                    <a:pt x="27" y="150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5"/>
                    <a:pt x="18" y="9"/>
                    <a:pt x="18" y="7"/>
                  </a:cubicBezTo>
                  <a:cubicBezTo>
                    <a:pt x="18" y="5"/>
                    <a:pt x="15" y="0"/>
                    <a:pt x="14" y="1"/>
                  </a:cubicBezTo>
                  <a:cubicBezTo>
                    <a:pt x="12" y="1"/>
                    <a:pt x="9" y="5"/>
                    <a:pt x="9" y="8"/>
                  </a:cubicBezTo>
                  <a:cubicBezTo>
                    <a:pt x="9" y="9"/>
                    <a:pt x="12" y="15"/>
                    <a:pt x="13" y="17"/>
                  </a:cubicBezTo>
                  <a:cubicBezTo>
                    <a:pt x="0" y="149"/>
                    <a:pt x="0" y="149"/>
                    <a:pt x="0" y="149"/>
                  </a:cubicBezTo>
                  <a:lnTo>
                    <a:pt x="13" y="162"/>
                  </a:lnTo>
                  <a:close/>
                </a:path>
              </a:pathLst>
            </a:custGeom>
            <a:noFill/>
            <a:ln w="9525">
              <a:solidFill>
                <a:sysClr val="window" lastClr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7" name="Oval 1222"/>
            <p:cNvSpPr>
              <a:spLocks noChangeArrowheads="1"/>
            </p:cNvSpPr>
            <p:nvPr/>
          </p:nvSpPr>
          <p:spPr bwMode="auto">
            <a:xfrm>
              <a:off x="3117258" y="1704569"/>
              <a:ext cx="315472" cy="365769"/>
            </a:xfrm>
            <a:prstGeom prst="ellipse">
              <a:avLst/>
            </a:prstGeom>
            <a:noFill/>
            <a:ln w="9525">
              <a:solidFill>
                <a:sysClr val="window" lastClr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48" name="Freeform 1223"/>
            <p:cNvSpPr>
              <a:spLocks noEditPoints="1"/>
            </p:cNvSpPr>
            <p:nvPr/>
          </p:nvSpPr>
          <p:spPr bwMode="auto">
            <a:xfrm>
              <a:off x="2863342" y="2158472"/>
              <a:ext cx="954110" cy="2295965"/>
            </a:xfrm>
            <a:custGeom>
              <a:avLst/>
              <a:gdLst/>
              <a:ahLst/>
              <a:cxnLst>
                <a:cxn ang="0">
                  <a:pos x="194" y="26"/>
                </a:cxn>
                <a:cxn ang="0">
                  <a:pos x="134" y="9"/>
                </a:cxn>
                <a:cxn ang="0">
                  <a:pos x="118" y="184"/>
                </a:cxn>
                <a:cxn ang="0">
                  <a:pos x="90" y="185"/>
                </a:cxn>
                <a:cxn ang="0">
                  <a:pos x="71" y="9"/>
                </a:cxn>
                <a:cxn ang="0">
                  <a:pos x="50" y="9"/>
                </a:cxn>
                <a:cxn ang="0">
                  <a:pos x="64" y="70"/>
                </a:cxn>
                <a:cxn ang="0">
                  <a:pos x="24" y="116"/>
                </a:cxn>
                <a:cxn ang="0">
                  <a:pos x="27" y="140"/>
                </a:cxn>
                <a:cxn ang="0">
                  <a:pos x="20" y="120"/>
                </a:cxn>
                <a:cxn ang="0">
                  <a:pos x="0" y="138"/>
                </a:cxn>
                <a:cxn ang="0">
                  <a:pos x="34" y="189"/>
                </a:cxn>
                <a:cxn ang="0">
                  <a:pos x="37" y="206"/>
                </a:cxn>
                <a:cxn ang="0">
                  <a:pos x="50" y="497"/>
                </a:cxn>
                <a:cxn ang="0">
                  <a:pos x="76" y="497"/>
                </a:cxn>
                <a:cxn ang="0">
                  <a:pos x="89" y="291"/>
                </a:cxn>
                <a:cxn ang="0">
                  <a:pos x="119" y="290"/>
                </a:cxn>
                <a:cxn ang="0">
                  <a:pos x="142" y="497"/>
                </a:cxn>
                <a:cxn ang="0">
                  <a:pos x="163" y="497"/>
                </a:cxn>
                <a:cxn ang="0">
                  <a:pos x="163" y="205"/>
                </a:cxn>
                <a:cxn ang="0">
                  <a:pos x="170" y="175"/>
                </a:cxn>
                <a:cxn ang="0">
                  <a:pos x="233" y="113"/>
                </a:cxn>
                <a:cxn ang="0">
                  <a:pos x="194" y="26"/>
                </a:cxn>
                <a:cxn ang="0">
                  <a:pos x="195" y="113"/>
                </a:cxn>
                <a:cxn ang="0">
                  <a:pos x="178" y="135"/>
                </a:cxn>
                <a:cxn ang="0">
                  <a:pos x="185" y="85"/>
                </a:cxn>
                <a:cxn ang="0">
                  <a:pos x="195" y="113"/>
                </a:cxn>
              </a:cxnLst>
              <a:rect l="0" t="0" r="r" b="b"/>
              <a:pathLst>
                <a:path w="237" h="497">
                  <a:moveTo>
                    <a:pt x="194" y="26"/>
                  </a:moveTo>
                  <a:cubicBezTo>
                    <a:pt x="183" y="18"/>
                    <a:pt x="138" y="0"/>
                    <a:pt x="134" y="9"/>
                  </a:cubicBezTo>
                  <a:cubicBezTo>
                    <a:pt x="130" y="18"/>
                    <a:pt x="128" y="184"/>
                    <a:pt x="118" y="184"/>
                  </a:cubicBezTo>
                  <a:cubicBezTo>
                    <a:pt x="109" y="184"/>
                    <a:pt x="105" y="185"/>
                    <a:pt x="90" y="185"/>
                  </a:cubicBezTo>
                  <a:cubicBezTo>
                    <a:pt x="75" y="185"/>
                    <a:pt x="75" y="19"/>
                    <a:pt x="71" y="9"/>
                  </a:cubicBezTo>
                  <a:cubicBezTo>
                    <a:pt x="69" y="5"/>
                    <a:pt x="60" y="6"/>
                    <a:pt x="50" y="9"/>
                  </a:cubicBezTo>
                  <a:cubicBezTo>
                    <a:pt x="69" y="54"/>
                    <a:pt x="66" y="65"/>
                    <a:pt x="64" y="70"/>
                  </a:cubicBezTo>
                  <a:cubicBezTo>
                    <a:pt x="61" y="80"/>
                    <a:pt x="43" y="99"/>
                    <a:pt x="24" y="116"/>
                  </a:cubicBezTo>
                  <a:cubicBezTo>
                    <a:pt x="27" y="140"/>
                    <a:pt x="27" y="140"/>
                    <a:pt x="27" y="140"/>
                  </a:cubicBezTo>
                  <a:cubicBezTo>
                    <a:pt x="25" y="134"/>
                    <a:pt x="22" y="127"/>
                    <a:pt x="20" y="120"/>
                  </a:cubicBezTo>
                  <a:cubicBezTo>
                    <a:pt x="13" y="126"/>
                    <a:pt x="6" y="132"/>
                    <a:pt x="0" y="138"/>
                  </a:cubicBezTo>
                  <a:cubicBezTo>
                    <a:pt x="14" y="159"/>
                    <a:pt x="29" y="180"/>
                    <a:pt x="34" y="189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50" y="497"/>
                    <a:pt x="50" y="497"/>
                    <a:pt x="50" y="497"/>
                  </a:cubicBezTo>
                  <a:cubicBezTo>
                    <a:pt x="76" y="497"/>
                    <a:pt x="76" y="497"/>
                    <a:pt x="76" y="497"/>
                  </a:cubicBezTo>
                  <a:cubicBezTo>
                    <a:pt x="76" y="497"/>
                    <a:pt x="86" y="335"/>
                    <a:pt x="89" y="291"/>
                  </a:cubicBezTo>
                  <a:cubicBezTo>
                    <a:pt x="92" y="247"/>
                    <a:pt x="115" y="251"/>
                    <a:pt x="119" y="290"/>
                  </a:cubicBezTo>
                  <a:cubicBezTo>
                    <a:pt x="123" y="330"/>
                    <a:pt x="142" y="497"/>
                    <a:pt x="142" y="497"/>
                  </a:cubicBezTo>
                  <a:cubicBezTo>
                    <a:pt x="163" y="497"/>
                    <a:pt x="163" y="497"/>
                    <a:pt x="163" y="497"/>
                  </a:cubicBezTo>
                  <a:cubicBezTo>
                    <a:pt x="163" y="205"/>
                    <a:pt x="163" y="205"/>
                    <a:pt x="163" y="205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229" y="124"/>
                    <a:pt x="233" y="113"/>
                  </a:cubicBezTo>
                  <a:cubicBezTo>
                    <a:pt x="237" y="102"/>
                    <a:pt x="206" y="33"/>
                    <a:pt x="194" y="26"/>
                  </a:cubicBezTo>
                  <a:close/>
                  <a:moveTo>
                    <a:pt x="195" y="113"/>
                  </a:moveTo>
                  <a:cubicBezTo>
                    <a:pt x="193" y="121"/>
                    <a:pt x="178" y="135"/>
                    <a:pt x="178" y="135"/>
                  </a:cubicBezTo>
                  <a:cubicBezTo>
                    <a:pt x="185" y="85"/>
                    <a:pt x="185" y="85"/>
                    <a:pt x="185" y="85"/>
                  </a:cubicBezTo>
                  <a:cubicBezTo>
                    <a:pt x="185" y="85"/>
                    <a:pt x="196" y="106"/>
                    <a:pt x="195" y="113"/>
                  </a:cubicBezTo>
                  <a:close/>
                </a:path>
              </a:pathLst>
            </a:custGeom>
            <a:noFill/>
            <a:ln w="9525">
              <a:solidFill>
                <a:sysClr val="window" lastClr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39981" y="1825531"/>
            <a:ext cx="1219570" cy="3115637"/>
            <a:chOff x="1839981" y="1347614"/>
            <a:chExt cx="1219570" cy="3115637"/>
          </a:xfrm>
        </p:grpSpPr>
        <p:sp>
          <p:nvSpPr>
            <p:cNvPr id="50" name="Freeform 1224"/>
            <p:cNvSpPr/>
            <p:nvPr/>
          </p:nvSpPr>
          <p:spPr bwMode="auto">
            <a:xfrm>
              <a:off x="2386286" y="1968980"/>
              <a:ext cx="119265" cy="780012"/>
            </a:xfrm>
            <a:custGeom>
              <a:avLst/>
              <a:gdLst/>
              <a:ahLst/>
              <a:cxnLst>
                <a:cxn ang="0">
                  <a:pos x="0" y="161"/>
                </a:cxn>
                <a:cxn ang="0">
                  <a:pos x="16" y="177"/>
                </a:cxn>
                <a:cxn ang="0">
                  <a:pos x="31" y="162"/>
                </a:cxn>
                <a:cxn ang="0">
                  <a:pos x="16" y="0"/>
                </a:cxn>
                <a:cxn ang="0">
                  <a:pos x="0" y="161"/>
                </a:cxn>
              </a:cxnLst>
              <a:rect l="0" t="0" r="r" b="b"/>
              <a:pathLst>
                <a:path w="31" h="177">
                  <a:moveTo>
                    <a:pt x="0" y="161"/>
                  </a:moveTo>
                  <a:lnTo>
                    <a:pt x="16" y="177"/>
                  </a:lnTo>
                  <a:lnTo>
                    <a:pt x="31" y="162"/>
                  </a:lnTo>
                  <a:lnTo>
                    <a:pt x="16" y="0"/>
                  </a:lnTo>
                  <a:lnTo>
                    <a:pt x="0" y="161"/>
                  </a:lnTo>
                  <a:close/>
                </a:path>
              </a:pathLst>
            </a:custGeom>
            <a:noFill/>
            <a:ln w="9525">
              <a:solidFill>
                <a:sysClr val="window" lastClr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51" name="Freeform 1225"/>
            <p:cNvSpPr/>
            <p:nvPr/>
          </p:nvSpPr>
          <p:spPr bwMode="auto">
            <a:xfrm>
              <a:off x="2428607" y="1902876"/>
              <a:ext cx="38472" cy="9254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" y="20"/>
                </a:cxn>
                <a:cxn ang="0">
                  <a:pos x="9" y="8"/>
                </a:cxn>
                <a:cxn ang="0">
                  <a:pos x="5" y="1"/>
                </a:cxn>
                <a:cxn ang="0">
                  <a:pos x="0" y="8"/>
                </a:cxn>
              </a:cxnLst>
              <a:rect l="0" t="0" r="r" b="b"/>
              <a:pathLst>
                <a:path w="9" h="20">
                  <a:moveTo>
                    <a:pt x="0" y="8"/>
                  </a:moveTo>
                  <a:cubicBezTo>
                    <a:pt x="0" y="11"/>
                    <a:pt x="4" y="20"/>
                    <a:pt x="4" y="20"/>
                  </a:cubicBezTo>
                  <a:cubicBezTo>
                    <a:pt x="4" y="20"/>
                    <a:pt x="9" y="11"/>
                    <a:pt x="9" y="8"/>
                  </a:cubicBezTo>
                  <a:cubicBezTo>
                    <a:pt x="9" y="5"/>
                    <a:pt x="6" y="0"/>
                    <a:pt x="5" y="1"/>
                  </a:cubicBezTo>
                  <a:cubicBezTo>
                    <a:pt x="3" y="1"/>
                    <a:pt x="0" y="6"/>
                    <a:pt x="0" y="8"/>
                  </a:cubicBezTo>
                  <a:close/>
                </a:path>
              </a:pathLst>
            </a:custGeom>
            <a:noFill/>
            <a:ln w="9525">
              <a:solidFill>
                <a:sysClr val="window" lastClr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52" name="Freeform 1226"/>
            <p:cNvSpPr>
              <a:spLocks noEditPoints="1"/>
            </p:cNvSpPr>
            <p:nvPr/>
          </p:nvSpPr>
          <p:spPr bwMode="auto">
            <a:xfrm>
              <a:off x="1839981" y="1858807"/>
              <a:ext cx="1219570" cy="2604444"/>
            </a:xfrm>
            <a:custGeom>
              <a:avLst/>
              <a:gdLst/>
              <a:ahLst/>
              <a:cxnLst>
                <a:cxn ang="0">
                  <a:pos x="254" y="30"/>
                </a:cxn>
                <a:cxn ang="0">
                  <a:pos x="186" y="11"/>
                </a:cxn>
                <a:cxn ang="0">
                  <a:pos x="168" y="209"/>
                </a:cxn>
                <a:cxn ang="0">
                  <a:pos x="136" y="210"/>
                </a:cxn>
                <a:cxn ang="0">
                  <a:pos x="115" y="12"/>
                </a:cxn>
                <a:cxn ang="0">
                  <a:pos x="47" y="30"/>
                </a:cxn>
                <a:cxn ang="0">
                  <a:pos x="1" y="99"/>
                </a:cxn>
                <a:cxn ang="0">
                  <a:pos x="73" y="214"/>
                </a:cxn>
                <a:cxn ang="0">
                  <a:pos x="76" y="235"/>
                </a:cxn>
                <a:cxn ang="0">
                  <a:pos x="91" y="564"/>
                </a:cxn>
                <a:cxn ang="0">
                  <a:pos x="121" y="564"/>
                </a:cxn>
                <a:cxn ang="0">
                  <a:pos x="135" y="330"/>
                </a:cxn>
                <a:cxn ang="0">
                  <a:pos x="169" y="330"/>
                </a:cxn>
                <a:cxn ang="0">
                  <a:pos x="195" y="564"/>
                </a:cxn>
                <a:cxn ang="0">
                  <a:pos x="220" y="564"/>
                </a:cxn>
                <a:cxn ang="0">
                  <a:pos x="220" y="233"/>
                </a:cxn>
                <a:cxn ang="0">
                  <a:pos x="227" y="198"/>
                </a:cxn>
                <a:cxn ang="0">
                  <a:pos x="298" y="129"/>
                </a:cxn>
                <a:cxn ang="0">
                  <a:pos x="254" y="30"/>
                </a:cxn>
                <a:cxn ang="0">
                  <a:pos x="46" y="99"/>
                </a:cxn>
                <a:cxn ang="0">
                  <a:pos x="53" y="73"/>
                </a:cxn>
                <a:cxn ang="0">
                  <a:pos x="65" y="159"/>
                </a:cxn>
                <a:cxn ang="0">
                  <a:pos x="46" y="99"/>
                </a:cxn>
                <a:cxn ang="0">
                  <a:pos x="255" y="129"/>
                </a:cxn>
                <a:cxn ang="0">
                  <a:pos x="236" y="153"/>
                </a:cxn>
                <a:cxn ang="0">
                  <a:pos x="244" y="97"/>
                </a:cxn>
                <a:cxn ang="0">
                  <a:pos x="255" y="129"/>
                </a:cxn>
              </a:cxnLst>
              <a:rect l="0" t="0" r="r" b="b"/>
              <a:pathLst>
                <a:path w="302" h="564">
                  <a:moveTo>
                    <a:pt x="254" y="30"/>
                  </a:moveTo>
                  <a:cubicBezTo>
                    <a:pt x="241" y="22"/>
                    <a:pt x="190" y="1"/>
                    <a:pt x="186" y="11"/>
                  </a:cubicBezTo>
                  <a:cubicBezTo>
                    <a:pt x="181" y="21"/>
                    <a:pt x="179" y="209"/>
                    <a:pt x="168" y="209"/>
                  </a:cubicBezTo>
                  <a:cubicBezTo>
                    <a:pt x="157" y="209"/>
                    <a:pt x="153" y="210"/>
                    <a:pt x="136" y="210"/>
                  </a:cubicBezTo>
                  <a:cubicBezTo>
                    <a:pt x="120" y="210"/>
                    <a:pt x="119" y="23"/>
                    <a:pt x="115" y="12"/>
                  </a:cubicBezTo>
                  <a:cubicBezTo>
                    <a:pt x="111" y="0"/>
                    <a:pt x="62" y="19"/>
                    <a:pt x="47" y="30"/>
                  </a:cubicBezTo>
                  <a:cubicBezTo>
                    <a:pt x="32" y="40"/>
                    <a:pt x="0" y="88"/>
                    <a:pt x="1" y="99"/>
                  </a:cubicBezTo>
                  <a:cubicBezTo>
                    <a:pt x="2" y="109"/>
                    <a:pt x="60" y="194"/>
                    <a:pt x="73" y="214"/>
                  </a:cubicBezTo>
                  <a:cubicBezTo>
                    <a:pt x="76" y="235"/>
                    <a:pt x="76" y="235"/>
                    <a:pt x="76" y="235"/>
                  </a:cubicBezTo>
                  <a:cubicBezTo>
                    <a:pt x="91" y="564"/>
                    <a:pt x="91" y="564"/>
                    <a:pt x="91" y="564"/>
                  </a:cubicBezTo>
                  <a:cubicBezTo>
                    <a:pt x="121" y="564"/>
                    <a:pt x="121" y="564"/>
                    <a:pt x="121" y="564"/>
                  </a:cubicBezTo>
                  <a:cubicBezTo>
                    <a:pt x="121" y="564"/>
                    <a:pt x="132" y="380"/>
                    <a:pt x="135" y="330"/>
                  </a:cubicBezTo>
                  <a:cubicBezTo>
                    <a:pt x="138" y="280"/>
                    <a:pt x="164" y="285"/>
                    <a:pt x="169" y="330"/>
                  </a:cubicBezTo>
                  <a:cubicBezTo>
                    <a:pt x="174" y="375"/>
                    <a:pt x="195" y="564"/>
                    <a:pt x="195" y="564"/>
                  </a:cubicBezTo>
                  <a:cubicBezTo>
                    <a:pt x="220" y="564"/>
                    <a:pt x="220" y="564"/>
                    <a:pt x="220" y="564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7" y="198"/>
                    <a:pt x="227" y="198"/>
                    <a:pt x="227" y="198"/>
                  </a:cubicBezTo>
                  <a:cubicBezTo>
                    <a:pt x="227" y="198"/>
                    <a:pt x="294" y="141"/>
                    <a:pt x="298" y="129"/>
                  </a:cubicBezTo>
                  <a:cubicBezTo>
                    <a:pt x="302" y="116"/>
                    <a:pt x="267" y="39"/>
                    <a:pt x="254" y="30"/>
                  </a:cubicBezTo>
                  <a:close/>
                  <a:moveTo>
                    <a:pt x="46" y="99"/>
                  </a:moveTo>
                  <a:cubicBezTo>
                    <a:pt x="46" y="94"/>
                    <a:pt x="49" y="83"/>
                    <a:pt x="53" y="73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57" y="136"/>
                    <a:pt x="46" y="105"/>
                    <a:pt x="46" y="99"/>
                  </a:cubicBezTo>
                  <a:close/>
                  <a:moveTo>
                    <a:pt x="255" y="129"/>
                  </a:moveTo>
                  <a:cubicBezTo>
                    <a:pt x="253" y="137"/>
                    <a:pt x="236" y="153"/>
                    <a:pt x="236" y="153"/>
                  </a:cubicBezTo>
                  <a:cubicBezTo>
                    <a:pt x="244" y="97"/>
                    <a:pt x="244" y="97"/>
                    <a:pt x="244" y="97"/>
                  </a:cubicBezTo>
                  <a:cubicBezTo>
                    <a:pt x="244" y="97"/>
                    <a:pt x="256" y="120"/>
                    <a:pt x="255" y="129"/>
                  </a:cubicBezTo>
                  <a:close/>
                </a:path>
              </a:pathLst>
            </a:custGeom>
            <a:noFill/>
            <a:ln w="9525">
              <a:solidFill>
                <a:sysClr val="window" lastClr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53" name="Oval 1227"/>
            <p:cNvSpPr>
              <a:spLocks noChangeArrowheads="1"/>
            </p:cNvSpPr>
            <p:nvPr/>
          </p:nvSpPr>
          <p:spPr bwMode="auto">
            <a:xfrm>
              <a:off x="2270870" y="1347614"/>
              <a:ext cx="357793" cy="418651"/>
            </a:xfrm>
            <a:prstGeom prst="ellipse">
              <a:avLst/>
            </a:prstGeom>
            <a:noFill/>
            <a:ln w="9525">
              <a:solidFill>
                <a:sysClr val="window" lastClr="FFFFFF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54" name="Title 1"/>
          <p:cNvSpPr txBox="1"/>
          <p:nvPr/>
        </p:nvSpPr>
        <p:spPr>
          <a:xfrm>
            <a:off x="4473204" y="1977978"/>
            <a:ext cx="3734447" cy="363670"/>
          </a:xfrm>
          <a:prstGeom prst="rect">
            <a:avLst/>
          </a:prstGeom>
        </p:spPr>
        <p:txBody>
          <a:bodyPr vert="horz" lIns="91457" tIns="45728" rIns="91457" bIns="4572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zh-CN" altLang="en-US" sz="2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sz="2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13"/>
          <p:cNvSpPr txBox="1"/>
          <p:nvPr/>
        </p:nvSpPr>
        <p:spPr>
          <a:xfrm>
            <a:off x="4473204" y="2587767"/>
            <a:ext cx="3803167" cy="1353257"/>
          </a:xfrm>
          <a:prstGeom prst="rect">
            <a:avLst/>
          </a:prstGeom>
          <a:noFill/>
        </p:spPr>
        <p:txBody>
          <a:bodyPr wrap="square" lIns="91457" tIns="45728" rIns="144027" bIns="36007" numCol="1" spcCol="360068" rtlCol="0">
            <a:spAutoFit/>
          </a:bodyPr>
          <a:lstStyle/>
          <a:p>
            <a:pPr algn="just" defTabSz="9340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此处添加详细文本描述，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建议与标题相关并符合整体语言风格，语言描述尽量简洁生动。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defTabSz="934085" fontAlgn="auto">
              <a:spcBef>
                <a:spcPts val="0"/>
              </a:spcBef>
              <a:spcAft>
                <a:spcPts val="0"/>
              </a:spcAft>
            </a:pP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defTabSz="93408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尽量将每页幻灯片的字数控制在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7083834" y="4264684"/>
            <a:ext cx="582831" cy="582910"/>
            <a:chOff x="7083834" y="3786767"/>
            <a:chExt cx="582831" cy="582910"/>
          </a:xfrm>
        </p:grpSpPr>
        <p:grpSp>
          <p:nvGrpSpPr>
            <p:cNvPr id="57" name="Group 28"/>
            <p:cNvGrpSpPr/>
            <p:nvPr/>
          </p:nvGrpSpPr>
          <p:grpSpPr>
            <a:xfrm>
              <a:off x="7083834" y="3786767"/>
              <a:ext cx="582831" cy="582910"/>
              <a:chOff x="1143000" y="2850820"/>
              <a:chExt cx="582730" cy="582730"/>
            </a:xfrm>
          </p:grpSpPr>
          <p:sp>
            <p:nvSpPr>
              <p:cNvPr id="61" name="Oval 29"/>
              <p:cNvSpPr/>
              <p:nvPr/>
            </p:nvSpPr>
            <p:spPr>
              <a:xfrm>
                <a:off x="1143000" y="2850820"/>
                <a:ext cx="582730" cy="582730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Rectangle 30"/>
              <p:cNvSpPr/>
              <p:nvPr/>
            </p:nvSpPr>
            <p:spPr>
              <a:xfrm>
                <a:off x="1229132" y="2897548"/>
                <a:ext cx="184699" cy="4615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9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7198675" y="3932285"/>
              <a:ext cx="353147" cy="285273"/>
              <a:chOff x="8075613" y="5027614"/>
              <a:chExt cx="619125" cy="500063"/>
            </a:xfrm>
            <a:solidFill>
              <a:sysClr val="window" lastClr="FFFFFF"/>
            </a:solidFill>
          </p:grpSpPr>
          <p:sp>
            <p:nvSpPr>
              <p:cNvPr id="59" name="Freeform 137"/>
              <p:cNvSpPr>
                <a:spLocks noEditPoints="1"/>
              </p:cNvSpPr>
              <p:nvPr/>
            </p:nvSpPr>
            <p:spPr bwMode="auto">
              <a:xfrm>
                <a:off x="8075613" y="5027614"/>
                <a:ext cx="619125" cy="500063"/>
              </a:xfrm>
              <a:custGeom>
                <a:avLst/>
                <a:gdLst>
                  <a:gd name="T0" fmla="*/ 289 w 602"/>
                  <a:gd name="T1" fmla="*/ 93 h 487"/>
                  <a:gd name="T2" fmla="*/ 192 w 602"/>
                  <a:gd name="T3" fmla="*/ 40 h 487"/>
                  <a:gd name="T4" fmla="*/ 107 w 602"/>
                  <a:gd name="T5" fmla="*/ 41 h 487"/>
                  <a:gd name="T6" fmla="*/ 65 w 602"/>
                  <a:gd name="T7" fmla="*/ 68 h 487"/>
                  <a:gd name="T8" fmla="*/ 30 w 602"/>
                  <a:gd name="T9" fmla="*/ 153 h 487"/>
                  <a:gd name="T10" fmla="*/ 46 w 602"/>
                  <a:gd name="T11" fmla="*/ 241 h 487"/>
                  <a:gd name="T12" fmla="*/ 66 w 602"/>
                  <a:gd name="T13" fmla="*/ 276 h 487"/>
                  <a:gd name="T14" fmla="*/ 202 w 602"/>
                  <a:gd name="T15" fmla="*/ 376 h 487"/>
                  <a:gd name="T16" fmla="*/ 303 w 602"/>
                  <a:gd name="T17" fmla="*/ 453 h 487"/>
                  <a:gd name="T18" fmla="*/ 305 w 602"/>
                  <a:gd name="T19" fmla="*/ 452 h 487"/>
                  <a:gd name="T20" fmla="*/ 564 w 602"/>
                  <a:gd name="T21" fmla="*/ 229 h 487"/>
                  <a:gd name="T22" fmla="*/ 569 w 602"/>
                  <a:gd name="T23" fmla="*/ 157 h 487"/>
                  <a:gd name="T24" fmla="*/ 536 w 602"/>
                  <a:gd name="T25" fmla="*/ 76 h 487"/>
                  <a:gd name="T26" fmla="*/ 510 w 602"/>
                  <a:gd name="T27" fmla="*/ 54 h 487"/>
                  <a:gd name="T28" fmla="*/ 422 w 602"/>
                  <a:gd name="T29" fmla="*/ 29 h 487"/>
                  <a:gd name="T30" fmla="*/ 334 w 602"/>
                  <a:gd name="T31" fmla="*/ 62 h 487"/>
                  <a:gd name="T32" fmla="*/ 310 w 602"/>
                  <a:gd name="T33" fmla="*/ 90 h 487"/>
                  <a:gd name="T34" fmla="*/ 291 w 602"/>
                  <a:gd name="T35" fmla="*/ 94 h 487"/>
                  <a:gd name="T36" fmla="*/ 289 w 602"/>
                  <a:gd name="T37" fmla="*/ 93 h 487"/>
                  <a:gd name="T38" fmla="*/ 289 w 602"/>
                  <a:gd name="T39" fmla="*/ 93 h 487"/>
                  <a:gd name="T40" fmla="*/ 199 w 602"/>
                  <a:gd name="T41" fmla="*/ 13 h 487"/>
                  <a:gd name="T42" fmla="*/ 296 w 602"/>
                  <a:gd name="T43" fmla="*/ 62 h 487"/>
                  <a:gd name="T44" fmla="*/ 315 w 602"/>
                  <a:gd name="T45" fmla="*/ 41 h 487"/>
                  <a:gd name="T46" fmla="*/ 421 w 602"/>
                  <a:gd name="T47" fmla="*/ 1 h 487"/>
                  <a:gd name="T48" fmla="*/ 525 w 602"/>
                  <a:gd name="T49" fmla="*/ 30 h 487"/>
                  <a:gd name="T50" fmla="*/ 557 w 602"/>
                  <a:gd name="T51" fmla="*/ 57 h 487"/>
                  <a:gd name="T52" fmla="*/ 596 w 602"/>
                  <a:gd name="T53" fmla="*/ 152 h 487"/>
                  <a:gd name="T54" fmla="*/ 589 w 602"/>
                  <a:gd name="T55" fmla="*/ 241 h 487"/>
                  <a:gd name="T56" fmla="*/ 317 w 602"/>
                  <a:gd name="T57" fmla="*/ 477 h 487"/>
                  <a:gd name="T58" fmla="*/ 304 w 602"/>
                  <a:gd name="T59" fmla="*/ 484 h 487"/>
                  <a:gd name="T60" fmla="*/ 304 w 602"/>
                  <a:gd name="T61" fmla="*/ 484 h 487"/>
                  <a:gd name="T62" fmla="*/ 303 w 602"/>
                  <a:gd name="T63" fmla="*/ 484 h 487"/>
                  <a:gd name="T64" fmla="*/ 285 w 602"/>
                  <a:gd name="T65" fmla="*/ 477 h 487"/>
                  <a:gd name="T66" fmla="*/ 187 w 602"/>
                  <a:gd name="T67" fmla="*/ 400 h 487"/>
                  <a:gd name="T68" fmla="*/ 46 w 602"/>
                  <a:gd name="T69" fmla="*/ 295 h 487"/>
                  <a:gd name="T70" fmla="*/ 20 w 602"/>
                  <a:gd name="T71" fmla="*/ 252 h 487"/>
                  <a:gd name="T72" fmla="*/ 2 w 602"/>
                  <a:gd name="T73" fmla="*/ 152 h 487"/>
                  <a:gd name="T74" fmla="*/ 46 w 602"/>
                  <a:gd name="T75" fmla="*/ 48 h 487"/>
                  <a:gd name="T76" fmla="*/ 97 w 602"/>
                  <a:gd name="T77" fmla="*/ 16 h 487"/>
                  <a:gd name="T78" fmla="*/ 199 w 602"/>
                  <a:gd name="T79" fmla="*/ 13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02" h="487">
                    <a:moveTo>
                      <a:pt x="289" y="93"/>
                    </a:moveTo>
                    <a:cubicBezTo>
                      <a:pt x="263" y="70"/>
                      <a:pt x="228" y="50"/>
                      <a:pt x="192" y="40"/>
                    </a:cubicBezTo>
                    <a:cubicBezTo>
                      <a:pt x="163" y="32"/>
                      <a:pt x="133" y="31"/>
                      <a:pt x="107" y="41"/>
                    </a:cubicBezTo>
                    <a:cubicBezTo>
                      <a:pt x="90" y="49"/>
                      <a:pt x="76" y="58"/>
                      <a:pt x="65" y="68"/>
                    </a:cubicBezTo>
                    <a:cubicBezTo>
                      <a:pt x="41" y="91"/>
                      <a:pt x="31" y="122"/>
                      <a:pt x="30" y="153"/>
                    </a:cubicBezTo>
                    <a:cubicBezTo>
                      <a:pt x="28" y="185"/>
                      <a:pt x="36" y="217"/>
                      <a:pt x="46" y="241"/>
                    </a:cubicBezTo>
                    <a:cubicBezTo>
                      <a:pt x="52" y="257"/>
                      <a:pt x="60" y="270"/>
                      <a:pt x="66" y="276"/>
                    </a:cubicBezTo>
                    <a:cubicBezTo>
                      <a:pt x="105" y="316"/>
                      <a:pt x="156" y="348"/>
                      <a:pt x="202" y="376"/>
                    </a:cubicBezTo>
                    <a:cubicBezTo>
                      <a:pt x="245" y="403"/>
                      <a:pt x="284" y="427"/>
                      <a:pt x="303" y="453"/>
                    </a:cubicBezTo>
                    <a:cubicBezTo>
                      <a:pt x="305" y="452"/>
                      <a:pt x="305" y="452"/>
                      <a:pt x="305" y="452"/>
                    </a:cubicBezTo>
                    <a:cubicBezTo>
                      <a:pt x="397" y="408"/>
                      <a:pt x="501" y="357"/>
                      <a:pt x="564" y="229"/>
                    </a:cubicBezTo>
                    <a:cubicBezTo>
                      <a:pt x="573" y="210"/>
                      <a:pt x="573" y="183"/>
                      <a:pt x="569" y="157"/>
                    </a:cubicBezTo>
                    <a:cubicBezTo>
                      <a:pt x="563" y="122"/>
                      <a:pt x="548" y="90"/>
                      <a:pt x="536" y="76"/>
                    </a:cubicBezTo>
                    <a:cubicBezTo>
                      <a:pt x="529" y="67"/>
                      <a:pt x="520" y="60"/>
                      <a:pt x="510" y="54"/>
                    </a:cubicBezTo>
                    <a:cubicBezTo>
                      <a:pt x="485" y="37"/>
                      <a:pt x="453" y="28"/>
                      <a:pt x="422" y="29"/>
                    </a:cubicBezTo>
                    <a:cubicBezTo>
                      <a:pt x="390" y="30"/>
                      <a:pt x="359" y="40"/>
                      <a:pt x="334" y="62"/>
                    </a:cubicBezTo>
                    <a:cubicBezTo>
                      <a:pt x="325" y="70"/>
                      <a:pt x="317" y="79"/>
                      <a:pt x="310" y="90"/>
                    </a:cubicBezTo>
                    <a:cubicBezTo>
                      <a:pt x="306" y="97"/>
                      <a:pt x="297" y="98"/>
                      <a:pt x="291" y="94"/>
                    </a:cubicBezTo>
                    <a:cubicBezTo>
                      <a:pt x="290" y="94"/>
                      <a:pt x="290" y="93"/>
                      <a:pt x="289" y="93"/>
                    </a:cubicBezTo>
                    <a:cubicBezTo>
                      <a:pt x="289" y="93"/>
                      <a:pt x="289" y="93"/>
                      <a:pt x="289" y="93"/>
                    </a:cubicBezTo>
                    <a:close/>
                    <a:moveTo>
                      <a:pt x="199" y="13"/>
                    </a:moveTo>
                    <a:cubicBezTo>
                      <a:pt x="234" y="23"/>
                      <a:pt x="268" y="41"/>
                      <a:pt x="296" y="62"/>
                    </a:cubicBezTo>
                    <a:cubicBezTo>
                      <a:pt x="302" y="54"/>
                      <a:pt x="308" y="47"/>
                      <a:pt x="315" y="41"/>
                    </a:cubicBezTo>
                    <a:cubicBezTo>
                      <a:pt x="346" y="14"/>
                      <a:pt x="384" y="2"/>
                      <a:pt x="421" y="1"/>
                    </a:cubicBezTo>
                    <a:cubicBezTo>
                      <a:pt x="458" y="0"/>
                      <a:pt x="495" y="11"/>
                      <a:pt x="525" y="30"/>
                    </a:cubicBezTo>
                    <a:cubicBezTo>
                      <a:pt x="537" y="38"/>
                      <a:pt x="548" y="47"/>
                      <a:pt x="557" y="57"/>
                    </a:cubicBezTo>
                    <a:cubicBezTo>
                      <a:pt x="572" y="74"/>
                      <a:pt x="589" y="113"/>
                      <a:pt x="596" y="152"/>
                    </a:cubicBezTo>
                    <a:cubicBezTo>
                      <a:pt x="602" y="184"/>
                      <a:pt x="601" y="216"/>
                      <a:pt x="589" y="241"/>
                    </a:cubicBezTo>
                    <a:cubicBezTo>
                      <a:pt x="522" y="378"/>
                      <a:pt x="413" y="431"/>
                      <a:pt x="317" y="477"/>
                    </a:cubicBezTo>
                    <a:cubicBezTo>
                      <a:pt x="304" y="484"/>
                      <a:pt x="304" y="484"/>
                      <a:pt x="304" y="484"/>
                    </a:cubicBezTo>
                    <a:cubicBezTo>
                      <a:pt x="304" y="484"/>
                      <a:pt x="304" y="484"/>
                      <a:pt x="304" y="484"/>
                    </a:cubicBezTo>
                    <a:cubicBezTo>
                      <a:pt x="303" y="484"/>
                      <a:pt x="303" y="484"/>
                      <a:pt x="303" y="484"/>
                    </a:cubicBezTo>
                    <a:cubicBezTo>
                      <a:pt x="296" y="487"/>
                      <a:pt x="288" y="484"/>
                      <a:pt x="285" y="477"/>
                    </a:cubicBezTo>
                    <a:cubicBezTo>
                      <a:pt x="273" y="453"/>
                      <a:pt x="233" y="429"/>
                      <a:pt x="187" y="400"/>
                    </a:cubicBezTo>
                    <a:cubicBezTo>
                      <a:pt x="140" y="371"/>
                      <a:pt x="87" y="339"/>
                      <a:pt x="46" y="295"/>
                    </a:cubicBezTo>
                    <a:cubicBezTo>
                      <a:pt x="37" y="286"/>
                      <a:pt x="28" y="271"/>
                      <a:pt x="20" y="252"/>
                    </a:cubicBezTo>
                    <a:cubicBezTo>
                      <a:pt x="9" y="224"/>
                      <a:pt x="0" y="188"/>
                      <a:pt x="2" y="152"/>
                    </a:cubicBezTo>
                    <a:cubicBezTo>
                      <a:pt x="3" y="114"/>
                      <a:pt x="15" y="77"/>
                      <a:pt x="46" y="48"/>
                    </a:cubicBezTo>
                    <a:cubicBezTo>
                      <a:pt x="59" y="35"/>
                      <a:pt x="76" y="24"/>
                      <a:pt x="97" y="16"/>
                    </a:cubicBezTo>
                    <a:cubicBezTo>
                      <a:pt x="129" y="2"/>
                      <a:pt x="165" y="3"/>
                      <a:pt x="19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</a:endParaRPr>
              </a:p>
            </p:txBody>
          </p:sp>
          <p:sp>
            <p:nvSpPr>
              <p:cNvPr id="60" name="Freeform 138"/>
              <p:cNvSpPr>
                <a:spLocks noEditPoints="1"/>
              </p:cNvSpPr>
              <p:nvPr/>
            </p:nvSpPr>
            <p:spPr bwMode="auto">
              <a:xfrm>
                <a:off x="8450263" y="5105401"/>
                <a:ext cx="169863" cy="169863"/>
              </a:xfrm>
              <a:custGeom>
                <a:avLst/>
                <a:gdLst>
                  <a:gd name="T0" fmla="*/ 30 w 165"/>
                  <a:gd name="T1" fmla="*/ 94 h 165"/>
                  <a:gd name="T2" fmla="*/ 31 w 165"/>
                  <a:gd name="T3" fmla="*/ 95 h 165"/>
                  <a:gd name="T4" fmla="*/ 56 w 165"/>
                  <a:gd name="T5" fmla="*/ 126 h 165"/>
                  <a:gd name="T6" fmla="*/ 95 w 165"/>
                  <a:gd name="T7" fmla="*/ 133 h 165"/>
                  <a:gd name="T8" fmla="*/ 95 w 165"/>
                  <a:gd name="T9" fmla="*/ 133 h 165"/>
                  <a:gd name="T10" fmla="*/ 95 w 165"/>
                  <a:gd name="T11" fmla="*/ 133 h 165"/>
                  <a:gd name="T12" fmla="*/ 96 w 165"/>
                  <a:gd name="T13" fmla="*/ 133 h 165"/>
                  <a:gd name="T14" fmla="*/ 127 w 165"/>
                  <a:gd name="T15" fmla="*/ 113 h 165"/>
                  <a:gd name="T16" fmla="*/ 136 w 165"/>
                  <a:gd name="T17" fmla="*/ 83 h 165"/>
                  <a:gd name="T18" fmla="*/ 136 w 165"/>
                  <a:gd name="T19" fmla="*/ 83 h 165"/>
                  <a:gd name="T20" fmla="*/ 136 w 165"/>
                  <a:gd name="T21" fmla="*/ 81 h 165"/>
                  <a:gd name="T22" fmla="*/ 136 w 165"/>
                  <a:gd name="T23" fmla="*/ 81 h 165"/>
                  <a:gd name="T24" fmla="*/ 118 w 165"/>
                  <a:gd name="T25" fmla="*/ 40 h 165"/>
                  <a:gd name="T26" fmla="*/ 73 w 165"/>
                  <a:gd name="T27" fmla="*/ 30 h 165"/>
                  <a:gd name="T28" fmla="*/ 71 w 165"/>
                  <a:gd name="T29" fmla="*/ 30 h 165"/>
                  <a:gd name="T30" fmla="*/ 65 w 165"/>
                  <a:gd name="T31" fmla="*/ 31 h 165"/>
                  <a:gd name="T32" fmla="*/ 63 w 165"/>
                  <a:gd name="T33" fmla="*/ 31 h 165"/>
                  <a:gd name="T34" fmla="*/ 37 w 165"/>
                  <a:gd name="T35" fmla="*/ 51 h 165"/>
                  <a:gd name="T36" fmla="*/ 29 w 165"/>
                  <a:gd name="T37" fmla="*/ 86 h 165"/>
                  <a:gd name="T38" fmla="*/ 30 w 165"/>
                  <a:gd name="T39" fmla="*/ 94 h 165"/>
                  <a:gd name="T40" fmla="*/ 30 w 165"/>
                  <a:gd name="T41" fmla="*/ 94 h 165"/>
                  <a:gd name="T42" fmla="*/ 30 w 165"/>
                  <a:gd name="T43" fmla="*/ 94 h 165"/>
                  <a:gd name="T44" fmla="*/ 4 w 165"/>
                  <a:gd name="T45" fmla="*/ 102 h 165"/>
                  <a:gd name="T46" fmla="*/ 3 w 165"/>
                  <a:gd name="T47" fmla="*/ 100 h 165"/>
                  <a:gd name="T48" fmla="*/ 3 w 165"/>
                  <a:gd name="T49" fmla="*/ 100 h 165"/>
                  <a:gd name="T50" fmla="*/ 1 w 165"/>
                  <a:gd name="T51" fmla="*/ 89 h 165"/>
                  <a:gd name="T52" fmla="*/ 13 w 165"/>
                  <a:gd name="T53" fmla="*/ 37 h 165"/>
                  <a:gd name="T54" fmla="*/ 57 w 165"/>
                  <a:gd name="T55" fmla="*/ 4 h 165"/>
                  <a:gd name="T56" fmla="*/ 59 w 165"/>
                  <a:gd name="T57" fmla="*/ 4 h 165"/>
                  <a:gd name="T58" fmla="*/ 69 w 165"/>
                  <a:gd name="T59" fmla="*/ 2 h 165"/>
                  <a:gd name="T60" fmla="*/ 71 w 165"/>
                  <a:gd name="T61" fmla="*/ 2 h 165"/>
                  <a:gd name="T62" fmla="*/ 135 w 165"/>
                  <a:gd name="T63" fmla="*/ 18 h 165"/>
                  <a:gd name="T64" fmla="*/ 164 w 165"/>
                  <a:gd name="T65" fmla="*/ 79 h 165"/>
                  <a:gd name="T66" fmla="*/ 164 w 165"/>
                  <a:gd name="T67" fmla="*/ 79 h 165"/>
                  <a:gd name="T68" fmla="*/ 164 w 165"/>
                  <a:gd name="T69" fmla="*/ 79 h 165"/>
                  <a:gd name="T70" fmla="*/ 164 w 165"/>
                  <a:gd name="T71" fmla="*/ 80 h 165"/>
                  <a:gd name="T72" fmla="*/ 164 w 165"/>
                  <a:gd name="T73" fmla="*/ 80 h 165"/>
                  <a:gd name="T74" fmla="*/ 164 w 165"/>
                  <a:gd name="T75" fmla="*/ 81 h 165"/>
                  <a:gd name="T76" fmla="*/ 149 w 165"/>
                  <a:gd name="T77" fmla="*/ 130 h 165"/>
                  <a:gd name="T78" fmla="*/ 103 w 165"/>
                  <a:gd name="T79" fmla="*/ 160 h 165"/>
                  <a:gd name="T80" fmla="*/ 101 w 165"/>
                  <a:gd name="T81" fmla="*/ 161 h 165"/>
                  <a:gd name="T82" fmla="*/ 101 w 165"/>
                  <a:gd name="T83" fmla="*/ 161 h 165"/>
                  <a:gd name="T84" fmla="*/ 42 w 165"/>
                  <a:gd name="T85" fmla="*/ 150 h 165"/>
                  <a:gd name="T86" fmla="*/ 4 w 165"/>
                  <a:gd name="T87" fmla="*/ 102 h 165"/>
                  <a:gd name="T88" fmla="*/ 63 w 165"/>
                  <a:gd name="T89" fmla="*/ 31 h 165"/>
                  <a:gd name="T90" fmla="*/ 48 w 165"/>
                  <a:gd name="T91" fmla="*/ 21 h 165"/>
                  <a:gd name="T92" fmla="*/ 63 w 165"/>
                  <a:gd name="T93" fmla="*/ 31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5" h="165">
                    <a:moveTo>
                      <a:pt x="30" y="94"/>
                    </a:moveTo>
                    <a:cubicBezTo>
                      <a:pt x="31" y="95"/>
                      <a:pt x="31" y="95"/>
                      <a:pt x="31" y="95"/>
                    </a:cubicBezTo>
                    <a:cubicBezTo>
                      <a:pt x="34" y="109"/>
                      <a:pt x="44" y="119"/>
                      <a:pt x="56" y="126"/>
                    </a:cubicBezTo>
                    <a:cubicBezTo>
                      <a:pt x="68" y="133"/>
                      <a:pt x="83" y="136"/>
                      <a:pt x="95" y="133"/>
                    </a:cubicBezTo>
                    <a:cubicBezTo>
                      <a:pt x="95" y="133"/>
                      <a:pt x="95" y="133"/>
                      <a:pt x="95" y="133"/>
                    </a:cubicBezTo>
                    <a:cubicBezTo>
                      <a:pt x="95" y="133"/>
                      <a:pt x="95" y="133"/>
                      <a:pt x="95" y="133"/>
                    </a:cubicBezTo>
                    <a:cubicBezTo>
                      <a:pt x="95" y="133"/>
                      <a:pt x="96" y="133"/>
                      <a:pt x="96" y="133"/>
                    </a:cubicBezTo>
                    <a:cubicBezTo>
                      <a:pt x="106" y="130"/>
                      <a:pt x="119" y="124"/>
                      <a:pt x="127" y="113"/>
                    </a:cubicBezTo>
                    <a:cubicBezTo>
                      <a:pt x="133" y="105"/>
                      <a:pt x="137" y="95"/>
                      <a:pt x="136" y="83"/>
                    </a:cubicBezTo>
                    <a:cubicBezTo>
                      <a:pt x="136" y="83"/>
                      <a:pt x="136" y="83"/>
                      <a:pt x="136" y="83"/>
                    </a:cubicBezTo>
                    <a:cubicBezTo>
                      <a:pt x="136" y="81"/>
                      <a:pt x="136" y="81"/>
                      <a:pt x="136" y="81"/>
                    </a:cubicBezTo>
                    <a:cubicBezTo>
                      <a:pt x="136" y="81"/>
                      <a:pt x="136" y="81"/>
                      <a:pt x="136" y="81"/>
                    </a:cubicBezTo>
                    <a:cubicBezTo>
                      <a:pt x="134" y="62"/>
                      <a:pt x="128" y="48"/>
                      <a:pt x="118" y="40"/>
                    </a:cubicBezTo>
                    <a:cubicBezTo>
                      <a:pt x="107" y="32"/>
                      <a:pt x="92" y="29"/>
                      <a:pt x="73" y="30"/>
                    </a:cubicBezTo>
                    <a:cubicBezTo>
                      <a:pt x="72" y="30"/>
                      <a:pt x="72" y="30"/>
                      <a:pt x="71" y="30"/>
                    </a:cubicBezTo>
                    <a:cubicBezTo>
                      <a:pt x="69" y="30"/>
                      <a:pt x="67" y="31"/>
                      <a:pt x="65" y="31"/>
                    </a:cubicBezTo>
                    <a:cubicBezTo>
                      <a:pt x="64" y="31"/>
                      <a:pt x="64" y="31"/>
                      <a:pt x="63" y="31"/>
                    </a:cubicBezTo>
                    <a:cubicBezTo>
                      <a:pt x="51" y="34"/>
                      <a:pt x="43" y="42"/>
                      <a:pt x="37" y="51"/>
                    </a:cubicBezTo>
                    <a:cubicBezTo>
                      <a:pt x="31" y="61"/>
                      <a:pt x="28" y="74"/>
                      <a:pt x="29" y="86"/>
                    </a:cubicBezTo>
                    <a:cubicBezTo>
                      <a:pt x="30" y="89"/>
                      <a:pt x="30" y="92"/>
                      <a:pt x="30" y="94"/>
                    </a:cubicBezTo>
                    <a:cubicBezTo>
                      <a:pt x="30" y="94"/>
                      <a:pt x="30" y="94"/>
                      <a:pt x="30" y="94"/>
                    </a:cubicBezTo>
                    <a:cubicBezTo>
                      <a:pt x="30" y="94"/>
                      <a:pt x="30" y="94"/>
                      <a:pt x="30" y="94"/>
                    </a:cubicBezTo>
                    <a:close/>
                    <a:moveTo>
                      <a:pt x="4" y="102"/>
                    </a:moveTo>
                    <a:cubicBezTo>
                      <a:pt x="3" y="101"/>
                      <a:pt x="3" y="101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2" y="96"/>
                      <a:pt x="2" y="92"/>
                      <a:pt x="1" y="89"/>
                    </a:cubicBezTo>
                    <a:cubicBezTo>
                      <a:pt x="0" y="71"/>
                      <a:pt x="4" y="52"/>
                      <a:pt x="13" y="37"/>
                    </a:cubicBezTo>
                    <a:cubicBezTo>
                      <a:pt x="22" y="21"/>
                      <a:pt x="37" y="9"/>
                      <a:pt x="57" y="4"/>
                    </a:cubicBezTo>
                    <a:cubicBezTo>
                      <a:pt x="58" y="4"/>
                      <a:pt x="58" y="4"/>
                      <a:pt x="59" y="4"/>
                    </a:cubicBezTo>
                    <a:cubicBezTo>
                      <a:pt x="62" y="3"/>
                      <a:pt x="65" y="3"/>
                      <a:pt x="69" y="2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97" y="0"/>
                      <a:pt x="119" y="6"/>
                      <a:pt x="135" y="18"/>
                    </a:cubicBezTo>
                    <a:cubicBezTo>
                      <a:pt x="151" y="31"/>
                      <a:pt x="161" y="52"/>
                      <a:pt x="164" y="79"/>
                    </a:cubicBezTo>
                    <a:cubicBezTo>
                      <a:pt x="164" y="79"/>
                      <a:pt x="164" y="79"/>
                      <a:pt x="164" y="79"/>
                    </a:cubicBezTo>
                    <a:cubicBezTo>
                      <a:pt x="164" y="79"/>
                      <a:pt x="164" y="79"/>
                      <a:pt x="164" y="79"/>
                    </a:cubicBezTo>
                    <a:cubicBezTo>
                      <a:pt x="164" y="80"/>
                      <a:pt x="164" y="80"/>
                      <a:pt x="164" y="80"/>
                    </a:cubicBezTo>
                    <a:cubicBezTo>
                      <a:pt x="164" y="80"/>
                      <a:pt x="164" y="80"/>
                      <a:pt x="164" y="80"/>
                    </a:cubicBezTo>
                    <a:cubicBezTo>
                      <a:pt x="164" y="81"/>
                      <a:pt x="164" y="81"/>
                      <a:pt x="164" y="81"/>
                    </a:cubicBezTo>
                    <a:cubicBezTo>
                      <a:pt x="165" y="101"/>
                      <a:pt x="159" y="118"/>
                      <a:pt x="149" y="130"/>
                    </a:cubicBezTo>
                    <a:cubicBezTo>
                      <a:pt x="137" y="147"/>
                      <a:pt x="118" y="156"/>
                      <a:pt x="103" y="160"/>
                    </a:cubicBezTo>
                    <a:cubicBezTo>
                      <a:pt x="102" y="160"/>
                      <a:pt x="101" y="160"/>
                      <a:pt x="101" y="161"/>
                    </a:cubicBezTo>
                    <a:cubicBezTo>
                      <a:pt x="101" y="161"/>
                      <a:pt x="101" y="161"/>
                      <a:pt x="101" y="161"/>
                    </a:cubicBezTo>
                    <a:cubicBezTo>
                      <a:pt x="82" y="165"/>
                      <a:pt x="60" y="161"/>
                      <a:pt x="42" y="150"/>
                    </a:cubicBezTo>
                    <a:cubicBezTo>
                      <a:pt x="24" y="140"/>
                      <a:pt x="9" y="123"/>
                      <a:pt x="4" y="102"/>
                    </a:cubicBezTo>
                    <a:close/>
                    <a:moveTo>
                      <a:pt x="63" y="31"/>
                    </a:moveTo>
                    <a:cubicBezTo>
                      <a:pt x="56" y="32"/>
                      <a:pt x="49" y="28"/>
                      <a:pt x="48" y="21"/>
                    </a:cubicBezTo>
                    <a:cubicBezTo>
                      <a:pt x="63" y="31"/>
                      <a:pt x="63" y="31"/>
                      <a:pt x="6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6404690" y="4264684"/>
            <a:ext cx="582831" cy="582910"/>
            <a:chOff x="6404690" y="3786767"/>
            <a:chExt cx="582831" cy="582910"/>
          </a:xfrm>
        </p:grpSpPr>
        <p:grpSp>
          <p:nvGrpSpPr>
            <p:cNvPr id="64" name="Group 25"/>
            <p:cNvGrpSpPr/>
            <p:nvPr/>
          </p:nvGrpSpPr>
          <p:grpSpPr>
            <a:xfrm>
              <a:off x="6404690" y="3786767"/>
              <a:ext cx="582831" cy="582910"/>
              <a:chOff x="1143000" y="3710468"/>
              <a:chExt cx="582730" cy="582730"/>
            </a:xfrm>
          </p:grpSpPr>
          <p:sp>
            <p:nvSpPr>
              <p:cNvPr id="66" name="Oval 26"/>
              <p:cNvSpPr/>
              <p:nvPr/>
            </p:nvSpPr>
            <p:spPr>
              <a:xfrm>
                <a:off x="1143000" y="3710468"/>
                <a:ext cx="582730" cy="582730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7" name="Rectangle 27"/>
              <p:cNvSpPr/>
              <p:nvPr/>
            </p:nvSpPr>
            <p:spPr>
              <a:xfrm>
                <a:off x="1152240" y="3731575"/>
                <a:ext cx="474003" cy="4615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65" name="Freeform 139"/>
            <p:cNvSpPr/>
            <p:nvPr/>
          </p:nvSpPr>
          <p:spPr bwMode="auto">
            <a:xfrm>
              <a:off x="6549414" y="3877653"/>
              <a:ext cx="293384" cy="361345"/>
            </a:xfrm>
            <a:custGeom>
              <a:avLst/>
              <a:gdLst>
                <a:gd name="T0" fmla="*/ 261 w 499"/>
                <a:gd name="T1" fmla="*/ 186 h 616"/>
                <a:gd name="T2" fmla="*/ 280 w 499"/>
                <a:gd name="T3" fmla="*/ 181 h 616"/>
                <a:gd name="T4" fmla="*/ 285 w 499"/>
                <a:gd name="T5" fmla="*/ 200 h 616"/>
                <a:gd name="T6" fmla="*/ 220 w 499"/>
                <a:gd name="T7" fmla="*/ 287 h 616"/>
                <a:gd name="T8" fmla="*/ 166 w 499"/>
                <a:gd name="T9" fmla="*/ 358 h 616"/>
                <a:gd name="T10" fmla="*/ 155 w 499"/>
                <a:gd name="T11" fmla="*/ 422 h 616"/>
                <a:gd name="T12" fmla="*/ 170 w 499"/>
                <a:gd name="T13" fmla="*/ 437 h 616"/>
                <a:gd name="T14" fmla="*/ 190 w 499"/>
                <a:gd name="T15" fmla="*/ 445 h 616"/>
                <a:gd name="T16" fmla="*/ 236 w 499"/>
                <a:gd name="T17" fmla="*/ 427 h 616"/>
                <a:gd name="T18" fmla="*/ 400 w 499"/>
                <a:gd name="T19" fmla="*/ 212 h 616"/>
                <a:gd name="T20" fmla="*/ 447 w 499"/>
                <a:gd name="T21" fmla="*/ 154 h 616"/>
                <a:gd name="T22" fmla="*/ 459 w 499"/>
                <a:gd name="T23" fmla="*/ 70 h 616"/>
                <a:gd name="T24" fmla="*/ 442 w 499"/>
                <a:gd name="T25" fmla="*/ 46 h 616"/>
                <a:gd name="T26" fmla="*/ 416 w 499"/>
                <a:gd name="T27" fmla="*/ 34 h 616"/>
                <a:gd name="T28" fmla="*/ 329 w 499"/>
                <a:gd name="T29" fmla="*/ 77 h 616"/>
                <a:gd name="T30" fmla="*/ 173 w 499"/>
                <a:gd name="T31" fmla="*/ 282 h 616"/>
                <a:gd name="T32" fmla="*/ 56 w 499"/>
                <a:gd name="T33" fmla="*/ 440 h 616"/>
                <a:gd name="T34" fmla="*/ 44 w 499"/>
                <a:gd name="T35" fmla="*/ 537 h 616"/>
                <a:gd name="T36" fmla="*/ 68 w 499"/>
                <a:gd name="T37" fmla="*/ 566 h 616"/>
                <a:gd name="T38" fmla="*/ 101 w 499"/>
                <a:gd name="T39" fmla="*/ 581 h 616"/>
                <a:gd name="T40" fmla="*/ 216 w 499"/>
                <a:gd name="T41" fmla="*/ 519 h 616"/>
                <a:gd name="T42" fmla="*/ 352 w 499"/>
                <a:gd name="T43" fmla="*/ 348 h 616"/>
                <a:gd name="T44" fmla="*/ 415 w 499"/>
                <a:gd name="T45" fmla="*/ 278 h 616"/>
                <a:gd name="T46" fmla="*/ 432 w 499"/>
                <a:gd name="T47" fmla="*/ 288 h 616"/>
                <a:gd name="T48" fmla="*/ 423 w 499"/>
                <a:gd name="T49" fmla="*/ 305 h 616"/>
                <a:gd name="T50" fmla="*/ 373 w 499"/>
                <a:gd name="T51" fmla="*/ 366 h 616"/>
                <a:gd name="T52" fmla="*/ 238 w 499"/>
                <a:gd name="T53" fmla="*/ 536 h 616"/>
                <a:gd name="T54" fmla="*/ 97 w 499"/>
                <a:gd name="T55" fmla="*/ 609 h 616"/>
                <a:gd name="T56" fmla="*/ 50 w 499"/>
                <a:gd name="T57" fmla="*/ 588 h 616"/>
                <a:gd name="T58" fmla="*/ 19 w 499"/>
                <a:gd name="T59" fmla="*/ 550 h 616"/>
                <a:gd name="T60" fmla="*/ 35 w 499"/>
                <a:gd name="T61" fmla="*/ 423 h 616"/>
                <a:gd name="T62" fmla="*/ 151 w 499"/>
                <a:gd name="T63" fmla="*/ 266 h 616"/>
                <a:gd name="T64" fmla="*/ 308 w 499"/>
                <a:gd name="T65" fmla="*/ 59 h 616"/>
                <a:gd name="T66" fmla="*/ 422 w 499"/>
                <a:gd name="T67" fmla="*/ 6 h 616"/>
                <a:gd name="T68" fmla="*/ 460 w 499"/>
                <a:gd name="T69" fmla="*/ 25 h 616"/>
                <a:gd name="T70" fmla="*/ 485 w 499"/>
                <a:gd name="T71" fmla="*/ 59 h 616"/>
                <a:gd name="T72" fmla="*/ 469 w 499"/>
                <a:gd name="T73" fmla="*/ 171 h 616"/>
                <a:gd name="T74" fmla="*/ 421 w 499"/>
                <a:gd name="T75" fmla="*/ 230 h 616"/>
                <a:gd name="T76" fmla="*/ 260 w 499"/>
                <a:gd name="T77" fmla="*/ 442 h 616"/>
                <a:gd name="T78" fmla="*/ 186 w 499"/>
                <a:gd name="T79" fmla="*/ 472 h 616"/>
                <a:gd name="T80" fmla="*/ 155 w 499"/>
                <a:gd name="T81" fmla="*/ 460 h 616"/>
                <a:gd name="T82" fmla="*/ 131 w 499"/>
                <a:gd name="T83" fmla="*/ 436 h 616"/>
                <a:gd name="T84" fmla="*/ 142 w 499"/>
                <a:gd name="T85" fmla="*/ 342 h 616"/>
                <a:gd name="T86" fmla="*/ 199 w 499"/>
                <a:gd name="T87" fmla="*/ 269 h 616"/>
                <a:gd name="T88" fmla="*/ 261 w 499"/>
                <a:gd name="T89" fmla="*/ 18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9" h="616">
                  <a:moveTo>
                    <a:pt x="261" y="186"/>
                  </a:moveTo>
                  <a:cubicBezTo>
                    <a:pt x="265" y="179"/>
                    <a:pt x="274" y="177"/>
                    <a:pt x="280" y="181"/>
                  </a:cubicBezTo>
                  <a:cubicBezTo>
                    <a:pt x="287" y="185"/>
                    <a:pt x="289" y="194"/>
                    <a:pt x="285" y="200"/>
                  </a:cubicBezTo>
                  <a:cubicBezTo>
                    <a:pt x="267" y="232"/>
                    <a:pt x="244" y="259"/>
                    <a:pt x="220" y="287"/>
                  </a:cubicBezTo>
                  <a:cubicBezTo>
                    <a:pt x="202" y="310"/>
                    <a:pt x="182" y="333"/>
                    <a:pt x="166" y="358"/>
                  </a:cubicBezTo>
                  <a:cubicBezTo>
                    <a:pt x="147" y="386"/>
                    <a:pt x="146" y="408"/>
                    <a:pt x="155" y="422"/>
                  </a:cubicBezTo>
                  <a:cubicBezTo>
                    <a:pt x="159" y="428"/>
                    <a:pt x="164" y="433"/>
                    <a:pt x="170" y="437"/>
                  </a:cubicBezTo>
                  <a:cubicBezTo>
                    <a:pt x="176" y="441"/>
                    <a:pt x="183" y="443"/>
                    <a:pt x="190" y="445"/>
                  </a:cubicBezTo>
                  <a:cubicBezTo>
                    <a:pt x="208" y="448"/>
                    <a:pt x="227" y="442"/>
                    <a:pt x="236" y="427"/>
                  </a:cubicBezTo>
                  <a:cubicBezTo>
                    <a:pt x="277" y="361"/>
                    <a:pt x="346" y="277"/>
                    <a:pt x="400" y="212"/>
                  </a:cubicBezTo>
                  <a:cubicBezTo>
                    <a:pt x="417" y="191"/>
                    <a:pt x="433" y="171"/>
                    <a:pt x="447" y="154"/>
                  </a:cubicBezTo>
                  <a:cubicBezTo>
                    <a:pt x="468" y="127"/>
                    <a:pt x="470" y="95"/>
                    <a:pt x="459" y="70"/>
                  </a:cubicBezTo>
                  <a:cubicBezTo>
                    <a:pt x="455" y="61"/>
                    <a:pt x="449" y="52"/>
                    <a:pt x="442" y="46"/>
                  </a:cubicBezTo>
                  <a:cubicBezTo>
                    <a:pt x="435" y="40"/>
                    <a:pt x="426" y="35"/>
                    <a:pt x="416" y="34"/>
                  </a:cubicBezTo>
                  <a:cubicBezTo>
                    <a:pt x="393" y="29"/>
                    <a:pt x="362" y="40"/>
                    <a:pt x="329" y="77"/>
                  </a:cubicBezTo>
                  <a:cubicBezTo>
                    <a:pt x="280" y="133"/>
                    <a:pt x="226" y="208"/>
                    <a:pt x="173" y="282"/>
                  </a:cubicBezTo>
                  <a:cubicBezTo>
                    <a:pt x="133" y="338"/>
                    <a:pt x="94" y="394"/>
                    <a:pt x="56" y="440"/>
                  </a:cubicBezTo>
                  <a:cubicBezTo>
                    <a:pt x="31" y="472"/>
                    <a:pt x="30" y="509"/>
                    <a:pt x="44" y="537"/>
                  </a:cubicBezTo>
                  <a:cubicBezTo>
                    <a:pt x="50" y="549"/>
                    <a:pt x="58" y="559"/>
                    <a:pt x="68" y="566"/>
                  </a:cubicBezTo>
                  <a:cubicBezTo>
                    <a:pt x="77" y="574"/>
                    <a:pt x="89" y="579"/>
                    <a:pt x="101" y="581"/>
                  </a:cubicBezTo>
                  <a:cubicBezTo>
                    <a:pt x="134" y="587"/>
                    <a:pt x="176" y="571"/>
                    <a:pt x="216" y="519"/>
                  </a:cubicBezTo>
                  <a:cubicBezTo>
                    <a:pt x="226" y="506"/>
                    <a:pt x="299" y="413"/>
                    <a:pt x="352" y="348"/>
                  </a:cubicBezTo>
                  <a:cubicBezTo>
                    <a:pt x="383" y="310"/>
                    <a:pt x="408" y="280"/>
                    <a:pt x="415" y="278"/>
                  </a:cubicBezTo>
                  <a:cubicBezTo>
                    <a:pt x="422" y="276"/>
                    <a:pt x="430" y="280"/>
                    <a:pt x="432" y="288"/>
                  </a:cubicBezTo>
                  <a:cubicBezTo>
                    <a:pt x="435" y="295"/>
                    <a:pt x="430" y="303"/>
                    <a:pt x="423" y="305"/>
                  </a:cubicBezTo>
                  <a:cubicBezTo>
                    <a:pt x="423" y="305"/>
                    <a:pt x="401" y="331"/>
                    <a:pt x="373" y="366"/>
                  </a:cubicBezTo>
                  <a:cubicBezTo>
                    <a:pt x="321" y="430"/>
                    <a:pt x="248" y="523"/>
                    <a:pt x="238" y="536"/>
                  </a:cubicBezTo>
                  <a:cubicBezTo>
                    <a:pt x="191" y="598"/>
                    <a:pt x="139" y="616"/>
                    <a:pt x="97" y="609"/>
                  </a:cubicBezTo>
                  <a:cubicBezTo>
                    <a:pt x="79" y="606"/>
                    <a:pt x="64" y="598"/>
                    <a:pt x="50" y="588"/>
                  </a:cubicBezTo>
                  <a:cubicBezTo>
                    <a:pt x="37" y="578"/>
                    <a:pt x="27" y="565"/>
                    <a:pt x="19" y="550"/>
                  </a:cubicBezTo>
                  <a:cubicBezTo>
                    <a:pt x="0" y="512"/>
                    <a:pt x="1" y="464"/>
                    <a:pt x="35" y="423"/>
                  </a:cubicBezTo>
                  <a:cubicBezTo>
                    <a:pt x="71" y="378"/>
                    <a:pt x="110" y="322"/>
                    <a:pt x="151" y="266"/>
                  </a:cubicBezTo>
                  <a:cubicBezTo>
                    <a:pt x="204" y="191"/>
                    <a:pt x="258" y="116"/>
                    <a:pt x="308" y="59"/>
                  </a:cubicBezTo>
                  <a:cubicBezTo>
                    <a:pt x="349" y="13"/>
                    <a:pt x="389" y="0"/>
                    <a:pt x="422" y="6"/>
                  </a:cubicBezTo>
                  <a:cubicBezTo>
                    <a:pt x="436" y="9"/>
                    <a:pt x="449" y="16"/>
                    <a:pt x="460" y="25"/>
                  </a:cubicBezTo>
                  <a:cubicBezTo>
                    <a:pt x="471" y="34"/>
                    <a:pt x="479" y="46"/>
                    <a:pt x="485" y="59"/>
                  </a:cubicBezTo>
                  <a:cubicBezTo>
                    <a:pt x="499" y="93"/>
                    <a:pt x="497" y="136"/>
                    <a:pt x="469" y="171"/>
                  </a:cubicBezTo>
                  <a:cubicBezTo>
                    <a:pt x="457" y="186"/>
                    <a:pt x="440" y="207"/>
                    <a:pt x="421" y="230"/>
                  </a:cubicBezTo>
                  <a:cubicBezTo>
                    <a:pt x="368" y="294"/>
                    <a:pt x="300" y="377"/>
                    <a:pt x="260" y="442"/>
                  </a:cubicBezTo>
                  <a:cubicBezTo>
                    <a:pt x="244" y="468"/>
                    <a:pt x="214" y="477"/>
                    <a:pt x="186" y="472"/>
                  </a:cubicBezTo>
                  <a:cubicBezTo>
                    <a:pt x="175" y="470"/>
                    <a:pt x="164" y="466"/>
                    <a:pt x="155" y="460"/>
                  </a:cubicBezTo>
                  <a:cubicBezTo>
                    <a:pt x="145" y="454"/>
                    <a:pt x="137" y="446"/>
                    <a:pt x="131" y="436"/>
                  </a:cubicBezTo>
                  <a:cubicBezTo>
                    <a:pt x="117" y="413"/>
                    <a:pt x="116" y="381"/>
                    <a:pt x="142" y="342"/>
                  </a:cubicBezTo>
                  <a:cubicBezTo>
                    <a:pt x="160" y="315"/>
                    <a:pt x="180" y="292"/>
                    <a:pt x="199" y="269"/>
                  </a:cubicBezTo>
                  <a:cubicBezTo>
                    <a:pt x="222" y="242"/>
                    <a:pt x="244" y="216"/>
                    <a:pt x="261" y="1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15214" tIns="57607" rIns="115214" bIns="57607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701946" y="4264684"/>
            <a:ext cx="582831" cy="582910"/>
            <a:chOff x="5701946" y="3786767"/>
            <a:chExt cx="582831" cy="582910"/>
          </a:xfrm>
        </p:grpSpPr>
        <p:grpSp>
          <p:nvGrpSpPr>
            <p:cNvPr id="69" name="Group 22"/>
            <p:cNvGrpSpPr/>
            <p:nvPr/>
          </p:nvGrpSpPr>
          <p:grpSpPr>
            <a:xfrm>
              <a:off x="5701946" y="3786767"/>
              <a:ext cx="582831" cy="582910"/>
              <a:chOff x="4516915" y="2816880"/>
              <a:chExt cx="582730" cy="582730"/>
            </a:xfrm>
          </p:grpSpPr>
          <p:sp>
            <p:nvSpPr>
              <p:cNvPr id="73" name="Oval 23"/>
              <p:cNvSpPr/>
              <p:nvPr/>
            </p:nvSpPr>
            <p:spPr>
              <a:xfrm>
                <a:off x="4516915" y="2816880"/>
                <a:ext cx="582730" cy="582730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Rectangle 24"/>
              <p:cNvSpPr/>
              <p:nvPr/>
            </p:nvSpPr>
            <p:spPr>
              <a:xfrm>
                <a:off x="4547737" y="2863608"/>
                <a:ext cx="184699" cy="4615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9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5871118" y="3890758"/>
              <a:ext cx="244486" cy="374929"/>
              <a:chOff x="6340476" y="4933951"/>
              <a:chExt cx="428625" cy="657225"/>
            </a:xfrm>
            <a:solidFill>
              <a:sysClr val="window" lastClr="FFFFFF"/>
            </a:solidFill>
          </p:grpSpPr>
          <p:sp>
            <p:nvSpPr>
              <p:cNvPr id="71" name="Freeform 140"/>
              <p:cNvSpPr>
                <a:spLocks noEditPoints="1"/>
              </p:cNvSpPr>
              <p:nvPr/>
            </p:nvSpPr>
            <p:spPr bwMode="auto">
              <a:xfrm>
                <a:off x="6340476" y="4933951"/>
                <a:ext cx="428625" cy="657225"/>
              </a:xfrm>
              <a:custGeom>
                <a:avLst/>
                <a:gdLst>
                  <a:gd name="T0" fmla="*/ 221 w 416"/>
                  <a:gd name="T1" fmla="*/ 1 h 639"/>
                  <a:gd name="T2" fmla="*/ 331 w 416"/>
                  <a:gd name="T3" fmla="*/ 28 h 639"/>
                  <a:gd name="T4" fmla="*/ 398 w 416"/>
                  <a:gd name="T5" fmla="*/ 104 h 639"/>
                  <a:gd name="T6" fmla="*/ 415 w 416"/>
                  <a:gd name="T7" fmla="*/ 201 h 639"/>
                  <a:gd name="T8" fmla="*/ 379 w 416"/>
                  <a:gd name="T9" fmla="*/ 341 h 639"/>
                  <a:gd name="T10" fmla="*/ 328 w 416"/>
                  <a:gd name="T11" fmla="*/ 454 h 639"/>
                  <a:gd name="T12" fmla="*/ 288 w 416"/>
                  <a:gd name="T13" fmla="*/ 567 h 639"/>
                  <a:gd name="T14" fmla="*/ 256 w 416"/>
                  <a:gd name="T15" fmla="*/ 625 h 639"/>
                  <a:gd name="T16" fmla="*/ 224 w 416"/>
                  <a:gd name="T17" fmla="*/ 639 h 639"/>
                  <a:gd name="T18" fmla="*/ 190 w 416"/>
                  <a:gd name="T19" fmla="*/ 628 h 639"/>
                  <a:gd name="T20" fmla="*/ 155 w 416"/>
                  <a:gd name="T21" fmla="*/ 578 h 639"/>
                  <a:gd name="T22" fmla="*/ 109 w 416"/>
                  <a:gd name="T23" fmla="*/ 468 h 639"/>
                  <a:gd name="T24" fmla="*/ 46 w 416"/>
                  <a:gd name="T25" fmla="*/ 339 h 639"/>
                  <a:gd name="T26" fmla="*/ 1 w 416"/>
                  <a:gd name="T27" fmla="*/ 185 h 639"/>
                  <a:gd name="T28" fmla="*/ 30 w 416"/>
                  <a:gd name="T29" fmla="*/ 91 h 639"/>
                  <a:gd name="T30" fmla="*/ 97 w 416"/>
                  <a:gd name="T31" fmla="*/ 32 h 639"/>
                  <a:gd name="T32" fmla="*/ 221 w 416"/>
                  <a:gd name="T33" fmla="*/ 1 h 639"/>
                  <a:gd name="T34" fmla="*/ 317 w 416"/>
                  <a:gd name="T35" fmla="*/ 52 h 639"/>
                  <a:gd name="T36" fmla="*/ 220 w 416"/>
                  <a:gd name="T37" fmla="*/ 29 h 639"/>
                  <a:gd name="T38" fmla="*/ 111 w 416"/>
                  <a:gd name="T39" fmla="*/ 56 h 639"/>
                  <a:gd name="T40" fmla="*/ 53 w 416"/>
                  <a:gd name="T41" fmla="*/ 106 h 639"/>
                  <a:gd name="T42" fmla="*/ 29 w 416"/>
                  <a:gd name="T43" fmla="*/ 185 h 639"/>
                  <a:gd name="T44" fmla="*/ 70 w 416"/>
                  <a:gd name="T45" fmla="*/ 326 h 639"/>
                  <a:gd name="T46" fmla="*/ 134 w 416"/>
                  <a:gd name="T47" fmla="*/ 456 h 639"/>
                  <a:gd name="T48" fmla="*/ 181 w 416"/>
                  <a:gd name="T49" fmla="*/ 568 h 639"/>
                  <a:gd name="T50" fmla="*/ 206 w 416"/>
                  <a:gd name="T51" fmla="*/ 605 h 639"/>
                  <a:gd name="T52" fmla="*/ 222 w 416"/>
                  <a:gd name="T53" fmla="*/ 611 h 639"/>
                  <a:gd name="T54" fmla="*/ 238 w 416"/>
                  <a:gd name="T55" fmla="*/ 604 h 639"/>
                  <a:gd name="T56" fmla="*/ 261 w 416"/>
                  <a:gd name="T57" fmla="*/ 560 h 639"/>
                  <a:gd name="T58" fmla="*/ 302 w 416"/>
                  <a:gd name="T59" fmla="*/ 443 h 639"/>
                  <a:gd name="T60" fmla="*/ 355 w 416"/>
                  <a:gd name="T61" fmla="*/ 327 h 639"/>
                  <a:gd name="T62" fmla="*/ 387 w 416"/>
                  <a:gd name="T63" fmla="*/ 200 h 639"/>
                  <a:gd name="T64" fmla="*/ 373 w 416"/>
                  <a:gd name="T65" fmla="*/ 115 h 639"/>
                  <a:gd name="T66" fmla="*/ 317 w 416"/>
                  <a:gd name="T67" fmla="*/ 52 h 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16" h="639">
                    <a:moveTo>
                      <a:pt x="221" y="1"/>
                    </a:moveTo>
                    <a:cubicBezTo>
                      <a:pt x="267" y="2"/>
                      <a:pt x="303" y="12"/>
                      <a:pt x="331" y="28"/>
                    </a:cubicBezTo>
                    <a:cubicBezTo>
                      <a:pt x="364" y="47"/>
                      <a:pt x="385" y="74"/>
                      <a:pt x="398" y="104"/>
                    </a:cubicBezTo>
                    <a:cubicBezTo>
                      <a:pt x="411" y="134"/>
                      <a:pt x="416" y="168"/>
                      <a:pt x="415" y="201"/>
                    </a:cubicBezTo>
                    <a:cubicBezTo>
                      <a:pt x="414" y="255"/>
                      <a:pt x="398" y="309"/>
                      <a:pt x="379" y="341"/>
                    </a:cubicBezTo>
                    <a:cubicBezTo>
                      <a:pt x="366" y="364"/>
                      <a:pt x="346" y="408"/>
                      <a:pt x="328" y="454"/>
                    </a:cubicBezTo>
                    <a:cubicBezTo>
                      <a:pt x="311" y="496"/>
                      <a:pt x="295" y="539"/>
                      <a:pt x="288" y="567"/>
                    </a:cubicBezTo>
                    <a:cubicBezTo>
                      <a:pt x="281" y="594"/>
                      <a:pt x="270" y="613"/>
                      <a:pt x="256" y="625"/>
                    </a:cubicBezTo>
                    <a:cubicBezTo>
                      <a:pt x="246" y="633"/>
                      <a:pt x="235" y="638"/>
                      <a:pt x="224" y="639"/>
                    </a:cubicBezTo>
                    <a:cubicBezTo>
                      <a:pt x="212" y="639"/>
                      <a:pt x="201" y="636"/>
                      <a:pt x="190" y="628"/>
                    </a:cubicBezTo>
                    <a:cubicBezTo>
                      <a:pt x="176" y="618"/>
                      <a:pt x="164" y="601"/>
                      <a:pt x="155" y="578"/>
                    </a:cubicBezTo>
                    <a:cubicBezTo>
                      <a:pt x="142" y="543"/>
                      <a:pt x="126" y="504"/>
                      <a:pt x="109" y="468"/>
                    </a:cubicBezTo>
                    <a:cubicBezTo>
                      <a:pt x="81" y="406"/>
                      <a:pt x="53" y="353"/>
                      <a:pt x="46" y="339"/>
                    </a:cubicBezTo>
                    <a:cubicBezTo>
                      <a:pt x="13" y="279"/>
                      <a:pt x="0" y="228"/>
                      <a:pt x="1" y="185"/>
                    </a:cubicBezTo>
                    <a:cubicBezTo>
                      <a:pt x="2" y="147"/>
                      <a:pt x="13" y="116"/>
                      <a:pt x="30" y="91"/>
                    </a:cubicBezTo>
                    <a:cubicBezTo>
                      <a:pt x="48" y="65"/>
                      <a:pt x="71" y="46"/>
                      <a:pt x="97" y="32"/>
                    </a:cubicBezTo>
                    <a:cubicBezTo>
                      <a:pt x="138" y="10"/>
                      <a:pt x="184" y="0"/>
                      <a:pt x="221" y="1"/>
                    </a:cubicBezTo>
                    <a:close/>
                    <a:moveTo>
                      <a:pt x="317" y="52"/>
                    </a:moveTo>
                    <a:cubicBezTo>
                      <a:pt x="293" y="39"/>
                      <a:pt x="261" y="30"/>
                      <a:pt x="220" y="29"/>
                    </a:cubicBezTo>
                    <a:cubicBezTo>
                      <a:pt x="187" y="28"/>
                      <a:pt x="146" y="37"/>
                      <a:pt x="111" y="56"/>
                    </a:cubicBezTo>
                    <a:cubicBezTo>
                      <a:pt x="88" y="69"/>
                      <a:pt x="68" y="85"/>
                      <a:pt x="53" y="106"/>
                    </a:cubicBezTo>
                    <a:cubicBezTo>
                      <a:pt x="39" y="128"/>
                      <a:pt x="29" y="154"/>
                      <a:pt x="29" y="185"/>
                    </a:cubicBezTo>
                    <a:cubicBezTo>
                      <a:pt x="28" y="224"/>
                      <a:pt x="40" y="270"/>
                      <a:pt x="70" y="326"/>
                    </a:cubicBezTo>
                    <a:cubicBezTo>
                      <a:pt x="78" y="340"/>
                      <a:pt x="106" y="394"/>
                      <a:pt x="134" y="456"/>
                    </a:cubicBezTo>
                    <a:cubicBezTo>
                      <a:pt x="151" y="493"/>
                      <a:pt x="168" y="533"/>
                      <a:pt x="181" y="568"/>
                    </a:cubicBezTo>
                    <a:cubicBezTo>
                      <a:pt x="188" y="586"/>
                      <a:pt x="197" y="599"/>
                      <a:pt x="206" y="605"/>
                    </a:cubicBezTo>
                    <a:cubicBezTo>
                      <a:pt x="211" y="609"/>
                      <a:pt x="217" y="611"/>
                      <a:pt x="222" y="611"/>
                    </a:cubicBezTo>
                    <a:cubicBezTo>
                      <a:pt x="227" y="610"/>
                      <a:pt x="233" y="608"/>
                      <a:pt x="238" y="604"/>
                    </a:cubicBezTo>
                    <a:cubicBezTo>
                      <a:pt x="247" y="595"/>
                      <a:pt x="256" y="581"/>
                      <a:pt x="261" y="560"/>
                    </a:cubicBezTo>
                    <a:cubicBezTo>
                      <a:pt x="269" y="531"/>
                      <a:pt x="285" y="486"/>
                      <a:pt x="302" y="443"/>
                    </a:cubicBezTo>
                    <a:cubicBezTo>
                      <a:pt x="321" y="397"/>
                      <a:pt x="341" y="352"/>
                      <a:pt x="355" y="327"/>
                    </a:cubicBezTo>
                    <a:cubicBezTo>
                      <a:pt x="372" y="298"/>
                      <a:pt x="386" y="250"/>
                      <a:pt x="387" y="200"/>
                    </a:cubicBezTo>
                    <a:cubicBezTo>
                      <a:pt x="388" y="171"/>
                      <a:pt x="384" y="141"/>
                      <a:pt x="373" y="115"/>
                    </a:cubicBezTo>
                    <a:cubicBezTo>
                      <a:pt x="362" y="90"/>
                      <a:pt x="344" y="68"/>
                      <a:pt x="317" y="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</a:endParaRPr>
              </a:p>
            </p:txBody>
          </p:sp>
          <p:sp>
            <p:nvSpPr>
              <p:cNvPr id="72" name="Freeform 141"/>
              <p:cNvSpPr>
                <a:spLocks noEditPoints="1"/>
              </p:cNvSpPr>
              <p:nvPr/>
            </p:nvSpPr>
            <p:spPr bwMode="auto">
              <a:xfrm>
                <a:off x="6415088" y="4989514"/>
                <a:ext cx="282575" cy="350838"/>
              </a:xfrm>
              <a:custGeom>
                <a:avLst/>
                <a:gdLst>
                  <a:gd name="T0" fmla="*/ 138 w 275"/>
                  <a:gd name="T1" fmla="*/ 1 h 341"/>
                  <a:gd name="T2" fmla="*/ 196 w 275"/>
                  <a:gd name="T3" fmla="*/ 12 h 341"/>
                  <a:gd name="T4" fmla="*/ 253 w 275"/>
                  <a:gd name="T5" fmla="*/ 64 h 341"/>
                  <a:gd name="T6" fmla="*/ 275 w 275"/>
                  <a:gd name="T7" fmla="*/ 137 h 341"/>
                  <a:gd name="T8" fmla="*/ 263 w 275"/>
                  <a:gd name="T9" fmla="*/ 195 h 341"/>
                  <a:gd name="T10" fmla="*/ 175 w 275"/>
                  <a:gd name="T11" fmla="*/ 305 h 341"/>
                  <a:gd name="T12" fmla="*/ 174 w 275"/>
                  <a:gd name="T13" fmla="*/ 307 h 341"/>
                  <a:gd name="T14" fmla="*/ 172 w 275"/>
                  <a:gd name="T15" fmla="*/ 308 h 341"/>
                  <a:gd name="T16" fmla="*/ 100 w 275"/>
                  <a:gd name="T17" fmla="*/ 310 h 341"/>
                  <a:gd name="T18" fmla="*/ 54 w 275"/>
                  <a:gd name="T19" fmla="*/ 251 h 341"/>
                  <a:gd name="T20" fmla="*/ 28 w 275"/>
                  <a:gd name="T21" fmla="*/ 214 h 341"/>
                  <a:gd name="T22" fmla="*/ 1 w 275"/>
                  <a:gd name="T23" fmla="*/ 137 h 341"/>
                  <a:gd name="T24" fmla="*/ 14 w 275"/>
                  <a:gd name="T25" fmla="*/ 77 h 341"/>
                  <a:gd name="T26" fmla="*/ 54 w 275"/>
                  <a:gd name="T27" fmla="*/ 29 h 341"/>
                  <a:gd name="T28" fmla="*/ 138 w 275"/>
                  <a:gd name="T29" fmla="*/ 1 h 341"/>
                  <a:gd name="T30" fmla="*/ 184 w 275"/>
                  <a:gd name="T31" fmla="*/ 38 h 341"/>
                  <a:gd name="T32" fmla="*/ 139 w 275"/>
                  <a:gd name="T33" fmla="*/ 29 h 341"/>
                  <a:gd name="T34" fmla="*/ 71 w 275"/>
                  <a:gd name="T35" fmla="*/ 52 h 341"/>
                  <a:gd name="T36" fmla="*/ 39 w 275"/>
                  <a:gd name="T37" fmla="*/ 89 h 341"/>
                  <a:gd name="T38" fmla="*/ 28 w 275"/>
                  <a:gd name="T39" fmla="*/ 136 h 341"/>
                  <a:gd name="T40" fmla="*/ 50 w 275"/>
                  <a:gd name="T41" fmla="*/ 197 h 341"/>
                  <a:gd name="T42" fmla="*/ 77 w 275"/>
                  <a:gd name="T43" fmla="*/ 236 h 341"/>
                  <a:gd name="T44" fmla="*/ 118 w 275"/>
                  <a:gd name="T45" fmla="*/ 289 h 341"/>
                  <a:gd name="T46" fmla="*/ 152 w 275"/>
                  <a:gd name="T47" fmla="*/ 288 h 341"/>
                  <a:gd name="T48" fmla="*/ 154 w 275"/>
                  <a:gd name="T49" fmla="*/ 287 h 341"/>
                  <a:gd name="T50" fmla="*/ 156 w 275"/>
                  <a:gd name="T51" fmla="*/ 285 h 341"/>
                  <a:gd name="T52" fmla="*/ 238 w 275"/>
                  <a:gd name="T53" fmla="*/ 184 h 341"/>
                  <a:gd name="T54" fmla="*/ 247 w 275"/>
                  <a:gd name="T55" fmla="*/ 138 h 341"/>
                  <a:gd name="T56" fmla="*/ 229 w 275"/>
                  <a:gd name="T57" fmla="*/ 79 h 341"/>
                  <a:gd name="T58" fmla="*/ 184 w 275"/>
                  <a:gd name="T59" fmla="*/ 38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5" h="341">
                    <a:moveTo>
                      <a:pt x="138" y="1"/>
                    </a:moveTo>
                    <a:cubicBezTo>
                      <a:pt x="159" y="0"/>
                      <a:pt x="179" y="4"/>
                      <a:pt x="196" y="12"/>
                    </a:cubicBezTo>
                    <a:cubicBezTo>
                      <a:pt x="220" y="23"/>
                      <a:pt x="240" y="42"/>
                      <a:pt x="253" y="64"/>
                    </a:cubicBezTo>
                    <a:cubicBezTo>
                      <a:pt x="266" y="86"/>
                      <a:pt x="274" y="111"/>
                      <a:pt x="275" y="137"/>
                    </a:cubicBezTo>
                    <a:cubicBezTo>
                      <a:pt x="275" y="157"/>
                      <a:pt x="271" y="177"/>
                      <a:pt x="263" y="195"/>
                    </a:cubicBezTo>
                    <a:cubicBezTo>
                      <a:pt x="242" y="241"/>
                      <a:pt x="212" y="270"/>
                      <a:pt x="175" y="305"/>
                    </a:cubicBezTo>
                    <a:cubicBezTo>
                      <a:pt x="174" y="307"/>
                      <a:pt x="174" y="307"/>
                      <a:pt x="174" y="307"/>
                    </a:cubicBezTo>
                    <a:cubicBezTo>
                      <a:pt x="172" y="308"/>
                      <a:pt x="172" y="308"/>
                      <a:pt x="172" y="308"/>
                    </a:cubicBezTo>
                    <a:cubicBezTo>
                      <a:pt x="151" y="329"/>
                      <a:pt x="138" y="341"/>
                      <a:pt x="100" y="310"/>
                    </a:cubicBezTo>
                    <a:cubicBezTo>
                      <a:pt x="82" y="296"/>
                      <a:pt x="69" y="275"/>
                      <a:pt x="54" y="251"/>
                    </a:cubicBezTo>
                    <a:cubicBezTo>
                      <a:pt x="46" y="239"/>
                      <a:pt x="38" y="227"/>
                      <a:pt x="28" y="214"/>
                    </a:cubicBezTo>
                    <a:cubicBezTo>
                      <a:pt x="10" y="189"/>
                      <a:pt x="1" y="163"/>
                      <a:pt x="1" y="137"/>
                    </a:cubicBezTo>
                    <a:cubicBezTo>
                      <a:pt x="0" y="116"/>
                      <a:pt x="5" y="95"/>
                      <a:pt x="14" y="77"/>
                    </a:cubicBezTo>
                    <a:cubicBezTo>
                      <a:pt x="23" y="58"/>
                      <a:pt x="37" y="42"/>
                      <a:pt x="54" y="29"/>
                    </a:cubicBezTo>
                    <a:cubicBezTo>
                      <a:pt x="77" y="12"/>
                      <a:pt x="106" y="2"/>
                      <a:pt x="138" y="1"/>
                    </a:cubicBezTo>
                    <a:close/>
                    <a:moveTo>
                      <a:pt x="184" y="38"/>
                    </a:moveTo>
                    <a:cubicBezTo>
                      <a:pt x="171" y="32"/>
                      <a:pt x="156" y="28"/>
                      <a:pt x="139" y="29"/>
                    </a:cubicBezTo>
                    <a:cubicBezTo>
                      <a:pt x="112" y="29"/>
                      <a:pt x="89" y="38"/>
                      <a:pt x="71" y="52"/>
                    </a:cubicBezTo>
                    <a:cubicBezTo>
                      <a:pt x="57" y="62"/>
                      <a:pt x="46" y="75"/>
                      <a:pt x="39" y="89"/>
                    </a:cubicBezTo>
                    <a:cubicBezTo>
                      <a:pt x="32" y="104"/>
                      <a:pt x="28" y="120"/>
                      <a:pt x="28" y="136"/>
                    </a:cubicBezTo>
                    <a:cubicBezTo>
                      <a:pt x="29" y="156"/>
                      <a:pt x="36" y="177"/>
                      <a:pt x="50" y="197"/>
                    </a:cubicBezTo>
                    <a:cubicBezTo>
                      <a:pt x="60" y="210"/>
                      <a:pt x="69" y="224"/>
                      <a:pt x="77" y="236"/>
                    </a:cubicBezTo>
                    <a:cubicBezTo>
                      <a:pt x="91" y="258"/>
                      <a:pt x="103" y="277"/>
                      <a:pt x="118" y="289"/>
                    </a:cubicBezTo>
                    <a:cubicBezTo>
                      <a:pt x="136" y="304"/>
                      <a:pt x="143" y="298"/>
                      <a:pt x="152" y="288"/>
                    </a:cubicBezTo>
                    <a:cubicBezTo>
                      <a:pt x="154" y="287"/>
                      <a:pt x="154" y="287"/>
                      <a:pt x="154" y="287"/>
                    </a:cubicBezTo>
                    <a:cubicBezTo>
                      <a:pt x="156" y="285"/>
                      <a:pt x="156" y="285"/>
                      <a:pt x="156" y="285"/>
                    </a:cubicBezTo>
                    <a:cubicBezTo>
                      <a:pt x="191" y="251"/>
                      <a:pt x="219" y="224"/>
                      <a:pt x="238" y="184"/>
                    </a:cubicBezTo>
                    <a:cubicBezTo>
                      <a:pt x="244" y="169"/>
                      <a:pt x="247" y="153"/>
                      <a:pt x="247" y="138"/>
                    </a:cubicBezTo>
                    <a:cubicBezTo>
                      <a:pt x="246" y="117"/>
                      <a:pt x="240" y="96"/>
                      <a:pt x="229" y="79"/>
                    </a:cubicBezTo>
                    <a:cubicBezTo>
                      <a:pt x="219" y="61"/>
                      <a:pt x="203" y="46"/>
                      <a:pt x="184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5016027" y="4264684"/>
            <a:ext cx="582831" cy="582910"/>
            <a:chOff x="5016027" y="3786767"/>
            <a:chExt cx="582831" cy="582910"/>
          </a:xfrm>
        </p:grpSpPr>
        <p:grpSp>
          <p:nvGrpSpPr>
            <p:cNvPr id="76" name="Group 19"/>
            <p:cNvGrpSpPr/>
            <p:nvPr/>
          </p:nvGrpSpPr>
          <p:grpSpPr>
            <a:xfrm>
              <a:off x="5016027" y="3786767"/>
              <a:ext cx="582831" cy="582910"/>
              <a:chOff x="654978" y="3972822"/>
              <a:chExt cx="582730" cy="582730"/>
            </a:xfrm>
          </p:grpSpPr>
          <p:sp>
            <p:nvSpPr>
              <p:cNvPr id="78" name="Oval 20"/>
              <p:cNvSpPr/>
              <p:nvPr/>
            </p:nvSpPr>
            <p:spPr>
              <a:xfrm>
                <a:off x="654978" y="3972822"/>
                <a:ext cx="582730" cy="582730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Rectangle 21"/>
              <p:cNvSpPr/>
              <p:nvPr/>
            </p:nvSpPr>
            <p:spPr>
              <a:xfrm>
                <a:off x="685800" y="4019550"/>
                <a:ext cx="184699" cy="4615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340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  <p:sp>
          <p:nvSpPr>
            <p:cNvPr id="77" name="Freeform 142"/>
            <p:cNvSpPr>
              <a:spLocks noEditPoints="1"/>
            </p:cNvSpPr>
            <p:nvPr/>
          </p:nvSpPr>
          <p:spPr bwMode="auto">
            <a:xfrm>
              <a:off x="5076971" y="3932284"/>
              <a:ext cx="457280" cy="299762"/>
            </a:xfrm>
            <a:custGeom>
              <a:avLst/>
              <a:gdLst>
                <a:gd name="T0" fmla="*/ 737 w 778"/>
                <a:gd name="T1" fmla="*/ 154 h 510"/>
                <a:gd name="T2" fmla="*/ 711 w 778"/>
                <a:gd name="T3" fmla="*/ 359 h 510"/>
                <a:gd name="T4" fmla="*/ 527 w 778"/>
                <a:gd name="T5" fmla="*/ 465 h 510"/>
                <a:gd name="T6" fmla="*/ 417 w 778"/>
                <a:gd name="T7" fmla="*/ 494 h 510"/>
                <a:gd name="T8" fmla="*/ 416 w 778"/>
                <a:gd name="T9" fmla="*/ 492 h 510"/>
                <a:gd name="T10" fmla="*/ 412 w 778"/>
                <a:gd name="T11" fmla="*/ 307 h 510"/>
                <a:gd name="T12" fmla="*/ 425 w 778"/>
                <a:gd name="T13" fmla="*/ 295 h 510"/>
                <a:gd name="T14" fmla="*/ 517 w 778"/>
                <a:gd name="T15" fmla="*/ 300 h 510"/>
                <a:gd name="T16" fmla="*/ 388 w 778"/>
                <a:gd name="T17" fmla="*/ 177 h 510"/>
                <a:gd name="T18" fmla="*/ 257 w 778"/>
                <a:gd name="T19" fmla="*/ 295 h 510"/>
                <a:gd name="T20" fmla="*/ 342 w 778"/>
                <a:gd name="T21" fmla="*/ 297 h 510"/>
                <a:gd name="T22" fmla="*/ 355 w 778"/>
                <a:gd name="T23" fmla="*/ 314 h 510"/>
                <a:gd name="T24" fmla="*/ 355 w 778"/>
                <a:gd name="T25" fmla="*/ 457 h 510"/>
                <a:gd name="T26" fmla="*/ 341 w 778"/>
                <a:gd name="T27" fmla="*/ 510 h 510"/>
                <a:gd name="T28" fmla="*/ 341 w 778"/>
                <a:gd name="T29" fmla="*/ 510 h 510"/>
                <a:gd name="T30" fmla="*/ 331 w 778"/>
                <a:gd name="T31" fmla="*/ 510 h 510"/>
                <a:gd name="T32" fmla="*/ 190 w 778"/>
                <a:gd name="T33" fmla="*/ 449 h 510"/>
                <a:gd name="T34" fmla="*/ 117 w 778"/>
                <a:gd name="T35" fmla="*/ 346 h 510"/>
                <a:gd name="T36" fmla="*/ 3 w 778"/>
                <a:gd name="T37" fmla="*/ 196 h 510"/>
                <a:gd name="T38" fmla="*/ 106 w 778"/>
                <a:gd name="T39" fmla="*/ 77 h 510"/>
                <a:gd name="T40" fmla="*/ 289 w 778"/>
                <a:gd name="T41" fmla="*/ 61 h 510"/>
                <a:gd name="T42" fmla="*/ 383 w 778"/>
                <a:gd name="T43" fmla="*/ 16 h 510"/>
                <a:gd name="T44" fmla="*/ 588 w 778"/>
                <a:gd name="T45" fmla="*/ 44 h 510"/>
                <a:gd name="T46" fmla="*/ 718 w 778"/>
                <a:gd name="T47" fmla="*/ 174 h 510"/>
                <a:gd name="T48" fmla="*/ 605 w 778"/>
                <a:gd name="T49" fmla="*/ 114 h 510"/>
                <a:gd name="T50" fmla="*/ 492 w 778"/>
                <a:gd name="T51" fmla="*/ 34 h 510"/>
                <a:gd name="T52" fmla="*/ 317 w 778"/>
                <a:gd name="T53" fmla="*/ 89 h 510"/>
                <a:gd name="T54" fmla="*/ 282 w 778"/>
                <a:gd name="T55" fmla="*/ 88 h 510"/>
                <a:gd name="T56" fmla="*/ 117 w 778"/>
                <a:gd name="T57" fmla="*/ 102 h 510"/>
                <a:gd name="T58" fmla="*/ 31 w 778"/>
                <a:gd name="T59" fmla="*/ 199 h 510"/>
                <a:gd name="T60" fmla="*/ 125 w 778"/>
                <a:gd name="T61" fmla="*/ 319 h 510"/>
                <a:gd name="T62" fmla="*/ 173 w 778"/>
                <a:gd name="T63" fmla="*/ 328 h 510"/>
                <a:gd name="T64" fmla="*/ 183 w 778"/>
                <a:gd name="T65" fmla="*/ 354 h 510"/>
                <a:gd name="T66" fmla="*/ 307 w 778"/>
                <a:gd name="T67" fmla="*/ 479 h 510"/>
                <a:gd name="T68" fmla="*/ 327 w 778"/>
                <a:gd name="T69" fmla="*/ 457 h 510"/>
                <a:gd name="T70" fmla="*/ 312 w 778"/>
                <a:gd name="T71" fmla="*/ 324 h 510"/>
                <a:gd name="T72" fmla="*/ 232 w 778"/>
                <a:gd name="T73" fmla="*/ 325 h 510"/>
                <a:gd name="T74" fmla="*/ 218 w 778"/>
                <a:gd name="T75" fmla="*/ 304 h 510"/>
                <a:gd name="T76" fmla="*/ 386 w 778"/>
                <a:gd name="T77" fmla="*/ 146 h 510"/>
                <a:gd name="T78" fmla="*/ 403 w 778"/>
                <a:gd name="T79" fmla="*/ 150 h 510"/>
                <a:gd name="T80" fmla="*/ 557 w 778"/>
                <a:gd name="T81" fmla="*/ 299 h 510"/>
                <a:gd name="T82" fmla="*/ 560 w 778"/>
                <a:gd name="T83" fmla="*/ 304 h 510"/>
                <a:gd name="T84" fmla="*/ 460 w 778"/>
                <a:gd name="T85" fmla="*/ 325 h 510"/>
                <a:gd name="T86" fmla="*/ 442 w 778"/>
                <a:gd name="T87" fmla="*/ 429 h 510"/>
                <a:gd name="T88" fmla="*/ 510 w 778"/>
                <a:gd name="T89" fmla="*/ 443 h 510"/>
                <a:gd name="T90" fmla="*/ 563 w 778"/>
                <a:gd name="T91" fmla="*/ 370 h 510"/>
                <a:gd name="T92" fmla="*/ 747 w 778"/>
                <a:gd name="T93" fmla="*/ 24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8" h="510">
                  <a:moveTo>
                    <a:pt x="630" y="100"/>
                  </a:moveTo>
                  <a:cubicBezTo>
                    <a:pt x="667" y="109"/>
                    <a:pt x="709" y="127"/>
                    <a:pt x="737" y="154"/>
                  </a:cubicBezTo>
                  <a:cubicBezTo>
                    <a:pt x="763" y="178"/>
                    <a:pt x="778" y="209"/>
                    <a:pt x="774" y="248"/>
                  </a:cubicBezTo>
                  <a:cubicBezTo>
                    <a:pt x="769" y="297"/>
                    <a:pt x="747" y="334"/>
                    <a:pt x="711" y="359"/>
                  </a:cubicBezTo>
                  <a:cubicBezTo>
                    <a:pt x="677" y="383"/>
                    <a:pt x="631" y="396"/>
                    <a:pt x="573" y="398"/>
                  </a:cubicBezTo>
                  <a:cubicBezTo>
                    <a:pt x="564" y="425"/>
                    <a:pt x="549" y="448"/>
                    <a:pt x="527" y="465"/>
                  </a:cubicBezTo>
                  <a:cubicBezTo>
                    <a:pt x="503" y="485"/>
                    <a:pt x="471" y="498"/>
                    <a:pt x="433" y="505"/>
                  </a:cubicBezTo>
                  <a:cubicBezTo>
                    <a:pt x="425" y="506"/>
                    <a:pt x="418" y="501"/>
                    <a:pt x="417" y="494"/>
                  </a:cubicBezTo>
                  <a:cubicBezTo>
                    <a:pt x="417" y="493"/>
                    <a:pt x="416" y="492"/>
                    <a:pt x="416" y="492"/>
                  </a:cubicBezTo>
                  <a:cubicBezTo>
                    <a:pt x="416" y="492"/>
                    <a:pt x="416" y="492"/>
                    <a:pt x="416" y="492"/>
                  </a:cubicBezTo>
                  <a:cubicBezTo>
                    <a:pt x="416" y="471"/>
                    <a:pt x="415" y="450"/>
                    <a:pt x="414" y="430"/>
                  </a:cubicBezTo>
                  <a:cubicBezTo>
                    <a:pt x="412" y="371"/>
                    <a:pt x="411" y="319"/>
                    <a:pt x="412" y="307"/>
                  </a:cubicBezTo>
                  <a:cubicBezTo>
                    <a:pt x="413" y="300"/>
                    <a:pt x="419" y="296"/>
                    <a:pt x="425" y="295"/>
                  </a:cubicBezTo>
                  <a:cubicBezTo>
                    <a:pt x="425" y="295"/>
                    <a:pt x="425" y="295"/>
                    <a:pt x="425" y="295"/>
                  </a:cubicBezTo>
                  <a:cubicBezTo>
                    <a:pt x="434" y="294"/>
                    <a:pt x="447" y="296"/>
                    <a:pt x="463" y="297"/>
                  </a:cubicBezTo>
                  <a:cubicBezTo>
                    <a:pt x="480" y="299"/>
                    <a:pt x="500" y="300"/>
                    <a:pt x="517" y="300"/>
                  </a:cubicBezTo>
                  <a:cubicBezTo>
                    <a:pt x="502" y="285"/>
                    <a:pt x="486" y="271"/>
                    <a:pt x="471" y="258"/>
                  </a:cubicBezTo>
                  <a:cubicBezTo>
                    <a:pt x="440" y="230"/>
                    <a:pt x="411" y="205"/>
                    <a:pt x="388" y="177"/>
                  </a:cubicBezTo>
                  <a:cubicBezTo>
                    <a:pt x="367" y="189"/>
                    <a:pt x="338" y="212"/>
                    <a:pt x="311" y="238"/>
                  </a:cubicBezTo>
                  <a:cubicBezTo>
                    <a:pt x="290" y="257"/>
                    <a:pt x="271" y="278"/>
                    <a:pt x="257" y="295"/>
                  </a:cubicBezTo>
                  <a:cubicBezTo>
                    <a:pt x="279" y="294"/>
                    <a:pt x="297" y="295"/>
                    <a:pt x="313" y="296"/>
                  </a:cubicBezTo>
                  <a:cubicBezTo>
                    <a:pt x="323" y="296"/>
                    <a:pt x="333" y="297"/>
                    <a:pt x="342" y="297"/>
                  </a:cubicBezTo>
                  <a:cubicBezTo>
                    <a:pt x="350" y="297"/>
                    <a:pt x="356" y="303"/>
                    <a:pt x="356" y="311"/>
                  </a:cubicBezTo>
                  <a:cubicBezTo>
                    <a:pt x="356" y="312"/>
                    <a:pt x="356" y="313"/>
                    <a:pt x="355" y="31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53" y="322"/>
                    <a:pt x="354" y="386"/>
                    <a:pt x="355" y="457"/>
                  </a:cubicBezTo>
                  <a:cubicBezTo>
                    <a:pt x="355" y="470"/>
                    <a:pt x="355" y="483"/>
                    <a:pt x="355" y="496"/>
                  </a:cubicBezTo>
                  <a:cubicBezTo>
                    <a:pt x="355" y="504"/>
                    <a:pt x="349" y="510"/>
                    <a:pt x="341" y="510"/>
                  </a:cubicBezTo>
                  <a:cubicBezTo>
                    <a:pt x="341" y="510"/>
                    <a:pt x="341" y="510"/>
                    <a:pt x="341" y="510"/>
                  </a:cubicBezTo>
                  <a:cubicBezTo>
                    <a:pt x="341" y="510"/>
                    <a:pt x="341" y="510"/>
                    <a:pt x="341" y="510"/>
                  </a:cubicBezTo>
                  <a:cubicBezTo>
                    <a:pt x="339" y="510"/>
                    <a:pt x="337" y="510"/>
                    <a:pt x="336" y="510"/>
                  </a:cubicBezTo>
                  <a:cubicBezTo>
                    <a:pt x="334" y="510"/>
                    <a:pt x="332" y="510"/>
                    <a:pt x="331" y="510"/>
                  </a:cubicBezTo>
                  <a:cubicBezTo>
                    <a:pt x="321" y="509"/>
                    <a:pt x="312" y="508"/>
                    <a:pt x="303" y="507"/>
                  </a:cubicBezTo>
                  <a:cubicBezTo>
                    <a:pt x="252" y="498"/>
                    <a:pt x="215" y="477"/>
                    <a:pt x="190" y="449"/>
                  </a:cubicBezTo>
                  <a:cubicBezTo>
                    <a:pt x="165" y="422"/>
                    <a:pt x="154" y="388"/>
                    <a:pt x="155" y="355"/>
                  </a:cubicBezTo>
                  <a:cubicBezTo>
                    <a:pt x="142" y="353"/>
                    <a:pt x="129" y="350"/>
                    <a:pt x="117" y="346"/>
                  </a:cubicBezTo>
                  <a:cubicBezTo>
                    <a:pt x="77" y="333"/>
                    <a:pt x="47" y="311"/>
                    <a:pt x="28" y="285"/>
                  </a:cubicBezTo>
                  <a:cubicBezTo>
                    <a:pt x="8" y="258"/>
                    <a:pt x="0" y="227"/>
                    <a:pt x="3" y="196"/>
                  </a:cubicBezTo>
                  <a:cubicBezTo>
                    <a:pt x="4" y="187"/>
                    <a:pt x="5" y="178"/>
                    <a:pt x="8" y="170"/>
                  </a:cubicBezTo>
                  <a:cubicBezTo>
                    <a:pt x="21" y="129"/>
                    <a:pt x="59" y="97"/>
                    <a:pt x="106" y="77"/>
                  </a:cubicBezTo>
                  <a:cubicBezTo>
                    <a:pt x="156" y="56"/>
                    <a:pt x="216" y="47"/>
                    <a:pt x="268" y="56"/>
                  </a:cubicBezTo>
                  <a:cubicBezTo>
                    <a:pt x="274" y="58"/>
                    <a:pt x="281" y="59"/>
                    <a:pt x="289" y="61"/>
                  </a:cubicBezTo>
                  <a:cubicBezTo>
                    <a:pt x="293" y="62"/>
                    <a:pt x="297" y="63"/>
                    <a:pt x="301" y="65"/>
                  </a:cubicBezTo>
                  <a:cubicBezTo>
                    <a:pt x="321" y="43"/>
                    <a:pt x="350" y="26"/>
                    <a:pt x="383" y="16"/>
                  </a:cubicBezTo>
                  <a:cubicBezTo>
                    <a:pt x="420" y="4"/>
                    <a:pt x="461" y="0"/>
                    <a:pt x="497" y="7"/>
                  </a:cubicBezTo>
                  <a:cubicBezTo>
                    <a:pt x="527" y="12"/>
                    <a:pt x="561" y="24"/>
                    <a:pt x="588" y="44"/>
                  </a:cubicBezTo>
                  <a:cubicBezTo>
                    <a:pt x="608" y="59"/>
                    <a:pt x="623" y="77"/>
                    <a:pt x="630" y="100"/>
                  </a:cubicBezTo>
                  <a:close/>
                  <a:moveTo>
                    <a:pt x="718" y="174"/>
                  </a:moveTo>
                  <a:cubicBezTo>
                    <a:pt x="692" y="149"/>
                    <a:pt x="652" y="133"/>
                    <a:pt x="617" y="126"/>
                  </a:cubicBezTo>
                  <a:cubicBezTo>
                    <a:pt x="611" y="125"/>
                    <a:pt x="606" y="121"/>
                    <a:pt x="605" y="114"/>
                  </a:cubicBezTo>
                  <a:cubicBezTo>
                    <a:pt x="601" y="95"/>
                    <a:pt x="588" y="79"/>
                    <a:pt x="572" y="67"/>
                  </a:cubicBezTo>
                  <a:cubicBezTo>
                    <a:pt x="549" y="50"/>
                    <a:pt x="518" y="39"/>
                    <a:pt x="492" y="34"/>
                  </a:cubicBezTo>
                  <a:cubicBezTo>
                    <a:pt x="461" y="29"/>
                    <a:pt x="424" y="32"/>
                    <a:pt x="392" y="42"/>
                  </a:cubicBezTo>
                  <a:cubicBezTo>
                    <a:pt x="361" y="52"/>
                    <a:pt x="333" y="68"/>
                    <a:pt x="317" y="89"/>
                  </a:cubicBezTo>
                  <a:cubicBezTo>
                    <a:pt x="314" y="94"/>
                    <a:pt x="307" y="96"/>
                    <a:pt x="301" y="94"/>
                  </a:cubicBezTo>
                  <a:cubicBezTo>
                    <a:pt x="295" y="92"/>
                    <a:pt x="288" y="90"/>
                    <a:pt x="282" y="88"/>
                  </a:cubicBezTo>
                  <a:cubicBezTo>
                    <a:pt x="276" y="87"/>
                    <a:pt x="269" y="85"/>
                    <a:pt x="263" y="84"/>
                  </a:cubicBezTo>
                  <a:cubicBezTo>
                    <a:pt x="217" y="76"/>
                    <a:pt x="162" y="83"/>
                    <a:pt x="117" y="102"/>
                  </a:cubicBezTo>
                  <a:cubicBezTo>
                    <a:pt x="77" y="120"/>
                    <a:pt x="45" y="146"/>
                    <a:pt x="35" y="178"/>
                  </a:cubicBezTo>
                  <a:cubicBezTo>
                    <a:pt x="33" y="185"/>
                    <a:pt x="31" y="192"/>
                    <a:pt x="31" y="199"/>
                  </a:cubicBezTo>
                  <a:cubicBezTo>
                    <a:pt x="28" y="222"/>
                    <a:pt x="35" y="247"/>
                    <a:pt x="50" y="269"/>
                  </a:cubicBezTo>
                  <a:cubicBezTo>
                    <a:pt x="66" y="290"/>
                    <a:pt x="91" y="309"/>
                    <a:pt x="125" y="319"/>
                  </a:cubicBezTo>
                  <a:cubicBezTo>
                    <a:pt x="139" y="324"/>
                    <a:pt x="155" y="327"/>
                    <a:pt x="171" y="328"/>
                  </a:cubicBezTo>
                  <a:cubicBezTo>
                    <a:pt x="172" y="328"/>
                    <a:pt x="172" y="328"/>
                    <a:pt x="173" y="328"/>
                  </a:cubicBezTo>
                  <a:cubicBezTo>
                    <a:pt x="180" y="330"/>
                    <a:pt x="185" y="337"/>
                    <a:pt x="184" y="344"/>
                  </a:cubicBezTo>
                  <a:cubicBezTo>
                    <a:pt x="184" y="348"/>
                    <a:pt x="183" y="351"/>
                    <a:pt x="183" y="354"/>
                  </a:cubicBezTo>
                  <a:cubicBezTo>
                    <a:pt x="182" y="381"/>
                    <a:pt x="191" y="408"/>
                    <a:pt x="211" y="431"/>
                  </a:cubicBezTo>
                  <a:cubicBezTo>
                    <a:pt x="231" y="454"/>
                    <a:pt x="264" y="472"/>
                    <a:pt x="307" y="479"/>
                  </a:cubicBezTo>
                  <a:cubicBezTo>
                    <a:pt x="314" y="480"/>
                    <a:pt x="320" y="481"/>
                    <a:pt x="327" y="481"/>
                  </a:cubicBezTo>
                  <a:cubicBezTo>
                    <a:pt x="327" y="457"/>
                    <a:pt x="327" y="457"/>
                    <a:pt x="327" y="457"/>
                  </a:cubicBezTo>
                  <a:cubicBezTo>
                    <a:pt x="326" y="402"/>
                    <a:pt x="326" y="351"/>
                    <a:pt x="327" y="324"/>
                  </a:cubicBezTo>
                  <a:cubicBezTo>
                    <a:pt x="322" y="324"/>
                    <a:pt x="317" y="324"/>
                    <a:pt x="312" y="324"/>
                  </a:cubicBezTo>
                  <a:cubicBezTo>
                    <a:pt x="291" y="323"/>
                    <a:pt x="266" y="322"/>
                    <a:pt x="232" y="325"/>
                  </a:cubicBezTo>
                  <a:cubicBezTo>
                    <a:pt x="232" y="325"/>
                    <a:pt x="232" y="325"/>
                    <a:pt x="232" y="325"/>
                  </a:cubicBezTo>
                  <a:cubicBezTo>
                    <a:pt x="229" y="325"/>
                    <a:pt x="227" y="324"/>
                    <a:pt x="224" y="323"/>
                  </a:cubicBezTo>
                  <a:cubicBezTo>
                    <a:pt x="217" y="320"/>
                    <a:pt x="215" y="311"/>
                    <a:pt x="218" y="304"/>
                  </a:cubicBezTo>
                  <a:cubicBezTo>
                    <a:pt x="230" y="281"/>
                    <a:pt x="259" y="248"/>
                    <a:pt x="291" y="217"/>
                  </a:cubicBezTo>
                  <a:cubicBezTo>
                    <a:pt x="325" y="186"/>
                    <a:pt x="361" y="158"/>
                    <a:pt x="386" y="146"/>
                  </a:cubicBezTo>
                  <a:cubicBezTo>
                    <a:pt x="386" y="146"/>
                    <a:pt x="386" y="146"/>
                    <a:pt x="386" y="146"/>
                  </a:cubicBezTo>
                  <a:cubicBezTo>
                    <a:pt x="392" y="144"/>
                    <a:pt x="399" y="145"/>
                    <a:pt x="403" y="150"/>
                  </a:cubicBezTo>
                  <a:cubicBezTo>
                    <a:pt x="426" y="180"/>
                    <a:pt x="456" y="208"/>
                    <a:pt x="490" y="237"/>
                  </a:cubicBezTo>
                  <a:cubicBezTo>
                    <a:pt x="512" y="256"/>
                    <a:pt x="534" y="276"/>
                    <a:pt x="557" y="299"/>
                  </a:cubicBezTo>
                  <a:cubicBezTo>
                    <a:pt x="557" y="299"/>
                    <a:pt x="557" y="299"/>
                    <a:pt x="557" y="299"/>
                  </a:cubicBezTo>
                  <a:cubicBezTo>
                    <a:pt x="558" y="300"/>
                    <a:pt x="559" y="302"/>
                    <a:pt x="560" y="304"/>
                  </a:cubicBezTo>
                  <a:cubicBezTo>
                    <a:pt x="562" y="311"/>
                    <a:pt x="559" y="319"/>
                    <a:pt x="551" y="322"/>
                  </a:cubicBezTo>
                  <a:cubicBezTo>
                    <a:pt x="525" y="331"/>
                    <a:pt x="489" y="327"/>
                    <a:pt x="460" y="325"/>
                  </a:cubicBezTo>
                  <a:cubicBezTo>
                    <a:pt x="452" y="324"/>
                    <a:pt x="445" y="323"/>
                    <a:pt x="439" y="323"/>
                  </a:cubicBezTo>
                  <a:cubicBezTo>
                    <a:pt x="439" y="343"/>
                    <a:pt x="441" y="384"/>
                    <a:pt x="442" y="429"/>
                  </a:cubicBezTo>
                  <a:cubicBezTo>
                    <a:pt x="443" y="444"/>
                    <a:pt x="443" y="459"/>
                    <a:pt x="444" y="474"/>
                  </a:cubicBezTo>
                  <a:cubicBezTo>
                    <a:pt x="470" y="468"/>
                    <a:pt x="492" y="457"/>
                    <a:pt x="510" y="443"/>
                  </a:cubicBezTo>
                  <a:cubicBezTo>
                    <a:pt x="529" y="428"/>
                    <a:pt x="543" y="407"/>
                    <a:pt x="549" y="381"/>
                  </a:cubicBezTo>
                  <a:cubicBezTo>
                    <a:pt x="551" y="375"/>
                    <a:pt x="556" y="370"/>
                    <a:pt x="563" y="370"/>
                  </a:cubicBezTo>
                  <a:cubicBezTo>
                    <a:pt x="619" y="369"/>
                    <a:pt x="664" y="358"/>
                    <a:pt x="695" y="336"/>
                  </a:cubicBezTo>
                  <a:cubicBezTo>
                    <a:pt x="725" y="316"/>
                    <a:pt x="742" y="286"/>
                    <a:pt x="747" y="245"/>
                  </a:cubicBezTo>
                  <a:cubicBezTo>
                    <a:pt x="749" y="216"/>
                    <a:pt x="737" y="193"/>
                    <a:pt x="718" y="17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15214" tIns="57607" rIns="115214" bIns="57607" numCol="1" anchor="t" anchorCtr="0" compatLnSpc="1"/>
            <a:lstStyle/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1727667" y="4290862"/>
            <a:ext cx="215900" cy="21590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8" name="TextBox 34"/>
          <p:cNvSpPr txBox="1"/>
          <p:nvPr/>
        </p:nvSpPr>
        <p:spPr>
          <a:xfrm>
            <a:off x="1126003" y="4531186"/>
            <a:ext cx="14192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点击输入本栏的具体文字，请根据您的具体内容酌情修改。</a:t>
            </a:r>
            <a:endParaRPr lang="zh-CN" altLang="en-US" sz="10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343993" y="3046908"/>
            <a:ext cx="992188" cy="1147762"/>
            <a:chOff x="1798024" y="2281555"/>
            <a:chExt cx="1322917" cy="1530349"/>
          </a:xfrm>
        </p:grpSpPr>
        <p:sp>
          <p:nvSpPr>
            <p:cNvPr id="30" name="等腰三角形 2"/>
            <p:cNvSpPr/>
            <p:nvPr/>
          </p:nvSpPr>
          <p:spPr bwMode="auto">
            <a:xfrm rot="10825742">
              <a:off x="1798024" y="2281555"/>
              <a:ext cx="1322917" cy="153034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noFill/>
            <a:ln w="63500">
              <a:solidFill>
                <a:sysClr val="window" lastClr="FFFFFF"/>
              </a:solidFill>
            </a:ln>
            <a:effectLst/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文本框 35"/>
            <p:cNvSpPr txBox="1"/>
            <p:nvPr/>
          </p:nvSpPr>
          <p:spPr>
            <a:xfrm>
              <a:off x="1971849" y="2651047"/>
              <a:ext cx="107550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rPr>
                <a:t>2012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3171558" y="3860071"/>
            <a:ext cx="215900" cy="21590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3" name="TextBox 34"/>
          <p:cNvSpPr txBox="1"/>
          <p:nvPr/>
        </p:nvSpPr>
        <p:spPr>
          <a:xfrm>
            <a:off x="2569894" y="4100395"/>
            <a:ext cx="14192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点击输入本栏的具体文字，请根据您的具体内容酌情修改。</a:t>
            </a:r>
            <a:endParaRPr lang="zh-CN" altLang="en-US" sz="10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787884" y="2616117"/>
            <a:ext cx="992188" cy="1147762"/>
            <a:chOff x="1798024" y="2281555"/>
            <a:chExt cx="1322917" cy="1530349"/>
          </a:xfrm>
        </p:grpSpPr>
        <p:sp>
          <p:nvSpPr>
            <p:cNvPr id="35" name="等腰三角形 2"/>
            <p:cNvSpPr/>
            <p:nvPr/>
          </p:nvSpPr>
          <p:spPr bwMode="auto">
            <a:xfrm rot="10825742">
              <a:off x="1798024" y="2281555"/>
              <a:ext cx="1322917" cy="153034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noFill/>
            <a:ln w="63500">
              <a:solidFill>
                <a:sysClr val="window" lastClr="FFFFFF"/>
              </a:solidFill>
            </a:ln>
            <a:effectLst/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文本框 40"/>
            <p:cNvSpPr txBox="1"/>
            <p:nvPr/>
          </p:nvSpPr>
          <p:spPr>
            <a:xfrm>
              <a:off x="1971849" y="2651047"/>
              <a:ext cx="107550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rPr>
                <a:t>2013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4590783" y="3458371"/>
            <a:ext cx="215900" cy="21590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38" name="TextBox 34"/>
          <p:cNvSpPr txBox="1"/>
          <p:nvPr/>
        </p:nvSpPr>
        <p:spPr>
          <a:xfrm>
            <a:off x="3989119" y="3698694"/>
            <a:ext cx="14192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点击输入本栏的具体文字，请根据您的具体内容酌情修改。</a:t>
            </a:r>
            <a:endParaRPr lang="zh-CN" altLang="en-US" sz="10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207109" y="2214417"/>
            <a:ext cx="992188" cy="1147762"/>
            <a:chOff x="1798024" y="2281555"/>
            <a:chExt cx="1322917" cy="1530349"/>
          </a:xfrm>
        </p:grpSpPr>
        <p:sp>
          <p:nvSpPr>
            <p:cNvPr id="40" name="等腰三角形 2"/>
            <p:cNvSpPr/>
            <p:nvPr/>
          </p:nvSpPr>
          <p:spPr bwMode="auto">
            <a:xfrm rot="10825742">
              <a:off x="1798024" y="2281555"/>
              <a:ext cx="1322917" cy="153034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noFill/>
            <a:ln w="63500">
              <a:solidFill>
                <a:sysClr val="window" lastClr="FFFFFF"/>
              </a:solidFill>
            </a:ln>
            <a:effectLst/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文本框 45"/>
            <p:cNvSpPr txBox="1"/>
            <p:nvPr/>
          </p:nvSpPr>
          <p:spPr>
            <a:xfrm>
              <a:off x="1971849" y="2651047"/>
              <a:ext cx="107550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rPr>
                <a:t>2014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2" name="椭圆 41"/>
          <p:cNvSpPr/>
          <p:nvPr/>
        </p:nvSpPr>
        <p:spPr>
          <a:xfrm>
            <a:off x="6005724" y="3048703"/>
            <a:ext cx="215900" cy="21590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3" name="TextBox 34"/>
          <p:cNvSpPr txBox="1"/>
          <p:nvPr/>
        </p:nvSpPr>
        <p:spPr>
          <a:xfrm>
            <a:off x="5404060" y="3289027"/>
            <a:ext cx="14192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点击输入本栏的具体文字，请根据您的具体内容酌情修改。</a:t>
            </a:r>
            <a:endParaRPr lang="zh-CN" altLang="en-US" sz="10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622050" y="1804749"/>
            <a:ext cx="992188" cy="1147762"/>
            <a:chOff x="1798024" y="2281555"/>
            <a:chExt cx="1322917" cy="1530349"/>
          </a:xfrm>
        </p:grpSpPr>
        <p:sp>
          <p:nvSpPr>
            <p:cNvPr id="45" name="等腰三角形 2"/>
            <p:cNvSpPr/>
            <p:nvPr/>
          </p:nvSpPr>
          <p:spPr bwMode="auto">
            <a:xfrm rot="10825742">
              <a:off x="1798024" y="2281555"/>
              <a:ext cx="1322917" cy="153034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noFill/>
            <a:ln w="63500">
              <a:solidFill>
                <a:sysClr val="window" lastClr="FFFFFF"/>
              </a:solidFill>
            </a:ln>
            <a:effectLst/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文本框 50"/>
            <p:cNvSpPr txBox="1"/>
            <p:nvPr/>
          </p:nvSpPr>
          <p:spPr>
            <a:xfrm>
              <a:off x="1971849" y="2651047"/>
              <a:ext cx="107550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rPr>
                <a:t>2015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7354839" y="2599570"/>
            <a:ext cx="215900" cy="21590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48" name="TextBox 34"/>
          <p:cNvSpPr txBox="1"/>
          <p:nvPr/>
        </p:nvSpPr>
        <p:spPr>
          <a:xfrm>
            <a:off x="6753175" y="2839893"/>
            <a:ext cx="1419225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点击输入本栏的具体文字，请根据您的具体内容酌情修改。</a:t>
            </a:r>
            <a:endParaRPr lang="zh-CN" altLang="en-US" sz="1000" dirty="0">
              <a:solidFill>
                <a:prstClr val="white"/>
              </a:solidFill>
              <a:latin typeface="Calibri" panose="020F0502020204030204"/>
              <a:ea typeface="宋体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6971165" y="1355616"/>
            <a:ext cx="992188" cy="1147762"/>
            <a:chOff x="1798024" y="2281555"/>
            <a:chExt cx="1322917" cy="1530349"/>
          </a:xfrm>
        </p:grpSpPr>
        <p:sp>
          <p:nvSpPr>
            <p:cNvPr id="50" name="等腰三角形 2"/>
            <p:cNvSpPr/>
            <p:nvPr/>
          </p:nvSpPr>
          <p:spPr bwMode="auto">
            <a:xfrm rot="10825742">
              <a:off x="1798024" y="2281555"/>
              <a:ext cx="1322917" cy="153034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noFill/>
            <a:ln w="63500">
              <a:solidFill>
                <a:sysClr val="window" lastClr="FFFFFF"/>
              </a:solidFill>
            </a:ln>
            <a:effectLst/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文本框 55"/>
            <p:cNvSpPr txBox="1"/>
            <p:nvPr/>
          </p:nvSpPr>
          <p:spPr>
            <a:xfrm>
              <a:off x="1971849" y="2651047"/>
              <a:ext cx="107550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/>
                </a:rPr>
                <a:t>2016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32" grpId="0" animBg="1"/>
      <p:bldP spid="33" grpId="0"/>
      <p:bldP spid="37" grpId="0" animBg="1"/>
      <p:bldP spid="38" grpId="0"/>
      <p:bldP spid="42" grpId="0" animBg="1"/>
      <p:bldP spid="43" grpId="0"/>
      <p:bldP spid="47" grpId="0" animBg="1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180786" y="1964199"/>
            <a:ext cx="2144125" cy="1077077"/>
            <a:chOff x="1180786" y="1419622"/>
            <a:chExt cx="2144125" cy="1077077"/>
          </a:xfrm>
        </p:grpSpPr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180786" y="1419622"/>
              <a:ext cx="2144125" cy="1077077"/>
            </a:xfrm>
            <a:custGeom>
              <a:avLst/>
              <a:gdLst/>
              <a:ahLst/>
              <a:cxnLst>
                <a:cxn ang="0">
                  <a:pos x="233" y="0"/>
                </a:cxn>
                <a:cxn ang="0">
                  <a:pos x="0" y="233"/>
                </a:cxn>
                <a:cxn ang="0">
                  <a:pos x="465" y="233"/>
                </a:cxn>
                <a:cxn ang="0">
                  <a:pos x="233" y="0"/>
                </a:cxn>
              </a:cxnLst>
              <a:rect l="0" t="0" r="r" b="b"/>
              <a:pathLst>
                <a:path w="465" h="233">
                  <a:moveTo>
                    <a:pt x="233" y="0"/>
                  </a:moveTo>
                  <a:cubicBezTo>
                    <a:pt x="104" y="0"/>
                    <a:pt x="0" y="104"/>
                    <a:pt x="0" y="233"/>
                  </a:cubicBezTo>
                  <a:cubicBezTo>
                    <a:pt x="465" y="233"/>
                    <a:pt x="465" y="233"/>
                    <a:pt x="465" y="233"/>
                  </a:cubicBezTo>
                  <a:cubicBezTo>
                    <a:pt x="465" y="104"/>
                    <a:pt x="361" y="0"/>
                    <a:pt x="233" y="0"/>
                  </a:cubicBezTo>
                  <a:close/>
                </a:path>
              </a:pathLst>
            </a:custGeom>
            <a:noFill/>
            <a:ln w="952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TextBox 41"/>
            <p:cNvSpPr txBox="1"/>
            <p:nvPr/>
          </p:nvSpPr>
          <p:spPr>
            <a:xfrm>
              <a:off x="1857960" y="1540557"/>
              <a:ext cx="981508" cy="83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3424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4800" b="0" i="0" u="none" strike="noStrike" kern="0" cap="none" spc="-30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en-US" sz="4800" b="0" i="0" u="none" strike="noStrike" kern="0" cap="none" spc="-30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574181" y="3041275"/>
            <a:ext cx="2142177" cy="1073182"/>
            <a:chOff x="3574181" y="2496698"/>
            <a:chExt cx="2142177" cy="1073182"/>
          </a:xfrm>
        </p:grpSpPr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574181" y="2496698"/>
              <a:ext cx="2142177" cy="1073182"/>
            </a:xfrm>
            <a:custGeom>
              <a:avLst/>
              <a:gdLst/>
              <a:ahLst/>
              <a:cxnLst>
                <a:cxn ang="0">
                  <a:pos x="233" y="232"/>
                </a:cxn>
                <a:cxn ang="0">
                  <a:pos x="465" y="0"/>
                </a:cxn>
                <a:cxn ang="0">
                  <a:pos x="0" y="0"/>
                </a:cxn>
                <a:cxn ang="0">
                  <a:pos x="233" y="232"/>
                </a:cxn>
              </a:cxnLst>
              <a:rect l="0" t="0" r="r" b="b"/>
              <a:pathLst>
                <a:path w="465" h="232">
                  <a:moveTo>
                    <a:pt x="233" y="232"/>
                  </a:moveTo>
                  <a:cubicBezTo>
                    <a:pt x="361" y="232"/>
                    <a:pt x="465" y="128"/>
                    <a:pt x="4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8"/>
                    <a:pt x="104" y="232"/>
                    <a:pt x="233" y="232"/>
                  </a:cubicBezTo>
                  <a:close/>
                </a:path>
              </a:pathLst>
            </a:custGeom>
            <a:noFill/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42"/>
            <p:cNvSpPr txBox="1"/>
            <p:nvPr/>
          </p:nvSpPr>
          <p:spPr>
            <a:xfrm>
              <a:off x="4254367" y="2496698"/>
              <a:ext cx="981508" cy="83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3424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69524" y="1964199"/>
            <a:ext cx="2140230" cy="1077077"/>
            <a:chOff x="5969524" y="1419622"/>
            <a:chExt cx="2140230" cy="1077077"/>
          </a:xfrm>
        </p:grpSpPr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969524" y="1419622"/>
              <a:ext cx="2140230" cy="1077077"/>
            </a:xfrm>
            <a:custGeom>
              <a:avLst/>
              <a:gdLst/>
              <a:ahLst/>
              <a:cxnLst>
                <a:cxn ang="0">
                  <a:pos x="232" y="0"/>
                </a:cxn>
                <a:cxn ang="0">
                  <a:pos x="0" y="233"/>
                </a:cxn>
                <a:cxn ang="0">
                  <a:pos x="464" y="233"/>
                </a:cxn>
                <a:cxn ang="0">
                  <a:pos x="232" y="0"/>
                </a:cxn>
              </a:cxnLst>
              <a:rect l="0" t="0" r="r" b="b"/>
              <a:pathLst>
                <a:path w="464" h="233">
                  <a:moveTo>
                    <a:pt x="232" y="0"/>
                  </a:moveTo>
                  <a:cubicBezTo>
                    <a:pt x="104" y="0"/>
                    <a:pt x="0" y="104"/>
                    <a:pt x="0" y="233"/>
                  </a:cubicBezTo>
                  <a:cubicBezTo>
                    <a:pt x="464" y="233"/>
                    <a:pt x="464" y="233"/>
                    <a:pt x="464" y="233"/>
                  </a:cubicBezTo>
                  <a:cubicBezTo>
                    <a:pt x="464" y="104"/>
                    <a:pt x="360" y="0"/>
                    <a:pt x="232" y="0"/>
                  </a:cubicBezTo>
                  <a:close/>
                </a:path>
              </a:pathLst>
            </a:custGeom>
            <a:noFill/>
            <a:ln w="952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43"/>
            <p:cNvSpPr txBox="1"/>
            <p:nvPr/>
          </p:nvSpPr>
          <p:spPr>
            <a:xfrm>
              <a:off x="6633776" y="1519309"/>
              <a:ext cx="981508" cy="830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3424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1186628" y="3134765"/>
            <a:ext cx="2066667" cy="9138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617025" y="2012891"/>
            <a:ext cx="2066667" cy="9138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953945" y="3134765"/>
            <a:ext cx="2066667" cy="9138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lang="en-US" sz="9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82180" y="4402463"/>
            <a:ext cx="7994276" cy="610713"/>
          </a:xfrm>
          <a:prstGeom prst="rect">
            <a:avLst/>
          </a:prstGeom>
        </p:spPr>
        <p:txBody>
          <a:bodyPr vert="horz" lIns="91457" tIns="45728" rIns="91457" bIns="4572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1514216"/>
            <a:ext cx="3926744" cy="39310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1514216"/>
            <a:ext cx="3926744" cy="3931008"/>
          </a:xfrm>
          <a:prstGeom prst="rect">
            <a:avLst/>
          </a:prstGeom>
        </p:spPr>
      </p:pic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1407288" y="1910327"/>
            <a:ext cx="2525050" cy="31547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900" b="0" i="0" u="none" strike="noStrike" kern="0" cap="none" spc="0" normalizeH="0" baseline="0" noProof="0" dirty="0" smtClean="0">
                <a:ln w="38100">
                  <a:solidFill>
                    <a:prstClr val="white"/>
                  </a:solidFill>
                </a:ln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01</a:t>
            </a:r>
            <a:endParaRPr kumimoji="0" lang="zh-CN" altLang="en-US" sz="19900" b="0" i="0" u="none" strike="noStrike" kern="0" cap="none" spc="0" normalizeH="0" baseline="0" noProof="0" dirty="0">
              <a:ln w="38100">
                <a:solidFill>
                  <a:prstClr val="white"/>
                </a:solidFill>
              </a:ln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4869645" y="3528879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l" defTabSz="6858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Add a page directory text description content, Add a page directory text description content, Add a page directory text description content, Add a page directory text description content, Add a page directory text description content.</a:t>
            </a: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4886091" y="2882368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添加目录一标题</a:t>
            </a:r>
          </a:p>
        </p:txBody>
      </p:sp>
      <p:sp>
        <p:nvSpPr>
          <p:cNvPr id="13" name="文本框 8"/>
          <p:cNvSpPr txBox="1">
            <a:spLocks noChangeArrowheads="1"/>
          </p:cNvSpPr>
          <p:nvPr/>
        </p:nvSpPr>
        <p:spPr bwMode="auto">
          <a:xfrm>
            <a:off x="4868947" y="3247381"/>
            <a:ext cx="26746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ADD DIRECTORY ONE TITLES</a:t>
            </a:r>
            <a:endParaRPr lang="zh-CN" altLang="en-US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8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8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ardrop 7"/>
          <p:cNvSpPr/>
          <p:nvPr/>
        </p:nvSpPr>
        <p:spPr>
          <a:xfrm rot="16200000">
            <a:off x="2326942" y="3186433"/>
            <a:ext cx="1466702" cy="1466703"/>
          </a:xfrm>
          <a:prstGeom prst="teardrop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vert="vert" lIns="27000" tIns="27000" rIns="8100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Cordia New"/>
            </a:endParaRPr>
          </a:p>
        </p:txBody>
      </p:sp>
      <p:sp>
        <p:nvSpPr>
          <p:cNvPr id="27" name="Teardrop 10"/>
          <p:cNvSpPr/>
          <p:nvPr/>
        </p:nvSpPr>
        <p:spPr>
          <a:xfrm rot="10800000">
            <a:off x="2326941" y="2091129"/>
            <a:ext cx="1043633" cy="1043633"/>
          </a:xfrm>
          <a:prstGeom prst="teardrop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vert="vert270" lIns="68580" tIns="27000" rIns="2700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30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Cordia New"/>
            </a:endParaRPr>
          </a:p>
        </p:txBody>
      </p:sp>
      <p:sp>
        <p:nvSpPr>
          <p:cNvPr id="28" name="Teardrop 6"/>
          <p:cNvSpPr/>
          <p:nvPr/>
        </p:nvSpPr>
        <p:spPr>
          <a:xfrm>
            <a:off x="1232321" y="3186433"/>
            <a:ext cx="1043633" cy="1043633"/>
          </a:xfrm>
          <a:prstGeom prst="teardrop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68580" tIns="54000" rIns="8100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Cordia New"/>
            </a:endParaRPr>
          </a:p>
        </p:txBody>
      </p:sp>
      <p:sp>
        <p:nvSpPr>
          <p:cNvPr id="29" name="Teardrop 8"/>
          <p:cNvSpPr/>
          <p:nvPr/>
        </p:nvSpPr>
        <p:spPr>
          <a:xfrm rot="5400000">
            <a:off x="1226651" y="2101656"/>
            <a:ext cx="1043633" cy="1043633"/>
          </a:xfrm>
          <a:prstGeom prst="teardrop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vert="vert270" lIns="81000" tIns="27000" rIns="0" bIns="3429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Cordia New"/>
            </a:endParaRPr>
          </a:p>
        </p:txBody>
      </p:sp>
      <p:sp>
        <p:nvSpPr>
          <p:cNvPr id="30" name="Freeform 52"/>
          <p:cNvSpPr>
            <a:spLocks noEditPoints="1"/>
          </p:cNvSpPr>
          <p:nvPr/>
        </p:nvSpPr>
        <p:spPr bwMode="auto">
          <a:xfrm>
            <a:off x="1539742" y="3450396"/>
            <a:ext cx="428789" cy="461315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2826677" y="3681054"/>
            <a:ext cx="467231" cy="402173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32" name="Freeform 178"/>
          <p:cNvSpPr>
            <a:spLocks noEditPoints="1"/>
          </p:cNvSpPr>
          <p:nvPr/>
        </p:nvSpPr>
        <p:spPr bwMode="auto">
          <a:xfrm>
            <a:off x="2615141" y="2447521"/>
            <a:ext cx="467231" cy="3519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sp>
        <p:nvSpPr>
          <p:cNvPr id="33" name="Freeform 86"/>
          <p:cNvSpPr>
            <a:spLocks noEditPoints="1"/>
          </p:cNvSpPr>
          <p:nvPr/>
        </p:nvSpPr>
        <p:spPr bwMode="auto">
          <a:xfrm>
            <a:off x="1594152" y="2376066"/>
            <a:ext cx="319968" cy="538355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556521" y="2101656"/>
            <a:ext cx="1557338" cy="1105394"/>
            <a:chOff x="6167028" y="2135225"/>
            <a:chExt cx="2076450" cy="1473858"/>
          </a:xfrm>
        </p:grpSpPr>
        <p:sp>
          <p:nvSpPr>
            <p:cNvPr id="35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文本框 17"/>
            <p:cNvSpPr txBox="1"/>
            <p:nvPr/>
          </p:nvSpPr>
          <p:spPr>
            <a:xfrm>
              <a:off x="6253049" y="2135225"/>
              <a:ext cx="15402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37" name="文本框 18"/>
            <p:cNvSpPr txBox="1"/>
            <p:nvPr/>
          </p:nvSpPr>
          <p:spPr>
            <a:xfrm>
              <a:off x="6167028" y="2525710"/>
              <a:ext cx="2076450" cy="108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请在此添加相关文字内容请在此添加相关文字内容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71046" y="2101656"/>
            <a:ext cx="1557338" cy="1105394"/>
            <a:chOff x="8719728" y="2135225"/>
            <a:chExt cx="2076450" cy="1473858"/>
          </a:xfrm>
        </p:grpSpPr>
        <p:sp>
          <p:nvSpPr>
            <p:cNvPr id="39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文本框 21"/>
            <p:cNvSpPr txBox="1"/>
            <p:nvPr/>
          </p:nvSpPr>
          <p:spPr>
            <a:xfrm>
              <a:off x="8872424" y="2135225"/>
              <a:ext cx="15402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41" name="文本框 22"/>
            <p:cNvSpPr txBox="1"/>
            <p:nvPr/>
          </p:nvSpPr>
          <p:spPr>
            <a:xfrm>
              <a:off x="8719728" y="2525710"/>
              <a:ext cx="2076450" cy="108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请在此添加相关文字内容请在此添加相关文字内容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556521" y="3450398"/>
            <a:ext cx="1557338" cy="1105394"/>
            <a:chOff x="6167028" y="3933546"/>
            <a:chExt cx="2076450" cy="1473858"/>
          </a:xfrm>
        </p:grpSpPr>
        <p:sp>
          <p:nvSpPr>
            <p:cNvPr id="43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文本框 25"/>
            <p:cNvSpPr txBox="1"/>
            <p:nvPr/>
          </p:nvSpPr>
          <p:spPr>
            <a:xfrm>
              <a:off x="6253049" y="3933546"/>
              <a:ext cx="15402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45" name="文本框 26"/>
            <p:cNvSpPr txBox="1"/>
            <p:nvPr/>
          </p:nvSpPr>
          <p:spPr>
            <a:xfrm>
              <a:off x="6167028" y="4324031"/>
              <a:ext cx="2076450" cy="108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请在此添加相关文字内容请在此添加相关文字内容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471046" y="3450398"/>
            <a:ext cx="1557338" cy="1105394"/>
            <a:chOff x="8719728" y="3933546"/>
            <a:chExt cx="2076450" cy="1473858"/>
          </a:xfrm>
        </p:grpSpPr>
        <p:sp>
          <p:nvSpPr>
            <p:cNvPr id="47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文本框 29"/>
            <p:cNvSpPr txBox="1"/>
            <p:nvPr/>
          </p:nvSpPr>
          <p:spPr>
            <a:xfrm>
              <a:off x="8872424" y="3933546"/>
              <a:ext cx="15402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</a:p>
          </p:txBody>
        </p:sp>
        <p:sp>
          <p:nvSpPr>
            <p:cNvPr id="49" name="文本框 30"/>
            <p:cNvSpPr txBox="1"/>
            <p:nvPr/>
          </p:nvSpPr>
          <p:spPr>
            <a:xfrm>
              <a:off x="8719728" y="4324031"/>
              <a:ext cx="2076450" cy="1083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6858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请在此添加相关文字内容请在此添加相关文字内容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346397" y="1916286"/>
            <a:ext cx="2655887" cy="2736850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73" y="connsiteY0-74"/>
              </a:cxn>
              <a:cxn ang="0">
                <a:pos x="connsiteX1-75" y="connsiteY1-76"/>
              </a:cxn>
              <a:cxn ang="0">
                <a:pos x="connsiteX2-77" y="connsiteY2-78"/>
              </a:cxn>
              <a:cxn ang="0">
                <a:pos x="connsiteX3-79" y="connsiteY3-80"/>
              </a:cxn>
              <a:cxn ang="0">
                <a:pos x="connsiteX4-81" y="connsiteY4-82"/>
              </a:cxn>
              <a:cxn ang="0">
                <a:pos x="connsiteX5-83" y="connsiteY5-84"/>
              </a:cxn>
              <a:cxn ang="0">
                <a:pos x="connsiteX6-85" y="connsiteY6-86"/>
              </a:cxn>
              <a:cxn ang="0">
                <a:pos x="connsiteX7-87" y="connsiteY7-88"/>
              </a:cxn>
              <a:cxn ang="0">
                <a:pos x="connsiteX8-89" y="connsiteY8-90"/>
              </a:cxn>
              <a:cxn ang="0">
                <a:pos x="connsiteX9-91" y="connsiteY9-92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noFill/>
          <a:ln w="9525">
            <a:solidFill>
              <a:srgbClr val="FDFDFD"/>
            </a:solidFill>
            <a:prstDash val="solid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ysClr val="window" lastClr="FFFFFF">
                <a:lumMod val="50000"/>
                <a:alpha val="40000"/>
              </a:sysClr>
            </a:outerShdw>
          </a:effectLst>
        </p:spPr>
        <p:txBody>
          <a:bodyPr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22609" y="2221086"/>
            <a:ext cx="2303463" cy="1439862"/>
          </a:xfrm>
          <a:prstGeom prst="roundRect">
            <a:avLst>
              <a:gd name="adj" fmla="val 10671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FDFDFD"/>
            </a:solidFill>
            <a:round/>
          </a:ln>
          <a:effectLst>
            <a:outerShdw blurRad="114300" dist="38100" dir="5400000" algn="t" rotWithShape="0">
              <a:prstClr val="black">
                <a:alpha val="25000"/>
              </a:prstClr>
            </a:outerShdw>
          </a:effectLst>
        </p:spPr>
        <p:txBody>
          <a:bodyPr wrap="none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文本框 18"/>
          <p:cNvSpPr txBox="1"/>
          <p:nvPr/>
        </p:nvSpPr>
        <p:spPr>
          <a:xfrm>
            <a:off x="954409" y="1722710"/>
            <a:ext cx="14398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请输入子标题</a:t>
            </a:r>
          </a:p>
        </p:txBody>
      </p:sp>
      <p:sp>
        <p:nvSpPr>
          <p:cNvPr id="17" name="文本框 22"/>
          <p:cNvSpPr txBox="1"/>
          <p:nvPr/>
        </p:nvSpPr>
        <p:spPr>
          <a:xfrm>
            <a:off x="757559" y="3787948"/>
            <a:ext cx="1831975" cy="7571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请输入文本请输入文本请输入文本请输入文本</a:t>
            </a:r>
            <a:endParaRPr lang="en-US" altLang="zh-CN" sz="12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dist"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请输入文本请输入文本</a:t>
            </a:r>
          </a:p>
        </p:txBody>
      </p:sp>
      <p:sp>
        <p:nvSpPr>
          <p:cNvPr id="18" name="任意多边形 17"/>
          <p:cNvSpPr/>
          <p:nvPr/>
        </p:nvSpPr>
        <p:spPr>
          <a:xfrm>
            <a:off x="3256284" y="1916286"/>
            <a:ext cx="2654300" cy="2736850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73" y="connsiteY0-74"/>
              </a:cxn>
              <a:cxn ang="0">
                <a:pos x="connsiteX1-75" y="connsiteY1-76"/>
              </a:cxn>
              <a:cxn ang="0">
                <a:pos x="connsiteX2-77" y="connsiteY2-78"/>
              </a:cxn>
              <a:cxn ang="0">
                <a:pos x="connsiteX3-79" y="connsiteY3-80"/>
              </a:cxn>
              <a:cxn ang="0">
                <a:pos x="connsiteX4-81" y="connsiteY4-82"/>
              </a:cxn>
              <a:cxn ang="0">
                <a:pos x="connsiteX5-83" y="connsiteY5-84"/>
              </a:cxn>
              <a:cxn ang="0">
                <a:pos x="connsiteX6-85" y="connsiteY6-86"/>
              </a:cxn>
              <a:cxn ang="0">
                <a:pos x="connsiteX7-87" y="connsiteY7-88"/>
              </a:cxn>
              <a:cxn ang="0">
                <a:pos x="connsiteX8-89" y="connsiteY8-90"/>
              </a:cxn>
              <a:cxn ang="0">
                <a:pos x="connsiteX9-91" y="connsiteY9-92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noFill/>
          <a:ln w="9525">
            <a:solidFill>
              <a:srgbClr val="FDFDFD"/>
            </a:solidFill>
            <a:prstDash val="solid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ysClr val="window" lastClr="FFFFFF">
                <a:lumMod val="50000"/>
                <a:alpha val="40000"/>
              </a:sysClr>
            </a:outerShdw>
          </a:effectLst>
        </p:spPr>
        <p:txBody>
          <a:bodyPr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3430909" y="2221086"/>
            <a:ext cx="2305050" cy="1439862"/>
          </a:xfrm>
          <a:prstGeom prst="roundRect">
            <a:avLst>
              <a:gd name="adj" fmla="val 10671"/>
            </a:avLst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FDFDFD"/>
            </a:solidFill>
            <a:round/>
          </a:ln>
          <a:effectLst>
            <a:outerShdw blurRad="114300" dist="38100" dir="5400000" algn="t" rotWithShape="0">
              <a:prstClr val="black">
                <a:alpha val="25000"/>
              </a:prstClr>
            </a:outerShdw>
          </a:effectLst>
        </p:spPr>
        <p:txBody>
          <a:bodyPr wrap="none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37"/>
          <p:cNvSpPr txBox="1"/>
          <p:nvPr/>
        </p:nvSpPr>
        <p:spPr>
          <a:xfrm>
            <a:off x="3862709" y="1722710"/>
            <a:ext cx="14414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请输入子标题</a:t>
            </a:r>
          </a:p>
        </p:txBody>
      </p:sp>
      <p:sp>
        <p:nvSpPr>
          <p:cNvPr id="21" name="文本框 38"/>
          <p:cNvSpPr txBox="1"/>
          <p:nvPr/>
        </p:nvSpPr>
        <p:spPr>
          <a:xfrm>
            <a:off x="3667447" y="3787948"/>
            <a:ext cx="1831975" cy="7571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请输入文本请输入文本请输入文本请输入文本</a:t>
            </a:r>
            <a:endParaRPr lang="en-US" altLang="zh-CN" sz="12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dist"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请输入文本请输入文本</a:t>
            </a:r>
          </a:p>
        </p:txBody>
      </p:sp>
      <p:sp>
        <p:nvSpPr>
          <p:cNvPr id="22" name="任意多边形 21"/>
          <p:cNvSpPr/>
          <p:nvPr/>
        </p:nvSpPr>
        <p:spPr>
          <a:xfrm>
            <a:off x="6164584" y="1916286"/>
            <a:ext cx="2655888" cy="2736850"/>
          </a:xfrm>
          <a:custGeom>
            <a:avLst/>
            <a:gdLst>
              <a:gd name="connsiteX0" fmla="*/ 183541 w 2655784"/>
              <a:gd name="connsiteY0" fmla="*/ 0 h 2737024"/>
              <a:gd name="connsiteX1" fmla="*/ 607812 w 2655784"/>
              <a:gd name="connsiteY1" fmla="*/ 0 h 2737024"/>
              <a:gd name="connsiteX2" fmla="*/ 607812 w 2655784"/>
              <a:gd name="connsiteY2" fmla="*/ 151879 h 2737024"/>
              <a:gd name="connsiteX3" fmla="*/ 2047972 w 2655784"/>
              <a:gd name="connsiteY3" fmla="*/ 151879 h 2737024"/>
              <a:gd name="connsiteX4" fmla="*/ 2047972 w 2655784"/>
              <a:gd name="connsiteY4" fmla="*/ 0 h 2737024"/>
              <a:gd name="connsiteX5" fmla="*/ 2472243 w 2655784"/>
              <a:gd name="connsiteY5" fmla="*/ 0 h 2737024"/>
              <a:gd name="connsiteX6" fmla="*/ 2655784 w 2655784"/>
              <a:gd name="connsiteY6" fmla="*/ 183541 h 2737024"/>
              <a:gd name="connsiteX7" fmla="*/ 2655784 w 2655784"/>
              <a:gd name="connsiteY7" fmla="*/ 2553483 h 2737024"/>
              <a:gd name="connsiteX8" fmla="*/ 2472243 w 2655784"/>
              <a:gd name="connsiteY8" fmla="*/ 2737024 h 2737024"/>
              <a:gd name="connsiteX9" fmla="*/ 183541 w 2655784"/>
              <a:gd name="connsiteY9" fmla="*/ 2737024 h 2737024"/>
              <a:gd name="connsiteX10" fmla="*/ 0 w 2655784"/>
              <a:gd name="connsiteY10" fmla="*/ 2553483 h 2737024"/>
              <a:gd name="connsiteX11" fmla="*/ 0 w 2655784"/>
              <a:gd name="connsiteY11" fmla="*/ 183541 h 2737024"/>
              <a:gd name="connsiteX12" fmla="*/ 183541 w 2655784"/>
              <a:gd name="connsiteY12" fmla="*/ 0 h 2737024"/>
              <a:gd name="connsiteX0-1" fmla="*/ 607812 w 2655784"/>
              <a:gd name="connsiteY0-2" fmla="*/ 151879 h 2737024"/>
              <a:gd name="connsiteX1-3" fmla="*/ 2047972 w 2655784"/>
              <a:gd name="connsiteY1-4" fmla="*/ 151879 h 2737024"/>
              <a:gd name="connsiteX2-5" fmla="*/ 2047972 w 2655784"/>
              <a:gd name="connsiteY2-6" fmla="*/ 0 h 2737024"/>
              <a:gd name="connsiteX3-7" fmla="*/ 2472243 w 2655784"/>
              <a:gd name="connsiteY3-8" fmla="*/ 0 h 2737024"/>
              <a:gd name="connsiteX4-9" fmla="*/ 2655784 w 2655784"/>
              <a:gd name="connsiteY4-10" fmla="*/ 183541 h 2737024"/>
              <a:gd name="connsiteX5-11" fmla="*/ 2655784 w 2655784"/>
              <a:gd name="connsiteY5-12" fmla="*/ 2553483 h 2737024"/>
              <a:gd name="connsiteX6-13" fmla="*/ 2472243 w 2655784"/>
              <a:gd name="connsiteY6-14" fmla="*/ 2737024 h 2737024"/>
              <a:gd name="connsiteX7-15" fmla="*/ 183541 w 2655784"/>
              <a:gd name="connsiteY7-16" fmla="*/ 2737024 h 2737024"/>
              <a:gd name="connsiteX8-17" fmla="*/ 0 w 2655784"/>
              <a:gd name="connsiteY8-18" fmla="*/ 2553483 h 2737024"/>
              <a:gd name="connsiteX9-19" fmla="*/ 0 w 2655784"/>
              <a:gd name="connsiteY9-20" fmla="*/ 183541 h 2737024"/>
              <a:gd name="connsiteX10-21" fmla="*/ 183541 w 2655784"/>
              <a:gd name="connsiteY10-22" fmla="*/ 0 h 2737024"/>
              <a:gd name="connsiteX11-23" fmla="*/ 607812 w 2655784"/>
              <a:gd name="connsiteY11-24" fmla="*/ 0 h 2737024"/>
              <a:gd name="connsiteX12-25" fmla="*/ 699252 w 2655784"/>
              <a:gd name="connsiteY12-26" fmla="*/ 243319 h 2737024"/>
              <a:gd name="connsiteX0-27" fmla="*/ 607812 w 2655784"/>
              <a:gd name="connsiteY0-28" fmla="*/ 151879 h 2737024"/>
              <a:gd name="connsiteX1-29" fmla="*/ 2047972 w 2655784"/>
              <a:gd name="connsiteY1-30" fmla="*/ 151879 h 2737024"/>
              <a:gd name="connsiteX2-31" fmla="*/ 2047972 w 2655784"/>
              <a:gd name="connsiteY2-32" fmla="*/ 0 h 2737024"/>
              <a:gd name="connsiteX3-33" fmla="*/ 2472243 w 2655784"/>
              <a:gd name="connsiteY3-34" fmla="*/ 0 h 2737024"/>
              <a:gd name="connsiteX4-35" fmla="*/ 2655784 w 2655784"/>
              <a:gd name="connsiteY4-36" fmla="*/ 183541 h 2737024"/>
              <a:gd name="connsiteX5-37" fmla="*/ 2655784 w 2655784"/>
              <a:gd name="connsiteY5-38" fmla="*/ 2553483 h 2737024"/>
              <a:gd name="connsiteX6-39" fmla="*/ 2472243 w 2655784"/>
              <a:gd name="connsiteY6-40" fmla="*/ 2737024 h 2737024"/>
              <a:gd name="connsiteX7-41" fmla="*/ 183541 w 2655784"/>
              <a:gd name="connsiteY7-42" fmla="*/ 2737024 h 2737024"/>
              <a:gd name="connsiteX8-43" fmla="*/ 0 w 2655784"/>
              <a:gd name="connsiteY8-44" fmla="*/ 2553483 h 2737024"/>
              <a:gd name="connsiteX9-45" fmla="*/ 0 w 2655784"/>
              <a:gd name="connsiteY9-46" fmla="*/ 183541 h 2737024"/>
              <a:gd name="connsiteX10-47" fmla="*/ 183541 w 2655784"/>
              <a:gd name="connsiteY10-48" fmla="*/ 0 h 2737024"/>
              <a:gd name="connsiteX11-49" fmla="*/ 607812 w 2655784"/>
              <a:gd name="connsiteY11-50" fmla="*/ 0 h 2737024"/>
              <a:gd name="connsiteX0-51" fmla="*/ 2047972 w 2655784"/>
              <a:gd name="connsiteY0-52" fmla="*/ 151879 h 2737024"/>
              <a:gd name="connsiteX1-53" fmla="*/ 2047972 w 2655784"/>
              <a:gd name="connsiteY1-54" fmla="*/ 0 h 2737024"/>
              <a:gd name="connsiteX2-55" fmla="*/ 2472243 w 2655784"/>
              <a:gd name="connsiteY2-56" fmla="*/ 0 h 2737024"/>
              <a:gd name="connsiteX3-57" fmla="*/ 2655784 w 2655784"/>
              <a:gd name="connsiteY3-58" fmla="*/ 183541 h 2737024"/>
              <a:gd name="connsiteX4-59" fmla="*/ 2655784 w 2655784"/>
              <a:gd name="connsiteY4-60" fmla="*/ 2553483 h 2737024"/>
              <a:gd name="connsiteX5-61" fmla="*/ 2472243 w 2655784"/>
              <a:gd name="connsiteY5-62" fmla="*/ 2737024 h 2737024"/>
              <a:gd name="connsiteX6-63" fmla="*/ 183541 w 2655784"/>
              <a:gd name="connsiteY6-64" fmla="*/ 2737024 h 2737024"/>
              <a:gd name="connsiteX7-65" fmla="*/ 0 w 2655784"/>
              <a:gd name="connsiteY7-66" fmla="*/ 2553483 h 2737024"/>
              <a:gd name="connsiteX8-67" fmla="*/ 0 w 2655784"/>
              <a:gd name="connsiteY8-68" fmla="*/ 183541 h 2737024"/>
              <a:gd name="connsiteX9-69" fmla="*/ 183541 w 2655784"/>
              <a:gd name="connsiteY9-70" fmla="*/ 0 h 2737024"/>
              <a:gd name="connsiteX10-71" fmla="*/ 607812 w 2655784"/>
              <a:gd name="connsiteY10-72" fmla="*/ 0 h 2737024"/>
              <a:gd name="connsiteX0-73" fmla="*/ 2047972 w 2655784"/>
              <a:gd name="connsiteY0-74" fmla="*/ 0 h 2737024"/>
              <a:gd name="connsiteX1-75" fmla="*/ 2472243 w 2655784"/>
              <a:gd name="connsiteY1-76" fmla="*/ 0 h 2737024"/>
              <a:gd name="connsiteX2-77" fmla="*/ 2655784 w 2655784"/>
              <a:gd name="connsiteY2-78" fmla="*/ 183541 h 2737024"/>
              <a:gd name="connsiteX3-79" fmla="*/ 2655784 w 2655784"/>
              <a:gd name="connsiteY3-80" fmla="*/ 2553483 h 2737024"/>
              <a:gd name="connsiteX4-81" fmla="*/ 2472243 w 2655784"/>
              <a:gd name="connsiteY4-82" fmla="*/ 2737024 h 2737024"/>
              <a:gd name="connsiteX5-83" fmla="*/ 183541 w 2655784"/>
              <a:gd name="connsiteY5-84" fmla="*/ 2737024 h 2737024"/>
              <a:gd name="connsiteX6-85" fmla="*/ 0 w 2655784"/>
              <a:gd name="connsiteY6-86" fmla="*/ 2553483 h 2737024"/>
              <a:gd name="connsiteX7-87" fmla="*/ 0 w 2655784"/>
              <a:gd name="connsiteY7-88" fmla="*/ 183541 h 2737024"/>
              <a:gd name="connsiteX8-89" fmla="*/ 183541 w 2655784"/>
              <a:gd name="connsiteY8-90" fmla="*/ 0 h 2737024"/>
              <a:gd name="connsiteX9-91" fmla="*/ 607812 w 2655784"/>
              <a:gd name="connsiteY9-92" fmla="*/ 0 h 2737024"/>
            </a:gdLst>
            <a:ahLst/>
            <a:cxnLst>
              <a:cxn ang="0">
                <a:pos x="connsiteX0-73" y="connsiteY0-74"/>
              </a:cxn>
              <a:cxn ang="0">
                <a:pos x="connsiteX1-75" y="connsiteY1-76"/>
              </a:cxn>
              <a:cxn ang="0">
                <a:pos x="connsiteX2-77" y="connsiteY2-78"/>
              </a:cxn>
              <a:cxn ang="0">
                <a:pos x="connsiteX3-79" y="connsiteY3-80"/>
              </a:cxn>
              <a:cxn ang="0">
                <a:pos x="connsiteX4-81" y="connsiteY4-82"/>
              </a:cxn>
              <a:cxn ang="0">
                <a:pos x="connsiteX5-83" y="connsiteY5-84"/>
              </a:cxn>
              <a:cxn ang="0">
                <a:pos x="connsiteX6-85" y="connsiteY6-86"/>
              </a:cxn>
              <a:cxn ang="0">
                <a:pos x="connsiteX7-87" y="connsiteY7-88"/>
              </a:cxn>
              <a:cxn ang="0">
                <a:pos x="connsiteX8-89" y="connsiteY8-90"/>
              </a:cxn>
              <a:cxn ang="0">
                <a:pos x="connsiteX9-91" y="connsiteY9-92"/>
              </a:cxn>
            </a:cxnLst>
            <a:rect l="l" t="t" r="r" b="b"/>
            <a:pathLst>
              <a:path w="2655784" h="2737024">
                <a:moveTo>
                  <a:pt x="2047972" y="0"/>
                </a:moveTo>
                <a:lnTo>
                  <a:pt x="2472243" y="0"/>
                </a:lnTo>
                <a:cubicBezTo>
                  <a:pt x="2573610" y="0"/>
                  <a:pt x="2655784" y="82174"/>
                  <a:pt x="2655784" y="183541"/>
                </a:cubicBezTo>
                <a:lnTo>
                  <a:pt x="2655784" y="2553483"/>
                </a:lnTo>
                <a:cubicBezTo>
                  <a:pt x="2655784" y="2654850"/>
                  <a:pt x="2573610" y="2737024"/>
                  <a:pt x="2472243" y="2737024"/>
                </a:cubicBezTo>
                <a:lnTo>
                  <a:pt x="183541" y="2737024"/>
                </a:lnTo>
                <a:cubicBezTo>
                  <a:pt x="82174" y="2737024"/>
                  <a:pt x="0" y="2654850"/>
                  <a:pt x="0" y="2553483"/>
                </a:cubicBezTo>
                <a:lnTo>
                  <a:pt x="0" y="183541"/>
                </a:lnTo>
                <a:cubicBezTo>
                  <a:pt x="0" y="82174"/>
                  <a:pt x="82174" y="0"/>
                  <a:pt x="183541" y="0"/>
                </a:cubicBezTo>
                <a:lnTo>
                  <a:pt x="607812" y="0"/>
                </a:lnTo>
              </a:path>
            </a:pathLst>
          </a:custGeom>
          <a:noFill/>
          <a:ln w="9525">
            <a:solidFill>
              <a:srgbClr val="FDFDFD"/>
            </a:solidFill>
            <a:prstDash val="solid"/>
            <a:round/>
            <a:headEnd type="oval" w="sm" len="sm"/>
            <a:tailEnd type="oval" w="sm" len="sm"/>
          </a:ln>
          <a:effectLst>
            <a:outerShdw blurRad="101600" dist="38100" dir="2700000" algn="tl" rotWithShape="0">
              <a:sysClr val="window" lastClr="FFFFFF">
                <a:lumMod val="50000"/>
                <a:alpha val="40000"/>
              </a:sysClr>
            </a:outerShdw>
          </a:effectLst>
        </p:spPr>
        <p:txBody>
          <a:bodyPr anchor="ctr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6340797" y="2221086"/>
            <a:ext cx="2303462" cy="1439862"/>
          </a:xfrm>
          <a:prstGeom prst="roundRect">
            <a:avLst>
              <a:gd name="adj" fmla="val 10671"/>
            </a:avLst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rgbClr val="FDFDFD"/>
            </a:solidFill>
            <a:round/>
          </a:ln>
          <a:effectLst>
            <a:outerShdw blurRad="114300" dist="38100" dir="5400000" algn="t" rotWithShape="0">
              <a:prstClr val="black">
                <a:alpha val="25000"/>
              </a:prstClr>
            </a:outerShdw>
          </a:effectLst>
        </p:spPr>
        <p:txBody>
          <a:bodyPr wrap="none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42"/>
          <p:cNvSpPr txBox="1"/>
          <p:nvPr/>
        </p:nvSpPr>
        <p:spPr>
          <a:xfrm>
            <a:off x="6772597" y="1722710"/>
            <a:ext cx="1439862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请输入子标题</a:t>
            </a:r>
          </a:p>
        </p:txBody>
      </p:sp>
      <p:sp>
        <p:nvSpPr>
          <p:cNvPr id="25" name="文本框 43"/>
          <p:cNvSpPr txBox="1"/>
          <p:nvPr/>
        </p:nvSpPr>
        <p:spPr>
          <a:xfrm>
            <a:off x="6577334" y="3787948"/>
            <a:ext cx="1831975" cy="7571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请输入文本请输入文本请输入文本请输入文本</a:t>
            </a:r>
            <a:endParaRPr lang="en-US" altLang="zh-CN" sz="12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dist" defTabSz="6858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请输入文本请输入文本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/>
      <p:bldP spid="22" grpId="0" animBg="1"/>
      <p:bldP spid="23" grpId="0" animBg="1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_effect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2034106" y="4257916"/>
            <a:ext cx="2428843" cy="366001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22" name="_effect"/>
          <p:cNvPicPr>
            <a:picLocks noChangeAspect="1" noChangeArrowheads="1"/>
          </p:cNvPicPr>
          <p:nvPr/>
        </p:nvPicPr>
        <p:blipFill>
          <a:blip r:embed="rId2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4360829" y="4257916"/>
            <a:ext cx="2428843" cy="366001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23" name="_color1"/>
          <p:cNvSpPr>
            <a:spLocks/>
          </p:cNvSpPr>
          <p:nvPr/>
        </p:nvSpPr>
        <p:spPr bwMode="gray">
          <a:xfrm>
            <a:off x="2369950" y="3662438"/>
            <a:ext cx="996570" cy="651691"/>
          </a:xfrm>
          <a:custGeom>
            <a:avLst/>
            <a:gdLst/>
            <a:ahLst/>
            <a:cxnLst>
              <a:cxn ang="0">
                <a:pos x="367" y="174"/>
              </a:cxn>
              <a:cxn ang="0">
                <a:pos x="67" y="0"/>
              </a:cxn>
              <a:cxn ang="0">
                <a:pos x="42" y="36"/>
              </a:cxn>
              <a:cxn ang="0">
                <a:pos x="0" y="39"/>
              </a:cxn>
              <a:cxn ang="0">
                <a:pos x="367" y="252"/>
              </a:cxn>
              <a:cxn ang="0">
                <a:pos x="385" y="214"/>
              </a:cxn>
              <a:cxn ang="0">
                <a:pos x="367" y="174"/>
              </a:cxn>
            </a:cxnLst>
            <a:rect l="0" t="0" r="r" b="b"/>
            <a:pathLst>
              <a:path w="385" h="252">
                <a:moveTo>
                  <a:pt x="367" y="174"/>
                </a:moveTo>
                <a:cubicBezTo>
                  <a:pt x="240" y="169"/>
                  <a:pt x="130" y="101"/>
                  <a:pt x="67" y="0"/>
                </a:cubicBezTo>
                <a:cubicBezTo>
                  <a:pt x="42" y="36"/>
                  <a:pt x="42" y="36"/>
                  <a:pt x="42" y="36"/>
                </a:cubicBezTo>
                <a:cubicBezTo>
                  <a:pt x="0" y="39"/>
                  <a:pt x="0" y="39"/>
                  <a:pt x="0" y="39"/>
                </a:cubicBezTo>
                <a:cubicBezTo>
                  <a:pt x="76" y="163"/>
                  <a:pt x="212" y="247"/>
                  <a:pt x="367" y="252"/>
                </a:cubicBezTo>
                <a:cubicBezTo>
                  <a:pt x="385" y="214"/>
                  <a:pt x="385" y="214"/>
                  <a:pt x="385" y="214"/>
                </a:cubicBezTo>
                <a:lnTo>
                  <a:pt x="367" y="174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</a:endParaRPr>
          </a:p>
        </p:txBody>
      </p:sp>
      <p:sp>
        <p:nvSpPr>
          <p:cNvPr id="24" name="_color1"/>
          <p:cNvSpPr>
            <a:spLocks/>
          </p:cNvSpPr>
          <p:nvPr/>
        </p:nvSpPr>
        <p:spPr bwMode="gray">
          <a:xfrm>
            <a:off x="2359757" y="1952881"/>
            <a:ext cx="952764" cy="644024"/>
          </a:xfrm>
          <a:custGeom>
            <a:avLst/>
            <a:gdLst/>
            <a:ahLst/>
            <a:cxnLst>
              <a:cxn ang="0">
                <a:pos x="68" y="249"/>
              </a:cxn>
              <a:cxn ang="0">
                <a:pos x="368" y="78"/>
              </a:cxn>
              <a:cxn ang="0">
                <a:pos x="350" y="39"/>
              </a:cxn>
              <a:cxn ang="0">
                <a:pos x="368" y="0"/>
              </a:cxn>
              <a:cxn ang="0">
                <a:pos x="0" y="211"/>
              </a:cxn>
              <a:cxn ang="0">
                <a:pos x="25" y="245"/>
              </a:cxn>
              <a:cxn ang="0">
                <a:pos x="68" y="249"/>
              </a:cxn>
            </a:cxnLst>
            <a:rect l="0" t="0" r="r" b="b"/>
            <a:pathLst>
              <a:path w="368" h="249">
                <a:moveTo>
                  <a:pt x="68" y="249"/>
                </a:moveTo>
                <a:cubicBezTo>
                  <a:pt x="132" y="149"/>
                  <a:pt x="242" y="82"/>
                  <a:pt x="368" y="78"/>
                </a:cubicBezTo>
                <a:cubicBezTo>
                  <a:pt x="350" y="39"/>
                  <a:pt x="350" y="39"/>
                  <a:pt x="350" y="39"/>
                </a:cubicBezTo>
                <a:cubicBezTo>
                  <a:pt x="368" y="0"/>
                  <a:pt x="368" y="0"/>
                  <a:pt x="368" y="0"/>
                </a:cubicBezTo>
                <a:cubicBezTo>
                  <a:pt x="212" y="4"/>
                  <a:pt x="77" y="87"/>
                  <a:pt x="0" y="211"/>
                </a:cubicBezTo>
                <a:cubicBezTo>
                  <a:pt x="25" y="245"/>
                  <a:pt x="25" y="245"/>
                  <a:pt x="25" y="245"/>
                </a:cubicBezTo>
                <a:lnTo>
                  <a:pt x="68" y="249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</a:endParaRPr>
          </a:p>
        </p:txBody>
      </p:sp>
      <p:sp>
        <p:nvSpPr>
          <p:cNvPr id="25" name="_color1"/>
          <p:cNvSpPr>
            <a:spLocks/>
          </p:cNvSpPr>
          <p:nvPr/>
        </p:nvSpPr>
        <p:spPr bwMode="gray">
          <a:xfrm>
            <a:off x="3327603" y="1953891"/>
            <a:ext cx="995475" cy="653883"/>
          </a:xfrm>
          <a:custGeom>
            <a:avLst/>
            <a:gdLst/>
            <a:ahLst/>
            <a:cxnLst>
              <a:cxn ang="0">
                <a:pos x="19" y="78"/>
              </a:cxn>
              <a:cxn ang="0">
                <a:pos x="318" y="253"/>
              </a:cxn>
              <a:cxn ang="0">
                <a:pos x="343" y="216"/>
              </a:cxn>
              <a:cxn ang="0">
                <a:pos x="385" y="213"/>
              </a:cxn>
              <a:cxn ang="0">
                <a:pos x="18" y="0"/>
              </a:cxn>
              <a:cxn ang="0">
                <a:pos x="0" y="39"/>
              </a:cxn>
              <a:cxn ang="0">
                <a:pos x="19" y="78"/>
              </a:cxn>
            </a:cxnLst>
            <a:rect l="0" t="0" r="r" b="b"/>
            <a:pathLst>
              <a:path w="385" h="253">
                <a:moveTo>
                  <a:pt x="19" y="78"/>
                </a:moveTo>
                <a:cubicBezTo>
                  <a:pt x="145" y="83"/>
                  <a:pt x="255" y="151"/>
                  <a:pt x="318" y="253"/>
                </a:cubicBezTo>
                <a:cubicBezTo>
                  <a:pt x="343" y="216"/>
                  <a:pt x="343" y="216"/>
                  <a:pt x="343" y="216"/>
                </a:cubicBezTo>
                <a:cubicBezTo>
                  <a:pt x="385" y="213"/>
                  <a:pt x="385" y="213"/>
                  <a:pt x="385" y="213"/>
                </a:cubicBezTo>
                <a:cubicBezTo>
                  <a:pt x="309" y="88"/>
                  <a:pt x="173" y="4"/>
                  <a:pt x="18" y="0"/>
                </a:cubicBezTo>
                <a:cubicBezTo>
                  <a:pt x="0" y="39"/>
                  <a:pt x="0" y="39"/>
                  <a:pt x="0" y="39"/>
                </a:cubicBezTo>
                <a:lnTo>
                  <a:pt x="19" y="78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</a:endParaRPr>
          </a:p>
        </p:txBody>
      </p:sp>
      <p:sp>
        <p:nvSpPr>
          <p:cNvPr id="26" name="_color1"/>
          <p:cNvSpPr>
            <a:spLocks/>
          </p:cNvSpPr>
          <p:nvPr/>
        </p:nvSpPr>
        <p:spPr bwMode="gray">
          <a:xfrm>
            <a:off x="2169006" y="2582828"/>
            <a:ext cx="315398" cy="1099662"/>
          </a:xfrm>
          <a:custGeom>
            <a:avLst/>
            <a:gdLst/>
            <a:ahLst/>
            <a:cxnLst>
              <a:cxn ang="0">
                <a:pos x="120" y="385"/>
              </a:cxn>
              <a:cxn ang="0">
                <a:pos x="78" y="213"/>
              </a:cxn>
              <a:cxn ang="0">
                <a:pos x="122" y="39"/>
              </a:cxn>
              <a:cxn ang="0">
                <a:pos x="79" y="35"/>
              </a:cxn>
              <a:cxn ang="0">
                <a:pos x="54" y="0"/>
              </a:cxn>
              <a:cxn ang="0">
                <a:pos x="0" y="213"/>
              </a:cxn>
              <a:cxn ang="0">
                <a:pos x="53" y="425"/>
              </a:cxn>
              <a:cxn ang="0">
                <a:pos x="95" y="421"/>
              </a:cxn>
              <a:cxn ang="0">
                <a:pos x="120" y="385"/>
              </a:cxn>
            </a:cxnLst>
            <a:rect l="0" t="0" r="r" b="b"/>
            <a:pathLst>
              <a:path w="122" h="425">
                <a:moveTo>
                  <a:pt x="120" y="385"/>
                </a:moveTo>
                <a:cubicBezTo>
                  <a:pt x="93" y="334"/>
                  <a:pt x="78" y="275"/>
                  <a:pt x="78" y="213"/>
                </a:cubicBezTo>
                <a:cubicBezTo>
                  <a:pt x="78" y="150"/>
                  <a:pt x="94" y="91"/>
                  <a:pt x="122" y="39"/>
                </a:cubicBezTo>
                <a:cubicBezTo>
                  <a:pt x="79" y="35"/>
                  <a:pt x="79" y="35"/>
                  <a:pt x="79" y="35"/>
                </a:cubicBezTo>
                <a:cubicBezTo>
                  <a:pt x="54" y="0"/>
                  <a:pt x="54" y="0"/>
                  <a:pt x="54" y="0"/>
                </a:cubicBezTo>
                <a:cubicBezTo>
                  <a:pt x="19" y="64"/>
                  <a:pt x="0" y="136"/>
                  <a:pt x="0" y="213"/>
                </a:cubicBezTo>
                <a:cubicBezTo>
                  <a:pt x="0" y="290"/>
                  <a:pt x="19" y="362"/>
                  <a:pt x="53" y="425"/>
                </a:cubicBezTo>
                <a:cubicBezTo>
                  <a:pt x="95" y="421"/>
                  <a:pt x="95" y="421"/>
                  <a:pt x="95" y="421"/>
                </a:cubicBezTo>
                <a:lnTo>
                  <a:pt x="120" y="385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</a:endParaRPr>
          </a:p>
        </p:txBody>
      </p:sp>
      <p:sp>
        <p:nvSpPr>
          <p:cNvPr id="27" name="_color1"/>
          <p:cNvSpPr>
            <a:spLocks/>
          </p:cNvSpPr>
          <p:nvPr/>
        </p:nvSpPr>
        <p:spPr bwMode="gray">
          <a:xfrm>
            <a:off x="3443020" y="3670103"/>
            <a:ext cx="949480" cy="644024"/>
          </a:xfrm>
          <a:custGeom>
            <a:avLst/>
            <a:gdLst/>
            <a:ahLst/>
            <a:cxnLst>
              <a:cxn ang="0">
                <a:pos x="299" y="0"/>
              </a:cxn>
              <a:cxn ang="0">
                <a:pos x="0" y="171"/>
              </a:cxn>
              <a:cxn ang="0">
                <a:pos x="18" y="211"/>
              </a:cxn>
              <a:cxn ang="0">
                <a:pos x="0" y="249"/>
              </a:cxn>
              <a:cxn ang="0">
                <a:pos x="367" y="39"/>
              </a:cxn>
              <a:cxn ang="0">
                <a:pos x="342" y="4"/>
              </a:cxn>
              <a:cxn ang="0">
                <a:pos x="299" y="0"/>
              </a:cxn>
            </a:cxnLst>
            <a:rect l="0" t="0" r="r" b="b"/>
            <a:pathLst>
              <a:path w="367" h="249">
                <a:moveTo>
                  <a:pt x="299" y="0"/>
                </a:moveTo>
                <a:cubicBezTo>
                  <a:pt x="236" y="100"/>
                  <a:pt x="126" y="167"/>
                  <a:pt x="0" y="171"/>
                </a:cubicBezTo>
                <a:cubicBezTo>
                  <a:pt x="18" y="211"/>
                  <a:pt x="18" y="211"/>
                  <a:pt x="18" y="211"/>
                </a:cubicBezTo>
                <a:cubicBezTo>
                  <a:pt x="0" y="249"/>
                  <a:pt x="0" y="249"/>
                  <a:pt x="0" y="249"/>
                </a:cubicBezTo>
                <a:cubicBezTo>
                  <a:pt x="155" y="245"/>
                  <a:pt x="290" y="162"/>
                  <a:pt x="367" y="39"/>
                </a:cubicBezTo>
                <a:cubicBezTo>
                  <a:pt x="342" y="4"/>
                  <a:pt x="342" y="4"/>
                  <a:pt x="342" y="4"/>
                </a:cubicBezTo>
                <a:lnTo>
                  <a:pt x="299" y="0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</a:endParaRPr>
          </a:p>
        </p:txBody>
      </p:sp>
      <p:sp>
        <p:nvSpPr>
          <p:cNvPr id="28" name="_color1"/>
          <p:cNvSpPr>
            <a:spLocks/>
          </p:cNvSpPr>
          <p:nvPr/>
        </p:nvSpPr>
        <p:spPr bwMode="gray">
          <a:xfrm>
            <a:off x="4579549" y="1953667"/>
            <a:ext cx="995474" cy="651691"/>
          </a:xfrm>
          <a:custGeom>
            <a:avLst/>
            <a:gdLst/>
            <a:ahLst/>
            <a:cxnLst>
              <a:cxn ang="0">
                <a:pos x="367" y="0"/>
              </a:cxn>
              <a:cxn ang="0">
                <a:pos x="0" y="213"/>
              </a:cxn>
              <a:cxn ang="0">
                <a:pos x="41" y="216"/>
              </a:cxn>
              <a:cxn ang="0">
                <a:pos x="67" y="252"/>
              </a:cxn>
              <a:cxn ang="0">
                <a:pos x="367" y="78"/>
              </a:cxn>
              <a:cxn ang="0">
                <a:pos x="385" y="40"/>
              </a:cxn>
              <a:cxn ang="0">
                <a:pos x="367" y="0"/>
              </a:cxn>
            </a:cxnLst>
            <a:rect l="0" t="0" r="r" b="b"/>
            <a:pathLst>
              <a:path w="385" h="252">
                <a:moveTo>
                  <a:pt x="367" y="0"/>
                </a:moveTo>
                <a:cubicBezTo>
                  <a:pt x="211" y="4"/>
                  <a:pt x="76" y="88"/>
                  <a:pt x="0" y="213"/>
                </a:cubicBezTo>
                <a:cubicBezTo>
                  <a:pt x="41" y="216"/>
                  <a:pt x="41" y="216"/>
                  <a:pt x="41" y="216"/>
                </a:cubicBezTo>
                <a:cubicBezTo>
                  <a:pt x="67" y="252"/>
                  <a:pt x="67" y="252"/>
                  <a:pt x="67" y="252"/>
                </a:cubicBezTo>
                <a:cubicBezTo>
                  <a:pt x="130" y="151"/>
                  <a:pt x="240" y="82"/>
                  <a:pt x="367" y="78"/>
                </a:cubicBezTo>
                <a:cubicBezTo>
                  <a:pt x="385" y="40"/>
                  <a:pt x="385" y="40"/>
                  <a:pt x="385" y="40"/>
                </a:cubicBezTo>
                <a:lnTo>
                  <a:pt x="367" y="0"/>
                </a:lnTo>
                <a:close/>
              </a:path>
            </a:pathLst>
          </a:custGeom>
          <a:noFill/>
          <a:ln w="635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  <a:cs typeface="+mn-cs"/>
            </a:endParaRPr>
          </a:p>
        </p:txBody>
      </p:sp>
      <p:sp>
        <p:nvSpPr>
          <p:cNvPr id="29" name="_color1"/>
          <p:cNvSpPr>
            <a:spLocks/>
          </p:cNvSpPr>
          <p:nvPr/>
        </p:nvSpPr>
        <p:spPr bwMode="gray">
          <a:xfrm>
            <a:off x="5634477" y="1952878"/>
            <a:ext cx="952765" cy="644025"/>
          </a:xfrm>
          <a:custGeom>
            <a:avLst/>
            <a:gdLst/>
            <a:ahLst/>
            <a:cxnLst>
              <a:cxn ang="0">
                <a:pos x="368" y="211"/>
              </a:cxn>
              <a:cxn ang="0">
                <a:pos x="0" y="0"/>
              </a:cxn>
              <a:cxn ang="0">
                <a:pos x="18" y="40"/>
              </a:cxn>
              <a:cxn ang="0">
                <a:pos x="0" y="78"/>
              </a:cxn>
              <a:cxn ang="0">
                <a:pos x="300" y="249"/>
              </a:cxn>
              <a:cxn ang="0">
                <a:pos x="343" y="245"/>
              </a:cxn>
              <a:cxn ang="0">
                <a:pos x="368" y="211"/>
              </a:cxn>
            </a:cxnLst>
            <a:rect l="0" t="0" r="r" b="b"/>
            <a:pathLst>
              <a:path w="368" h="249">
                <a:moveTo>
                  <a:pt x="368" y="211"/>
                </a:moveTo>
                <a:cubicBezTo>
                  <a:pt x="291" y="87"/>
                  <a:pt x="155" y="4"/>
                  <a:pt x="0" y="0"/>
                </a:cubicBezTo>
                <a:cubicBezTo>
                  <a:pt x="18" y="40"/>
                  <a:pt x="18" y="40"/>
                  <a:pt x="18" y="40"/>
                </a:cubicBezTo>
                <a:cubicBezTo>
                  <a:pt x="0" y="78"/>
                  <a:pt x="0" y="78"/>
                  <a:pt x="0" y="78"/>
                </a:cubicBezTo>
                <a:cubicBezTo>
                  <a:pt x="126" y="82"/>
                  <a:pt x="236" y="149"/>
                  <a:pt x="300" y="249"/>
                </a:cubicBezTo>
                <a:cubicBezTo>
                  <a:pt x="343" y="245"/>
                  <a:pt x="343" y="245"/>
                  <a:pt x="343" y="245"/>
                </a:cubicBezTo>
                <a:lnTo>
                  <a:pt x="368" y="211"/>
                </a:lnTo>
                <a:close/>
              </a:path>
            </a:pathLst>
          </a:custGeom>
          <a:noFill/>
          <a:ln w="635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  <a:cs typeface="+mn-cs"/>
            </a:endParaRPr>
          </a:p>
        </p:txBody>
      </p:sp>
      <p:sp>
        <p:nvSpPr>
          <p:cNvPr id="30" name="_color1"/>
          <p:cNvSpPr>
            <a:spLocks/>
          </p:cNvSpPr>
          <p:nvPr/>
        </p:nvSpPr>
        <p:spPr bwMode="gray">
          <a:xfrm>
            <a:off x="4581962" y="3670103"/>
            <a:ext cx="954955" cy="644024"/>
          </a:xfrm>
          <a:custGeom>
            <a:avLst/>
            <a:gdLst/>
            <a:ahLst/>
            <a:cxnLst>
              <a:cxn ang="0">
                <a:pos x="369" y="171"/>
              </a:cxn>
              <a:cxn ang="0">
                <a:pos x="68" y="0"/>
              </a:cxn>
              <a:cxn ang="0">
                <a:pos x="26" y="4"/>
              </a:cxn>
              <a:cxn ang="0">
                <a:pos x="0" y="39"/>
              </a:cxn>
              <a:cxn ang="0">
                <a:pos x="368" y="249"/>
              </a:cxn>
              <a:cxn ang="0">
                <a:pos x="351" y="211"/>
              </a:cxn>
              <a:cxn ang="0">
                <a:pos x="369" y="171"/>
              </a:cxn>
            </a:cxnLst>
            <a:rect l="0" t="0" r="r" b="b"/>
            <a:pathLst>
              <a:path w="369" h="249">
                <a:moveTo>
                  <a:pt x="369" y="171"/>
                </a:moveTo>
                <a:cubicBezTo>
                  <a:pt x="242" y="167"/>
                  <a:pt x="132" y="100"/>
                  <a:pt x="68" y="0"/>
                </a:cubicBezTo>
                <a:cubicBezTo>
                  <a:pt x="26" y="4"/>
                  <a:pt x="26" y="4"/>
                  <a:pt x="26" y="4"/>
                </a:cubicBezTo>
                <a:cubicBezTo>
                  <a:pt x="0" y="39"/>
                  <a:pt x="0" y="39"/>
                  <a:pt x="0" y="39"/>
                </a:cubicBezTo>
                <a:cubicBezTo>
                  <a:pt x="78" y="162"/>
                  <a:pt x="213" y="245"/>
                  <a:pt x="368" y="249"/>
                </a:cubicBezTo>
                <a:cubicBezTo>
                  <a:pt x="351" y="211"/>
                  <a:pt x="351" y="211"/>
                  <a:pt x="351" y="211"/>
                </a:cubicBezTo>
                <a:lnTo>
                  <a:pt x="369" y="171"/>
                </a:lnTo>
                <a:close/>
              </a:path>
            </a:pathLst>
          </a:custGeom>
          <a:noFill/>
          <a:ln w="635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  <a:cs typeface="+mn-cs"/>
            </a:endParaRPr>
          </a:p>
        </p:txBody>
      </p:sp>
      <p:sp>
        <p:nvSpPr>
          <p:cNvPr id="31" name="_color1"/>
          <p:cNvSpPr>
            <a:spLocks/>
          </p:cNvSpPr>
          <p:nvPr/>
        </p:nvSpPr>
        <p:spPr bwMode="gray">
          <a:xfrm>
            <a:off x="5580477" y="3662438"/>
            <a:ext cx="993285" cy="651691"/>
          </a:xfrm>
          <a:custGeom>
            <a:avLst/>
            <a:gdLst/>
            <a:ahLst/>
            <a:cxnLst>
              <a:cxn ang="0">
                <a:pos x="316" y="0"/>
              </a:cxn>
              <a:cxn ang="0">
                <a:pos x="18" y="174"/>
              </a:cxn>
              <a:cxn ang="0">
                <a:pos x="0" y="214"/>
              </a:cxn>
              <a:cxn ang="0">
                <a:pos x="18" y="252"/>
              </a:cxn>
              <a:cxn ang="0">
                <a:pos x="384" y="39"/>
              </a:cxn>
              <a:cxn ang="0">
                <a:pos x="342" y="36"/>
              </a:cxn>
              <a:cxn ang="0">
                <a:pos x="316" y="0"/>
              </a:cxn>
            </a:cxnLst>
            <a:rect l="0" t="0" r="r" b="b"/>
            <a:pathLst>
              <a:path w="384" h="252">
                <a:moveTo>
                  <a:pt x="316" y="0"/>
                </a:moveTo>
                <a:cubicBezTo>
                  <a:pt x="254" y="101"/>
                  <a:pt x="144" y="169"/>
                  <a:pt x="18" y="174"/>
                </a:cubicBezTo>
                <a:cubicBezTo>
                  <a:pt x="0" y="214"/>
                  <a:pt x="0" y="214"/>
                  <a:pt x="0" y="214"/>
                </a:cubicBezTo>
                <a:cubicBezTo>
                  <a:pt x="18" y="252"/>
                  <a:pt x="18" y="252"/>
                  <a:pt x="18" y="252"/>
                </a:cubicBezTo>
                <a:cubicBezTo>
                  <a:pt x="173" y="247"/>
                  <a:pt x="307" y="163"/>
                  <a:pt x="384" y="39"/>
                </a:cubicBezTo>
                <a:cubicBezTo>
                  <a:pt x="342" y="36"/>
                  <a:pt x="342" y="36"/>
                  <a:pt x="342" y="36"/>
                </a:cubicBezTo>
                <a:lnTo>
                  <a:pt x="316" y="0"/>
                </a:lnTo>
                <a:close/>
              </a:path>
            </a:pathLst>
          </a:custGeom>
          <a:noFill/>
          <a:ln w="635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  <a:cs typeface="+mn-cs"/>
            </a:endParaRPr>
          </a:p>
        </p:txBody>
      </p:sp>
      <p:sp>
        <p:nvSpPr>
          <p:cNvPr id="32" name="_color1"/>
          <p:cNvSpPr>
            <a:spLocks/>
          </p:cNvSpPr>
          <p:nvPr/>
        </p:nvSpPr>
        <p:spPr bwMode="gray">
          <a:xfrm>
            <a:off x="6444461" y="2586111"/>
            <a:ext cx="315398" cy="1096375"/>
          </a:xfrm>
          <a:custGeom>
            <a:avLst/>
            <a:gdLst/>
            <a:ahLst/>
            <a:cxnLst>
              <a:cxn ang="0">
                <a:pos x="69" y="424"/>
              </a:cxn>
              <a:cxn ang="0">
                <a:pos x="122" y="212"/>
              </a:cxn>
              <a:cxn ang="0">
                <a:pos x="68" y="0"/>
              </a:cxn>
              <a:cxn ang="0">
                <a:pos x="43" y="34"/>
              </a:cxn>
              <a:cxn ang="0">
                <a:pos x="0" y="38"/>
              </a:cxn>
              <a:cxn ang="0">
                <a:pos x="44" y="212"/>
              </a:cxn>
              <a:cxn ang="0">
                <a:pos x="2" y="384"/>
              </a:cxn>
              <a:cxn ang="0">
                <a:pos x="27" y="420"/>
              </a:cxn>
              <a:cxn ang="0">
                <a:pos x="69" y="424"/>
              </a:cxn>
            </a:cxnLst>
            <a:rect l="0" t="0" r="r" b="b"/>
            <a:pathLst>
              <a:path w="122" h="424">
                <a:moveTo>
                  <a:pt x="69" y="424"/>
                </a:moveTo>
                <a:cubicBezTo>
                  <a:pt x="103" y="361"/>
                  <a:pt x="122" y="289"/>
                  <a:pt x="122" y="212"/>
                </a:cubicBezTo>
                <a:cubicBezTo>
                  <a:pt x="122" y="135"/>
                  <a:pt x="102" y="63"/>
                  <a:pt x="68" y="0"/>
                </a:cubicBezTo>
                <a:cubicBezTo>
                  <a:pt x="43" y="34"/>
                  <a:pt x="43" y="34"/>
                  <a:pt x="43" y="34"/>
                </a:cubicBezTo>
                <a:cubicBezTo>
                  <a:pt x="0" y="38"/>
                  <a:pt x="0" y="38"/>
                  <a:pt x="0" y="38"/>
                </a:cubicBezTo>
                <a:cubicBezTo>
                  <a:pt x="28" y="90"/>
                  <a:pt x="44" y="149"/>
                  <a:pt x="44" y="212"/>
                </a:cubicBezTo>
                <a:cubicBezTo>
                  <a:pt x="44" y="274"/>
                  <a:pt x="29" y="333"/>
                  <a:pt x="2" y="384"/>
                </a:cubicBezTo>
                <a:cubicBezTo>
                  <a:pt x="27" y="420"/>
                  <a:pt x="27" y="420"/>
                  <a:pt x="27" y="420"/>
                </a:cubicBezTo>
                <a:lnTo>
                  <a:pt x="69" y="424"/>
                </a:lnTo>
                <a:close/>
              </a:path>
            </a:pathLst>
          </a:custGeom>
          <a:noFill/>
          <a:ln w="635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  <a:cs typeface="+mn-cs"/>
            </a:endParaRPr>
          </a:p>
        </p:txBody>
      </p:sp>
      <p:sp>
        <p:nvSpPr>
          <p:cNvPr id="33" name="_color1"/>
          <p:cNvSpPr>
            <a:spLocks/>
          </p:cNvSpPr>
          <p:nvPr/>
        </p:nvSpPr>
        <p:spPr bwMode="gray">
          <a:xfrm>
            <a:off x="4271693" y="2591057"/>
            <a:ext cx="423816" cy="1097469"/>
          </a:xfrm>
          <a:custGeom>
            <a:avLst/>
            <a:gdLst/>
            <a:ahLst/>
            <a:cxnLst>
              <a:cxn ang="0">
                <a:pos x="164" y="385"/>
              </a:cxn>
              <a:cxn ang="0">
                <a:pos x="120" y="210"/>
              </a:cxn>
              <a:cxn ang="0">
                <a:pos x="81" y="28"/>
              </a:cxn>
              <a:cxn ang="0">
                <a:pos x="67" y="0"/>
              </a:cxn>
              <a:cxn ang="0">
                <a:pos x="26" y="3"/>
              </a:cxn>
              <a:cxn ang="0">
                <a:pos x="0" y="40"/>
              </a:cxn>
              <a:cxn ang="0">
                <a:pos x="42" y="210"/>
              </a:cxn>
              <a:cxn ang="0">
                <a:pos x="81" y="393"/>
              </a:cxn>
              <a:cxn ang="0">
                <a:pos x="96" y="424"/>
              </a:cxn>
              <a:cxn ang="0">
                <a:pos x="122" y="389"/>
              </a:cxn>
              <a:cxn ang="0">
                <a:pos x="164" y="385"/>
              </a:cxn>
            </a:cxnLst>
            <a:rect l="0" t="0" r="r" b="b"/>
            <a:pathLst>
              <a:path w="164" h="424">
                <a:moveTo>
                  <a:pt x="164" y="385"/>
                </a:moveTo>
                <a:cubicBezTo>
                  <a:pt x="136" y="333"/>
                  <a:pt x="120" y="274"/>
                  <a:pt x="120" y="210"/>
                </a:cubicBezTo>
                <a:cubicBezTo>
                  <a:pt x="120" y="145"/>
                  <a:pt x="106" y="83"/>
                  <a:pt x="81" y="28"/>
                </a:cubicBezTo>
                <a:cubicBezTo>
                  <a:pt x="77" y="18"/>
                  <a:pt x="72" y="9"/>
                  <a:pt x="67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0" y="40"/>
                  <a:pt x="0" y="40"/>
                  <a:pt x="0" y="40"/>
                </a:cubicBezTo>
                <a:cubicBezTo>
                  <a:pt x="27" y="91"/>
                  <a:pt x="42" y="149"/>
                  <a:pt x="42" y="210"/>
                </a:cubicBezTo>
                <a:cubicBezTo>
                  <a:pt x="42" y="275"/>
                  <a:pt x="56" y="337"/>
                  <a:pt x="81" y="393"/>
                </a:cubicBezTo>
                <a:cubicBezTo>
                  <a:pt x="86" y="404"/>
                  <a:pt x="91" y="414"/>
                  <a:pt x="96" y="424"/>
                </a:cubicBezTo>
                <a:cubicBezTo>
                  <a:pt x="122" y="389"/>
                  <a:pt x="122" y="389"/>
                  <a:pt x="122" y="389"/>
                </a:cubicBezTo>
                <a:lnTo>
                  <a:pt x="164" y="385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>
                <a:lumMod val="95000"/>
              </a:sys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38" tIns="45719" rIns="91438" bIns="45719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6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itchFamily="34" charset="-122"/>
              <a:ea typeface="宋体"/>
            </a:endParaRPr>
          </a:p>
        </p:txBody>
      </p:sp>
      <p:sp>
        <p:nvSpPr>
          <p:cNvPr id="34" name="TextBox 64"/>
          <p:cNvSpPr txBox="1"/>
          <p:nvPr/>
        </p:nvSpPr>
        <p:spPr>
          <a:xfrm>
            <a:off x="2237437" y="2894885"/>
            <a:ext cx="1977662" cy="553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 defTabSz="68567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b="1" dirty="0">
                <a:solidFill>
                  <a:prstClr val="white"/>
                </a:solidFill>
                <a:latin typeface="微软雅黑" pitchFamily="34" charset="-122"/>
                <a:ea typeface="宋体"/>
              </a:rPr>
              <a:t>关键字</a:t>
            </a:r>
          </a:p>
        </p:txBody>
      </p:sp>
      <p:sp>
        <p:nvSpPr>
          <p:cNvPr id="35" name="TextBox 65"/>
          <p:cNvSpPr txBox="1"/>
          <p:nvPr/>
        </p:nvSpPr>
        <p:spPr>
          <a:xfrm>
            <a:off x="4554497" y="2850578"/>
            <a:ext cx="1978812" cy="55399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 defTabSz="68567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b="1" dirty="0">
                <a:solidFill>
                  <a:prstClr val="white"/>
                </a:solidFill>
                <a:latin typeface="微软雅黑" pitchFamily="34" charset="-122"/>
                <a:ea typeface="宋体"/>
              </a:rPr>
              <a:t>关键字</a:t>
            </a:r>
          </a:p>
        </p:txBody>
      </p:sp>
      <p:sp>
        <p:nvSpPr>
          <p:cNvPr id="36" name="Text Box 40"/>
          <p:cNvSpPr txBox="1">
            <a:spLocks noChangeArrowheads="1"/>
          </p:cNvSpPr>
          <p:nvPr/>
        </p:nvSpPr>
        <p:spPr bwMode="gray">
          <a:xfrm>
            <a:off x="726250" y="4533047"/>
            <a:ext cx="2748268" cy="48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8" tIns="45719" rIns="91438" bIns="45719">
            <a:spAutoFit/>
          </a:bodyPr>
          <a:lstStyle/>
          <a:p>
            <a:pPr defTabSz="68567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prstClr val="white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单击此处输入文字单击此处输入文字</a:t>
            </a:r>
          </a:p>
          <a:p>
            <a:pPr defTabSz="68567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prstClr val="white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单击此处输入文字单击此处输入文字</a:t>
            </a:r>
          </a:p>
        </p:txBody>
      </p:sp>
      <p:sp>
        <p:nvSpPr>
          <p:cNvPr id="37" name="Rectangle 11"/>
          <p:cNvSpPr>
            <a:spLocks noChangeArrowheads="1"/>
          </p:cNvSpPr>
          <p:nvPr/>
        </p:nvSpPr>
        <p:spPr bwMode="gray">
          <a:xfrm>
            <a:off x="800270" y="4169360"/>
            <a:ext cx="2268175" cy="325506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defTabSz="68567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</a:p>
        </p:txBody>
      </p:sp>
      <p:sp>
        <p:nvSpPr>
          <p:cNvPr id="38" name="Text Box 40"/>
          <p:cNvSpPr txBox="1">
            <a:spLocks noChangeArrowheads="1"/>
          </p:cNvSpPr>
          <p:nvPr/>
        </p:nvSpPr>
        <p:spPr bwMode="gray">
          <a:xfrm>
            <a:off x="5658805" y="1454789"/>
            <a:ext cx="2729619" cy="48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8" tIns="45719" rIns="91438" bIns="45719">
            <a:spAutoFit/>
          </a:bodyPr>
          <a:lstStyle/>
          <a:p>
            <a:pPr algn="r" defTabSz="68567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prstClr val="white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单击此处输入文字单击此处输入文字</a:t>
            </a:r>
          </a:p>
          <a:p>
            <a:pPr algn="r" defTabSz="68567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prstClr val="white"/>
                </a:solidFill>
                <a:latin typeface="微软雅黑" pitchFamily="34" charset="-122"/>
                <a:ea typeface="微软雅黑" panose="020B0503020204020204" pitchFamily="34" charset="-122"/>
              </a:rPr>
              <a:t>单击此处输入文字单击此处输入文字</a:t>
            </a:r>
          </a:p>
        </p:txBody>
      </p:sp>
      <p:sp>
        <p:nvSpPr>
          <p:cNvPr id="39" name="Rectangle 11"/>
          <p:cNvSpPr>
            <a:spLocks noChangeArrowheads="1"/>
          </p:cNvSpPr>
          <p:nvPr/>
        </p:nvSpPr>
        <p:spPr bwMode="gray">
          <a:xfrm>
            <a:off x="6012470" y="1906556"/>
            <a:ext cx="2268175" cy="325506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algn="r" defTabSz="68567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输入小标题</a:t>
            </a: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0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35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5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1396968" y="2120672"/>
            <a:ext cx="1350150" cy="1350150"/>
          </a:xfrm>
          <a:prstGeom prst="ellipse">
            <a:avLst/>
          </a:prstGeom>
          <a:noFill/>
          <a:ln w="31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Pro 35 Th" pitchFamily="34" charset="0"/>
                <a:ea typeface="宋体"/>
                <a:cs typeface="+mn-cs"/>
              </a:rPr>
              <a:t>75%</a:t>
            </a:r>
            <a:endParaRPr kumimoji="0" lang="zh-CN" altLang="en-US" sz="27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NeueLT Pro 35 Th" pitchFamily="34" charset="0"/>
              <a:ea typeface="宋体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215170" y="2120672"/>
            <a:ext cx="1350150" cy="1350150"/>
          </a:xfrm>
          <a:prstGeom prst="ellipse">
            <a:avLst/>
          </a:prstGeom>
          <a:noFill/>
          <a:ln w="31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Pro 35 Th" pitchFamily="34" charset="0"/>
                <a:ea typeface="宋体"/>
                <a:cs typeface="+mn-cs"/>
              </a:rPr>
              <a:t>50%</a:t>
            </a:r>
            <a:endParaRPr kumimoji="0" lang="zh-CN" alt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NeueLT Pro 35 Th" pitchFamily="34" charset="0"/>
              <a:ea typeface="宋体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033372" y="2120672"/>
            <a:ext cx="1350150" cy="1350150"/>
          </a:xfrm>
          <a:prstGeom prst="ellipse">
            <a:avLst/>
          </a:prstGeom>
          <a:noFill/>
          <a:ln w="31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Pro 35 Th" pitchFamily="34" charset="0"/>
                <a:ea typeface="宋体"/>
                <a:cs typeface="+mn-cs"/>
              </a:rPr>
              <a:t>25%</a:t>
            </a:r>
            <a:endParaRPr kumimoji="0" lang="zh-CN" alt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NeueLT Pro 35 Th" pitchFamily="34" charset="0"/>
              <a:ea typeface="宋体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851574" y="2120672"/>
            <a:ext cx="1350150" cy="1350150"/>
          </a:xfrm>
          <a:prstGeom prst="ellipse">
            <a:avLst/>
          </a:prstGeom>
          <a:noFill/>
          <a:ln w="317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NeueLT Pro 35 Th" pitchFamily="34" charset="0"/>
                <a:ea typeface="宋体"/>
                <a:cs typeface="+mn-cs"/>
              </a:rPr>
              <a:t>10%</a:t>
            </a:r>
            <a:endParaRPr kumimoji="0" lang="zh-CN" altLang="en-US" sz="2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NeueLT Pro 35 Th" pitchFamily="34" charset="0"/>
              <a:ea typeface="宋体"/>
              <a:cs typeface="+mn-cs"/>
            </a:endParaRPr>
          </a:p>
        </p:txBody>
      </p:sp>
      <p:sp>
        <p:nvSpPr>
          <p:cNvPr id="18" name="椭圆 85"/>
          <p:cNvSpPr/>
          <p:nvPr/>
        </p:nvSpPr>
        <p:spPr>
          <a:xfrm>
            <a:off x="1396968" y="2119835"/>
            <a:ext cx="1350150" cy="1350150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0200" h="1800200">
                <a:moveTo>
                  <a:pt x="900100" y="0"/>
                </a:moveTo>
                <a:cubicBezTo>
                  <a:pt x="1397212" y="0"/>
                  <a:pt x="1800200" y="402988"/>
                  <a:pt x="1800200" y="900100"/>
                </a:cubicBezTo>
                <a:cubicBezTo>
                  <a:pt x="1800200" y="1397212"/>
                  <a:pt x="1397212" y="1800200"/>
                  <a:pt x="900100" y="1800200"/>
                </a:cubicBezTo>
                <a:cubicBezTo>
                  <a:pt x="402988" y="1800200"/>
                  <a:pt x="0" y="1397212"/>
                  <a:pt x="0" y="900100"/>
                </a:cubicBezTo>
              </a:path>
            </a:pathLst>
          </a:custGeom>
          <a:noFill/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19" name="椭圆 85"/>
          <p:cNvSpPr/>
          <p:nvPr/>
        </p:nvSpPr>
        <p:spPr>
          <a:xfrm>
            <a:off x="3890245" y="2119835"/>
            <a:ext cx="675075" cy="1350150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0" fmla="*/ 0 w 900100"/>
              <a:gd name="connsiteY0" fmla="*/ 0 h 1800200"/>
              <a:gd name="connsiteX1" fmla="*/ 900100 w 900100"/>
              <a:gd name="connsiteY1" fmla="*/ 900100 h 1800200"/>
              <a:gd name="connsiteX2" fmla="*/ 0 w 900100"/>
              <a:gd name="connsiteY2" fmla="*/ 1800200 h 18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0100" h="1800200">
                <a:moveTo>
                  <a:pt x="0" y="0"/>
                </a:moveTo>
                <a:cubicBezTo>
                  <a:pt x="497112" y="0"/>
                  <a:pt x="900100" y="402988"/>
                  <a:pt x="900100" y="900100"/>
                </a:cubicBezTo>
                <a:cubicBezTo>
                  <a:pt x="900100" y="1397212"/>
                  <a:pt x="497112" y="1800200"/>
                  <a:pt x="0" y="1800200"/>
                </a:cubicBezTo>
              </a:path>
            </a:pathLst>
          </a:custGeom>
          <a:noFill/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0" name="椭圆 85"/>
          <p:cNvSpPr/>
          <p:nvPr/>
        </p:nvSpPr>
        <p:spPr>
          <a:xfrm>
            <a:off x="5708447" y="2119835"/>
            <a:ext cx="675075" cy="675075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0" fmla="*/ 0 w 900100"/>
              <a:gd name="connsiteY0" fmla="*/ 0 h 1800200"/>
              <a:gd name="connsiteX1" fmla="*/ 900100 w 900100"/>
              <a:gd name="connsiteY1" fmla="*/ 900100 h 1800200"/>
              <a:gd name="connsiteX2" fmla="*/ 0 w 900100"/>
              <a:gd name="connsiteY2" fmla="*/ 1800200 h 1800200"/>
              <a:gd name="connsiteX0" fmla="*/ 0 w 900100"/>
              <a:gd name="connsiteY0" fmla="*/ 0 h 900100"/>
              <a:gd name="connsiteX1" fmla="*/ 900100 w 900100"/>
              <a:gd name="connsiteY1" fmla="*/ 900100 h 9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0100" h="900100">
                <a:moveTo>
                  <a:pt x="0" y="0"/>
                </a:moveTo>
                <a:cubicBezTo>
                  <a:pt x="497112" y="0"/>
                  <a:pt x="900100" y="402988"/>
                  <a:pt x="900100" y="900100"/>
                </a:cubicBezTo>
              </a:path>
            </a:pathLst>
          </a:custGeom>
          <a:noFill/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1" name="椭圆 85"/>
          <p:cNvSpPr/>
          <p:nvPr/>
        </p:nvSpPr>
        <p:spPr>
          <a:xfrm>
            <a:off x="7526649" y="2119522"/>
            <a:ext cx="312959" cy="76290"/>
          </a:xfrm>
          <a:custGeom>
            <a:avLst/>
            <a:gdLst>
              <a:gd name="connsiteX0" fmla="*/ 0 w 1800200"/>
              <a:gd name="connsiteY0" fmla="*/ 900100 h 1800200"/>
              <a:gd name="connsiteX1" fmla="*/ 900100 w 1800200"/>
              <a:gd name="connsiteY1" fmla="*/ 0 h 1800200"/>
              <a:gd name="connsiteX2" fmla="*/ 1800200 w 1800200"/>
              <a:gd name="connsiteY2" fmla="*/ 900100 h 1800200"/>
              <a:gd name="connsiteX3" fmla="*/ 900100 w 1800200"/>
              <a:gd name="connsiteY3" fmla="*/ 1800200 h 1800200"/>
              <a:gd name="connsiteX4" fmla="*/ 0 w 1800200"/>
              <a:gd name="connsiteY4" fmla="*/ 90010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4" fmla="*/ 991540 w 1800200"/>
              <a:gd name="connsiteY4" fmla="*/ 91440 h 1800200"/>
              <a:gd name="connsiteX0" fmla="*/ 900100 w 1800200"/>
              <a:gd name="connsiteY0" fmla="*/ 0 h 1800200"/>
              <a:gd name="connsiteX1" fmla="*/ 1800200 w 1800200"/>
              <a:gd name="connsiteY1" fmla="*/ 900100 h 1800200"/>
              <a:gd name="connsiteX2" fmla="*/ 900100 w 1800200"/>
              <a:gd name="connsiteY2" fmla="*/ 1800200 h 1800200"/>
              <a:gd name="connsiteX3" fmla="*/ 0 w 1800200"/>
              <a:gd name="connsiteY3" fmla="*/ 900100 h 1800200"/>
              <a:gd name="connsiteX0" fmla="*/ 0 w 900100"/>
              <a:gd name="connsiteY0" fmla="*/ 0 h 1800200"/>
              <a:gd name="connsiteX1" fmla="*/ 900100 w 900100"/>
              <a:gd name="connsiteY1" fmla="*/ 900100 h 1800200"/>
              <a:gd name="connsiteX2" fmla="*/ 0 w 900100"/>
              <a:gd name="connsiteY2" fmla="*/ 1800200 h 1800200"/>
              <a:gd name="connsiteX0" fmla="*/ 0 w 900100"/>
              <a:gd name="connsiteY0" fmla="*/ 0 h 900100"/>
              <a:gd name="connsiteX1" fmla="*/ 900100 w 900100"/>
              <a:gd name="connsiteY1" fmla="*/ 900100 h 900100"/>
              <a:gd name="connsiteX0" fmla="*/ 0 w 900100"/>
              <a:gd name="connsiteY0" fmla="*/ 0 h 900100"/>
              <a:gd name="connsiteX1" fmla="*/ 417278 w 900100"/>
              <a:gd name="connsiteY1" fmla="*/ 101302 h 900100"/>
              <a:gd name="connsiteX2" fmla="*/ 900100 w 900100"/>
              <a:gd name="connsiteY2" fmla="*/ 900100 h 900100"/>
              <a:gd name="connsiteX0" fmla="*/ 0 w 900100"/>
              <a:gd name="connsiteY0" fmla="*/ 0 h 900100"/>
              <a:gd name="connsiteX1" fmla="*/ 417278 w 900100"/>
              <a:gd name="connsiteY1" fmla="*/ 101302 h 900100"/>
              <a:gd name="connsiteX2" fmla="*/ 900100 w 900100"/>
              <a:gd name="connsiteY2" fmla="*/ 900100 h 900100"/>
              <a:gd name="connsiteX0" fmla="*/ 0 w 900100"/>
              <a:gd name="connsiteY0" fmla="*/ 0 h 900100"/>
              <a:gd name="connsiteX1" fmla="*/ 417278 w 900100"/>
              <a:gd name="connsiteY1" fmla="*/ 101302 h 900100"/>
              <a:gd name="connsiteX2" fmla="*/ 900100 w 900100"/>
              <a:gd name="connsiteY2" fmla="*/ 900100 h 900100"/>
              <a:gd name="connsiteX0" fmla="*/ 0 w 900100"/>
              <a:gd name="connsiteY0" fmla="*/ 330 h 900430"/>
              <a:gd name="connsiteX1" fmla="*/ 417278 w 900100"/>
              <a:gd name="connsiteY1" fmla="*/ 101632 h 900430"/>
              <a:gd name="connsiteX2" fmla="*/ 900100 w 900100"/>
              <a:gd name="connsiteY2" fmla="*/ 900430 h 900430"/>
              <a:gd name="connsiteX0" fmla="*/ 0 w 417278"/>
              <a:gd name="connsiteY0" fmla="*/ 330 h 101632"/>
              <a:gd name="connsiteX1" fmla="*/ 417278 w 417278"/>
              <a:gd name="connsiteY1" fmla="*/ 101632 h 101632"/>
              <a:gd name="connsiteX0" fmla="*/ 0 w 417278"/>
              <a:gd name="connsiteY0" fmla="*/ 418 h 101720"/>
              <a:gd name="connsiteX1" fmla="*/ 417278 w 417278"/>
              <a:gd name="connsiteY1" fmla="*/ 101720 h 101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7278" h="101720">
                <a:moveTo>
                  <a:pt x="0" y="418"/>
                </a:moveTo>
                <a:cubicBezTo>
                  <a:pt x="158143" y="-3915"/>
                  <a:pt x="282947" y="25091"/>
                  <a:pt x="417278" y="101720"/>
                </a:cubicBezTo>
              </a:path>
            </a:pathLst>
          </a:custGeom>
          <a:noFill/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  <a:cs typeface="+mn-cs"/>
            </a:endParaRPr>
          </a:p>
        </p:txBody>
      </p:sp>
      <p:sp>
        <p:nvSpPr>
          <p:cNvPr id="22" name="TextBox 90"/>
          <p:cNvSpPr txBox="1"/>
          <p:nvPr/>
        </p:nvSpPr>
        <p:spPr>
          <a:xfrm>
            <a:off x="1130928" y="3738081"/>
            <a:ext cx="1723549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>
                <a:solidFill>
                  <a:prstClr val="white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prstClr val="white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altLang="zh-CN" sz="450">
              <a:solidFill>
                <a:prstClr val="white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prstClr val="white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prstClr val="white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  <a:endParaRPr lang="en-US" altLang="zh-CN" sz="1200">
              <a:solidFill>
                <a:prstClr val="white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</a:t>
            </a:r>
          </a:p>
        </p:txBody>
      </p:sp>
      <p:sp>
        <p:nvSpPr>
          <p:cNvPr id="23" name="TextBox 92"/>
          <p:cNvSpPr txBox="1"/>
          <p:nvPr/>
        </p:nvSpPr>
        <p:spPr>
          <a:xfrm>
            <a:off x="3028471" y="3738080"/>
            <a:ext cx="1723549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>
                <a:solidFill>
                  <a:prstClr val="white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prstClr val="white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altLang="zh-CN" sz="450">
              <a:solidFill>
                <a:prstClr val="white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prstClr val="white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prstClr val="white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</a:p>
        </p:txBody>
      </p:sp>
      <p:sp>
        <p:nvSpPr>
          <p:cNvPr id="24" name="TextBox 93"/>
          <p:cNvSpPr txBox="1"/>
          <p:nvPr/>
        </p:nvSpPr>
        <p:spPr>
          <a:xfrm>
            <a:off x="4846673" y="3738081"/>
            <a:ext cx="1723549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>
                <a:solidFill>
                  <a:prstClr val="white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prstClr val="white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altLang="zh-CN" sz="450">
              <a:solidFill>
                <a:prstClr val="white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prstClr val="white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prstClr val="white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  <a:endParaRPr lang="en-US" altLang="zh-CN" sz="1200">
              <a:solidFill>
                <a:prstClr val="white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</a:t>
            </a:r>
          </a:p>
        </p:txBody>
      </p:sp>
      <p:sp>
        <p:nvSpPr>
          <p:cNvPr id="25" name="TextBox 94"/>
          <p:cNvSpPr txBox="1"/>
          <p:nvPr/>
        </p:nvSpPr>
        <p:spPr>
          <a:xfrm>
            <a:off x="6664875" y="3738080"/>
            <a:ext cx="1723549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>
                <a:solidFill>
                  <a:prstClr val="white"/>
                </a:solidFill>
                <a:latin typeface="华文黑体" pitchFamily="2" charset="-122"/>
                <a:ea typeface="华文黑体" pitchFamily="2" charset="-122"/>
                <a:cs typeface="华文黑体" pitchFamily="2" charset="-122"/>
              </a:rPr>
              <a:t>单击添加标题</a:t>
            </a:r>
            <a:endParaRPr lang="en-US" altLang="zh-CN" sz="1500">
              <a:solidFill>
                <a:prstClr val="white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altLang="zh-CN" sz="450">
              <a:solidFill>
                <a:prstClr val="white"/>
              </a:solidFill>
              <a:latin typeface="华文黑体" pitchFamily="2" charset="-122"/>
              <a:ea typeface="华文黑体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</a:t>
            </a:r>
            <a:endParaRPr lang="en-US" altLang="zh-CN" sz="1200">
              <a:solidFill>
                <a:prstClr val="white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文本单击添加文本单击</a:t>
            </a:r>
            <a:endParaRPr lang="en-US" altLang="zh-CN" sz="1200">
              <a:solidFill>
                <a:prstClr val="white"/>
              </a:solidFill>
              <a:latin typeface="华文细黑" pitchFamily="2" charset="-122"/>
              <a:ea typeface="华文细黑" pitchFamily="2" charset="-122"/>
              <a:cs typeface="华文黑体" pitchFamily="2" charset="-122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添加文本单击添加文本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525162" y="3244114"/>
            <a:ext cx="6237693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321750" y="2353015"/>
            <a:ext cx="457080" cy="972108"/>
            <a:chOff x="2998862" y="2348880"/>
            <a:chExt cx="609440" cy="1296144"/>
          </a:xfrm>
          <a:solidFill>
            <a:schemeClr val="bg1"/>
          </a:solidFill>
        </p:grpSpPr>
        <p:sp>
          <p:nvSpPr>
            <p:cNvPr id="4" name="椭圆 3"/>
            <p:cNvSpPr/>
            <p:nvPr/>
          </p:nvSpPr>
          <p:spPr>
            <a:xfrm>
              <a:off x="2998862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3103899" y="234888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61810" y="3163105"/>
            <a:ext cx="456758" cy="967973"/>
            <a:chOff x="3718942" y="3429000"/>
            <a:chExt cx="609010" cy="1290630"/>
          </a:xfrm>
          <a:solidFill>
            <a:schemeClr val="bg1"/>
          </a:solidFill>
        </p:grpSpPr>
        <p:sp>
          <p:nvSpPr>
            <p:cNvPr id="7" name="椭圆 6"/>
            <p:cNvSpPr/>
            <p:nvPr/>
          </p:nvSpPr>
          <p:spPr>
            <a:xfrm>
              <a:off x="3718942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" name="任意多边形 7"/>
            <p:cNvSpPr/>
            <p:nvPr/>
          </p:nvSpPr>
          <p:spPr>
            <a:xfrm flipV="1">
              <a:off x="3823549" y="367569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79912" y="2353015"/>
            <a:ext cx="468224" cy="972108"/>
            <a:chOff x="4943078" y="2348880"/>
            <a:chExt cx="624298" cy="1296144"/>
          </a:xfrm>
          <a:solidFill>
            <a:schemeClr val="bg1"/>
          </a:solidFill>
        </p:grpSpPr>
        <p:sp>
          <p:nvSpPr>
            <p:cNvPr id="10" name="椭圆 9"/>
            <p:cNvSpPr/>
            <p:nvPr/>
          </p:nvSpPr>
          <p:spPr>
            <a:xfrm>
              <a:off x="4943078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062973" y="234888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562999" y="3163105"/>
            <a:ext cx="468224" cy="967973"/>
            <a:chOff x="5987194" y="3429000"/>
            <a:chExt cx="624298" cy="1290630"/>
          </a:xfrm>
          <a:solidFill>
            <a:schemeClr val="bg1"/>
          </a:solidFill>
        </p:grpSpPr>
        <p:sp>
          <p:nvSpPr>
            <p:cNvPr id="13" name="椭圆 12"/>
            <p:cNvSpPr/>
            <p:nvPr/>
          </p:nvSpPr>
          <p:spPr>
            <a:xfrm>
              <a:off x="5987194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4" name="任意多边形 13"/>
            <p:cNvSpPr/>
            <p:nvPr/>
          </p:nvSpPr>
          <p:spPr>
            <a:xfrm flipV="1">
              <a:off x="6107089" y="367569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426206" y="3163105"/>
            <a:ext cx="468224" cy="967973"/>
            <a:chOff x="8471470" y="3429000"/>
            <a:chExt cx="624298" cy="1290630"/>
          </a:xfrm>
          <a:solidFill>
            <a:schemeClr val="bg1"/>
          </a:solidFill>
        </p:grpSpPr>
        <p:sp>
          <p:nvSpPr>
            <p:cNvPr id="16" name="椭圆 15"/>
            <p:cNvSpPr/>
            <p:nvPr/>
          </p:nvSpPr>
          <p:spPr>
            <a:xfrm>
              <a:off x="8471470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任意多边形 16"/>
            <p:cNvSpPr/>
            <p:nvPr/>
          </p:nvSpPr>
          <p:spPr>
            <a:xfrm flipV="1">
              <a:off x="8591365" y="367569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817257" y="2353015"/>
            <a:ext cx="442717" cy="972108"/>
            <a:chOff x="7659538" y="2348880"/>
            <a:chExt cx="590289" cy="1296144"/>
          </a:xfrm>
          <a:solidFill>
            <a:schemeClr val="bg1"/>
          </a:solidFill>
        </p:grpSpPr>
        <p:sp>
          <p:nvSpPr>
            <p:cNvPr id="19" name="椭圆 18"/>
            <p:cNvSpPr/>
            <p:nvPr/>
          </p:nvSpPr>
          <p:spPr>
            <a:xfrm>
              <a:off x="7659538" y="3429000"/>
              <a:ext cx="216024" cy="216024"/>
            </a:xfrm>
            <a:prstGeom prst="ellipse">
              <a:avLst/>
            </a:prstGeom>
            <a:grpFill/>
            <a:ln w="762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7745424" y="2348880"/>
              <a:ext cx="504403" cy="1043940"/>
            </a:xfrm>
            <a:custGeom>
              <a:avLst/>
              <a:gdLst>
                <a:gd name="connsiteX0" fmla="*/ 36741 w 535207"/>
                <a:gd name="connsiteY0" fmla="*/ 1158240 h 1158240"/>
                <a:gd name="connsiteX1" fmla="*/ 44361 w 535207"/>
                <a:gd name="connsiteY1" fmla="*/ 525780 h 1158240"/>
                <a:gd name="connsiteX2" fmla="*/ 478701 w 535207"/>
                <a:gd name="connsiteY2" fmla="*/ 449580 h 1158240"/>
                <a:gd name="connsiteX3" fmla="*/ 516801 w 535207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15927 w 511653"/>
                <a:gd name="connsiteY0" fmla="*/ 1158240 h 1158240"/>
                <a:gd name="connsiteX1" fmla="*/ 74347 w 511653"/>
                <a:gd name="connsiteY1" fmla="*/ 525780 h 1158240"/>
                <a:gd name="connsiteX2" fmla="*/ 457887 w 511653"/>
                <a:gd name="connsiteY2" fmla="*/ 449580 h 1158240"/>
                <a:gd name="connsiteX3" fmla="*/ 495987 w 511653"/>
                <a:gd name="connsiteY3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796 w 496522"/>
                <a:gd name="connsiteY0" fmla="*/ 1158240 h 1158240"/>
                <a:gd name="connsiteX1" fmla="*/ 5876 w 496522"/>
                <a:gd name="connsiteY1" fmla="*/ 661670 h 1158240"/>
                <a:gd name="connsiteX2" fmla="*/ 59216 w 496522"/>
                <a:gd name="connsiteY2" fmla="*/ 525780 h 1158240"/>
                <a:gd name="connsiteX3" fmla="*/ 442756 w 496522"/>
                <a:gd name="connsiteY3" fmla="*/ 449580 h 1158240"/>
                <a:gd name="connsiteX4" fmla="*/ 480856 w 496522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4327 w 497573"/>
                <a:gd name="connsiteY0" fmla="*/ 1158240 h 1158240"/>
                <a:gd name="connsiteX1" fmla="*/ 9407 w 497573"/>
                <a:gd name="connsiteY1" fmla="*/ 661670 h 1158240"/>
                <a:gd name="connsiteX2" fmla="*/ 113547 w 497573"/>
                <a:gd name="connsiteY2" fmla="*/ 525780 h 1158240"/>
                <a:gd name="connsiteX3" fmla="*/ 446287 w 497573"/>
                <a:gd name="connsiteY3" fmla="*/ 449580 h 1158240"/>
                <a:gd name="connsiteX4" fmla="*/ 484387 w 497573"/>
                <a:gd name="connsiteY4" fmla="*/ 0 h 1158240"/>
                <a:gd name="connsiteX0" fmla="*/ 1638 w 494884"/>
                <a:gd name="connsiteY0" fmla="*/ 1158240 h 1158240"/>
                <a:gd name="connsiteX1" fmla="*/ 6718 w 494884"/>
                <a:gd name="connsiteY1" fmla="*/ 661670 h 1158240"/>
                <a:gd name="connsiteX2" fmla="*/ 110858 w 494884"/>
                <a:gd name="connsiteY2" fmla="*/ 525780 h 1158240"/>
                <a:gd name="connsiteX3" fmla="*/ 443598 w 494884"/>
                <a:gd name="connsiteY3" fmla="*/ 449580 h 1158240"/>
                <a:gd name="connsiteX4" fmla="*/ 481698 w 494884"/>
                <a:gd name="connsiteY4" fmla="*/ 0 h 1158240"/>
                <a:gd name="connsiteX0" fmla="*/ 17011 w 510257"/>
                <a:gd name="connsiteY0" fmla="*/ 1158240 h 1158240"/>
                <a:gd name="connsiteX1" fmla="*/ 3041 w 510257"/>
                <a:gd name="connsiteY1" fmla="*/ 675957 h 1158240"/>
                <a:gd name="connsiteX2" fmla="*/ 126231 w 510257"/>
                <a:gd name="connsiteY2" fmla="*/ 525780 h 1158240"/>
                <a:gd name="connsiteX3" fmla="*/ 458971 w 510257"/>
                <a:gd name="connsiteY3" fmla="*/ 449580 h 1158240"/>
                <a:gd name="connsiteX4" fmla="*/ 497071 w 510257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386 w 508632"/>
                <a:gd name="connsiteY0" fmla="*/ 1158240 h 1158240"/>
                <a:gd name="connsiteX1" fmla="*/ 1416 w 508632"/>
                <a:gd name="connsiteY1" fmla="*/ 675957 h 1158240"/>
                <a:gd name="connsiteX2" fmla="*/ 124606 w 508632"/>
                <a:gd name="connsiteY2" fmla="*/ 525780 h 1158240"/>
                <a:gd name="connsiteX3" fmla="*/ 457346 w 508632"/>
                <a:gd name="connsiteY3" fmla="*/ 449580 h 1158240"/>
                <a:gd name="connsiteX4" fmla="*/ 495446 w 508632"/>
                <a:gd name="connsiteY4" fmla="*/ 0 h 1158240"/>
                <a:gd name="connsiteX0" fmla="*/ 15664 w 513673"/>
                <a:gd name="connsiteY0" fmla="*/ 1158240 h 1158240"/>
                <a:gd name="connsiteX1" fmla="*/ 6457 w 513673"/>
                <a:gd name="connsiteY1" fmla="*/ 675957 h 1158240"/>
                <a:gd name="connsiteX2" fmla="*/ 129647 w 513673"/>
                <a:gd name="connsiteY2" fmla="*/ 525780 h 1158240"/>
                <a:gd name="connsiteX3" fmla="*/ 462387 w 513673"/>
                <a:gd name="connsiteY3" fmla="*/ 449580 h 1158240"/>
                <a:gd name="connsiteX4" fmla="*/ 500487 w 513673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7239 w 515248"/>
                <a:gd name="connsiteY0" fmla="*/ 1158240 h 1158240"/>
                <a:gd name="connsiteX1" fmla="*/ 8032 w 515248"/>
                <a:gd name="connsiteY1" fmla="*/ 675957 h 1158240"/>
                <a:gd name="connsiteX2" fmla="*/ 131222 w 515248"/>
                <a:gd name="connsiteY2" fmla="*/ 525780 h 1158240"/>
                <a:gd name="connsiteX3" fmla="*/ 463962 w 515248"/>
                <a:gd name="connsiteY3" fmla="*/ 449580 h 1158240"/>
                <a:gd name="connsiteX4" fmla="*/ 502062 w 515248"/>
                <a:gd name="connsiteY4" fmla="*/ 0 h 1158240"/>
                <a:gd name="connsiteX0" fmla="*/ 10978 w 508987"/>
                <a:gd name="connsiteY0" fmla="*/ 1158240 h 1158240"/>
                <a:gd name="connsiteX1" fmla="*/ 1771 w 508987"/>
                <a:gd name="connsiteY1" fmla="*/ 675957 h 1158240"/>
                <a:gd name="connsiteX2" fmla="*/ 124961 w 508987"/>
                <a:gd name="connsiteY2" fmla="*/ 525780 h 1158240"/>
                <a:gd name="connsiteX3" fmla="*/ 457701 w 508987"/>
                <a:gd name="connsiteY3" fmla="*/ 449580 h 1158240"/>
                <a:gd name="connsiteX4" fmla="*/ 495801 w 508987"/>
                <a:gd name="connsiteY4" fmla="*/ 0 h 1158240"/>
                <a:gd name="connsiteX0" fmla="*/ 3620 w 501629"/>
                <a:gd name="connsiteY0" fmla="*/ 1158240 h 1158240"/>
                <a:gd name="connsiteX1" fmla="*/ 8700 w 501629"/>
                <a:gd name="connsiteY1" fmla="*/ 675957 h 1158240"/>
                <a:gd name="connsiteX2" fmla="*/ 117603 w 501629"/>
                <a:gd name="connsiteY2" fmla="*/ 525780 h 1158240"/>
                <a:gd name="connsiteX3" fmla="*/ 450343 w 501629"/>
                <a:gd name="connsiteY3" fmla="*/ 449580 h 1158240"/>
                <a:gd name="connsiteX4" fmla="*/ 488443 w 501629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05424"/>
                <a:gd name="connsiteY0" fmla="*/ 1158240 h 1158240"/>
                <a:gd name="connsiteX1" fmla="*/ 2970 w 505424"/>
                <a:gd name="connsiteY1" fmla="*/ 680719 h 1158240"/>
                <a:gd name="connsiteX2" fmla="*/ 121398 w 505424"/>
                <a:gd name="connsiteY2" fmla="*/ 525780 h 1158240"/>
                <a:gd name="connsiteX3" fmla="*/ 454138 w 505424"/>
                <a:gd name="connsiteY3" fmla="*/ 449580 h 1158240"/>
                <a:gd name="connsiteX4" fmla="*/ 492238 w 505424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87680 h 1158240"/>
                <a:gd name="connsiteX4" fmla="*/ 492238 w 518817"/>
                <a:gd name="connsiteY4" fmla="*/ 0 h 1158240"/>
                <a:gd name="connsiteX0" fmla="*/ 7415 w 518817"/>
                <a:gd name="connsiteY0" fmla="*/ 1158240 h 1158240"/>
                <a:gd name="connsiteX1" fmla="*/ 2970 w 518817"/>
                <a:gd name="connsiteY1" fmla="*/ 680719 h 1158240"/>
                <a:gd name="connsiteX2" fmla="*/ 121398 w 518817"/>
                <a:gd name="connsiteY2" fmla="*/ 525780 h 1158240"/>
                <a:gd name="connsiteX3" fmla="*/ 482713 w 518817"/>
                <a:gd name="connsiteY3" fmla="*/ 473392 h 1158240"/>
                <a:gd name="connsiteX4" fmla="*/ 492238 w 518817"/>
                <a:gd name="connsiteY4" fmla="*/ 0 h 1158240"/>
                <a:gd name="connsiteX0" fmla="*/ 7415 w 513005"/>
                <a:gd name="connsiteY0" fmla="*/ 1158240 h 1158240"/>
                <a:gd name="connsiteX1" fmla="*/ 2970 w 513005"/>
                <a:gd name="connsiteY1" fmla="*/ 680719 h 1158240"/>
                <a:gd name="connsiteX2" fmla="*/ 121398 w 513005"/>
                <a:gd name="connsiteY2" fmla="*/ 525780 h 1158240"/>
                <a:gd name="connsiteX3" fmla="*/ 482713 w 513005"/>
                <a:gd name="connsiteY3" fmla="*/ 473392 h 1158240"/>
                <a:gd name="connsiteX4" fmla="*/ 492238 w 513005"/>
                <a:gd name="connsiteY4" fmla="*/ 0 h 1158240"/>
                <a:gd name="connsiteX0" fmla="*/ 7415 w 506000"/>
                <a:gd name="connsiteY0" fmla="*/ 1158240 h 1158240"/>
                <a:gd name="connsiteX1" fmla="*/ 2970 w 506000"/>
                <a:gd name="connsiteY1" fmla="*/ 680719 h 1158240"/>
                <a:gd name="connsiteX2" fmla="*/ 121398 w 506000"/>
                <a:gd name="connsiteY2" fmla="*/ 525780 h 1158240"/>
                <a:gd name="connsiteX3" fmla="*/ 482713 w 506000"/>
                <a:gd name="connsiteY3" fmla="*/ 473392 h 1158240"/>
                <a:gd name="connsiteX4" fmla="*/ 492238 w 506000"/>
                <a:gd name="connsiteY4" fmla="*/ 0 h 1158240"/>
                <a:gd name="connsiteX0" fmla="*/ 7415 w 517650"/>
                <a:gd name="connsiteY0" fmla="*/ 1158240 h 1158240"/>
                <a:gd name="connsiteX1" fmla="*/ 2970 w 517650"/>
                <a:gd name="connsiteY1" fmla="*/ 680719 h 1158240"/>
                <a:gd name="connsiteX2" fmla="*/ 121398 w 517650"/>
                <a:gd name="connsiteY2" fmla="*/ 525780 h 1158240"/>
                <a:gd name="connsiteX3" fmla="*/ 482713 w 517650"/>
                <a:gd name="connsiteY3" fmla="*/ 473392 h 1158240"/>
                <a:gd name="connsiteX4" fmla="*/ 504621 w 517650"/>
                <a:gd name="connsiteY4" fmla="*/ 350520 h 1158240"/>
                <a:gd name="connsiteX5" fmla="*/ 492238 w 517650"/>
                <a:gd name="connsiteY5" fmla="*/ 0 h 1158240"/>
                <a:gd name="connsiteX0" fmla="*/ 7415 w 506303"/>
                <a:gd name="connsiteY0" fmla="*/ 1158240 h 1158240"/>
                <a:gd name="connsiteX1" fmla="*/ 2970 w 506303"/>
                <a:gd name="connsiteY1" fmla="*/ 680719 h 1158240"/>
                <a:gd name="connsiteX2" fmla="*/ 121398 w 506303"/>
                <a:gd name="connsiteY2" fmla="*/ 525780 h 1158240"/>
                <a:gd name="connsiteX3" fmla="*/ 458901 w 506303"/>
                <a:gd name="connsiteY3" fmla="*/ 482917 h 1158240"/>
                <a:gd name="connsiteX4" fmla="*/ 504621 w 506303"/>
                <a:gd name="connsiteY4" fmla="*/ 350520 h 1158240"/>
                <a:gd name="connsiteX5" fmla="*/ 492238 w 506303"/>
                <a:gd name="connsiteY5" fmla="*/ 0 h 1158240"/>
                <a:gd name="connsiteX0" fmla="*/ 7415 w 504766"/>
                <a:gd name="connsiteY0" fmla="*/ 1158240 h 1158240"/>
                <a:gd name="connsiteX1" fmla="*/ 2970 w 504766"/>
                <a:gd name="connsiteY1" fmla="*/ 680719 h 1158240"/>
                <a:gd name="connsiteX2" fmla="*/ 121398 w 504766"/>
                <a:gd name="connsiteY2" fmla="*/ 525780 h 1158240"/>
                <a:gd name="connsiteX3" fmla="*/ 444613 w 504766"/>
                <a:gd name="connsiteY3" fmla="*/ 482917 h 1158240"/>
                <a:gd name="connsiteX4" fmla="*/ 504621 w 504766"/>
                <a:gd name="connsiteY4" fmla="*/ 350520 h 1158240"/>
                <a:gd name="connsiteX5" fmla="*/ 492238 w 504766"/>
                <a:gd name="connsiteY5" fmla="*/ 0 h 1158240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487680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44613 w 507328"/>
                <a:gd name="connsiteY3" fmla="*/ 516255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8548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7415 w 507328"/>
                <a:gd name="connsiteY0" fmla="*/ 1163003 h 1163003"/>
                <a:gd name="connsiteX1" fmla="*/ 2970 w 507328"/>
                <a:gd name="connsiteY1" fmla="*/ 666432 h 1163003"/>
                <a:gd name="connsiteX2" fmla="*/ 121398 w 507328"/>
                <a:gd name="connsiteY2" fmla="*/ 530543 h 1163003"/>
                <a:gd name="connsiteX3" fmla="*/ 411275 w 507328"/>
                <a:gd name="connsiteY3" fmla="*/ 511492 h 1163003"/>
                <a:gd name="connsiteX4" fmla="*/ 504621 w 507328"/>
                <a:gd name="connsiteY4" fmla="*/ 355283 h 1163003"/>
                <a:gd name="connsiteX5" fmla="*/ 506525 w 507328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11492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8539 w 504592"/>
                <a:gd name="connsiteY3" fmla="*/ 535305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4679 w 504592"/>
                <a:gd name="connsiteY0" fmla="*/ 1163003 h 1163003"/>
                <a:gd name="connsiteX1" fmla="*/ 234 w 504592"/>
                <a:gd name="connsiteY1" fmla="*/ 666432 h 1163003"/>
                <a:gd name="connsiteX2" fmla="*/ 118662 w 504592"/>
                <a:gd name="connsiteY2" fmla="*/ 530543 h 1163003"/>
                <a:gd name="connsiteX3" fmla="*/ 403777 w 504592"/>
                <a:gd name="connsiteY3" fmla="*/ 525780 h 1163003"/>
                <a:gd name="connsiteX4" fmla="*/ 501885 w 504592"/>
                <a:gd name="connsiteY4" fmla="*/ 355283 h 1163003"/>
                <a:gd name="connsiteX5" fmla="*/ 503789 w 504592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7177 w 507090"/>
                <a:gd name="connsiteY0" fmla="*/ 1163003 h 1163003"/>
                <a:gd name="connsiteX1" fmla="*/ 2732 w 507090"/>
                <a:gd name="connsiteY1" fmla="*/ 666432 h 1163003"/>
                <a:gd name="connsiteX2" fmla="*/ 121160 w 507090"/>
                <a:gd name="connsiteY2" fmla="*/ 530543 h 1163003"/>
                <a:gd name="connsiteX3" fmla="*/ 406275 w 507090"/>
                <a:gd name="connsiteY3" fmla="*/ 525780 h 1163003"/>
                <a:gd name="connsiteX4" fmla="*/ 504383 w 507090"/>
                <a:gd name="connsiteY4" fmla="*/ 355283 h 1163003"/>
                <a:gd name="connsiteX5" fmla="*/ 506287 w 507090"/>
                <a:gd name="connsiteY5" fmla="*/ 0 h 11630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3023 w 507699"/>
                <a:gd name="connsiteY0" fmla="*/ 1048703 h 1048703"/>
                <a:gd name="connsiteX1" fmla="*/ 3341 w 507699"/>
                <a:gd name="connsiteY1" fmla="*/ 666432 h 1048703"/>
                <a:gd name="connsiteX2" fmla="*/ 121769 w 507699"/>
                <a:gd name="connsiteY2" fmla="*/ 530543 h 1048703"/>
                <a:gd name="connsiteX3" fmla="*/ 406884 w 507699"/>
                <a:gd name="connsiteY3" fmla="*/ 525780 h 1048703"/>
                <a:gd name="connsiteX4" fmla="*/ 504992 w 507699"/>
                <a:gd name="connsiteY4" fmla="*/ 355283 h 1048703"/>
                <a:gd name="connsiteX5" fmla="*/ 506896 w 507699"/>
                <a:gd name="connsiteY5" fmla="*/ 0 h 1048703"/>
                <a:gd name="connsiteX0" fmla="*/ 10856 w 515532"/>
                <a:gd name="connsiteY0" fmla="*/ 1048703 h 1048703"/>
                <a:gd name="connsiteX1" fmla="*/ 11174 w 515532"/>
                <a:gd name="connsiteY1" fmla="*/ 666432 h 1048703"/>
                <a:gd name="connsiteX2" fmla="*/ 129602 w 515532"/>
                <a:gd name="connsiteY2" fmla="*/ 530543 h 1048703"/>
                <a:gd name="connsiteX3" fmla="*/ 414717 w 515532"/>
                <a:gd name="connsiteY3" fmla="*/ 525780 h 1048703"/>
                <a:gd name="connsiteX4" fmla="*/ 512825 w 515532"/>
                <a:gd name="connsiteY4" fmla="*/ 355283 h 1048703"/>
                <a:gd name="connsiteX5" fmla="*/ 514729 w 515532"/>
                <a:gd name="connsiteY5" fmla="*/ 0 h 1048703"/>
                <a:gd name="connsiteX0" fmla="*/ 5191 w 509867"/>
                <a:gd name="connsiteY0" fmla="*/ 1048703 h 1048703"/>
                <a:gd name="connsiteX1" fmla="*/ 5509 w 509867"/>
                <a:gd name="connsiteY1" fmla="*/ 666432 h 1048703"/>
                <a:gd name="connsiteX2" fmla="*/ 123937 w 509867"/>
                <a:gd name="connsiteY2" fmla="*/ 530543 h 1048703"/>
                <a:gd name="connsiteX3" fmla="*/ 409052 w 509867"/>
                <a:gd name="connsiteY3" fmla="*/ 525780 h 1048703"/>
                <a:gd name="connsiteX4" fmla="*/ 507160 w 509867"/>
                <a:gd name="connsiteY4" fmla="*/ 355283 h 1048703"/>
                <a:gd name="connsiteX5" fmla="*/ 509064 w 509867"/>
                <a:gd name="connsiteY5" fmla="*/ 0 h 1048703"/>
                <a:gd name="connsiteX0" fmla="*/ 15252 w 512784"/>
                <a:gd name="connsiteY0" fmla="*/ 1043940 h 1043940"/>
                <a:gd name="connsiteX1" fmla="*/ 8426 w 512784"/>
                <a:gd name="connsiteY1" fmla="*/ 666432 h 1043940"/>
                <a:gd name="connsiteX2" fmla="*/ 126854 w 512784"/>
                <a:gd name="connsiteY2" fmla="*/ 530543 h 1043940"/>
                <a:gd name="connsiteX3" fmla="*/ 411969 w 512784"/>
                <a:gd name="connsiteY3" fmla="*/ 525780 h 1043940"/>
                <a:gd name="connsiteX4" fmla="*/ 510077 w 512784"/>
                <a:gd name="connsiteY4" fmla="*/ 355283 h 1043940"/>
                <a:gd name="connsiteX5" fmla="*/ 511981 w 512784"/>
                <a:gd name="connsiteY5" fmla="*/ 0 h 1043940"/>
                <a:gd name="connsiteX0" fmla="*/ 6948 w 504480"/>
                <a:gd name="connsiteY0" fmla="*/ 1043940 h 1043940"/>
                <a:gd name="connsiteX1" fmla="*/ 122 w 504480"/>
                <a:gd name="connsiteY1" fmla="*/ 666432 h 1043940"/>
                <a:gd name="connsiteX2" fmla="*/ 118550 w 504480"/>
                <a:gd name="connsiteY2" fmla="*/ 530543 h 1043940"/>
                <a:gd name="connsiteX3" fmla="*/ 403665 w 504480"/>
                <a:gd name="connsiteY3" fmla="*/ 525780 h 1043940"/>
                <a:gd name="connsiteX4" fmla="*/ 501773 w 504480"/>
                <a:gd name="connsiteY4" fmla="*/ 355283 h 1043940"/>
                <a:gd name="connsiteX5" fmla="*/ 503677 w 504480"/>
                <a:gd name="connsiteY5" fmla="*/ 0 h 1043940"/>
                <a:gd name="connsiteX0" fmla="*/ 6830 w 504362"/>
                <a:gd name="connsiteY0" fmla="*/ 1043940 h 1043940"/>
                <a:gd name="connsiteX1" fmla="*/ 4 w 504362"/>
                <a:gd name="connsiteY1" fmla="*/ 666432 h 1043940"/>
                <a:gd name="connsiteX2" fmla="*/ 118432 w 504362"/>
                <a:gd name="connsiteY2" fmla="*/ 530543 h 1043940"/>
                <a:gd name="connsiteX3" fmla="*/ 403547 w 504362"/>
                <a:gd name="connsiteY3" fmla="*/ 525780 h 1043940"/>
                <a:gd name="connsiteX4" fmla="*/ 501655 w 504362"/>
                <a:gd name="connsiteY4" fmla="*/ 355283 h 1043940"/>
                <a:gd name="connsiteX5" fmla="*/ 503559 w 504362"/>
                <a:gd name="connsiteY5" fmla="*/ 0 h 1043940"/>
                <a:gd name="connsiteX0" fmla="*/ 6871 w 504403"/>
                <a:gd name="connsiteY0" fmla="*/ 1043940 h 1043940"/>
                <a:gd name="connsiteX1" fmla="*/ 45 w 504403"/>
                <a:gd name="connsiteY1" fmla="*/ 666432 h 1043940"/>
                <a:gd name="connsiteX2" fmla="*/ 118473 w 504403"/>
                <a:gd name="connsiteY2" fmla="*/ 530543 h 1043940"/>
                <a:gd name="connsiteX3" fmla="*/ 403588 w 504403"/>
                <a:gd name="connsiteY3" fmla="*/ 525780 h 1043940"/>
                <a:gd name="connsiteX4" fmla="*/ 501696 w 504403"/>
                <a:gd name="connsiteY4" fmla="*/ 355283 h 1043940"/>
                <a:gd name="connsiteX5" fmla="*/ 503600 w 504403"/>
                <a:gd name="connsiteY5" fmla="*/ 0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4403" h="1043940">
                  <a:moveTo>
                    <a:pt x="6871" y="1043940"/>
                  </a:moveTo>
                  <a:cubicBezTo>
                    <a:pt x="-1807" y="623041"/>
                    <a:pt x="318" y="751999"/>
                    <a:pt x="45" y="666432"/>
                  </a:cubicBezTo>
                  <a:cubicBezTo>
                    <a:pt x="-416" y="521719"/>
                    <a:pt x="46453" y="534935"/>
                    <a:pt x="118473" y="530543"/>
                  </a:cubicBezTo>
                  <a:cubicBezTo>
                    <a:pt x="190493" y="526151"/>
                    <a:pt x="315905" y="526415"/>
                    <a:pt x="403588" y="525780"/>
                  </a:cubicBezTo>
                  <a:cubicBezTo>
                    <a:pt x="491271" y="525145"/>
                    <a:pt x="504870" y="496095"/>
                    <a:pt x="501696" y="355283"/>
                  </a:cubicBezTo>
                  <a:cubicBezTo>
                    <a:pt x="503284" y="276384"/>
                    <a:pt x="505664" y="58420"/>
                    <a:pt x="503600" y="0"/>
                  </a:cubicBezTo>
                </a:path>
              </a:pathLst>
            </a:cu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41930" y="1758949"/>
            <a:ext cx="594066" cy="594066"/>
            <a:chOff x="5159102" y="1556792"/>
            <a:chExt cx="792088" cy="792088"/>
          </a:xfrm>
        </p:grpSpPr>
        <p:sp>
          <p:nvSpPr>
            <p:cNvPr id="22" name="椭圆 21"/>
            <p:cNvSpPr/>
            <p:nvPr/>
          </p:nvSpPr>
          <p:spPr>
            <a:xfrm>
              <a:off x="5159102" y="1556792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3" name="心形 22"/>
            <p:cNvSpPr/>
            <p:nvPr/>
          </p:nvSpPr>
          <p:spPr>
            <a:xfrm>
              <a:off x="5303118" y="1755307"/>
              <a:ext cx="504056" cy="449557"/>
            </a:xfrm>
            <a:prstGeom prst="hear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953768" y="1758949"/>
            <a:ext cx="594066" cy="594066"/>
            <a:chOff x="7841553" y="1556792"/>
            <a:chExt cx="792088" cy="792088"/>
          </a:xfrm>
        </p:grpSpPr>
        <p:sp>
          <p:nvSpPr>
            <p:cNvPr id="25" name="椭圆 24"/>
            <p:cNvSpPr/>
            <p:nvPr/>
          </p:nvSpPr>
          <p:spPr>
            <a:xfrm>
              <a:off x="7841553" y="1556792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6" name="椭圆形标注 25"/>
            <p:cNvSpPr/>
            <p:nvPr/>
          </p:nvSpPr>
          <p:spPr>
            <a:xfrm>
              <a:off x="8015954" y="1759353"/>
              <a:ext cx="443286" cy="385963"/>
            </a:xfrm>
            <a:prstGeom prst="wedgeEllipseCallo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012362" y="4131078"/>
            <a:ext cx="594066" cy="594066"/>
            <a:chOff x="3919678" y="4719630"/>
            <a:chExt cx="792088" cy="792088"/>
          </a:xfrm>
        </p:grpSpPr>
        <p:sp>
          <p:nvSpPr>
            <p:cNvPr id="28" name="椭圆 27"/>
            <p:cNvSpPr/>
            <p:nvPr/>
          </p:nvSpPr>
          <p:spPr>
            <a:xfrm flipV="1">
              <a:off x="3919678" y="4719630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4158358" y="4886644"/>
              <a:ext cx="314729" cy="458061"/>
              <a:chOff x="5690315" y="3674507"/>
              <a:chExt cx="314729" cy="458061"/>
            </a:xfrm>
          </p:grpSpPr>
          <p:sp>
            <p:nvSpPr>
              <p:cNvPr id="30" name="Freeform 36"/>
              <p:cNvSpPr>
                <a:spLocks/>
              </p:cNvSpPr>
              <p:nvPr/>
            </p:nvSpPr>
            <p:spPr bwMode="auto">
              <a:xfrm flipH="1">
                <a:off x="5782528" y="4054387"/>
                <a:ext cx="130302" cy="78181"/>
              </a:xfrm>
              <a:custGeom>
                <a:avLst/>
                <a:gdLst>
                  <a:gd name="T0" fmla="*/ 73 w 80"/>
                  <a:gd name="T1" fmla="*/ 2 h 48"/>
                  <a:gd name="T2" fmla="*/ 44 w 80"/>
                  <a:gd name="T3" fmla="*/ 8 h 48"/>
                  <a:gd name="T4" fmla="*/ 40 w 80"/>
                  <a:gd name="T5" fmla="*/ 8 h 48"/>
                  <a:gd name="T6" fmla="*/ 36 w 80"/>
                  <a:gd name="T7" fmla="*/ 8 h 48"/>
                  <a:gd name="T8" fmla="*/ 7 w 80"/>
                  <a:gd name="T9" fmla="*/ 2 h 48"/>
                  <a:gd name="T10" fmla="*/ 0 w 80"/>
                  <a:gd name="T11" fmla="*/ 0 h 48"/>
                  <a:gd name="T12" fmla="*/ 0 w 80"/>
                  <a:gd name="T13" fmla="*/ 0 h 48"/>
                  <a:gd name="T14" fmla="*/ 40 w 80"/>
                  <a:gd name="T15" fmla="*/ 48 h 48"/>
                  <a:gd name="T16" fmla="*/ 80 w 80"/>
                  <a:gd name="T17" fmla="*/ 0 h 48"/>
                  <a:gd name="T18" fmla="*/ 80 w 80"/>
                  <a:gd name="T19" fmla="*/ 0 h 48"/>
                  <a:gd name="T20" fmla="*/ 73 w 80"/>
                  <a:gd name="T21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48">
                    <a:moveTo>
                      <a:pt x="73" y="2"/>
                    </a:moveTo>
                    <a:cubicBezTo>
                      <a:pt x="65" y="5"/>
                      <a:pt x="55" y="7"/>
                      <a:pt x="44" y="8"/>
                    </a:cubicBezTo>
                    <a:cubicBezTo>
                      <a:pt x="42" y="8"/>
                      <a:pt x="41" y="8"/>
                      <a:pt x="40" y="8"/>
                    </a:cubicBezTo>
                    <a:cubicBezTo>
                      <a:pt x="39" y="8"/>
                      <a:pt x="38" y="8"/>
                      <a:pt x="36" y="8"/>
                    </a:cubicBezTo>
                    <a:cubicBezTo>
                      <a:pt x="25" y="7"/>
                      <a:pt x="15" y="5"/>
                      <a:pt x="7" y="2"/>
                    </a:cubicBezTo>
                    <a:cubicBezTo>
                      <a:pt x="3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7"/>
                      <a:pt x="13" y="48"/>
                      <a:pt x="40" y="48"/>
                    </a:cubicBezTo>
                    <a:cubicBezTo>
                      <a:pt x="67" y="48"/>
                      <a:pt x="80" y="27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77" y="1"/>
                      <a:pt x="7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1" name="Freeform 37"/>
              <p:cNvSpPr>
                <a:spLocks noEditPoints="1"/>
              </p:cNvSpPr>
              <p:nvPr/>
            </p:nvSpPr>
            <p:spPr bwMode="auto">
              <a:xfrm flipH="1">
                <a:off x="5690315" y="3674507"/>
                <a:ext cx="314729" cy="366849"/>
              </a:xfrm>
              <a:custGeom>
                <a:avLst/>
                <a:gdLst>
                  <a:gd name="T0" fmla="*/ 96 w 192"/>
                  <a:gd name="T1" fmla="*/ 0 h 224"/>
                  <a:gd name="T2" fmla="*/ 0 w 192"/>
                  <a:gd name="T3" fmla="*/ 96 h 224"/>
                  <a:gd name="T4" fmla="*/ 48 w 192"/>
                  <a:gd name="T5" fmla="*/ 200 h 224"/>
                  <a:gd name="T6" fmla="*/ 67 w 192"/>
                  <a:gd name="T7" fmla="*/ 219 h 224"/>
                  <a:gd name="T8" fmla="*/ 90 w 192"/>
                  <a:gd name="T9" fmla="*/ 224 h 224"/>
                  <a:gd name="T10" fmla="*/ 96 w 192"/>
                  <a:gd name="T11" fmla="*/ 224 h 224"/>
                  <a:gd name="T12" fmla="*/ 125 w 192"/>
                  <a:gd name="T13" fmla="*/ 218 h 224"/>
                  <a:gd name="T14" fmla="*/ 144 w 192"/>
                  <a:gd name="T15" fmla="*/ 200 h 224"/>
                  <a:gd name="T16" fmla="*/ 192 w 192"/>
                  <a:gd name="T17" fmla="*/ 96 h 224"/>
                  <a:gd name="T18" fmla="*/ 96 w 192"/>
                  <a:gd name="T19" fmla="*/ 0 h 224"/>
                  <a:gd name="T20" fmla="*/ 113 w 192"/>
                  <a:gd name="T21" fmla="*/ 40 h 224"/>
                  <a:gd name="T22" fmla="*/ 31 w 192"/>
                  <a:gd name="T23" fmla="*/ 121 h 224"/>
                  <a:gd name="T24" fmla="*/ 31 w 192"/>
                  <a:gd name="T25" fmla="*/ 128 h 224"/>
                  <a:gd name="T26" fmla="*/ 24 w 192"/>
                  <a:gd name="T27" fmla="*/ 98 h 224"/>
                  <a:gd name="T28" fmla="*/ 99 w 192"/>
                  <a:gd name="T29" fmla="*/ 24 h 224"/>
                  <a:gd name="T30" fmla="*/ 160 w 192"/>
                  <a:gd name="T31" fmla="*/ 54 h 224"/>
                  <a:gd name="T32" fmla="*/ 113 w 192"/>
                  <a:gd name="T33" fmla="*/ 4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224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4"/>
                      <a:pt x="48" y="184"/>
                      <a:pt x="48" y="200"/>
                    </a:cubicBezTo>
                    <a:cubicBezTo>
                      <a:pt x="48" y="205"/>
                      <a:pt x="54" y="213"/>
                      <a:pt x="67" y="219"/>
                    </a:cubicBezTo>
                    <a:cubicBezTo>
                      <a:pt x="73" y="220"/>
                      <a:pt x="82" y="223"/>
                      <a:pt x="90" y="224"/>
                    </a:cubicBezTo>
                    <a:cubicBezTo>
                      <a:pt x="92" y="224"/>
                      <a:pt x="94" y="224"/>
                      <a:pt x="96" y="224"/>
                    </a:cubicBezTo>
                    <a:cubicBezTo>
                      <a:pt x="103" y="224"/>
                      <a:pt x="113" y="222"/>
                      <a:pt x="125" y="218"/>
                    </a:cubicBezTo>
                    <a:cubicBezTo>
                      <a:pt x="138" y="213"/>
                      <a:pt x="144" y="205"/>
                      <a:pt x="144" y="200"/>
                    </a:cubicBezTo>
                    <a:cubicBezTo>
                      <a:pt x="144" y="184"/>
                      <a:pt x="192" y="144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13" y="40"/>
                    </a:moveTo>
                    <a:cubicBezTo>
                      <a:pt x="68" y="40"/>
                      <a:pt x="31" y="76"/>
                      <a:pt x="31" y="121"/>
                    </a:cubicBezTo>
                    <a:cubicBezTo>
                      <a:pt x="31" y="123"/>
                      <a:pt x="31" y="126"/>
                      <a:pt x="31" y="128"/>
                    </a:cubicBezTo>
                    <a:cubicBezTo>
                      <a:pt x="27" y="119"/>
                      <a:pt x="24" y="109"/>
                      <a:pt x="24" y="98"/>
                    </a:cubicBezTo>
                    <a:cubicBezTo>
                      <a:pt x="24" y="57"/>
                      <a:pt x="58" y="24"/>
                      <a:pt x="99" y="24"/>
                    </a:cubicBezTo>
                    <a:cubicBezTo>
                      <a:pt x="124" y="24"/>
                      <a:pt x="146" y="36"/>
                      <a:pt x="160" y="54"/>
                    </a:cubicBezTo>
                    <a:cubicBezTo>
                      <a:pt x="147" y="45"/>
                      <a:pt x="131" y="40"/>
                      <a:pt x="113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2472625" y="1758949"/>
            <a:ext cx="594066" cy="594066"/>
            <a:chOff x="3200028" y="1556792"/>
            <a:chExt cx="792088" cy="792088"/>
          </a:xfrm>
        </p:grpSpPr>
        <p:sp>
          <p:nvSpPr>
            <p:cNvPr id="33" name="椭圆 32"/>
            <p:cNvSpPr/>
            <p:nvPr/>
          </p:nvSpPr>
          <p:spPr>
            <a:xfrm>
              <a:off x="3200028" y="1556792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3360527" y="1717291"/>
              <a:ext cx="471090" cy="471090"/>
              <a:chOff x="4334131" y="1343733"/>
              <a:chExt cx="471090" cy="471090"/>
            </a:xfrm>
          </p:grpSpPr>
          <p:sp>
            <p:nvSpPr>
              <p:cNvPr id="35" name="Freeform 17"/>
              <p:cNvSpPr>
                <a:spLocks noEditPoints="1"/>
              </p:cNvSpPr>
              <p:nvPr/>
            </p:nvSpPr>
            <p:spPr bwMode="auto">
              <a:xfrm flipH="1">
                <a:off x="4468442" y="1477042"/>
                <a:ext cx="202468" cy="203471"/>
              </a:xfrm>
              <a:custGeom>
                <a:avLst/>
                <a:gdLst>
                  <a:gd name="T0" fmla="*/ 124 w 124"/>
                  <a:gd name="T1" fmla="*/ 0 h 124"/>
                  <a:gd name="T2" fmla="*/ 39 w 124"/>
                  <a:gd name="T3" fmla="*/ 39 h 124"/>
                  <a:gd name="T4" fmla="*/ 0 w 124"/>
                  <a:gd name="T5" fmla="*/ 124 h 124"/>
                  <a:gd name="T6" fmla="*/ 85 w 124"/>
                  <a:gd name="T7" fmla="*/ 85 h 124"/>
                  <a:gd name="T8" fmla="*/ 124 w 124"/>
                  <a:gd name="T9" fmla="*/ 0 h 124"/>
                  <a:gd name="T10" fmla="*/ 62 w 124"/>
                  <a:gd name="T11" fmla="*/ 78 h 124"/>
                  <a:gd name="T12" fmla="*/ 46 w 124"/>
                  <a:gd name="T13" fmla="*/ 62 h 124"/>
                  <a:gd name="T14" fmla="*/ 62 w 124"/>
                  <a:gd name="T15" fmla="*/ 46 h 124"/>
                  <a:gd name="T16" fmla="*/ 78 w 124"/>
                  <a:gd name="T17" fmla="*/ 62 h 124"/>
                  <a:gd name="T18" fmla="*/ 62 w 124"/>
                  <a:gd name="T19" fmla="*/ 7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4" h="124">
                    <a:moveTo>
                      <a:pt x="124" y="0"/>
                    </a:moveTo>
                    <a:cubicBezTo>
                      <a:pt x="39" y="39"/>
                      <a:pt x="39" y="39"/>
                      <a:pt x="39" y="39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85" y="85"/>
                      <a:pt x="85" y="85"/>
                      <a:pt x="85" y="85"/>
                    </a:cubicBezTo>
                    <a:lnTo>
                      <a:pt x="124" y="0"/>
                    </a:lnTo>
                    <a:close/>
                    <a:moveTo>
                      <a:pt x="62" y="78"/>
                    </a:moveTo>
                    <a:cubicBezTo>
                      <a:pt x="53" y="78"/>
                      <a:pt x="46" y="71"/>
                      <a:pt x="46" y="62"/>
                    </a:cubicBezTo>
                    <a:cubicBezTo>
                      <a:pt x="46" y="53"/>
                      <a:pt x="53" y="46"/>
                      <a:pt x="62" y="46"/>
                    </a:cubicBezTo>
                    <a:cubicBezTo>
                      <a:pt x="71" y="46"/>
                      <a:pt x="78" y="53"/>
                      <a:pt x="78" y="62"/>
                    </a:cubicBezTo>
                    <a:cubicBezTo>
                      <a:pt x="78" y="71"/>
                      <a:pt x="71" y="78"/>
                      <a:pt x="62" y="7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6" name="Freeform 18"/>
              <p:cNvSpPr>
                <a:spLocks noEditPoints="1"/>
              </p:cNvSpPr>
              <p:nvPr/>
            </p:nvSpPr>
            <p:spPr bwMode="auto">
              <a:xfrm flipH="1">
                <a:off x="4334131" y="1343733"/>
                <a:ext cx="471090" cy="471090"/>
              </a:xfrm>
              <a:custGeom>
                <a:avLst/>
                <a:gdLst>
                  <a:gd name="T0" fmla="*/ 144 w 288"/>
                  <a:gd name="T1" fmla="*/ 0 h 288"/>
                  <a:gd name="T2" fmla="*/ 0 w 288"/>
                  <a:gd name="T3" fmla="*/ 144 h 288"/>
                  <a:gd name="T4" fmla="*/ 144 w 288"/>
                  <a:gd name="T5" fmla="*/ 288 h 288"/>
                  <a:gd name="T6" fmla="*/ 288 w 288"/>
                  <a:gd name="T7" fmla="*/ 144 h 288"/>
                  <a:gd name="T8" fmla="*/ 144 w 288"/>
                  <a:gd name="T9" fmla="*/ 0 h 288"/>
                  <a:gd name="T10" fmla="*/ 144 w 288"/>
                  <a:gd name="T11" fmla="*/ 256 h 288"/>
                  <a:gd name="T12" fmla="*/ 32 w 288"/>
                  <a:gd name="T13" fmla="*/ 144 h 288"/>
                  <a:gd name="T14" fmla="*/ 144 w 288"/>
                  <a:gd name="T15" fmla="*/ 32 h 288"/>
                  <a:gd name="T16" fmla="*/ 256 w 288"/>
                  <a:gd name="T17" fmla="*/ 144 h 288"/>
                  <a:gd name="T18" fmla="*/ 144 w 288"/>
                  <a:gd name="T19" fmla="*/ 25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" h="288">
                    <a:moveTo>
                      <a:pt x="144" y="0"/>
                    </a:moveTo>
                    <a:cubicBezTo>
                      <a:pt x="64" y="0"/>
                      <a:pt x="0" y="64"/>
                      <a:pt x="0" y="144"/>
                    </a:cubicBezTo>
                    <a:cubicBezTo>
                      <a:pt x="0" y="224"/>
                      <a:pt x="64" y="288"/>
                      <a:pt x="144" y="288"/>
                    </a:cubicBezTo>
                    <a:cubicBezTo>
                      <a:pt x="224" y="288"/>
                      <a:pt x="288" y="224"/>
                      <a:pt x="288" y="144"/>
                    </a:cubicBezTo>
                    <a:cubicBezTo>
                      <a:pt x="288" y="64"/>
                      <a:pt x="224" y="0"/>
                      <a:pt x="144" y="0"/>
                    </a:cubicBezTo>
                    <a:close/>
                    <a:moveTo>
                      <a:pt x="144" y="256"/>
                    </a:moveTo>
                    <a:cubicBezTo>
                      <a:pt x="82" y="256"/>
                      <a:pt x="32" y="206"/>
                      <a:pt x="32" y="144"/>
                    </a:cubicBezTo>
                    <a:cubicBezTo>
                      <a:pt x="32" y="82"/>
                      <a:pt x="82" y="32"/>
                      <a:pt x="144" y="32"/>
                    </a:cubicBezTo>
                    <a:cubicBezTo>
                      <a:pt x="206" y="32"/>
                      <a:pt x="256" y="82"/>
                      <a:pt x="256" y="144"/>
                    </a:cubicBezTo>
                    <a:cubicBezTo>
                      <a:pt x="256" y="206"/>
                      <a:pt x="206" y="256"/>
                      <a:pt x="144" y="2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4725017" y="4131078"/>
            <a:ext cx="594066" cy="594066"/>
            <a:chOff x="6203218" y="4719630"/>
            <a:chExt cx="792088" cy="792088"/>
          </a:xfrm>
        </p:grpSpPr>
        <p:sp>
          <p:nvSpPr>
            <p:cNvPr id="38" name="椭圆 37"/>
            <p:cNvSpPr/>
            <p:nvPr/>
          </p:nvSpPr>
          <p:spPr>
            <a:xfrm flipV="1">
              <a:off x="6203218" y="4719630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9" name="Freeform 45"/>
            <p:cNvSpPr>
              <a:spLocks/>
            </p:cNvSpPr>
            <p:nvPr/>
          </p:nvSpPr>
          <p:spPr bwMode="auto">
            <a:xfrm flipH="1">
              <a:off x="6389777" y="4906189"/>
              <a:ext cx="418970" cy="418970"/>
            </a:xfrm>
            <a:custGeom>
              <a:avLst/>
              <a:gdLst>
                <a:gd name="T0" fmla="*/ 240 w 256"/>
                <a:gd name="T1" fmla="*/ 88 h 256"/>
                <a:gd name="T2" fmla="*/ 168 w 256"/>
                <a:gd name="T3" fmla="*/ 88 h 256"/>
                <a:gd name="T4" fmla="*/ 168 w 256"/>
                <a:gd name="T5" fmla="*/ 16 h 256"/>
                <a:gd name="T6" fmla="*/ 152 w 256"/>
                <a:gd name="T7" fmla="*/ 0 h 256"/>
                <a:gd name="T8" fmla="*/ 104 w 256"/>
                <a:gd name="T9" fmla="*/ 0 h 256"/>
                <a:gd name="T10" fmla="*/ 88 w 256"/>
                <a:gd name="T11" fmla="*/ 16 h 256"/>
                <a:gd name="T12" fmla="*/ 88 w 256"/>
                <a:gd name="T13" fmla="*/ 88 h 256"/>
                <a:gd name="T14" fmla="*/ 16 w 256"/>
                <a:gd name="T15" fmla="*/ 88 h 256"/>
                <a:gd name="T16" fmla="*/ 0 w 256"/>
                <a:gd name="T17" fmla="*/ 104 h 256"/>
                <a:gd name="T18" fmla="*/ 0 w 256"/>
                <a:gd name="T19" fmla="*/ 152 h 256"/>
                <a:gd name="T20" fmla="*/ 16 w 256"/>
                <a:gd name="T21" fmla="*/ 168 h 256"/>
                <a:gd name="T22" fmla="*/ 88 w 256"/>
                <a:gd name="T23" fmla="*/ 168 h 256"/>
                <a:gd name="T24" fmla="*/ 88 w 256"/>
                <a:gd name="T25" fmla="*/ 240 h 256"/>
                <a:gd name="T26" fmla="*/ 104 w 256"/>
                <a:gd name="T27" fmla="*/ 256 h 256"/>
                <a:gd name="T28" fmla="*/ 152 w 256"/>
                <a:gd name="T29" fmla="*/ 256 h 256"/>
                <a:gd name="T30" fmla="*/ 168 w 256"/>
                <a:gd name="T31" fmla="*/ 240 h 256"/>
                <a:gd name="T32" fmla="*/ 168 w 256"/>
                <a:gd name="T33" fmla="*/ 168 h 256"/>
                <a:gd name="T34" fmla="*/ 240 w 256"/>
                <a:gd name="T35" fmla="*/ 168 h 256"/>
                <a:gd name="T36" fmla="*/ 256 w 256"/>
                <a:gd name="T37" fmla="*/ 152 h 256"/>
                <a:gd name="T38" fmla="*/ 256 w 256"/>
                <a:gd name="T39" fmla="*/ 104 h 256"/>
                <a:gd name="T40" fmla="*/ 240 w 256"/>
                <a:gd name="T41" fmla="*/ 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6" h="256">
                  <a:moveTo>
                    <a:pt x="240" y="88"/>
                  </a:moveTo>
                  <a:cubicBezTo>
                    <a:pt x="168" y="88"/>
                    <a:pt x="168" y="88"/>
                    <a:pt x="168" y="88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8" y="7"/>
                    <a:pt x="161" y="0"/>
                    <a:pt x="152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8" y="7"/>
                    <a:pt x="88" y="16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7" y="88"/>
                    <a:pt x="0" y="95"/>
                    <a:pt x="0" y="104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61"/>
                    <a:pt x="7" y="168"/>
                    <a:pt x="16" y="168"/>
                  </a:cubicBezTo>
                  <a:cubicBezTo>
                    <a:pt x="88" y="168"/>
                    <a:pt x="88" y="168"/>
                    <a:pt x="88" y="168"/>
                  </a:cubicBezTo>
                  <a:cubicBezTo>
                    <a:pt x="88" y="240"/>
                    <a:pt x="88" y="240"/>
                    <a:pt x="88" y="240"/>
                  </a:cubicBezTo>
                  <a:cubicBezTo>
                    <a:pt x="88" y="249"/>
                    <a:pt x="95" y="256"/>
                    <a:pt x="104" y="256"/>
                  </a:cubicBezTo>
                  <a:cubicBezTo>
                    <a:pt x="152" y="256"/>
                    <a:pt x="152" y="256"/>
                    <a:pt x="152" y="256"/>
                  </a:cubicBezTo>
                  <a:cubicBezTo>
                    <a:pt x="161" y="256"/>
                    <a:pt x="168" y="249"/>
                    <a:pt x="168" y="240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9" y="168"/>
                    <a:pt x="256" y="161"/>
                    <a:pt x="256" y="152"/>
                  </a:cubicBezTo>
                  <a:cubicBezTo>
                    <a:pt x="256" y="104"/>
                    <a:pt x="256" y="104"/>
                    <a:pt x="256" y="104"/>
                  </a:cubicBezTo>
                  <a:cubicBezTo>
                    <a:pt x="256" y="95"/>
                    <a:pt x="249" y="88"/>
                    <a:pt x="240" y="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588224" y="4131078"/>
            <a:ext cx="594066" cy="594066"/>
            <a:chOff x="8687494" y="4719630"/>
            <a:chExt cx="792088" cy="792088"/>
          </a:xfrm>
        </p:grpSpPr>
        <p:sp>
          <p:nvSpPr>
            <p:cNvPr id="41" name="椭圆 40"/>
            <p:cNvSpPr/>
            <p:nvPr/>
          </p:nvSpPr>
          <p:spPr>
            <a:xfrm flipV="1">
              <a:off x="8687494" y="4719630"/>
              <a:ext cx="792088" cy="79208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8847965" y="4984723"/>
              <a:ext cx="471147" cy="261902"/>
              <a:chOff x="6864264" y="1408669"/>
              <a:chExt cx="471147" cy="261902"/>
            </a:xfrm>
          </p:grpSpPr>
          <p:sp>
            <p:nvSpPr>
              <p:cNvPr id="43" name="Freeform 98"/>
              <p:cNvSpPr>
                <a:spLocks/>
              </p:cNvSpPr>
              <p:nvPr/>
            </p:nvSpPr>
            <p:spPr bwMode="auto">
              <a:xfrm flipH="1">
                <a:off x="6968886" y="1526456"/>
                <a:ext cx="313867" cy="92151"/>
              </a:xfrm>
              <a:custGeom>
                <a:avLst/>
                <a:gdLst>
                  <a:gd name="T0" fmla="*/ 192 w 192"/>
                  <a:gd name="T1" fmla="*/ 18 h 56"/>
                  <a:gd name="T2" fmla="*/ 80 w 192"/>
                  <a:gd name="T3" fmla="*/ 40 h 56"/>
                  <a:gd name="T4" fmla="*/ 88 w 192"/>
                  <a:gd name="T5" fmla="*/ 0 h 56"/>
                  <a:gd name="T6" fmla="*/ 82 w 192"/>
                  <a:gd name="T7" fmla="*/ 0 h 56"/>
                  <a:gd name="T8" fmla="*/ 3 w 192"/>
                  <a:gd name="T9" fmla="*/ 16 h 56"/>
                  <a:gd name="T10" fmla="*/ 0 w 192"/>
                  <a:gd name="T11" fmla="*/ 16 h 56"/>
                  <a:gd name="T12" fmla="*/ 0 w 192"/>
                  <a:gd name="T13" fmla="*/ 56 h 56"/>
                  <a:gd name="T14" fmla="*/ 192 w 192"/>
                  <a:gd name="T15" fmla="*/ 56 h 56"/>
                  <a:gd name="T16" fmla="*/ 192 w 192"/>
                  <a:gd name="T17" fmla="*/ 1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56">
                    <a:moveTo>
                      <a:pt x="192" y="18"/>
                    </a:moveTo>
                    <a:cubicBezTo>
                      <a:pt x="80" y="40"/>
                      <a:pt x="80" y="40"/>
                      <a:pt x="80" y="4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1" y="16"/>
                      <a:pt x="0" y="1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192" y="56"/>
                      <a:pt x="192" y="56"/>
                      <a:pt x="192" y="56"/>
                    </a:cubicBezTo>
                    <a:lnTo>
                      <a:pt x="19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4" name="Freeform 99"/>
              <p:cNvSpPr>
                <a:spLocks noEditPoints="1"/>
              </p:cNvSpPr>
              <p:nvPr/>
            </p:nvSpPr>
            <p:spPr bwMode="auto">
              <a:xfrm flipH="1">
                <a:off x="6864264" y="1408669"/>
                <a:ext cx="471147" cy="261902"/>
              </a:xfrm>
              <a:custGeom>
                <a:avLst/>
                <a:gdLst>
                  <a:gd name="T0" fmla="*/ 272 w 288"/>
                  <a:gd name="T1" fmla="*/ 40 h 160"/>
                  <a:gd name="T2" fmla="*/ 256 w 288"/>
                  <a:gd name="T3" fmla="*/ 40 h 160"/>
                  <a:gd name="T4" fmla="*/ 256 w 288"/>
                  <a:gd name="T5" fmla="*/ 16 h 160"/>
                  <a:gd name="T6" fmla="*/ 240 w 288"/>
                  <a:gd name="T7" fmla="*/ 0 h 160"/>
                  <a:gd name="T8" fmla="*/ 16 w 288"/>
                  <a:gd name="T9" fmla="*/ 0 h 160"/>
                  <a:gd name="T10" fmla="*/ 0 w 288"/>
                  <a:gd name="T11" fmla="*/ 16 h 160"/>
                  <a:gd name="T12" fmla="*/ 0 w 288"/>
                  <a:gd name="T13" fmla="*/ 144 h 160"/>
                  <a:gd name="T14" fmla="*/ 16 w 288"/>
                  <a:gd name="T15" fmla="*/ 160 h 160"/>
                  <a:gd name="T16" fmla="*/ 240 w 288"/>
                  <a:gd name="T17" fmla="*/ 160 h 160"/>
                  <a:gd name="T18" fmla="*/ 256 w 288"/>
                  <a:gd name="T19" fmla="*/ 144 h 160"/>
                  <a:gd name="T20" fmla="*/ 256 w 288"/>
                  <a:gd name="T21" fmla="*/ 120 h 160"/>
                  <a:gd name="T22" fmla="*/ 272 w 288"/>
                  <a:gd name="T23" fmla="*/ 120 h 160"/>
                  <a:gd name="T24" fmla="*/ 288 w 288"/>
                  <a:gd name="T25" fmla="*/ 104 h 160"/>
                  <a:gd name="T26" fmla="*/ 288 w 288"/>
                  <a:gd name="T27" fmla="*/ 56 h 160"/>
                  <a:gd name="T28" fmla="*/ 272 w 288"/>
                  <a:gd name="T29" fmla="*/ 40 h 160"/>
                  <a:gd name="T30" fmla="*/ 240 w 288"/>
                  <a:gd name="T31" fmla="*/ 144 h 160"/>
                  <a:gd name="T32" fmla="*/ 16 w 288"/>
                  <a:gd name="T33" fmla="*/ 144 h 160"/>
                  <a:gd name="T34" fmla="*/ 16 w 288"/>
                  <a:gd name="T35" fmla="*/ 16 h 160"/>
                  <a:gd name="T36" fmla="*/ 240 w 288"/>
                  <a:gd name="T37" fmla="*/ 16 h 160"/>
                  <a:gd name="T38" fmla="*/ 240 w 288"/>
                  <a:gd name="T39" fmla="*/ 144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8" h="160">
                    <a:moveTo>
                      <a:pt x="272" y="40"/>
                    </a:moveTo>
                    <a:cubicBezTo>
                      <a:pt x="256" y="40"/>
                      <a:pt x="256" y="40"/>
                      <a:pt x="256" y="40"/>
                    </a:cubicBezTo>
                    <a:cubicBezTo>
                      <a:pt x="256" y="16"/>
                      <a:pt x="256" y="16"/>
                      <a:pt x="256" y="16"/>
                    </a:cubicBezTo>
                    <a:cubicBezTo>
                      <a:pt x="256" y="7"/>
                      <a:pt x="249" y="0"/>
                      <a:pt x="24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3"/>
                      <a:pt x="7" y="160"/>
                      <a:pt x="16" y="160"/>
                    </a:cubicBezTo>
                    <a:cubicBezTo>
                      <a:pt x="240" y="160"/>
                      <a:pt x="240" y="160"/>
                      <a:pt x="240" y="160"/>
                    </a:cubicBezTo>
                    <a:cubicBezTo>
                      <a:pt x="249" y="160"/>
                      <a:pt x="256" y="153"/>
                      <a:pt x="256" y="144"/>
                    </a:cubicBezTo>
                    <a:cubicBezTo>
                      <a:pt x="256" y="120"/>
                      <a:pt x="256" y="120"/>
                      <a:pt x="256" y="120"/>
                    </a:cubicBezTo>
                    <a:cubicBezTo>
                      <a:pt x="272" y="120"/>
                      <a:pt x="272" y="120"/>
                      <a:pt x="272" y="120"/>
                    </a:cubicBezTo>
                    <a:cubicBezTo>
                      <a:pt x="281" y="120"/>
                      <a:pt x="288" y="113"/>
                      <a:pt x="288" y="104"/>
                    </a:cubicBezTo>
                    <a:cubicBezTo>
                      <a:pt x="288" y="56"/>
                      <a:pt x="288" y="56"/>
                      <a:pt x="288" y="56"/>
                    </a:cubicBezTo>
                    <a:cubicBezTo>
                      <a:pt x="288" y="47"/>
                      <a:pt x="281" y="40"/>
                      <a:pt x="272" y="40"/>
                    </a:cubicBezTo>
                    <a:close/>
                    <a:moveTo>
                      <a:pt x="240" y="144"/>
                    </a:moveTo>
                    <a:cubicBezTo>
                      <a:pt x="16" y="144"/>
                      <a:pt x="16" y="144"/>
                      <a:pt x="16" y="144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240" y="16"/>
                      <a:pt x="240" y="16"/>
                      <a:pt x="240" y="16"/>
                    </a:cubicBezTo>
                    <a:lnTo>
                      <a:pt x="240" y="1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45" name="Freeform 100"/>
              <p:cNvSpPr>
                <a:spLocks/>
              </p:cNvSpPr>
              <p:nvPr/>
            </p:nvSpPr>
            <p:spPr bwMode="auto">
              <a:xfrm flipH="1">
                <a:off x="6968886" y="1461326"/>
                <a:ext cx="313867" cy="91458"/>
              </a:xfrm>
              <a:custGeom>
                <a:avLst/>
                <a:gdLst>
                  <a:gd name="T0" fmla="*/ 112 w 192"/>
                  <a:gd name="T1" fmla="*/ 56 h 56"/>
                  <a:gd name="T2" fmla="*/ 118 w 192"/>
                  <a:gd name="T3" fmla="*/ 56 h 56"/>
                  <a:gd name="T4" fmla="*/ 189 w 192"/>
                  <a:gd name="T5" fmla="*/ 42 h 56"/>
                  <a:gd name="T6" fmla="*/ 192 w 192"/>
                  <a:gd name="T7" fmla="*/ 42 h 56"/>
                  <a:gd name="T8" fmla="*/ 192 w 192"/>
                  <a:gd name="T9" fmla="*/ 0 h 56"/>
                  <a:gd name="T10" fmla="*/ 0 w 192"/>
                  <a:gd name="T11" fmla="*/ 0 h 56"/>
                  <a:gd name="T12" fmla="*/ 0 w 192"/>
                  <a:gd name="T13" fmla="*/ 40 h 56"/>
                  <a:gd name="T14" fmla="*/ 120 w 192"/>
                  <a:gd name="T15" fmla="*/ 16 h 56"/>
                  <a:gd name="T16" fmla="*/ 112 w 192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56">
                    <a:moveTo>
                      <a:pt x="112" y="56"/>
                    </a:moveTo>
                    <a:cubicBezTo>
                      <a:pt x="118" y="56"/>
                      <a:pt x="118" y="56"/>
                      <a:pt x="118" y="56"/>
                    </a:cubicBezTo>
                    <a:cubicBezTo>
                      <a:pt x="189" y="42"/>
                      <a:pt x="189" y="42"/>
                      <a:pt x="189" y="42"/>
                    </a:cubicBezTo>
                    <a:cubicBezTo>
                      <a:pt x="190" y="42"/>
                      <a:pt x="191" y="42"/>
                      <a:pt x="192" y="42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120" y="16"/>
                      <a:pt x="120" y="16"/>
                      <a:pt x="120" y="16"/>
                    </a:cubicBezTo>
                    <a:lnTo>
                      <a:pt x="112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>
                  <a:defRPr/>
                </a:pPr>
                <a:endParaRPr lang="zh-CN" altLang="en-US" sz="1350">
                  <a:solidFill>
                    <a:sysClr val="windowText" lastClr="000000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46" name="TextBox 88"/>
          <p:cNvSpPr txBox="1"/>
          <p:nvPr/>
        </p:nvSpPr>
        <p:spPr>
          <a:xfrm>
            <a:off x="1104384" y="2076419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  <p:sp>
        <p:nvSpPr>
          <p:cNvPr id="47" name="TextBox 90"/>
          <p:cNvSpPr txBox="1"/>
          <p:nvPr/>
        </p:nvSpPr>
        <p:spPr>
          <a:xfrm>
            <a:off x="1650172" y="4110607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  <p:sp>
        <p:nvSpPr>
          <p:cNvPr id="48" name="TextBox 91"/>
          <p:cNvSpPr txBox="1"/>
          <p:nvPr/>
        </p:nvSpPr>
        <p:spPr>
          <a:xfrm>
            <a:off x="4535996" y="212941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  <p:sp>
        <p:nvSpPr>
          <p:cNvPr id="49" name="TextBox 92"/>
          <p:cNvSpPr txBox="1"/>
          <p:nvPr/>
        </p:nvSpPr>
        <p:spPr>
          <a:xfrm>
            <a:off x="5089992" y="3672025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  <p:sp>
        <p:nvSpPr>
          <p:cNvPr id="50" name="TextBox 93"/>
          <p:cNvSpPr txBox="1"/>
          <p:nvPr/>
        </p:nvSpPr>
        <p:spPr>
          <a:xfrm>
            <a:off x="6534218" y="2129412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  <p:sp>
        <p:nvSpPr>
          <p:cNvPr id="51" name="TextBox 94"/>
          <p:cNvSpPr txBox="1"/>
          <p:nvPr/>
        </p:nvSpPr>
        <p:spPr>
          <a:xfrm>
            <a:off x="7020272" y="3672025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  <a:cs typeface="华文黑体" pitchFamily="2" charset="-122"/>
              </a:rPr>
              <a:t>单击添加文本单击添加文本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1280" y="1370200"/>
            <a:ext cx="3926744" cy="39310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1280" y="1370200"/>
            <a:ext cx="3926744" cy="3931008"/>
          </a:xfrm>
          <a:prstGeom prst="rect">
            <a:avLst/>
          </a:prstGeom>
        </p:spPr>
      </p:pic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1512992" y="1766311"/>
            <a:ext cx="2834430" cy="31547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itchFamily="34" charset="0"/>
                <a:ea typeface="微软雅黑" pitchFamily="34" charset="-122"/>
              </a:defRPr>
            </a:lvl1pPr>
          </a:lstStyle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900" b="0" i="0" u="none" strike="noStrike" kern="0" cap="none" spc="0" normalizeH="0" baseline="0" noProof="0" dirty="0" smtClean="0">
                <a:ln w="38100">
                  <a:solidFill>
                    <a:prstClr val="white"/>
                  </a:solidFill>
                </a:ln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/>
                <a:uLnTx/>
                <a:uFillTx/>
                <a:latin typeface="Impact" pitchFamily="34" charset="0"/>
                <a:ea typeface="微软雅黑" pitchFamily="34" charset="-122"/>
              </a:rPr>
              <a:t>02</a:t>
            </a:r>
            <a:endParaRPr kumimoji="0" lang="zh-CN" altLang="en-US" sz="19900" b="0" i="0" u="none" strike="noStrike" kern="0" cap="none" spc="0" normalizeH="0" baseline="0" noProof="0" dirty="0">
              <a:ln w="38100">
                <a:solidFill>
                  <a:prstClr val="white"/>
                </a:solidFill>
              </a:ln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/>
              <a:uLnTx/>
              <a:uFillTx/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1" name="文本框 66"/>
          <p:cNvSpPr txBox="1">
            <a:spLocks noChangeArrowheads="1"/>
          </p:cNvSpPr>
          <p:nvPr/>
        </p:nvSpPr>
        <p:spPr bwMode="auto">
          <a:xfrm>
            <a:off x="4975349" y="3384863"/>
            <a:ext cx="348508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marL="0" marR="0" lvl="0" indent="0" algn="l" defTabSz="685800" eaLnBrk="1" fontAlgn="auto" latinLnBrk="0" hangingPunct="1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Add a page directory text description content, Add a page directory text description content, Add a page directory text description content, Add a page directory text description content, Add a page directory text description content.</a:t>
            </a: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" name="文本框 5"/>
          <p:cNvSpPr txBox="1">
            <a:spLocks noChangeArrowheads="1"/>
          </p:cNvSpPr>
          <p:nvPr/>
        </p:nvSpPr>
        <p:spPr bwMode="auto">
          <a:xfrm>
            <a:off x="4991795" y="2738352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添加目录一标题</a:t>
            </a:r>
          </a:p>
        </p:txBody>
      </p:sp>
      <p:sp>
        <p:nvSpPr>
          <p:cNvPr id="13" name="文本框 8"/>
          <p:cNvSpPr txBox="1">
            <a:spLocks noChangeArrowheads="1"/>
          </p:cNvSpPr>
          <p:nvPr/>
        </p:nvSpPr>
        <p:spPr bwMode="auto">
          <a:xfrm>
            <a:off x="4974651" y="3103365"/>
            <a:ext cx="26746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ADD DIRECTORY ONE TITLES</a:t>
            </a:r>
            <a:endParaRPr lang="zh-CN" altLang="en-US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8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8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1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6"/>
          <p:cNvCxnSpPr>
            <a:cxnSpLocks noChangeShapeType="1"/>
          </p:cNvCxnSpPr>
          <p:nvPr/>
        </p:nvCxnSpPr>
        <p:spPr bwMode="auto">
          <a:xfrm>
            <a:off x="7124973" y="3187998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箭头连接符 7"/>
          <p:cNvCxnSpPr>
            <a:cxnSpLocks noChangeShapeType="1"/>
          </p:cNvCxnSpPr>
          <p:nvPr/>
        </p:nvCxnSpPr>
        <p:spPr bwMode="auto">
          <a:xfrm>
            <a:off x="2381523" y="3187998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直接箭头连接符 8"/>
          <p:cNvCxnSpPr>
            <a:cxnSpLocks noChangeShapeType="1"/>
          </p:cNvCxnSpPr>
          <p:nvPr/>
        </p:nvCxnSpPr>
        <p:spPr bwMode="auto">
          <a:xfrm>
            <a:off x="5543823" y="3187998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环形箭头 4"/>
          <p:cNvSpPr/>
          <p:nvPr/>
        </p:nvSpPr>
        <p:spPr>
          <a:xfrm flipH="1">
            <a:off x="1743348" y="2025948"/>
            <a:ext cx="1277937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6" name="TextBox 31"/>
          <p:cNvSpPr txBox="1"/>
          <p:nvPr/>
        </p:nvSpPr>
        <p:spPr>
          <a:xfrm>
            <a:off x="1660798" y="3784898"/>
            <a:ext cx="1409700" cy="108426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7" name="TextBox 31"/>
          <p:cNvSpPr txBox="1"/>
          <p:nvPr/>
        </p:nvSpPr>
        <p:spPr>
          <a:xfrm>
            <a:off x="3241948" y="3784898"/>
            <a:ext cx="1408112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8" name="环形箭头 7"/>
          <p:cNvSpPr/>
          <p:nvPr/>
        </p:nvSpPr>
        <p:spPr>
          <a:xfrm flipH="1">
            <a:off x="4905648" y="2025948"/>
            <a:ext cx="1276350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9" name="TextBox 31"/>
          <p:cNvSpPr txBox="1"/>
          <p:nvPr/>
        </p:nvSpPr>
        <p:spPr>
          <a:xfrm>
            <a:off x="4821510" y="3784898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0" name="环形箭头 9"/>
          <p:cNvSpPr/>
          <p:nvPr/>
        </p:nvSpPr>
        <p:spPr>
          <a:xfrm flipH="1">
            <a:off x="6485210" y="2025948"/>
            <a:ext cx="1277938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11" name="TextBox 31"/>
          <p:cNvSpPr txBox="1"/>
          <p:nvPr/>
        </p:nvSpPr>
        <p:spPr>
          <a:xfrm>
            <a:off x="6402660" y="3784898"/>
            <a:ext cx="1409700" cy="104457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cxnSp>
        <p:nvCxnSpPr>
          <p:cNvPr id="12" name="直接箭头连接符 8"/>
          <p:cNvCxnSpPr>
            <a:cxnSpLocks noChangeShapeType="1"/>
          </p:cNvCxnSpPr>
          <p:nvPr/>
        </p:nvCxnSpPr>
        <p:spPr bwMode="auto">
          <a:xfrm>
            <a:off x="3947592" y="3187998"/>
            <a:ext cx="0" cy="585787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环形箭头 12"/>
          <p:cNvSpPr/>
          <p:nvPr/>
        </p:nvSpPr>
        <p:spPr>
          <a:xfrm flipH="1">
            <a:off x="3309417" y="2025948"/>
            <a:ext cx="1276350" cy="1277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noFill/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 animBg="1"/>
      <p:bldP spid="9" grpId="0"/>
      <p:bldP spid="10" grpId="0" animBg="1"/>
      <p:bldP spid="11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9"/>
          <p:cNvSpPr txBox="1"/>
          <p:nvPr/>
        </p:nvSpPr>
        <p:spPr>
          <a:xfrm>
            <a:off x="395536" y="1964307"/>
            <a:ext cx="167606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85800" fontAlgn="auto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此处添加详细文本描述，建议与标题相关并符合整体语言风格，语言描述尽量。</a:t>
            </a:r>
            <a:r>
              <a:rPr lang="en-US" altLang="zh-CN" sz="105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7668" y="2737618"/>
            <a:ext cx="168534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85800" fontAlgn="auto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此处添加详细文本描述，建议与标题相关并符合整体语言风格，语言描述尽量。</a:t>
            </a:r>
            <a:r>
              <a:rPr lang="en-US" altLang="zh-CN" sz="105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395536" y="3509739"/>
            <a:ext cx="167606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85800" fontAlgn="auto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此处添加详细文本描述，建议与标题相关并符合整体语言风格，语言描述尽量。</a:t>
            </a:r>
            <a:r>
              <a:rPr lang="en-US" altLang="zh-CN" sz="105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9"/>
          <p:cNvSpPr txBox="1"/>
          <p:nvPr/>
        </p:nvSpPr>
        <p:spPr>
          <a:xfrm>
            <a:off x="6837668" y="4283049"/>
            <a:ext cx="168534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685800" fontAlgn="auto">
              <a:lnSpc>
                <a:spcPts val="15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5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此处添加详细文本描述，建议与标题相关并符合整体语言风格，语言描述尽量。</a:t>
            </a:r>
            <a:r>
              <a:rPr lang="en-US" altLang="zh-CN" sz="105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5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Freeform 40"/>
          <p:cNvSpPr>
            <a:spLocks/>
          </p:cNvSpPr>
          <p:nvPr/>
        </p:nvSpPr>
        <p:spPr bwMode="auto">
          <a:xfrm>
            <a:off x="4226627" y="3961135"/>
            <a:ext cx="2403872" cy="1412081"/>
          </a:xfrm>
          <a:custGeom>
            <a:avLst/>
            <a:gdLst>
              <a:gd name="T0" fmla="*/ 819 w 1161"/>
              <a:gd name="T1" fmla="*/ 0 h 682"/>
              <a:gd name="T2" fmla="*/ 556 w 1161"/>
              <a:gd name="T3" fmla="*/ 124 h 682"/>
              <a:gd name="T4" fmla="*/ 556 w 1161"/>
              <a:gd name="T5" fmla="*/ 124 h 682"/>
              <a:gd name="T6" fmla="*/ 313 w 1161"/>
              <a:gd name="T7" fmla="*/ 302 h 682"/>
              <a:gd name="T8" fmla="*/ 154 w 1161"/>
              <a:gd name="T9" fmla="*/ 257 h 682"/>
              <a:gd name="T10" fmla="*/ 154 w 1161"/>
              <a:gd name="T11" fmla="*/ 257 h 682"/>
              <a:gd name="T12" fmla="*/ 100 w 1161"/>
              <a:gd name="T13" fmla="*/ 241 h 682"/>
              <a:gd name="T14" fmla="*/ 0 w 1161"/>
              <a:gd name="T15" fmla="*/ 341 h 682"/>
              <a:gd name="T16" fmla="*/ 100 w 1161"/>
              <a:gd name="T17" fmla="*/ 441 h 682"/>
              <a:gd name="T18" fmla="*/ 154 w 1161"/>
              <a:gd name="T19" fmla="*/ 425 h 682"/>
              <a:gd name="T20" fmla="*/ 154 w 1161"/>
              <a:gd name="T21" fmla="*/ 425 h 682"/>
              <a:gd name="T22" fmla="*/ 313 w 1161"/>
              <a:gd name="T23" fmla="*/ 380 h 682"/>
              <a:gd name="T24" fmla="*/ 556 w 1161"/>
              <a:gd name="T25" fmla="*/ 558 h 682"/>
              <a:gd name="T26" fmla="*/ 556 w 1161"/>
              <a:gd name="T27" fmla="*/ 558 h 682"/>
              <a:gd name="T28" fmla="*/ 819 w 1161"/>
              <a:gd name="T29" fmla="*/ 682 h 682"/>
              <a:gd name="T30" fmla="*/ 1161 w 1161"/>
              <a:gd name="T31" fmla="*/ 341 h 682"/>
              <a:gd name="T32" fmla="*/ 819 w 1161"/>
              <a:gd name="T33" fmla="*/ 0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1" h="682">
                <a:moveTo>
                  <a:pt x="819" y="0"/>
                </a:moveTo>
                <a:cubicBezTo>
                  <a:pt x="714" y="0"/>
                  <a:pt x="619" y="48"/>
                  <a:pt x="556" y="124"/>
                </a:cubicBezTo>
                <a:cubicBezTo>
                  <a:pt x="556" y="124"/>
                  <a:pt x="556" y="124"/>
                  <a:pt x="556" y="124"/>
                </a:cubicBezTo>
                <a:cubicBezTo>
                  <a:pt x="462" y="235"/>
                  <a:pt x="461" y="302"/>
                  <a:pt x="313" y="302"/>
                </a:cubicBezTo>
                <a:cubicBezTo>
                  <a:pt x="187" y="302"/>
                  <a:pt x="197" y="284"/>
                  <a:pt x="154" y="257"/>
                </a:cubicBezTo>
                <a:cubicBezTo>
                  <a:pt x="154" y="257"/>
                  <a:pt x="154" y="257"/>
                  <a:pt x="154" y="257"/>
                </a:cubicBezTo>
                <a:cubicBezTo>
                  <a:pt x="138" y="247"/>
                  <a:pt x="120" y="241"/>
                  <a:pt x="100" y="241"/>
                </a:cubicBezTo>
                <a:cubicBezTo>
                  <a:pt x="45" y="241"/>
                  <a:pt x="0" y="286"/>
                  <a:pt x="0" y="341"/>
                </a:cubicBezTo>
                <a:cubicBezTo>
                  <a:pt x="0" y="396"/>
                  <a:pt x="45" y="441"/>
                  <a:pt x="100" y="441"/>
                </a:cubicBezTo>
                <a:cubicBezTo>
                  <a:pt x="120" y="441"/>
                  <a:pt x="138" y="435"/>
                  <a:pt x="154" y="425"/>
                </a:cubicBezTo>
                <a:cubicBezTo>
                  <a:pt x="154" y="425"/>
                  <a:pt x="154" y="425"/>
                  <a:pt x="154" y="425"/>
                </a:cubicBezTo>
                <a:cubicBezTo>
                  <a:pt x="197" y="398"/>
                  <a:pt x="187" y="380"/>
                  <a:pt x="313" y="380"/>
                </a:cubicBezTo>
                <a:cubicBezTo>
                  <a:pt x="461" y="380"/>
                  <a:pt x="462" y="447"/>
                  <a:pt x="556" y="558"/>
                </a:cubicBezTo>
                <a:cubicBezTo>
                  <a:pt x="556" y="558"/>
                  <a:pt x="556" y="558"/>
                  <a:pt x="556" y="558"/>
                </a:cubicBezTo>
                <a:cubicBezTo>
                  <a:pt x="619" y="634"/>
                  <a:pt x="714" y="682"/>
                  <a:pt x="819" y="682"/>
                </a:cubicBezTo>
                <a:cubicBezTo>
                  <a:pt x="1008" y="682"/>
                  <a:pt x="1161" y="529"/>
                  <a:pt x="1161" y="341"/>
                </a:cubicBezTo>
                <a:cubicBezTo>
                  <a:pt x="1161" y="153"/>
                  <a:pt x="1008" y="0"/>
                  <a:pt x="819" y="0"/>
                </a:cubicBezTo>
                <a:close/>
              </a:path>
            </a:pathLst>
          </a:custGeom>
          <a:noFill/>
          <a:ln>
            <a:solidFill>
              <a:sysClr val="window" lastClr="FFFFFF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34" name="Freeform 41"/>
          <p:cNvSpPr>
            <a:spLocks/>
          </p:cNvSpPr>
          <p:nvPr/>
        </p:nvSpPr>
        <p:spPr bwMode="auto">
          <a:xfrm>
            <a:off x="2237092" y="1642988"/>
            <a:ext cx="2403872" cy="1412081"/>
          </a:xfrm>
          <a:custGeom>
            <a:avLst/>
            <a:gdLst>
              <a:gd name="T0" fmla="*/ 1061 w 1161"/>
              <a:gd name="T1" fmla="*/ 241 h 682"/>
              <a:gd name="T2" fmla="*/ 1007 w 1161"/>
              <a:gd name="T3" fmla="*/ 257 h 682"/>
              <a:gd name="T4" fmla="*/ 1007 w 1161"/>
              <a:gd name="T5" fmla="*/ 257 h 682"/>
              <a:gd name="T6" fmla="*/ 848 w 1161"/>
              <a:gd name="T7" fmla="*/ 302 h 682"/>
              <a:gd name="T8" fmla="*/ 605 w 1161"/>
              <a:gd name="T9" fmla="*/ 124 h 682"/>
              <a:gd name="T10" fmla="*/ 605 w 1161"/>
              <a:gd name="T11" fmla="*/ 124 h 682"/>
              <a:gd name="T12" fmla="*/ 342 w 1161"/>
              <a:gd name="T13" fmla="*/ 0 h 682"/>
              <a:gd name="T14" fmla="*/ 0 w 1161"/>
              <a:gd name="T15" fmla="*/ 341 h 682"/>
              <a:gd name="T16" fmla="*/ 342 w 1161"/>
              <a:gd name="T17" fmla="*/ 682 h 682"/>
              <a:gd name="T18" fmla="*/ 605 w 1161"/>
              <a:gd name="T19" fmla="*/ 558 h 682"/>
              <a:gd name="T20" fmla="*/ 605 w 1161"/>
              <a:gd name="T21" fmla="*/ 558 h 682"/>
              <a:gd name="T22" fmla="*/ 605 w 1161"/>
              <a:gd name="T23" fmla="*/ 558 h 682"/>
              <a:gd name="T24" fmla="*/ 605 w 1161"/>
              <a:gd name="T25" fmla="*/ 558 h 682"/>
              <a:gd name="T26" fmla="*/ 848 w 1161"/>
              <a:gd name="T27" fmla="*/ 380 h 682"/>
              <a:gd name="T28" fmla="*/ 1007 w 1161"/>
              <a:gd name="T29" fmla="*/ 425 h 682"/>
              <a:gd name="T30" fmla="*/ 1007 w 1161"/>
              <a:gd name="T31" fmla="*/ 425 h 682"/>
              <a:gd name="T32" fmla="*/ 1061 w 1161"/>
              <a:gd name="T33" fmla="*/ 441 h 682"/>
              <a:gd name="T34" fmla="*/ 1161 w 1161"/>
              <a:gd name="T35" fmla="*/ 341 h 682"/>
              <a:gd name="T36" fmla="*/ 1061 w 1161"/>
              <a:gd name="T37" fmla="*/ 241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1" h="682">
                <a:moveTo>
                  <a:pt x="1061" y="241"/>
                </a:moveTo>
                <a:cubicBezTo>
                  <a:pt x="1041" y="241"/>
                  <a:pt x="1023" y="247"/>
                  <a:pt x="1007" y="257"/>
                </a:cubicBezTo>
                <a:cubicBezTo>
                  <a:pt x="1007" y="257"/>
                  <a:pt x="1007" y="257"/>
                  <a:pt x="1007" y="257"/>
                </a:cubicBezTo>
                <a:cubicBezTo>
                  <a:pt x="964" y="284"/>
                  <a:pt x="974" y="302"/>
                  <a:pt x="848" y="302"/>
                </a:cubicBezTo>
                <a:cubicBezTo>
                  <a:pt x="700" y="302"/>
                  <a:pt x="699" y="235"/>
                  <a:pt x="605" y="124"/>
                </a:cubicBezTo>
                <a:cubicBezTo>
                  <a:pt x="605" y="124"/>
                  <a:pt x="605" y="124"/>
                  <a:pt x="605" y="124"/>
                </a:cubicBezTo>
                <a:cubicBezTo>
                  <a:pt x="542" y="48"/>
                  <a:pt x="448" y="0"/>
                  <a:pt x="342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0" y="529"/>
                  <a:pt x="153" y="682"/>
                  <a:pt x="342" y="682"/>
                </a:cubicBezTo>
                <a:cubicBezTo>
                  <a:pt x="448" y="682"/>
                  <a:pt x="542" y="634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05" y="558"/>
                  <a:pt x="605" y="558"/>
                  <a:pt x="605" y="558"/>
                </a:cubicBezTo>
                <a:cubicBezTo>
                  <a:pt x="699" y="447"/>
                  <a:pt x="700" y="380"/>
                  <a:pt x="848" y="380"/>
                </a:cubicBezTo>
                <a:cubicBezTo>
                  <a:pt x="974" y="380"/>
                  <a:pt x="964" y="398"/>
                  <a:pt x="1007" y="425"/>
                </a:cubicBezTo>
                <a:cubicBezTo>
                  <a:pt x="1007" y="425"/>
                  <a:pt x="1007" y="425"/>
                  <a:pt x="1007" y="425"/>
                </a:cubicBezTo>
                <a:cubicBezTo>
                  <a:pt x="1023" y="435"/>
                  <a:pt x="1041" y="441"/>
                  <a:pt x="1061" y="441"/>
                </a:cubicBezTo>
                <a:cubicBezTo>
                  <a:pt x="1116" y="441"/>
                  <a:pt x="1161" y="396"/>
                  <a:pt x="1161" y="341"/>
                </a:cubicBezTo>
                <a:cubicBezTo>
                  <a:pt x="1161" y="286"/>
                  <a:pt x="1116" y="241"/>
                  <a:pt x="1061" y="241"/>
                </a:cubicBezTo>
                <a:close/>
              </a:path>
            </a:pathLst>
          </a:custGeom>
          <a:noFill/>
          <a:ln>
            <a:solidFill>
              <a:sysClr val="window" lastClr="FFFFFF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369501" y="1889447"/>
            <a:ext cx="128588" cy="3200400"/>
            <a:chOff x="6010275" y="1583258"/>
            <a:chExt cx="171450" cy="4267200"/>
          </a:xfrm>
          <a:noFill/>
        </p:grpSpPr>
        <p:cxnSp>
          <p:nvCxnSpPr>
            <p:cNvPr id="36" name="直接连接符 35"/>
            <p:cNvCxnSpPr>
              <a:stCxn id="37" idx="3"/>
              <a:endCxn id="41" idx="0"/>
            </p:cNvCxnSpPr>
            <p:nvPr/>
          </p:nvCxnSpPr>
          <p:spPr>
            <a:xfrm>
              <a:off x="6096000" y="1713433"/>
              <a:ext cx="0" cy="4076700"/>
            </a:xfrm>
            <a:prstGeom prst="line">
              <a:avLst/>
            </a:prstGeom>
            <a:grpFill/>
            <a:ln w="12700" cap="flat" cmpd="sng" algn="ctr">
              <a:solidFill>
                <a:sysClr val="window" lastClr="FFFFFF"/>
              </a:solidFill>
              <a:prstDash val="dash"/>
              <a:miter lim="800000"/>
            </a:ln>
            <a:effectLst/>
          </p:spPr>
        </p:cxnSp>
        <p:sp>
          <p:nvSpPr>
            <p:cNvPr id="37" name="Freeform 42"/>
            <p:cNvSpPr>
              <a:spLocks/>
            </p:cNvSpPr>
            <p:nvPr/>
          </p:nvSpPr>
          <p:spPr bwMode="auto">
            <a:xfrm>
              <a:off x="6010275" y="1583258"/>
              <a:ext cx="171450" cy="130175"/>
            </a:xfrm>
            <a:custGeom>
              <a:avLst/>
              <a:gdLst>
                <a:gd name="T0" fmla="*/ 54 w 108"/>
                <a:gd name="T1" fmla="*/ 45 h 82"/>
                <a:gd name="T2" fmla="*/ 0 w 108"/>
                <a:gd name="T3" fmla="*/ 0 h 82"/>
                <a:gd name="T4" fmla="*/ 0 w 108"/>
                <a:gd name="T5" fmla="*/ 38 h 82"/>
                <a:gd name="T6" fmla="*/ 54 w 108"/>
                <a:gd name="T7" fmla="*/ 82 h 82"/>
                <a:gd name="T8" fmla="*/ 108 w 108"/>
                <a:gd name="T9" fmla="*/ 38 h 82"/>
                <a:gd name="T10" fmla="*/ 108 w 108"/>
                <a:gd name="T11" fmla="*/ 0 h 82"/>
                <a:gd name="T12" fmla="*/ 54 w 108"/>
                <a:gd name="T13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2">
                  <a:moveTo>
                    <a:pt x="54" y="45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54" y="82"/>
                  </a:lnTo>
                  <a:lnTo>
                    <a:pt x="108" y="38"/>
                  </a:lnTo>
                  <a:lnTo>
                    <a:pt x="108" y="0"/>
                  </a:lnTo>
                  <a:lnTo>
                    <a:pt x="54" y="45"/>
                  </a:lnTo>
                  <a:close/>
                </a:path>
              </a:pathLst>
            </a:custGeom>
            <a:grpFill/>
            <a:ln>
              <a:solidFill>
                <a:sysClr val="window" lastClr="FFFFFF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8" name="Freeform 43"/>
            <p:cNvSpPr>
              <a:spLocks/>
            </p:cNvSpPr>
            <p:nvPr/>
          </p:nvSpPr>
          <p:spPr bwMode="auto">
            <a:xfrm>
              <a:off x="6010275" y="2615133"/>
              <a:ext cx="171450" cy="133350"/>
            </a:xfrm>
            <a:custGeom>
              <a:avLst/>
              <a:gdLst>
                <a:gd name="T0" fmla="*/ 54 w 108"/>
                <a:gd name="T1" fmla="*/ 45 h 84"/>
                <a:gd name="T2" fmla="*/ 0 w 108"/>
                <a:gd name="T3" fmla="*/ 0 h 84"/>
                <a:gd name="T4" fmla="*/ 0 w 108"/>
                <a:gd name="T5" fmla="*/ 39 h 84"/>
                <a:gd name="T6" fmla="*/ 54 w 108"/>
                <a:gd name="T7" fmla="*/ 84 h 84"/>
                <a:gd name="T8" fmla="*/ 108 w 108"/>
                <a:gd name="T9" fmla="*/ 39 h 84"/>
                <a:gd name="T10" fmla="*/ 108 w 108"/>
                <a:gd name="T11" fmla="*/ 0 h 84"/>
                <a:gd name="T12" fmla="*/ 54 w 108"/>
                <a:gd name="T13" fmla="*/ 4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4">
                  <a:moveTo>
                    <a:pt x="54" y="45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54" y="84"/>
                  </a:lnTo>
                  <a:lnTo>
                    <a:pt x="108" y="39"/>
                  </a:lnTo>
                  <a:lnTo>
                    <a:pt x="108" y="0"/>
                  </a:lnTo>
                  <a:lnTo>
                    <a:pt x="54" y="45"/>
                  </a:lnTo>
                  <a:close/>
                </a:path>
              </a:pathLst>
            </a:custGeom>
            <a:grpFill/>
            <a:ln>
              <a:solidFill>
                <a:sysClr val="window" lastClr="FFFFFF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39" name="Freeform 44"/>
            <p:cNvSpPr>
              <a:spLocks/>
            </p:cNvSpPr>
            <p:nvPr/>
          </p:nvSpPr>
          <p:spPr bwMode="auto">
            <a:xfrm>
              <a:off x="6010275" y="3650183"/>
              <a:ext cx="171450" cy="133350"/>
            </a:xfrm>
            <a:custGeom>
              <a:avLst/>
              <a:gdLst>
                <a:gd name="T0" fmla="*/ 54 w 108"/>
                <a:gd name="T1" fmla="*/ 46 h 84"/>
                <a:gd name="T2" fmla="*/ 0 w 108"/>
                <a:gd name="T3" fmla="*/ 0 h 84"/>
                <a:gd name="T4" fmla="*/ 0 w 108"/>
                <a:gd name="T5" fmla="*/ 39 h 84"/>
                <a:gd name="T6" fmla="*/ 54 w 108"/>
                <a:gd name="T7" fmla="*/ 84 h 84"/>
                <a:gd name="T8" fmla="*/ 108 w 108"/>
                <a:gd name="T9" fmla="*/ 39 h 84"/>
                <a:gd name="T10" fmla="*/ 108 w 108"/>
                <a:gd name="T11" fmla="*/ 0 h 84"/>
                <a:gd name="T12" fmla="*/ 54 w 108"/>
                <a:gd name="T13" fmla="*/ 4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4">
                  <a:moveTo>
                    <a:pt x="54" y="46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54" y="84"/>
                  </a:lnTo>
                  <a:lnTo>
                    <a:pt x="108" y="39"/>
                  </a:lnTo>
                  <a:lnTo>
                    <a:pt x="108" y="0"/>
                  </a:lnTo>
                  <a:lnTo>
                    <a:pt x="54" y="46"/>
                  </a:lnTo>
                  <a:close/>
                </a:path>
              </a:pathLst>
            </a:custGeom>
            <a:grpFill/>
            <a:ln>
              <a:solidFill>
                <a:sysClr val="window" lastClr="FFFFFF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0" name="Freeform 45"/>
            <p:cNvSpPr>
              <a:spLocks/>
            </p:cNvSpPr>
            <p:nvPr/>
          </p:nvSpPr>
          <p:spPr bwMode="auto">
            <a:xfrm>
              <a:off x="6010275" y="4685233"/>
              <a:ext cx="171450" cy="130175"/>
            </a:xfrm>
            <a:custGeom>
              <a:avLst/>
              <a:gdLst>
                <a:gd name="T0" fmla="*/ 54 w 108"/>
                <a:gd name="T1" fmla="*/ 46 h 82"/>
                <a:gd name="T2" fmla="*/ 0 w 108"/>
                <a:gd name="T3" fmla="*/ 0 h 82"/>
                <a:gd name="T4" fmla="*/ 0 w 108"/>
                <a:gd name="T5" fmla="*/ 39 h 82"/>
                <a:gd name="T6" fmla="*/ 54 w 108"/>
                <a:gd name="T7" fmla="*/ 82 h 82"/>
                <a:gd name="T8" fmla="*/ 108 w 108"/>
                <a:gd name="T9" fmla="*/ 39 h 82"/>
                <a:gd name="T10" fmla="*/ 108 w 108"/>
                <a:gd name="T11" fmla="*/ 0 h 82"/>
                <a:gd name="T12" fmla="*/ 54 w 108"/>
                <a:gd name="T13" fmla="*/ 4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2">
                  <a:moveTo>
                    <a:pt x="54" y="46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54" y="82"/>
                  </a:lnTo>
                  <a:lnTo>
                    <a:pt x="108" y="39"/>
                  </a:lnTo>
                  <a:lnTo>
                    <a:pt x="108" y="0"/>
                  </a:lnTo>
                  <a:lnTo>
                    <a:pt x="54" y="46"/>
                  </a:lnTo>
                  <a:close/>
                </a:path>
              </a:pathLst>
            </a:custGeom>
            <a:grpFill/>
            <a:ln>
              <a:solidFill>
                <a:sysClr val="window" lastClr="FFFFFF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  <p:sp>
          <p:nvSpPr>
            <p:cNvPr id="41" name="Freeform 46"/>
            <p:cNvSpPr>
              <a:spLocks/>
            </p:cNvSpPr>
            <p:nvPr/>
          </p:nvSpPr>
          <p:spPr bwMode="auto">
            <a:xfrm>
              <a:off x="6010275" y="5718696"/>
              <a:ext cx="171450" cy="131762"/>
            </a:xfrm>
            <a:custGeom>
              <a:avLst/>
              <a:gdLst>
                <a:gd name="T0" fmla="*/ 54 w 108"/>
                <a:gd name="T1" fmla="*/ 45 h 83"/>
                <a:gd name="T2" fmla="*/ 0 w 108"/>
                <a:gd name="T3" fmla="*/ 0 h 83"/>
                <a:gd name="T4" fmla="*/ 0 w 108"/>
                <a:gd name="T5" fmla="*/ 38 h 83"/>
                <a:gd name="T6" fmla="*/ 54 w 108"/>
                <a:gd name="T7" fmla="*/ 83 h 83"/>
                <a:gd name="T8" fmla="*/ 108 w 108"/>
                <a:gd name="T9" fmla="*/ 38 h 83"/>
                <a:gd name="T10" fmla="*/ 108 w 108"/>
                <a:gd name="T11" fmla="*/ 0 h 83"/>
                <a:gd name="T12" fmla="*/ 54 w 108"/>
                <a:gd name="T13" fmla="*/ 4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83">
                  <a:moveTo>
                    <a:pt x="54" y="45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54" y="83"/>
                  </a:lnTo>
                  <a:lnTo>
                    <a:pt x="108" y="38"/>
                  </a:lnTo>
                  <a:lnTo>
                    <a:pt x="108" y="0"/>
                  </a:lnTo>
                  <a:lnTo>
                    <a:pt x="54" y="45"/>
                  </a:lnTo>
                  <a:close/>
                </a:path>
              </a:pathLst>
            </a:custGeom>
            <a:grpFill/>
            <a:ln>
              <a:solidFill>
                <a:sysClr val="window" lastClr="FFFFFF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sp>
        <p:nvSpPr>
          <p:cNvPr id="42" name="Oval 47"/>
          <p:cNvSpPr>
            <a:spLocks noChangeArrowheads="1"/>
          </p:cNvSpPr>
          <p:nvPr/>
        </p:nvSpPr>
        <p:spPr bwMode="auto">
          <a:xfrm>
            <a:off x="2324008" y="1729903"/>
            <a:ext cx="1240631" cy="1238250"/>
          </a:xfrm>
          <a:prstGeom prst="ellipse">
            <a:avLst/>
          </a:prstGeom>
          <a:noFill/>
          <a:ln>
            <a:solidFill>
              <a:sysClr val="window" lastClr="FFFFFF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3" name="Oval 48"/>
          <p:cNvSpPr>
            <a:spLocks noChangeArrowheads="1"/>
          </p:cNvSpPr>
          <p:nvPr/>
        </p:nvSpPr>
        <p:spPr bwMode="auto">
          <a:xfrm>
            <a:off x="4268298" y="2183532"/>
            <a:ext cx="330994" cy="330994"/>
          </a:xfrm>
          <a:prstGeom prst="ellipse">
            <a:avLst/>
          </a:prstGeom>
          <a:noFill/>
          <a:ln>
            <a:solidFill>
              <a:sysClr val="window" lastClr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宋体"/>
              </a:rPr>
              <a:t>A</a:t>
            </a:r>
            <a:endParaRPr kumimoji="0" lang="zh-CN" alt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宋体"/>
            </a:endParaRPr>
          </a:p>
        </p:txBody>
      </p:sp>
      <p:sp>
        <p:nvSpPr>
          <p:cNvPr id="44" name="Freeform 49"/>
          <p:cNvSpPr>
            <a:spLocks/>
          </p:cNvSpPr>
          <p:nvPr/>
        </p:nvSpPr>
        <p:spPr bwMode="auto">
          <a:xfrm>
            <a:off x="2237092" y="3187228"/>
            <a:ext cx="2403872" cy="1414463"/>
          </a:xfrm>
          <a:custGeom>
            <a:avLst/>
            <a:gdLst>
              <a:gd name="T0" fmla="*/ 1061 w 1161"/>
              <a:gd name="T1" fmla="*/ 242 h 683"/>
              <a:gd name="T2" fmla="*/ 1007 w 1161"/>
              <a:gd name="T3" fmla="*/ 257 h 683"/>
              <a:gd name="T4" fmla="*/ 1007 w 1161"/>
              <a:gd name="T5" fmla="*/ 257 h 683"/>
              <a:gd name="T6" fmla="*/ 848 w 1161"/>
              <a:gd name="T7" fmla="*/ 303 h 683"/>
              <a:gd name="T8" fmla="*/ 605 w 1161"/>
              <a:gd name="T9" fmla="*/ 125 h 683"/>
              <a:gd name="T10" fmla="*/ 605 w 1161"/>
              <a:gd name="T11" fmla="*/ 125 h 683"/>
              <a:gd name="T12" fmla="*/ 605 w 1161"/>
              <a:gd name="T13" fmla="*/ 124 h 683"/>
              <a:gd name="T14" fmla="*/ 605 w 1161"/>
              <a:gd name="T15" fmla="*/ 124 h 683"/>
              <a:gd name="T16" fmla="*/ 342 w 1161"/>
              <a:gd name="T17" fmla="*/ 0 h 683"/>
              <a:gd name="T18" fmla="*/ 0 w 1161"/>
              <a:gd name="T19" fmla="*/ 342 h 683"/>
              <a:gd name="T20" fmla="*/ 342 w 1161"/>
              <a:gd name="T21" fmla="*/ 683 h 683"/>
              <a:gd name="T22" fmla="*/ 605 w 1161"/>
              <a:gd name="T23" fmla="*/ 559 h 683"/>
              <a:gd name="T24" fmla="*/ 605 w 1161"/>
              <a:gd name="T25" fmla="*/ 559 h 683"/>
              <a:gd name="T26" fmla="*/ 848 w 1161"/>
              <a:gd name="T27" fmla="*/ 380 h 683"/>
              <a:gd name="T28" fmla="*/ 1007 w 1161"/>
              <a:gd name="T29" fmla="*/ 426 h 683"/>
              <a:gd name="T30" fmla="*/ 1007 w 1161"/>
              <a:gd name="T31" fmla="*/ 426 h 683"/>
              <a:gd name="T32" fmla="*/ 1061 w 1161"/>
              <a:gd name="T33" fmla="*/ 441 h 683"/>
              <a:gd name="T34" fmla="*/ 1161 w 1161"/>
              <a:gd name="T35" fmla="*/ 342 h 683"/>
              <a:gd name="T36" fmla="*/ 1061 w 1161"/>
              <a:gd name="T37" fmla="*/ 242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1" h="683">
                <a:moveTo>
                  <a:pt x="1061" y="242"/>
                </a:moveTo>
                <a:cubicBezTo>
                  <a:pt x="1041" y="242"/>
                  <a:pt x="1023" y="248"/>
                  <a:pt x="1007" y="257"/>
                </a:cubicBezTo>
                <a:cubicBezTo>
                  <a:pt x="1007" y="257"/>
                  <a:pt x="1007" y="257"/>
                  <a:pt x="1007" y="257"/>
                </a:cubicBezTo>
                <a:cubicBezTo>
                  <a:pt x="964" y="285"/>
                  <a:pt x="974" y="303"/>
                  <a:pt x="848" y="303"/>
                </a:cubicBezTo>
                <a:cubicBezTo>
                  <a:pt x="700" y="303"/>
                  <a:pt x="699" y="236"/>
                  <a:pt x="605" y="125"/>
                </a:cubicBezTo>
                <a:cubicBezTo>
                  <a:pt x="605" y="125"/>
                  <a:pt x="605" y="125"/>
                  <a:pt x="605" y="125"/>
                </a:cubicBezTo>
                <a:cubicBezTo>
                  <a:pt x="605" y="125"/>
                  <a:pt x="605" y="124"/>
                  <a:pt x="605" y="124"/>
                </a:cubicBezTo>
                <a:cubicBezTo>
                  <a:pt x="605" y="124"/>
                  <a:pt x="605" y="124"/>
                  <a:pt x="605" y="124"/>
                </a:cubicBezTo>
                <a:cubicBezTo>
                  <a:pt x="542" y="49"/>
                  <a:pt x="448" y="0"/>
                  <a:pt x="342" y="0"/>
                </a:cubicBezTo>
                <a:cubicBezTo>
                  <a:pt x="153" y="0"/>
                  <a:pt x="0" y="153"/>
                  <a:pt x="0" y="342"/>
                </a:cubicBezTo>
                <a:cubicBezTo>
                  <a:pt x="0" y="530"/>
                  <a:pt x="153" y="683"/>
                  <a:pt x="342" y="683"/>
                </a:cubicBezTo>
                <a:cubicBezTo>
                  <a:pt x="448" y="683"/>
                  <a:pt x="542" y="634"/>
                  <a:pt x="605" y="559"/>
                </a:cubicBezTo>
                <a:cubicBezTo>
                  <a:pt x="605" y="559"/>
                  <a:pt x="605" y="559"/>
                  <a:pt x="605" y="559"/>
                </a:cubicBezTo>
                <a:cubicBezTo>
                  <a:pt x="699" y="448"/>
                  <a:pt x="700" y="380"/>
                  <a:pt x="848" y="380"/>
                </a:cubicBezTo>
                <a:cubicBezTo>
                  <a:pt x="974" y="380"/>
                  <a:pt x="964" y="398"/>
                  <a:pt x="1007" y="426"/>
                </a:cubicBezTo>
                <a:cubicBezTo>
                  <a:pt x="1007" y="426"/>
                  <a:pt x="1007" y="426"/>
                  <a:pt x="1007" y="426"/>
                </a:cubicBezTo>
                <a:cubicBezTo>
                  <a:pt x="1023" y="436"/>
                  <a:pt x="1041" y="441"/>
                  <a:pt x="1061" y="441"/>
                </a:cubicBezTo>
                <a:cubicBezTo>
                  <a:pt x="1116" y="441"/>
                  <a:pt x="1161" y="397"/>
                  <a:pt x="1161" y="342"/>
                </a:cubicBezTo>
                <a:cubicBezTo>
                  <a:pt x="1161" y="286"/>
                  <a:pt x="1116" y="242"/>
                  <a:pt x="1061" y="242"/>
                </a:cubicBezTo>
                <a:close/>
              </a:path>
            </a:pathLst>
          </a:custGeom>
          <a:noFill/>
          <a:ln>
            <a:solidFill>
              <a:sysClr val="window" lastClr="FFFFFF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5" name="Oval 50"/>
          <p:cNvSpPr>
            <a:spLocks noChangeArrowheads="1"/>
          </p:cNvSpPr>
          <p:nvPr/>
        </p:nvSpPr>
        <p:spPr bwMode="auto">
          <a:xfrm>
            <a:off x="2324008" y="3274144"/>
            <a:ext cx="1240631" cy="1240631"/>
          </a:xfrm>
          <a:prstGeom prst="ellipse">
            <a:avLst/>
          </a:prstGeom>
          <a:noFill/>
          <a:ln>
            <a:solidFill>
              <a:sysClr val="window" lastClr="FFFFFF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6" name="Oval 51"/>
          <p:cNvSpPr>
            <a:spLocks noChangeArrowheads="1"/>
          </p:cNvSpPr>
          <p:nvPr/>
        </p:nvSpPr>
        <p:spPr bwMode="auto">
          <a:xfrm>
            <a:off x="4268298" y="3727772"/>
            <a:ext cx="330994" cy="333375"/>
          </a:xfrm>
          <a:prstGeom prst="ellipse">
            <a:avLst/>
          </a:prstGeom>
          <a:noFill/>
          <a:ln>
            <a:solidFill>
              <a:sysClr val="window" lastClr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宋体"/>
              </a:rPr>
              <a:t>C</a:t>
            </a:r>
            <a:endParaRPr kumimoji="0" lang="zh-CN" alt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宋体"/>
            </a:endParaRPr>
          </a:p>
        </p:txBody>
      </p:sp>
      <p:sp>
        <p:nvSpPr>
          <p:cNvPr id="47" name="Freeform 54"/>
          <p:cNvSpPr>
            <a:spLocks/>
          </p:cNvSpPr>
          <p:nvPr/>
        </p:nvSpPr>
        <p:spPr bwMode="auto">
          <a:xfrm>
            <a:off x="4226627" y="2415703"/>
            <a:ext cx="2403872" cy="1410890"/>
          </a:xfrm>
          <a:custGeom>
            <a:avLst/>
            <a:gdLst>
              <a:gd name="T0" fmla="*/ 819 w 1161"/>
              <a:gd name="T1" fmla="*/ 0 h 682"/>
              <a:gd name="T2" fmla="*/ 556 w 1161"/>
              <a:gd name="T3" fmla="*/ 124 h 682"/>
              <a:gd name="T4" fmla="*/ 556 w 1161"/>
              <a:gd name="T5" fmla="*/ 124 h 682"/>
              <a:gd name="T6" fmla="*/ 556 w 1161"/>
              <a:gd name="T7" fmla="*/ 124 h 682"/>
              <a:gd name="T8" fmla="*/ 556 w 1161"/>
              <a:gd name="T9" fmla="*/ 124 h 682"/>
              <a:gd name="T10" fmla="*/ 313 w 1161"/>
              <a:gd name="T11" fmla="*/ 303 h 682"/>
              <a:gd name="T12" fmla="*/ 154 w 1161"/>
              <a:gd name="T13" fmla="*/ 257 h 682"/>
              <a:gd name="T14" fmla="*/ 154 w 1161"/>
              <a:gd name="T15" fmla="*/ 257 h 682"/>
              <a:gd name="T16" fmla="*/ 100 w 1161"/>
              <a:gd name="T17" fmla="*/ 241 h 682"/>
              <a:gd name="T18" fmla="*/ 0 w 1161"/>
              <a:gd name="T19" fmla="*/ 341 h 682"/>
              <a:gd name="T20" fmla="*/ 100 w 1161"/>
              <a:gd name="T21" fmla="*/ 441 h 682"/>
              <a:gd name="T22" fmla="*/ 154 w 1161"/>
              <a:gd name="T23" fmla="*/ 425 h 682"/>
              <a:gd name="T24" fmla="*/ 154 w 1161"/>
              <a:gd name="T25" fmla="*/ 425 h 682"/>
              <a:gd name="T26" fmla="*/ 313 w 1161"/>
              <a:gd name="T27" fmla="*/ 380 h 682"/>
              <a:gd name="T28" fmla="*/ 556 w 1161"/>
              <a:gd name="T29" fmla="*/ 558 h 682"/>
              <a:gd name="T30" fmla="*/ 556 w 1161"/>
              <a:gd name="T31" fmla="*/ 558 h 682"/>
              <a:gd name="T32" fmla="*/ 819 w 1161"/>
              <a:gd name="T33" fmla="*/ 682 h 682"/>
              <a:gd name="T34" fmla="*/ 1161 w 1161"/>
              <a:gd name="T35" fmla="*/ 341 h 682"/>
              <a:gd name="T36" fmla="*/ 819 w 1161"/>
              <a:gd name="T37" fmla="*/ 0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1" h="682">
                <a:moveTo>
                  <a:pt x="819" y="0"/>
                </a:moveTo>
                <a:cubicBezTo>
                  <a:pt x="714" y="0"/>
                  <a:pt x="619" y="48"/>
                  <a:pt x="556" y="124"/>
                </a:cubicBezTo>
                <a:cubicBezTo>
                  <a:pt x="556" y="124"/>
                  <a:pt x="556" y="124"/>
                  <a:pt x="556" y="124"/>
                </a:cubicBezTo>
                <a:cubicBezTo>
                  <a:pt x="556" y="124"/>
                  <a:pt x="556" y="124"/>
                  <a:pt x="556" y="124"/>
                </a:cubicBezTo>
                <a:cubicBezTo>
                  <a:pt x="556" y="124"/>
                  <a:pt x="556" y="124"/>
                  <a:pt x="556" y="124"/>
                </a:cubicBezTo>
                <a:cubicBezTo>
                  <a:pt x="462" y="235"/>
                  <a:pt x="461" y="303"/>
                  <a:pt x="313" y="303"/>
                </a:cubicBezTo>
                <a:cubicBezTo>
                  <a:pt x="187" y="303"/>
                  <a:pt x="197" y="284"/>
                  <a:pt x="154" y="257"/>
                </a:cubicBezTo>
                <a:cubicBezTo>
                  <a:pt x="154" y="257"/>
                  <a:pt x="154" y="257"/>
                  <a:pt x="154" y="257"/>
                </a:cubicBezTo>
                <a:cubicBezTo>
                  <a:pt x="138" y="247"/>
                  <a:pt x="120" y="241"/>
                  <a:pt x="100" y="241"/>
                </a:cubicBezTo>
                <a:cubicBezTo>
                  <a:pt x="45" y="241"/>
                  <a:pt x="0" y="286"/>
                  <a:pt x="0" y="341"/>
                </a:cubicBezTo>
                <a:cubicBezTo>
                  <a:pt x="0" y="396"/>
                  <a:pt x="45" y="441"/>
                  <a:pt x="100" y="441"/>
                </a:cubicBezTo>
                <a:cubicBezTo>
                  <a:pt x="120" y="441"/>
                  <a:pt x="138" y="435"/>
                  <a:pt x="154" y="425"/>
                </a:cubicBezTo>
                <a:cubicBezTo>
                  <a:pt x="154" y="425"/>
                  <a:pt x="154" y="425"/>
                  <a:pt x="154" y="425"/>
                </a:cubicBezTo>
                <a:cubicBezTo>
                  <a:pt x="197" y="398"/>
                  <a:pt x="187" y="380"/>
                  <a:pt x="313" y="380"/>
                </a:cubicBezTo>
                <a:cubicBezTo>
                  <a:pt x="461" y="380"/>
                  <a:pt x="462" y="447"/>
                  <a:pt x="556" y="558"/>
                </a:cubicBezTo>
                <a:cubicBezTo>
                  <a:pt x="556" y="558"/>
                  <a:pt x="556" y="558"/>
                  <a:pt x="556" y="558"/>
                </a:cubicBezTo>
                <a:cubicBezTo>
                  <a:pt x="619" y="634"/>
                  <a:pt x="714" y="682"/>
                  <a:pt x="819" y="682"/>
                </a:cubicBezTo>
                <a:cubicBezTo>
                  <a:pt x="1008" y="682"/>
                  <a:pt x="1161" y="530"/>
                  <a:pt x="1161" y="341"/>
                </a:cubicBezTo>
                <a:cubicBezTo>
                  <a:pt x="1161" y="153"/>
                  <a:pt x="1008" y="0"/>
                  <a:pt x="819" y="0"/>
                </a:cubicBezTo>
                <a:close/>
              </a:path>
            </a:pathLst>
          </a:custGeom>
          <a:noFill/>
          <a:ln>
            <a:solidFill>
              <a:sysClr val="window" lastClr="FFFFFF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8" name="Oval 55"/>
          <p:cNvSpPr>
            <a:spLocks noChangeArrowheads="1"/>
          </p:cNvSpPr>
          <p:nvPr/>
        </p:nvSpPr>
        <p:spPr bwMode="auto">
          <a:xfrm>
            <a:off x="5302952" y="2502619"/>
            <a:ext cx="1240631" cy="1239440"/>
          </a:xfrm>
          <a:prstGeom prst="ellipse">
            <a:avLst/>
          </a:prstGeom>
          <a:noFill/>
          <a:ln>
            <a:solidFill>
              <a:sysClr val="window" lastClr="FFFFFF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49" name="Oval 56"/>
          <p:cNvSpPr>
            <a:spLocks noChangeArrowheads="1"/>
          </p:cNvSpPr>
          <p:nvPr/>
        </p:nvSpPr>
        <p:spPr bwMode="auto">
          <a:xfrm>
            <a:off x="4268298" y="2955056"/>
            <a:ext cx="330994" cy="333375"/>
          </a:xfrm>
          <a:prstGeom prst="ellipse">
            <a:avLst/>
          </a:prstGeom>
          <a:noFill/>
          <a:ln>
            <a:solidFill>
              <a:sysClr val="window" lastClr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宋体"/>
              </a:rPr>
              <a:t>B</a:t>
            </a:r>
            <a:endParaRPr kumimoji="0" lang="zh-CN" alt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宋体"/>
            </a:endParaRPr>
          </a:p>
        </p:txBody>
      </p:sp>
      <p:sp>
        <p:nvSpPr>
          <p:cNvPr id="50" name="Oval 57"/>
          <p:cNvSpPr>
            <a:spLocks noChangeArrowheads="1"/>
          </p:cNvSpPr>
          <p:nvPr/>
        </p:nvSpPr>
        <p:spPr bwMode="auto">
          <a:xfrm>
            <a:off x="5302952" y="4049240"/>
            <a:ext cx="1240631" cy="1237059"/>
          </a:xfrm>
          <a:prstGeom prst="ellipse">
            <a:avLst/>
          </a:prstGeom>
          <a:noFill/>
          <a:ln>
            <a:solidFill>
              <a:sysClr val="window" lastClr="FFFFFF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/>
            </a:endParaRPr>
          </a:p>
        </p:txBody>
      </p:sp>
      <p:sp>
        <p:nvSpPr>
          <p:cNvPr id="51" name="Oval 59"/>
          <p:cNvSpPr>
            <a:spLocks noChangeArrowheads="1"/>
          </p:cNvSpPr>
          <p:nvPr/>
        </p:nvSpPr>
        <p:spPr bwMode="auto">
          <a:xfrm>
            <a:off x="4268298" y="4501678"/>
            <a:ext cx="330994" cy="332184"/>
          </a:xfrm>
          <a:prstGeom prst="ellipse">
            <a:avLst/>
          </a:prstGeom>
          <a:noFill/>
          <a:ln>
            <a:solidFill>
              <a:sysClr val="window" lastClr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宋体"/>
              </a:rPr>
              <a:t>D</a:t>
            </a:r>
            <a:endParaRPr kumimoji="0" lang="zh-CN" alt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宋体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02495" y="2025863"/>
            <a:ext cx="68365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1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1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30"/>
          <p:cNvSpPr txBox="1"/>
          <p:nvPr/>
        </p:nvSpPr>
        <p:spPr>
          <a:xfrm>
            <a:off x="5564591" y="2799174"/>
            <a:ext cx="71735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1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1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30"/>
          <p:cNvSpPr txBox="1"/>
          <p:nvPr/>
        </p:nvSpPr>
        <p:spPr>
          <a:xfrm>
            <a:off x="2581561" y="3571294"/>
            <a:ext cx="72552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1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1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30"/>
          <p:cNvSpPr txBox="1"/>
          <p:nvPr/>
        </p:nvSpPr>
        <p:spPr>
          <a:xfrm>
            <a:off x="5591594" y="4344605"/>
            <a:ext cx="66334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1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1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1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6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6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6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1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 animBg="1"/>
      <p:bldP spid="34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  <p:bldP spid="55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23113</TotalTime>
  <Words>2850</Words>
  <Application>Microsoft Office PowerPoint</Application>
  <PresentationFormat>全屏显示(4:3)</PresentationFormat>
  <Paragraphs>187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2018-10-29T02:25:35Z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