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3" r:id="rId2"/>
  </p:sldMasterIdLst>
  <p:sldIdLst>
    <p:sldId id="257" r:id="rId3"/>
    <p:sldId id="258" r:id="rId4"/>
    <p:sldId id="259" r:id="rId5"/>
    <p:sldId id="263" r:id="rId6"/>
    <p:sldId id="264" r:id="rId7"/>
    <p:sldId id="265" r:id="rId8"/>
    <p:sldId id="266" r:id="rId9"/>
    <p:sldId id="260" r:id="rId10"/>
    <p:sldId id="267" r:id="rId11"/>
    <p:sldId id="280" r:id="rId12"/>
    <p:sldId id="281" r:id="rId13"/>
    <p:sldId id="282" r:id="rId14"/>
    <p:sldId id="261" r:id="rId15"/>
    <p:sldId id="283" r:id="rId16"/>
    <p:sldId id="284" r:id="rId17"/>
    <p:sldId id="285" r:id="rId18"/>
    <p:sldId id="286" r:id="rId19"/>
    <p:sldId id="287" r:id="rId20"/>
    <p:sldId id="262" r:id="rId21"/>
    <p:sldId id="288" r:id="rId22"/>
    <p:sldId id="289" r:id="rId23"/>
    <p:sldId id="290" r:id="rId24"/>
    <p:sldId id="291" r:id="rId25"/>
    <p:sldId id="292" r:id="rId26"/>
    <p:sldId id="293" r:id="rId27"/>
  </p:sldIdLst>
  <p:sldSz cx="9144000" cy="5143500" type="screen16x9"/>
  <p:notesSz cx="6858000" cy="9144000"/>
  <p:defaultText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45290"/>
    <a:srgbClr val="F2F2F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p:scale>
          <a:sx n="66" d="100"/>
          <a:sy n="66" d="100"/>
        </p:scale>
        <p:origin x="-450" y="-1776"/>
      </p:cViewPr>
      <p:guideLst>
        <p:guide orient="horz" pos="1620"/>
        <p:guide pos="2880"/>
      </p:guideLst>
    </p:cSldViewPr>
  </p:slideViewPr>
  <p:notesTextViewPr>
    <p:cViewPr>
      <p:scale>
        <a:sx n="1" d="1"/>
        <a:sy n="1" d="1"/>
      </p:scale>
      <p:origin x="0" y="0"/>
    </p:cViewPr>
  </p:notesTextViewPr>
  <p:sorterViewPr>
    <p:cViewPr>
      <p:scale>
        <a:sx n="186" d="100"/>
        <a:sy n="18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6858000" cy="1790700"/>
          </a:xfrm>
        </p:spPr>
        <p:txBody>
          <a:bodyPr anchor="b"/>
          <a:lstStyle>
            <a:lvl1pPr algn="ctr">
              <a:defRPr sz="45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E39AADA7-0870-47A5-9713-C828DD823C6B}" type="datetimeFigureOut">
              <a:rPr lang="zh-CN" altLang="en-US" smtClean="0"/>
              <a:t>2018/10/25</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40C81415-4DF7-4003-AABB-287F9E09AB0F}" type="slidenum">
              <a:rPr lang="zh-CN" altLang="en-US" smtClean="0"/>
              <a:t>‹#›</a:t>
            </a:fld>
            <a:endParaRPr lang="zh-CN" altLang="en-US"/>
          </a:p>
        </p:txBody>
      </p:sp>
    </p:spTree>
    <p:extLst>
      <p:ext uri="{BB962C8B-B14F-4D97-AF65-F5344CB8AC3E}">
        <p14:creationId xmlns:p14="http://schemas.microsoft.com/office/powerpoint/2010/main" val="1836693417"/>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E39AADA7-0870-47A5-9713-C828DD823C6B}" type="datetimeFigureOut">
              <a:rPr lang="zh-CN" altLang="en-US" smtClean="0"/>
              <a:t>2018/10/25</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40C81415-4DF7-4003-AABB-287F9E09AB0F}" type="slidenum">
              <a:rPr lang="zh-CN" altLang="en-US" smtClean="0"/>
              <a:t>‹#›</a:t>
            </a:fld>
            <a:endParaRPr lang="zh-CN" altLang="en-US"/>
          </a:p>
        </p:txBody>
      </p:sp>
    </p:spTree>
    <p:extLst>
      <p:ext uri="{BB962C8B-B14F-4D97-AF65-F5344CB8AC3E}">
        <p14:creationId xmlns:p14="http://schemas.microsoft.com/office/powerpoint/2010/main" val="19148677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273844"/>
            <a:ext cx="1971675" cy="4358879"/>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628650" y="273844"/>
            <a:ext cx="5800725" cy="4358879"/>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E39AADA7-0870-47A5-9713-C828DD823C6B}" type="datetimeFigureOut">
              <a:rPr lang="zh-CN" altLang="en-US" smtClean="0"/>
              <a:t>2018/10/25</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40C81415-4DF7-4003-AABB-287F9E09AB0F}" type="slidenum">
              <a:rPr lang="zh-CN" altLang="en-US" smtClean="0"/>
              <a:t>‹#›</a:t>
            </a:fld>
            <a:endParaRPr lang="zh-CN" altLang="en-US"/>
          </a:p>
        </p:txBody>
      </p:sp>
    </p:spTree>
    <p:extLst>
      <p:ext uri="{BB962C8B-B14F-4D97-AF65-F5344CB8AC3E}">
        <p14:creationId xmlns:p14="http://schemas.microsoft.com/office/powerpoint/2010/main" val="368728122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E39AADA7-0870-47A5-9713-C828DD823C6B}" type="datetimeFigureOut">
              <a:rPr lang="zh-CN" altLang="en-US" smtClean="0"/>
              <a:t>2018/10/25</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40C81415-4DF7-4003-AABB-287F9E09AB0F}" type="slidenum">
              <a:rPr lang="zh-CN" altLang="en-US" smtClean="0"/>
              <a:t>‹#›</a:t>
            </a:fld>
            <a:endParaRPr lang="zh-CN" altLang="en-US"/>
          </a:p>
        </p:txBody>
      </p:sp>
      <p:sp>
        <p:nvSpPr>
          <p:cNvPr id="7" name="矩形 6"/>
          <p:cNvSpPr/>
          <p:nvPr userDrawn="1"/>
        </p:nvSpPr>
        <p:spPr>
          <a:xfrm>
            <a:off x="6989913" y="4411825"/>
            <a:ext cx="775136" cy="246221"/>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模板下载：</a:t>
            </a:r>
            <a:r>
              <a:rPr kumimoji="0" lang="en-US" altLang="zh-CN" sz="100" b="0" i="0" u="none" strike="noStrike" kern="0" cap="none" spc="0" normalizeH="0" baseline="0" noProof="0" dirty="0" smtClean="0">
                <a:ln>
                  <a:noFill/>
                </a:ln>
                <a:solidFill>
                  <a:prstClr val="white"/>
                </a:solidFill>
                <a:effectLst/>
                <a:uLnTx/>
                <a:uFillTx/>
              </a:rPr>
              <a:t>www.1ppt.com/moban/     </a:t>
            </a:r>
            <a:r>
              <a:rPr kumimoji="0" lang="zh-CN" altLang="en-US" sz="100" b="0" i="0" u="none" strike="noStrike" kern="0" cap="none" spc="0" normalizeH="0" baseline="0" noProof="0" dirty="0" smtClean="0">
                <a:ln>
                  <a:noFill/>
                </a:ln>
                <a:solidFill>
                  <a:prstClr val="white"/>
                </a:solidFill>
                <a:effectLst/>
                <a:uLnTx/>
                <a:uFillTx/>
              </a:rPr>
              <a:t>行业</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www.1ppt.com/hangye/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节日</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www.1ppt.com/jieri/           PPT</a:t>
            </a:r>
            <a:r>
              <a:rPr kumimoji="0" lang="zh-CN" altLang="en-US" sz="100" b="0" i="0" u="none" strike="noStrike" kern="0" cap="none" spc="0" normalizeH="0" baseline="0" noProof="0" dirty="0" smtClean="0">
                <a:ln>
                  <a:noFill/>
                </a:ln>
                <a:solidFill>
                  <a:prstClr val="white"/>
                </a:solidFill>
                <a:effectLst/>
                <a:uLnTx/>
                <a:uFillTx/>
              </a:rPr>
              <a:t>素材下载：</a:t>
            </a:r>
            <a:r>
              <a:rPr kumimoji="0" lang="en-US" altLang="zh-CN" sz="100" b="0" i="0" u="none" strike="noStrike" kern="0" cap="none" spc="0" normalizeH="0" baseline="0" noProof="0" dirty="0" smtClean="0">
                <a:ln>
                  <a:noFill/>
                </a:ln>
                <a:solidFill>
                  <a:prstClr val="white"/>
                </a:solidFill>
                <a:effectLst/>
                <a:uLnTx/>
                <a:uFillTx/>
              </a:rPr>
              <a:t>www.1ppt.com/sucai/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背景图片：</a:t>
            </a:r>
            <a:r>
              <a:rPr kumimoji="0" lang="en-US" altLang="zh-CN" sz="100" b="0" i="0" u="none" strike="noStrike" kern="0" cap="none" spc="0" normalizeH="0" baseline="0" noProof="0" dirty="0" smtClean="0">
                <a:ln>
                  <a:noFill/>
                </a:ln>
                <a:solidFill>
                  <a:prstClr val="white"/>
                </a:solidFill>
                <a:effectLst/>
                <a:uLnTx/>
                <a:uFillTx/>
              </a:rPr>
              <a:t>www.1ppt.com/beijing/      PPT</a:t>
            </a:r>
            <a:r>
              <a:rPr kumimoji="0" lang="zh-CN" altLang="en-US" sz="100" b="0" i="0" u="none" strike="noStrike" kern="0" cap="none" spc="0" normalizeH="0" baseline="0" noProof="0" dirty="0" smtClean="0">
                <a:ln>
                  <a:noFill/>
                </a:ln>
                <a:solidFill>
                  <a:prstClr val="white"/>
                </a:solidFill>
                <a:effectLst/>
                <a:uLnTx/>
                <a:uFillTx/>
              </a:rPr>
              <a:t>图表下载：</a:t>
            </a:r>
            <a:r>
              <a:rPr kumimoji="0" lang="en-US" altLang="zh-CN" sz="100" b="0" i="0" u="none" strike="noStrike" kern="0" cap="none" spc="0" normalizeH="0" baseline="0" noProof="0" dirty="0" smtClean="0">
                <a:ln>
                  <a:noFill/>
                </a:ln>
                <a:solidFill>
                  <a:prstClr val="white"/>
                </a:solidFill>
                <a:effectLst/>
                <a:uLnTx/>
                <a:uFillTx/>
              </a:rPr>
              <a:t>www.1ppt.com/tubiao/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优秀</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下载：</a:t>
            </a:r>
            <a:r>
              <a:rPr kumimoji="0" lang="en-US" altLang="zh-CN" sz="100" b="0" i="0" u="none" strike="noStrike" kern="0" cap="none" spc="0" normalizeH="0" baseline="0" noProof="0" dirty="0" smtClean="0">
                <a:ln>
                  <a:noFill/>
                </a:ln>
                <a:solidFill>
                  <a:prstClr val="white"/>
                </a:solidFill>
                <a:effectLst/>
                <a:uLnTx/>
                <a:uFillTx/>
              </a:rPr>
              <a:t>www.1ppt.com/xiazai/        PPT</a:t>
            </a:r>
            <a:r>
              <a:rPr kumimoji="0" lang="zh-CN" altLang="en-US" sz="100" b="0" i="0" u="none" strike="noStrike" kern="0" cap="none" spc="0" normalizeH="0" baseline="0" noProof="0" dirty="0" smtClean="0">
                <a:ln>
                  <a:noFill/>
                </a:ln>
                <a:solidFill>
                  <a:prstClr val="white"/>
                </a:solidFill>
                <a:effectLst/>
                <a:uLnTx/>
                <a:uFillTx/>
              </a:rPr>
              <a:t>教程： </a:t>
            </a:r>
            <a:r>
              <a:rPr kumimoji="0" lang="en-US" altLang="zh-CN" sz="100" b="0" i="0" u="none" strike="noStrike" kern="0" cap="none" spc="0" normalizeH="0" baseline="0" noProof="0" dirty="0" smtClean="0">
                <a:ln>
                  <a:noFill/>
                </a:ln>
                <a:solidFill>
                  <a:prstClr val="white"/>
                </a:solidFill>
                <a:effectLst/>
                <a:uLnTx/>
                <a:uFillTx/>
              </a:rPr>
              <a:t>www.1ppt.com/powerpoint/      </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Word</a:t>
            </a:r>
            <a:r>
              <a:rPr kumimoji="0" lang="zh-CN" altLang="en-US" sz="100" b="0" i="0" u="none" strike="noStrike" kern="0" cap="none" spc="0" normalizeH="0" baseline="0" noProof="0" dirty="0" smtClean="0">
                <a:ln>
                  <a:noFill/>
                </a:ln>
                <a:solidFill>
                  <a:prstClr val="white"/>
                </a:solidFill>
                <a:effectLst/>
                <a:uLnTx/>
                <a:uFillTx/>
              </a:rPr>
              <a:t>教程： </a:t>
            </a:r>
            <a:r>
              <a:rPr kumimoji="0" lang="en-US" altLang="zh-CN" sz="100" b="0" i="0" u="none" strike="noStrike" kern="0" cap="none" spc="0" normalizeH="0" baseline="0" noProof="0" dirty="0" smtClean="0">
                <a:ln>
                  <a:noFill/>
                </a:ln>
                <a:solidFill>
                  <a:prstClr val="white"/>
                </a:solidFill>
                <a:effectLst/>
                <a:uLnTx/>
                <a:uFillTx/>
              </a:rPr>
              <a:t>www.1ppt.com/word/              Excel</a:t>
            </a:r>
            <a:r>
              <a:rPr kumimoji="0" lang="zh-CN" altLang="en-US" sz="100" b="0" i="0" u="none" strike="noStrike" kern="0" cap="none" spc="0" normalizeH="0" baseline="0" noProof="0" dirty="0" smtClean="0">
                <a:ln>
                  <a:noFill/>
                </a:ln>
                <a:solidFill>
                  <a:prstClr val="white"/>
                </a:solidFill>
                <a:effectLst/>
                <a:uLnTx/>
                <a:uFillTx/>
              </a:rPr>
              <a:t>教程：</a:t>
            </a:r>
            <a:r>
              <a:rPr kumimoji="0" lang="en-US" altLang="zh-CN" sz="100" b="0" i="0" u="none" strike="noStrike" kern="0" cap="none" spc="0" normalizeH="0" baseline="0" noProof="0" dirty="0" smtClean="0">
                <a:ln>
                  <a:noFill/>
                </a:ln>
                <a:solidFill>
                  <a:prstClr val="white"/>
                </a:solidFill>
                <a:effectLst/>
                <a:uLnTx/>
                <a:uFillTx/>
              </a:rPr>
              <a:t>www.1ppt.com/excel/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资料下载：</a:t>
            </a:r>
            <a:r>
              <a:rPr kumimoji="0" lang="en-US" altLang="zh-CN" sz="100" b="0" i="0" u="none" strike="noStrike" kern="0" cap="none" spc="0" normalizeH="0" baseline="0" noProof="0" dirty="0" smtClean="0">
                <a:ln>
                  <a:noFill/>
                </a:ln>
                <a:solidFill>
                  <a:prstClr val="white"/>
                </a:solidFill>
                <a:effectLst/>
                <a:uLnTx/>
                <a:uFillTx/>
              </a:rPr>
              <a:t>www.1ppt.com/ziliao/                PPT</a:t>
            </a:r>
            <a:r>
              <a:rPr kumimoji="0" lang="zh-CN" altLang="en-US" sz="100" b="0" i="0" u="none" strike="noStrike" kern="0" cap="none" spc="0" normalizeH="0" baseline="0" noProof="0" dirty="0" smtClean="0">
                <a:ln>
                  <a:noFill/>
                </a:ln>
                <a:solidFill>
                  <a:prstClr val="white"/>
                </a:solidFill>
                <a:effectLst/>
                <a:uLnTx/>
                <a:uFillTx/>
              </a:rPr>
              <a:t>课件下载：</a:t>
            </a:r>
            <a:r>
              <a:rPr kumimoji="0" lang="en-US" altLang="zh-CN" sz="100" b="0" i="0" u="none" strike="noStrike" kern="0" cap="none" spc="0" normalizeH="0" baseline="0" noProof="0" dirty="0" smtClean="0">
                <a:ln>
                  <a:noFill/>
                </a:ln>
                <a:solidFill>
                  <a:prstClr val="white"/>
                </a:solidFill>
                <a:effectLst/>
                <a:uLnTx/>
                <a:uFillTx/>
              </a:rPr>
              <a:t>www.1ppt.com/kejian/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范文下载：</a:t>
            </a:r>
            <a:r>
              <a:rPr kumimoji="0" lang="en-US" altLang="zh-CN" sz="100" b="0" i="0" u="none" strike="noStrike" kern="0" cap="none" spc="0" normalizeH="0" baseline="0" noProof="0" dirty="0" smtClean="0">
                <a:ln>
                  <a:noFill/>
                </a:ln>
                <a:solidFill>
                  <a:prstClr val="white"/>
                </a:solidFill>
                <a:effectLst/>
                <a:uLnTx/>
                <a:uFillTx/>
              </a:rPr>
              <a:t>www.1ppt.com/fanwen/             </a:t>
            </a:r>
            <a:r>
              <a:rPr kumimoji="0" lang="zh-CN" altLang="en-US" sz="100" b="0" i="0" u="none" strike="noStrike" kern="0" cap="none" spc="0" normalizeH="0" baseline="0" noProof="0" dirty="0" smtClean="0">
                <a:ln>
                  <a:noFill/>
                </a:ln>
                <a:solidFill>
                  <a:prstClr val="white"/>
                </a:solidFill>
                <a:effectLst/>
                <a:uLnTx/>
                <a:uFillTx/>
              </a:rPr>
              <a:t>试卷下载：</a:t>
            </a:r>
            <a:r>
              <a:rPr kumimoji="0" lang="en-US" altLang="zh-CN" sz="100" b="0" i="0" u="none" strike="noStrike" kern="0" cap="none" spc="0" normalizeH="0" baseline="0" noProof="0" dirty="0" smtClean="0">
                <a:ln>
                  <a:noFill/>
                </a:ln>
                <a:solidFill>
                  <a:prstClr val="white"/>
                </a:solidFill>
                <a:effectLst/>
                <a:uLnTx/>
                <a:uFillTx/>
              </a:rPr>
              <a:t>www.1ppt.com/shiti/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教案下载：</a:t>
            </a:r>
            <a:r>
              <a:rPr kumimoji="0" lang="en-US" altLang="zh-CN" sz="100" b="0" i="0" u="none" strike="noStrike" kern="0" cap="none" spc="0" normalizeH="0" baseline="0" noProof="0" dirty="0" smtClean="0">
                <a:ln>
                  <a:noFill/>
                </a:ln>
                <a:solidFill>
                  <a:prstClr val="white"/>
                </a:solidFill>
                <a:effectLst/>
                <a:uLnTx/>
                <a:uFillTx/>
              </a:rPr>
              <a:t>www.1ppt.com/jiaoan/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字体下载：</a:t>
            </a:r>
            <a:r>
              <a:rPr kumimoji="0" lang="en-US" altLang="zh-CN" sz="100" b="0" i="0" u="none" strike="noStrike" kern="0" cap="none" spc="0" normalizeH="0" baseline="0" noProof="0" dirty="0" smtClean="0">
                <a:ln>
                  <a:noFill/>
                </a:ln>
                <a:solidFill>
                  <a:prstClr val="white"/>
                </a:solidFill>
                <a:effectLst/>
                <a:uLnTx/>
                <a:uFillTx/>
              </a:rPr>
              <a:t>www.1ppt.com/ziti/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 </a:t>
            </a:r>
            <a:endParaRPr kumimoji="0" lang="zh-CN" altLang="en-US" sz="100" b="0" i="0" u="none" strike="noStrike" kern="0" cap="none" spc="0" normalizeH="0" baseline="0" noProof="0" dirty="0" smtClean="0">
              <a:ln>
                <a:noFill/>
              </a:ln>
              <a:solidFill>
                <a:prstClr val="white"/>
              </a:solidFill>
              <a:effectLst/>
              <a:uLnTx/>
              <a:uFillTx/>
            </a:endParaRPr>
          </a:p>
        </p:txBody>
      </p:sp>
    </p:spTree>
    <p:extLst>
      <p:ext uri="{BB962C8B-B14F-4D97-AF65-F5344CB8AC3E}">
        <p14:creationId xmlns:p14="http://schemas.microsoft.com/office/powerpoint/2010/main" val="349088999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2018/10/25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003171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2018/10/25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599302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2018/10/25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9311816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2018/10/25</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2160066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2018/10/25</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9313007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2018/10/25</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8131915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2018/10/25</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1703388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E39AADA7-0870-47A5-9713-C828DD823C6B}" type="datetimeFigureOut">
              <a:rPr lang="zh-CN" altLang="en-US" smtClean="0"/>
              <a:t>2018/10/25</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40C81415-4DF7-4003-AABB-287F9E09AB0F}" type="slidenum">
              <a:rPr lang="zh-CN" altLang="en-US" smtClean="0"/>
              <a:t>‹#›</a:t>
            </a:fld>
            <a:endParaRPr lang="zh-CN" altLang="en-US"/>
          </a:p>
        </p:txBody>
      </p:sp>
    </p:spTree>
    <p:extLst>
      <p:ext uri="{BB962C8B-B14F-4D97-AF65-F5344CB8AC3E}">
        <p14:creationId xmlns:p14="http://schemas.microsoft.com/office/powerpoint/2010/main" val="267725498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2018/10/25</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5457913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2018/10/25</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7346897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2018/10/25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5185079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2018/10/25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999265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623888" y="1282304"/>
            <a:ext cx="7886700" cy="2139553"/>
          </a:xfrm>
        </p:spPr>
        <p:txBody>
          <a:bodyPr anchor="b"/>
          <a:lstStyle>
            <a:lvl1pPr>
              <a:defRPr sz="45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E39AADA7-0870-47A5-9713-C828DD823C6B}" type="datetimeFigureOut">
              <a:rPr lang="zh-CN" altLang="en-US" smtClean="0"/>
              <a:t>2018/10/25</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40C81415-4DF7-4003-AABB-287F9E09AB0F}" type="slidenum">
              <a:rPr lang="zh-CN" altLang="en-US" smtClean="0"/>
              <a:t>‹#›</a:t>
            </a:fld>
            <a:endParaRPr lang="zh-CN" altLang="en-US"/>
          </a:p>
        </p:txBody>
      </p:sp>
    </p:spTree>
    <p:extLst>
      <p:ext uri="{BB962C8B-B14F-4D97-AF65-F5344CB8AC3E}">
        <p14:creationId xmlns:p14="http://schemas.microsoft.com/office/powerpoint/2010/main" val="274102521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6286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46291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E39AADA7-0870-47A5-9713-C828DD823C6B}" type="datetimeFigureOut">
              <a:rPr lang="zh-CN" altLang="en-US" smtClean="0"/>
              <a:t>2018/10/25</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40C81415-4DF7-4003-AABB-287F9E09AB0F}" type="slidenum">
              <a:rPr lang="zh-CN" altLang="en-US" smtClean="0"/>
              <a:t>‹#›</a:t>
            </a:fld>
            <a:endParaRPr lang="zh-CN" altLang="en-US"/>
          </a:p>
        </p:txBody>
      </p:sp>
    </p:spTree>
    <p:extLst>
      <p:ext uri="{BB962C8B-B14F-4D97-AF65-F5344CB8AC3E}">
        <p14:creationId xmlns:p14="http://schemas.microsoft.com/office/powerpoint/2010/main" val="19802432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629841" y="273844"/>
            <a:ext cx="7886700" cy="994172"/>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4" name="Content Placeholder 3"/>
          <p:cNvSpPr>
            <a:spLocks noGrp="1"/>
          </p:cNvSpPr>
          <p:nvPr>
            <p:ph sz="half" idx="2"/>
          </p:nvPr>
        </p:nvSpPr>
        <p:spPr>
          <a:xfrm>
            <a:off x="629842" y="1878806"/>
            <a:ext cx="3868340" cy="2763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6" name="Content Placeholder 5"/>
          <p:cNvSpPr>
            <a:spLocks noGrp="1"/>
          </p:cNvSpPr>
          <p:nvPr>
            <p:ph sz="quarter" idx="4"/>
          </p:nvPr>
        </p:nvSpPr>
        <p:spPr>
          <a:xfrm>
            <a:off x="4629150" y="1878806"/>
            <a:ext cx="3887391" cy="2763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E39AADA7-0870-47A5-9713-C828DD823C6B}" type="datetimeFigureOut">
              <a:rPr lang="zh-CN" altLang="en-US" smtClean="0"/>
              <a:t>2018/10/25</a:t>
            </a:fld>
            <a:endParaRPr lang="zh-CN" altLang="en-US"/>
          </a:p>
        </p:txBody>
      </p:sp>
      <p:sp>
        <p:nvSpPr>
          <p:cNvPr id="8" name="Footer Placeholder 7"/>
          <p:cNvSpPr>
            <a:spLocks noGrp="1"/>
          </p:cNvSpPr>
          <p:nvPr>
            <p:ph type="ftr" sz="quarter" idx="11"/>
          </p:nvPr>
        </p:nvSpPr>
        <p:spPr/>
        <p:txBody>
          <a:bodyPr/>
          <a:lstStyle/>
          <a:p>
            <a:endParaRPr lang="zh-CN" altLang="en-US"/>
          </a:p>
        </p:txBody>
      </p:sp>
      <p:sp>
        <p:nvSpPr>
          <p:cNvPr id="9" name="Slide Number Placeholder 8"/>
          <p:cNvSpPr>
            <a:spLocks noGrp="1"/>
          </p:cNvSpPr>
          <p:nvPr>
            <p:ph type="sldNum" sz="quarter" idx="12"/>
          </p:nvPr>
        </p:nvSpPr>
        <p:spPr/>
        <p:txBody>
          <a:bodyPr/>
          <a:lstStyle/>
          <a:p>
            <a:fld id="{40C81415-4DF7-4003-AABB-287F9E09AB0F}" type="slidenum">
              <a:rPr lang="zh-CN" altLang="en-US" smtClean="0"/>
              <a:t>‹#›</a:t>
            </a:fld>
            <a:endParaRPr lang="zh-CN" altLang="en-US"/>
          </a:p>
        </p:txBody>
      </p:sp>
    </p:spTree>
    <p:extLst>
      <p:ext uri="{BB962C8B-B14F-4D97-AF65-F5344CB8AC3E}">
        <p14:creationId xmlns:p14="http://schemas.microsoft.com/office/powerpoint/2010/main" val="83613525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E39AADA7-0870-47A5-9713-C828DD823C6B}" type="datetimeFigureOut">
              <a:rPr lang="zh-CN" altLang="en-US" smtClean="0"/>
              <a:t>2018/10/25</a:t>
            </a:fld>
            <a:endParaRPr lang="zh-CN" altLang="en-US"/>
          </a:p>
        </p:txBody>
      </p:sp>
      <p:sp>
        <p:nvSpPr>
          <p:cNvPr id="4" name="Footer Placeholder 3"/>
          <p:cNvSpPr>
            <a:spLocks noGrp="1"/>
          </p:cNvSpPr>
          <p:nvPr>
            <p:ph type="ftr" sz="quarter" idx="11"/>
          </p:nvPr>
        </p:nvSpPr>
        <p:spPr/>
        <p:txBody>
          <a:bodyPr/>
          <a:lstStyle/>
          <a:p>
            <a:endParaRPr lang="zh-CN" altLang="en-US"/>
          </a:p>
        </p:txBody>
      </p:sp>
      <p:sp>
        <p:nvSpPr>
          <p:cNvPr id="5" name="Slide Number Placeholder 4"/>
          <p:cNvSpPr>
            <a:spLocks noGrp="1"/>
          </p:cNvSpPr>
          <p:nvPr>
            <p:ph type="sldNum" sz="quarter" idx="12"/>
          </p:nvPr>
        </p:nvSpPr>
        <p:spPr/>
        <p:txBody>
          <a:bodyPr/>
          <a:lstStyle/>
          <a:p>
            <a:fld id="{40C81415-4DF7-4003-AABB-287F9E09AB0F}" type="slidenum">
              <a:rPr lang="zh-CN" altLang="en-US" smtClean="0"/>
              <a:t>‹#›</a:t>
            </a:fld>
            <a:endParaRPr lang="zh-CN" altLang="en-US"/>
          </a:p>
        </p:txBody>
      </p:sp>
    </p:spTree>
    <p:extLst>
      <p:ext uri="{BB962C8B-B14F-4D97-AF65-F5344CB8AC3E}">
        <p14:creationId xmlns:p14="http://schemas.microsoft.com/office/powerpoint/2010/main" val="195025540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39AADA7-0870-47A5-9713-C828DD823C6B}" type="datetimeFigureOut">
              <a:rPr lang="zh-CN" altLang="en-US" smtClean="0"/>
              <a:t>2018/10/25</a:t>
            </a:fld>
            <a:endParaRPr lang="zh-CN" altLang="en-US"/>
          </a:p>
        </p:txBody>
      </p:sp>
      <p:sp>
        <p:nvSpPr>
          <p:cNvPr id="3" name="Footer Placeholder 2"/>
          <p:cNvSpPr>
            <a:spLocks noGrp="1"/>
          </p:cNvSpPr>
          <p:nvPr>
            <p:ph type="ftr" sz="quarter" idx="11"/>
          </p:nvPr>
        </p:nvSpPr>
        <p:spPr/>
        <p:txBody>
          <a:bodyPr/>
          <a:lstStyle/>
          <a:p>
            <a:endParaRPr lang="zh-CN" altLang="en-US"/>
          </a:p>
        </p:txBody>
      </p:sp>
      <p:sp>
        <p:nvSpPr>
          <p:cNvPr id="4" name="Slide Number Placeholder 3"/>
          <p:cNvSpPr>
            <a:spLocks noGrp="1"/>
          </p:cNvSpPr>
          <p:nvPr>
            <p:ph type="sldNum" sz="quarter" idx="12"/>
          </p:nvPr>
        </p:nvSpPr>
        <p:spPr/>
        <p:txBody>
          <a:bodyPr/>
          <a:lstStyle/>
          <a:p>
            <a:fld id="{40C81415-4DF7-4003-AABB-287F9E09AB0F}" type="slidenum">
              <a:rPr lang="zh-CN" altLang="en-US" smtClean="0"/>
              <a:t>‹#›</a:t>
            </a:fld>
            <a:endParaRPr lang="zh-CN" altLang="en-US"/>
          </a:p>
        </p:txBody>
      </p:sp>
    </p:spTree>
    <p:extLst>
      <p:ext uri="{BB962C8B-B14F-4D97-AF65-F5344CB8AC3E}">
        <p14:creationId xmlns:p14="http://schemas.microsoft.com/office/powerpoint/2010/main" val="82269274"/>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E39AADA7-0870-47A5-9713-C828DD823C6B}" type="datetimeFigureOut">
              <a:rPr lang="zh-CN" altLang="en-US" smtClean="0"/>
              <a:t>2018/10/25</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40C81415-4DF7-4003-AABB-287F9E09AB0F}" type="slidenum">
              <a:rPr lang="zh-CN" altLang="en-US" smtClean="0"/>
              <a:t>‹#›</a:t>
            </a:fld>
            <a:endParaRPr lang="zh-CN" altLang="en-US"/>
          </a:p>
        </p:txBody>
      </p:sp>
    </p:spTree>
    <p:extLst>
      <p:ext uri="{BB962C8B-B14F-4D97-AF65-F5344CB8AC3E}">
        <p14:creationId xmlns:p14="http://schemas.microsoft.com/office/powerpoint/2010/main" val="211252899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3887391" y="740569"/>
            <a:ext cx="4629150" cy="3655219"/>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E39AADA7-0870-47A5-9713-C828DD823C6B}" type="datetimeFigureOut">
              <a:rPr lang="zh-CN" altLang="en-US" smtClean="0"/>
              <a:t>2018/10/25</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40C81415-4DF7-4003-AABB-287F9E09AB0F}" type="slidenum">
              <a:rPr lang="zh-CN" altLang="en-US" smtClean="0"/>
              <a:t>‹#›</a:t>
            </a:fld>
            <a:endParaRPr lang="zh-CN" altLang="en-US"/>
          </a:p>
        </p:txBody>
      </p:sp>
    </p:spTree>
    <p:extLst>
      <p:ext uri="{BB962C8B-B14F-4D97-AF65-F5344CB8AC3E}">
        <p14:creationId xmlns:p14="http://schemas.microsoft.com/office/powerpoint/2010/main" val="247025583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2F2F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fld id="{E39AADA7-0870-47A5-9713-C828DD823C6B}" type="datetimeFigureOut">
              <a:rPr lang="zh-CN" altLang="en-US" smtClean="0"/>
              <a:t>2018/10/25</a:t>
            </a:fld>
            <a:endParaRPr lang="zh-CN" altLang="en-US"/>
          </a:p>
        </p:txBody>
      </p:sp>
      <p:sp>
        <p:nvSpPr>
          <p:cNvPr id="5" name="Footer Placeholder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zh-CN" altLang="en-US"/>
          </a:p>
        </p:txBody>
      </p:sp>
      <p:sp>
        <p:nvSpPr>
          <p:cNvPr id="6" name="Slide Number Placeholder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40C81415-4DF7-4003-AABB-287F9E09AB0F}" type="slidenum">
              <a:rPr lang="zh-CN" altLang="en-US" smtClean="0"/>
              <a:t>‹#›</a:t>
            </a:fld>
            <a:endParaRPr lang="zh-CN" altLang="en-US"/>
          </a:p>
        </p:txBody>
      </p:sp>
    </p:spTree>
    <p:extLst>
      <p:ext uri="{BB962C8B-B14F-4D97-AF65-F5344CB8AC3E}">
        <p14:creationId xmlns:p14="http://schemas.microsoft.com/office/powerpoint/2010/main" val="284544713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timing>
    <p:tnLst>
      <p:par>
        <p:cTn id="1" dur="indefinite" restart="never" nodeType="tmRoot"/>
      </p:par>
    </p:tnLst>
  </p:timing>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400"/>
            <a:fld id="{530820CF-B880-4189-942D-D702A7CBA730}" type="datetimeFigureOut">
              <a:rPr lang="zh-CN" altLang="en-US" smtClean="0">
                <a:solidFill>
                  <a:prstClr val="black">
                    <a:tint val="75000"/>
                  </a:prstClr>
                </a:solidFill>
              </a:rPr>
              <a:pPr defTabSz="914400"/>
              <a:t>2018/10/25</a:t>
            </a:fld>
            <a:endParaRPr lang="zh-CN" altLang="en-US">
              <a:solidFill>
                <a:prstClr val="black">
                  <a:tint val="75000"/>
                </a:prstClr>
              </a:solidFill>
            </a:endParaRPr>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a:endParaRPr lang="zh-CN" altLang="en-US">
              <a:solidFill>
                <a:prstClr val="black">
                  <a:tint val="75000"/>
                </a:prstClr>
              </a:solidFill>
            </a:endParaRPr>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400"/>
            <a:fld id="{0C913308-F349-4B6D-A68A-DD1791B4A57B}" type="slidenum">
              <a:rPr lang="zh-CN" altLang="en-US" smtClean="0">
                <a:solidFill>
                  <a:prstClr val="black">
                    <a:tint val="75000"/>
                  </a:prstClr>
                </a:solidFill>
              </a:rPr>
              <a:pPr defTabSz="914400"/>
              <a:t>‹#›</a:t>
            </a:fld>
            <a:endParaRPr lang="zh-CN" altLang="en-US">
              <a:solidFill>
                <a:prstClr val="black">
                  <a:tint val="75000"/>
                </a:prstClr>
              </a:solidFill>
            </a:endParaRPr>
          </a:p>
        </p:txBody>
      </p:sp>
    </p:spTree>
    <p:extLst>
      <p:ext uri="{BB962C8B-B14F-4D97-AF65-F5344CB8AC3E}">
        <p14:creationId xmlns:p14="http://schemas.microsoft.com/office/powerpoint/2010/main" val="1351915939"/>
      </p:ext>
    </p:extLst>
  </p:cSld>
  <p:clrMap bg1="lt1" tx1="dk1" bg2="lt2" tx2="dk2" accent1="accent1" accent2="accent2" accent3="accent3" accent4="accent4" accent5="accent5" accent6="accent6" hlink="hlink" folHlink="folHlink"/>
  <p:sldLayoutIdLst>
    <p:sldLayoutId id="2147483674" r:id="rId1"/>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8" Type="http://schemas.openxmlformats.org/officeDocument/2006/relationships/image" Target="../media/image12.png"/><Relationship Id="rId3" Type="http://schemas.microsoft.com/office/2007/relationships/hdphoto" Target="../media/hdphoto1.wdp"/><Relationship Id="rId7" Type="http://schemas.openxmlformats.org/officeDocument/2006/relationships/image" Target="../media/image11.png"/><Relationship Id="rId2" Type="http://schemas.openxmlformats.org/officeDocument/2006/relationships/image" Target="../media/image7.png"/><Relationship Id="rId1" Type="http://schemas.openxmlformats.org/officeDocument/2006/relationships/slideLayout" Target="../slideLayouts/slideLayout7.xml"/><Relationship Id="rId6" Type="http://schemas.openxmlformats.org/officeDocument/2006/relationships/image" Target="../media/image10.jpeg"/><Relationship Id="rId11" Type="http://schemas.openxmlformats.org/officeDocument/2006/relationships/image" Target="../media/image15.png"/><Relationship Id="rId5" Type="http://schemas.openxmlformats.org/officeDocument/2006/relationships/image" Target="../media/image9.jpeg"/><Relationship Id="rId10" Type="http://schemas.openxmlformats.org/officeDocument/2006/relationships/image" Target="../media/image14.png"/><Relationship Id="rId4" Type="http://schemas.openxmlformats.org/officeDocument/2006/relationships/image" Target="../media/image8.png"/><Relationship Id="rId9" Type="http://schemas.openxmlformats.org/officeDocument/2006/relationships/image" Target="../media/image13.jpeg"/></Relationships>
</file>

<file path=ppt/slides/_rels/slide15.xml.rels><?xml version="1.0" encoding="UTF-8" standalone="yes"?>
<Relationships xmlns="http://schemas.openxmlformats.org/package/2006/relationships"><Relationship Id="rId8" Type="http://schemas.openxmlformats.org/officeDocument/2006/relationships/tags" Target="../tags/tag8.xml"/><Relationship Id="rId13" Type="http://schemas.openxmlformats.org/officeDocument/2006/relationships/tags" Target="../tags/tag13.xml"/><Relationship Id="rId18" Type="http://schemas.openxmlformats.org/officeDocument/2006/relationships/tags" Target="../tags/tag18.xml"/><Relationship Id="rId3" Type="http://schemas.openxmlformats.org/officeDocument/2006/relationships/tags" Target="../tags/tag3.xml"/><Relationship Id="rId21" Type="http://schemas.openxmlformats.org/officeDocument/2006/relationships/tags" Target="../tags/tag21.xml"/><Relationship Id="rId7" Type="http://schemas.openxmlformats.org/officeDocument/2006/relationships/tags" Target="../tags/tag7.xml"/><Relationship Id="rId12" Type="http://schemas.openxmlformats.org/officeDocument/2006/relationships/tags" Target="../tags/tag12.xml"/><Relationship Id="rId17" Type="http://schemas.openxmlformats.org/officeDocument/2006/relationships/tags" Target="../tags/tag17.xml"/><Relationship Id="rId25" Type="http://schemas.openxmlformats.org/officeDocument/2006/relationships/slideLayout" Target="../slideLayouts/slideLayout7.xml"/><Relationship Id="rId2" Type="http://schemas.openxmlformats.org/officeDocument/2006/relationships/tags" Target="../tags/tag2.xml"/><Relationship Id="rId16" Type="http://schemas.openxmlformats.org/officeDocument/2006/relationships/tags" Target="../tags/tag16.xml"/><Relationship Id="rId20" Type="http://schemas.openxmlformats.org/officeDocument/2006/relationships/tags" Target="../tags/tag20.xml"/><Relationship Id="rId1" Type="http://schemas.openxmlformats.org/officeDocument/2006/relationships/tags" Target="../tags/tag1.xml"/><Relationship Id="rId6" Type="http://schemas.openxmlformats.org/officeDocument/2006/relationships/tags" Target="../tags/tag6.xml"/><Relationship Id="rId11" Type="http://schemas.openxmlformats.org/officeDocument/2006/relationships/tags" Target="../tags/tag11.xml"/><Relationship Id="rId24" Type="http://schemas.openxmlformats.org/officeDocument/2006/relationships/tags" Target="../tags/tag24.xml"/><Relationship Id="rId5" Type="http://schemas.openxmlformats.org/officeDocument/2006/relationships/tags" Target="../tags/tag5.xml"/><Relationship Id="rId15" Type="http://schemas.openxmlformats.org/officeDocument/2006/relationships/tags" Target="../tags/tag15.xml"/><Relationship Id="rId23" Type="http://schemas.openxmlformats.org/officeDocument/2006/relationships/tags" Target="../tags/tag23.xml"/><Relationship Id="rId10" Type="http://schemas.openxmlformats.org/officeDocument/2006/relationships/tags" Target="../tags/tag10.xml"/><Relationship Id="rId19" Type="http://schemas.openxmlformats.org/officeDocument/2006/relationships/tags" Target="../tags/tag19.xml"/><Relationship Id="rId4" Type="http://schemas.openxmlformats.org/officeDocument/2006/relationships/tags" Target="../tags/tag4.xml"/><Relationship Id="rId9" Type="http://schemas.openxmlformats.org/officeDocument/2006/relationships/tags" Target="../tags/tag9.xml"/><Relationship Id="rId14" Type="http://schemas.openxmlformats.org/officeDocument/2006/relationships/tags" Target="../tags/tag14.xml"/><Relationship Id="rId22" Type="http://schemas.openxmlformats.org/officeDocument/2006/relationships/tags" Target="../tags/tag22.xml"/></Relationships>
</file>

<file path=ppt/slides/_rels/slide16.xml.rels><?xml version="1.0" encoding="UTF-8" standalone="yes"?>
<Relationships xmlns="http://schemas.openxmlformats.org/package/2006/relationships"><Relationship Id="rId8" Type="http://schemas.openxmlformats.org/officeDocument/2006/relationships/tags" Target="../tags/tag32.xml"/><Relationship Id="rId13" Type="http://schemas.openxmlformats.org/officeDocument/2006/relationships/tags" Target="../tags/tag37.xml"/><Relationship Id="rId18" Type="http://schemas.openxmlformats.org/officeDocument/2006/relationships/slideLayout" Target="../slideLayouts/slideLayout7.xml"/><Relationship Id="rId3" Type="http://schemas.openxmlformats.org/officeDocument/2006/relationships/tags" Target="../tags/tag27.xml"/><Relationship Id="rId7" Type="http://schemas.openxmlformats.org/officeDocument/2006/relationships/tags" Target="../tags/tag31.xml"/><Relationship Id="rId12" Type="http://schemas.openxmlformats.org/officeDocument/2006/relationships/tags" Target="../tags/tag36.xml"/><Relationship Id="rId17" Type="http://schemas.openxmlformats.org/officeDocument/2006/relationships/tags" Target="../tags/tag41.xml"/><Relationship Id="rId2" Type="http://schemas.openxmlformats.org/officeDocument/2006/relationships/tags" Target="../tags/tag26.xml"/><Relationship Id="rId16" Type="http://schemas.openxmlformats.org/officeDocument/2006/relationships/tags" Target="../tags/tag40.xml"/><Relationship Id="rId1" Type="http://schemas.openxmlformats.org/officeDocument/2006/relationships/tags" Target="../tags/tag25.xml"/><Relationship Id="rId6" Type="http://schemas.openxmlformats.org/officeDocument/2006/relationships/tags" Target="../tags/tag30.xml"/><Relationship Id="rId11" Type="http://schemas.openxmlformats.org/officeDocument/2006/relationships/tags" Target="../tags/tag35.xml"/><Relationship Id="rId5" Type="http://schemas.openxmlformats.org/officeDocument/2006/relationships/tags" Target="../tags/tag29.xml"/><Relationship Id="rId15" Type="http://schemas.openxmlformats.org/officeDocument/2006/relationships/tags" Target="../tags/tag39.xml"/><Relationship Id="rId10" Type="http://schemas.openxmlformats.org/officeDocument/2006/relationships/tags" Target="../tags/tag34.xml"/><Relationship Id="rId4" Type="http://schemas.openxmlformats.org/officeDocument/2006/relationships/tags" Target="../tags/tag28.xml"/><Relationship Id="rId9" Type="http://schemas.openxmlformats.org/officeDocument/2006/relationships/tags" Target="../tags/tag33.xml"/><Relationship Id="rId14" Type="http://schemas.openxmlformats.org/officeDocument/2006/relationships/tags" Target="../tags/tag38.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tags" Target="../tags/tag44.xml"/><Relationship Id="rId7" Type="http://schemas.openxmlformats.org/officeDocument/2006/relationships/slideLayout" Target="../slideLayouts/slideLayout7.xml"/><Relationship Id="rId2" Type="http://schemas.openxmlformats.org/officeDocument/2006/relationships/tags" Target="../tags/tag43.xml"/><Relationship Id="rId1" Type="http://schemas.openxmlformats.org/officeDocument/2006/relationships/tags" Target="../tags/tag42.xml"/><Relationship Id="rId6" Type="http://schemas.openxmlformats.org/officeDocument/2006/relationships/tags" Target="../tags/tag47.xml"/><Relationship Id="rId5" Type="http://schemas.openxmlformats.org/officeDocument/2006/relationships/tags" Target="../tags/tag46.xml"/><Relationship Id="rId4" Type="http://schemas.openxmlformats.org/officeDocument/2006/relationships/tags" Target="../tags/tag45.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slideLayout" Target="../slideLayouts/slideLayout7.xml"/><Relationship Id="rId5" Type="http://schemas.openxmlformats.org/officeDocument/2006/relationships/image" Target="../media/image19.jpeg"/><Relationship Id="rId4" Type="http://schemas.openxmlformats.org/officeDocument/2006/relationships/image" Target="../media/image18.jpe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20.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22.png"/><Relationship Id="rId1" Type="http://schemas.openxmlformats.org/officeDocument/2006/relationships/slideLayout" Target="../slideLayouts/slideLayout14.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21.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文本框 3"/>
          <p:cNvSpPr txBox="1"/>
          <p:nvPr/>
        </p:nvSpPr>
        <p:spPr>
          <a:xfrm>
            <a:off x="2003245" y="3641322"/>
            <a:ext cx="5734228" cy="646331"/>
          </a:xfrm>
          <a:prstGeom prst="rect">
            <a:avLst/>
          </a:prstGeom>
          <a:noFill/>
        </p:spPr>
        <p:txBody>
          <a:bodyPr wrap="square" rtlCol="0">
            <a:spAutoFit/>
          </a:bodyPr>
          <a:lstStyle/>
          <a:p>
            <a:r>
              <a:rPr lang="zh-CN" altLang="en-US" sz="3600" dirty="0" smtClean="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医疗医药护士行业</a:t>
            </a:r>
            <a:r>
              <a:rPr lang="en-US" altLang="zh-CN" sz="3600" dirty="0" smtClean="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3600" dirty="0" smtClean="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模版</a:t>
            </a:r>
            <a:endParaRPr lang="zh-CN" altLang="en-US" sz="3600"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
        <p:nvSpPr>
          <p:cNvPr id="5" name="文本框 4"/>
          <p:cNvSpPr txBox="1"/>
          <p:nvPr/>
        </p:nvSpPr>
        <p:spPr>
          <a:xfrm>
            <a:off x="2606468" y="4329569"/>
            <a:ext cx="4896740" cy="369332"/>
          </a:xfrm>
          <a:prstGeom prst="rect">
            <a:avLst/>
          </a:prstGeom>
          <a:noFill/>
        </p:spPr>
        <p:txBody>
          <a:bodyPr wrap="square" rtlCol="0">
            <a:spAutoFit/>
          </a:bodyPr>
          <a:lstStyle/>
          <a:p>
            <a:r>
              <a:rPr lang="en-US" altLang="zh-CN" sz="1800" dirty="0" smtClean="0">
                <a:solidFill>
                  <a:schemeClr val="bg1"/>
                </a:solidFill>
              </a:rPr>
              <a:t>Medical and health nurse industry template</a:t>
            </a:r>
            <a:endParaRPr lang="zh-CN" altLang="en-US" sz="1800" dirty="0">
              <a:solidFill>
                <a:schemeClr val="bg1"/>
              </a:solidFill>
            </a:endParaRPr>
          </a:p>
        </p:txBody>
      </p:sp>
    </p:spTree>
    <p:extLst>
      <p:ext uri="{BB962C8B-B14F-4D97-AF65-F5344CB8AC3E}">
        <p14:creationId xmlns:p14="http://schemas.microsoft.com/office/powerpoint/2010/main" val="1947606023"/>
      </p:ext>
    </p:extLst>
  </p:cSld>
  <p:clrMapOvr>
    <a:masterClrMapping/>
  </p:clrMapOvr>
  <p:transition spd="slow" advTm="0">
    <p:push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8" presetClass="entr" presetSubtype="0" accel="50000" fill="hold" grpId="0" nodeType="clickEffect">
                                  <p:stCondLst>
                                    <p:cond delay="0"/>
                                  </p:stCondLst>
                                  <p:iterate type="lt">
                                    <p:tmPct val="50000"/>
                                  </p:iterate>
                                  <p:childTnLst>
                                    <p:set>
                                      <p:cBhvr>
                                        <p:cTn id="6" dur="1" fill="hold">
                                          <p:stCondLst>
                                            <p:cond delay="0"/>
                                          </p:stCondLst>
                                        </p:cTn>
                                        <p:tgtEl>
                                          <p:spTgt spid="4"/>
                                        </p:tgtEl>
                                        <p:attrNameLst>
                                          <p:attrName>style.visibility</p:attrName>
                                        </p:attrNameLst>
                                      </p:cBhvr>
                                      <p:to>
                                        <p:strVal val="visible"/>
                                      </p:to>
                                    </p:set>
                                    <p:set>
                                      <p:cBhvr>
                                        <p:cTn id="7" dur="455" fill="hold">
                                          <p:stCondLst>
                                            <p:cond delay="0"/>
                                          </p:stCondLst>
                                        </p:cTn>
                                        <p:tgtEl>
                                          <p:spTgt spid="4"/>
                                        </p:tgtEl>
                                        <p:attrNameLst>
                                          <p:attrName>style.rotation</p:attrName>
                                        </p:attrNameLst>
                                      </p:cBhvr>
                                      <p:to>
                                        <p:strVal val="-45.0"/>
                                      </p:to>
                                    </p:set>
                                    <p:anim calcmode="lin" valueType="num">
                                      <p:cBhvr>
                                        <p:cTn id="8" dur="455" fill="hold">
                                          <p:stCondLst>
                                            <p:cond delay="455"/>
                                          </p:stCondLst>
                                        </p:cTn>
                                        <p:tgtEl>
                                          <p:spTgt spid="4"/>
                                        </p:tgtEl>
                                        <p:attrNameLst>
                                          <p:attrName>style.rotation</p:attrName>
                                        </p:attrNameLst>
                                      </p:cBhvr>
                                      <p:tavLst>
                                        <p:tav tm="0">
                                          <p:val>
                                            <p:fltVal val="-45"/>
                                          </p:val>
                                        </p:tav>
                                        <p:tav tm="69900">
                                          <p:val>
                                            <p:fltVal val="45"/>
                                          </p:val>
                                        </p:tav>
                                        <p:tav tm="100000">
                                          <p:val>
                                            <p:fltVal val="0"/>
                                          </p:val>
                                        </p:tav>
                                      </p:tavLst>
                                    </p:anim>
                                    <p:anim calcmode="lin" valueType="num">
                                      <p:cBhvr>
                                        <p:cTn id="9" dur="455" fill="hold">
                                          <p:stCondLst>
                                            <p:cond delay="0"/>
                                          </p:stCondLst>
                                        </p:cTn>
                                        <p:tgtEl>
                                          <p:spTgt spid="4"/>
                                        </p:tgtEl>
                                        <p:attrNameLst>
                                          <p:attrName>ppt_y</p:attrName>
                                        </p:attrNameLst>
                                      </p:cBhvr>
                                      <p:tavLst>
                                        <p:tav tm="0">
                                          <p:val>
                                            <p:strVal val="#ppt_y-1"/>
                                          </p:val>
                                        </p:tav>
                                        <p:tav tm="100000">
                                          <p:val>
                                            <p:strVal val="#ppt_y-(0.354*#ppt_w-0.172*#ppt_h)"/>
                                          </p:val>
                                        </p:tav>
                                      </p:tavLst>
                                    </p:anim>
                                    <p:anim calcmode="lin" valueType="num">
                                      <p:cBhvr>
                                        <p:cTn id="10" dur="156" decel="50000" autoRev="1" fill="hold">
                                          <p:stCondLst>
                                            <p:cond delay="455"/>
                                          </p:stCondLst>
                                        </p:cTn>
                                        <p:tgtEl>
                                          <p:spTgt spid="4"/>
                                        </p:tgtEl>
                                        <p:attrNameLst>
                                          <p:attrName>ppt_y</p:attrName>
                                        </p:attrNameLst>
                                      </p:cBhvr>
                                      <p:tavLst>
                                        <p:tav tm="0">
                                          <p:val>
                                            <p:strVal val="#ppt_y-(0.354*#ppt_w-0.172*#ppt_h)"/>
                                          </p:val>
                                        </p:tav>
                                        <p:tav tm="100000">
                                          <p:val>
                                            <p:strVal val="#ppt_y-(0.354*#ppt_w-0.172*#ppt_h)-#ppt_h/2"/>
                                          </p:val>
                                        </p:tav>
                                      </p:tavLst>
                                    </p:anim>
                                    <p:anim calcmode="lin" valueType="num">
                                      <p:cBhvr>
                                        <p:cTn id="11" dur="136" fill="hold">
                                          <p:stCondLst>
                                            <p:cond delay="864"/>
                                          </p:stCondLst>
                                        </p:cTn>
                                        <p:tgtEl>
                                          <p:spTgt spid="4"/>
                                        </p:tgtEl>
                                        <p:attrNameLst>
                                          <p:attrName>ppt_y</p:attrName>
                                        </p:attrNameLst>
                                      </p:cBhvr>
                                      <p:tavLst>
                                        <p:tav tm="0">
                                          <p:val>
                                            <p:strVal val="#ppt_y-(0.354*#ppt_w-0.172*#ppt_h)"/>
                                          </p:val>
                                        </p:tav>
                                        <p:tav tm="100000">
                                          <p:val>
                                            <p:strVal val="#ppt_y"/>
                                          </p:val>
                                        </p:tav>
                                      </p:tavLst>
                                    </p:anim>
                                  </p:childTnLst>
                                </p:cTn>
                              </p:par>
                            </p:childTnLst>
                          </p:cTn>
                        </p:par>
                      </p:childTnLst>
                    </p:cTn>
                  </p:par>
                  <p:par>
                    <p:cTn id="12" fill="hold">
                      <p:stCondLst>
                        <p:cond delay="indefinite"/>
                      </p:stCondLst>
                      <p:childTnLst>
                        <p:par>
                          <p:cTn id="13" fill="hold">
                            <p:stCondLst>
                              <p:cond delay="0"/>
                            </p:stCondLst>
                            <p:childTnLst>
                              <p:par>
                                <p:cTn id="14" presetID="16" presetClass="entr" presetSubtype="21" fill="hold" grpId="0" nodeType="clickEffect">
                                  <p:stCondLst>
                                    <p:cond delay="0"/>
                                  </p:stCondLst>
                                  <p:iterate type="lt">
                                    <p:tmPct val="10000"/>
                                  </p:iterate>
                                  <p:childTnLst>
                                    <p:set>
                                      <p:cBhvr>
                                        <p:cTn id="15" dur="1" fill="hold">
                                          <p:stCondLst>
                                            <p:cond delay="0"/>
                                          </p:stCondLst>
                                        </p:cTn>
                                        <p:tgtEl>
                                          <p:spTgt spid="5"/>
                                        </p:tgtEl>
                                        <p:attrNameLst>
                                          <p:attrName>style.visibility</p:attrName>
                                        </p:attrNameLst>
                                      </p:cBhvr>
                                      <p:to>
                                        <p:strVal val="visible"/>
                                      </p:to>
                                    </p:set>
                                    <p:animEffect transition="in" filter="barn(inVertical)">
                                      <p:cBhvr>
                                        <p:cTn id="16"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8" name="直接连接符 17"/>
          <p:cNvCxnSpPr/>
          <p:nvPr/>
        </p:nvCxnSpPr>
        <p:spPr>
          <a:xfrm>
            <a:off x="2439058" y="569531"/>
            <a:ext cx="5560884" cy="0"/>
          </a:xfrm>
          <a:prstGeom prst="line">
            <a:avLst/>
          </a:prstGeom>
          <a:noFill/>
          <a:ln w="9525" cap="flat" cmpd="sng" algn="ctr">
            <a:solidFill>
              <a:srgbClr val="FFFFFF">
                <a:lumMod val="50000"/>
              </a:srgbClr>
            </a:solidFill>
            <a:prstDash val="solid"/>
          </a:ln>
          <a:effectLst/>
        </p:spPr>
      </p:cxnSp>
      <p:sp>
        <p:nvSpPr>
          <p:cNvPr id="19" name="文本框 31"/>
          <p:cNvSpPr>
            <a:spLocks noChangeArrowheads="1"/>
          </p:cNvSpPr>
          <p:nvPr/>
        </p:nvSpPr>
        <p:spPr bwMode="auto">
          <a:xfrm>
            <a:off x="6096796" y="285879"/>
            <a:ext cx="2588735" cy="343792"/>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6700" tIns="48351" rIns="96700" bIns="48351">
            <a:spAutoFit/>
          </a:bodyPr>
          <a:lstStyle/>
          <a:p>
            <a:r>
              <a:rPr lang="en-US" altLang="zh-CN" sz="1600" kern="0" dirty="0" smtClean="0">
                <a:solidFill>
                  <a:srgbClr val="2F5879"/>
                </a:solidFill>
                <a:latin typeface="Impact" pitchFamily="34" charset="0"/>
                <a:sym typeface="Arial" pitchFamily="34" charset="0"/>
              </a:rPr>
              <a:t>Click to add a caption</a:t>
            </a:r>
            <a:endParaRPr lang="zh-CN" altLang="en-US" sz="1600" kern="0" dirty="0">
              <a:solidFill>
                <a:srgbClr val="2F5879"/>
              </a:solidFill>
              <a:latin typeface="Impact" pitchFamily="34" charset="0"/>
              <a:sym typeface="Arial" pitchFamily="34" charset="0"/>
            </a:endParaRPr>
          </a:p>
        </p:txBody>
      </p:sp>
      <p:grpSp>
        <p:nvGrpSpPr>
          <p:cNvPr id="21" name="组合 20"/>
          <p:cNvGrpSpPr/>
          <p:nvPr/>
        </p:nvGrpSpPr>
        <p:grpSpPr>
          <a:xfrm>
            <a:off x="521096" y="196219"/>
            <a:ext cx="1765509" cy="551352"/>
            <a:chOff x="520640" y="251298"/>
            <a:chExt cx="1766054" cy="551522"/>
          </a:xfrm>
        </p:grpSpPr>
        <p:sp>
          <p:nvSpPr>
            <p:cNvPr id="22" name="矩形 3"/>
            <p:cNvSpPr>
              <a:spLocks noChangeArrowheads="1"/>
            </p:cNvSpPr>
            <p:nvPr/>
          </p:nvSpPr>
          <p:spPr bwMode="auto">
            <a:xfrm>
              <a:off x="641704" y="251298"/>
              <a:ext cx="1523927" cy="3460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lIns="68561" tIns="34281" rIns="68561" bIns="34281">
              <a:spAutoFit/>
            </a:bodyPr>
            <a:lstStyle/>
            <a:p>
              <a:pPr algn="ctr" defTabSz="914126">
                <a:defRPr/>
              </a:pPr>
              <a:r>
                <a:rPr lang="zh-CN" altLang="en-US" sz="1798" kern="0" dirty="0" smtClean="0">
                  <a:solidFill>
                    <a:schemeClr val="tx1">
                      <a:lumMod val="65000"/>
                      <a:lumOff val="35000"/>
                    </a:schemeClr>
                  </a:solidFill>
                  <a:latin typeface="微软雅黑" pitchFamily="34" charset="-122"/>
                  <a:ea typeface="微软雅黑" pitchFamily="34" charset="-122"/>
                  <a:sym typeface="Arial" pitchFamily="34" charset="0"/>
                </a:rPr>
                <a:t>单击添加标题</a:t>
              </a:r>
              <a:endParaRPr lang="zh-CN" altLang="en-US" sz="1798" kern="0" dirty="0">
                <a:solidFill>
                  <a:schemeClr val="tx1">
                    <a:lumMod val="65000"/>
                    <a:lumOff val="35000"/>
                  </a:schemeClr>
                </a:solidFill>
                <a:latin typeface="微软雅黑" pitchFamily="34" charset="-122"/>
                <a:ea typeface="微软雅黑" pitchFamily="34" charset="-122"/>
                <a:sym typeface="Arial" pitchFamily="34" charset="0"/>
              </a:endParaRPr>
            </a:p>
          </p:txBody>
        </p:sp>
        <p:grpSp>
          <p:nvGrpSpPr>
            <p:cNvPr id="23" name="组合 22"/>
            <p:cNvGrpSpPr/>
            <p:nvPr/>
          </p:nvGrpSpPr>
          <p:grpSpPr>
            <a:xfrm>
              <a:off x="520640" y="556320"/>
              <a:ext cx="1766054" cy="246500"/>
              <a:chOff x="562081" y="466763"/>
              <a:chExt cx="1766054" cy="246500"/>
            </a:xfrm>
          </p:grpSpPr>
          <p:sp>
            <p:nvSpPr>
              <p:cNvPr id="24" name="文本框 31"/>
              <p:cNvSpPr>
                <a:spLocks noChangeArrowheads="1"/>
              </p:cNvSpPr>
              <p:nvPr/>
            </p:nvSpPr>
            <p:spPr bwMode="auto">
              <a:xfrm>
                <a:off x="562081" y="466763"/>
                <a:ext cx="1766054" cy="2153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368" tIns="45682" rIns="91368" bIns="45682" numCol="1" anchor="t" anchorCtr="0" compatLnSpc="1">
                <a:prstTxWarp prst="textNoShape">
                  <a:avLst/>
                </a:prstTxWarp>
                <a:spAutoFit/>
              </a:bodyPr>
              <a:lstStyle/>
              <a:p>
                <a:pPr algn="ctr" defTabSz="913762">
                  <a:defRPr/>
                </a:pPr>
                <a:r>
                  <a:rPr lang="en-US" altLang="zh-CN" sz="800" kern="0" dirty="0">
                    <a:solidFill>
                      <a:srgbClr val="FFFFFF">
                        <a:lumMod val="50000"/>
                      </a:srgbClr>
                    </a:solidFill>
                    <a:latin typeface="微软雅黑" pitchFamily="34" charset="-122"/>
                    <a:ea typeface="微软雅黑" pitchFamily="34" charset="-122"/>
                    <a:cs typeface="宋体" pitchFamily="2" charset="-122"/>
                  </a:rPr>
                  <a:t>YOUR COMPANY NAME</a:t>
                </a:r>
                <a:endParaRPr lang="zh-CN" altLang="en-US" sz="800" kern="0" dirty="0">
                  <a:solidFill>
                    <a:srgbClr val="FFFFFF">
                      <a:lumMod val="50000"/>
                    </a:srgbClr>
                  </a:solidFill>
                  <a:latin typeface="微软雅黑" pitchFamily="34" charset="-122"/>
                  <a:ea typeface="微软雅黑" pitchFamily="34" charset="-122"/>
                  <a:cs typeface="宋体" pitchFamily="2" charset="-122"/>
                </a:endParaRPr>
              </a:p>
            </p:txBody>
          </p:sp>
          <p:grpSp>
            <p:nvGrpSpPr>
              <p:cNvPr id="25" name="组合 24"/>
              <p:cNvGrpSpPr/>
              <p:nvPr/>
            </p:nvGrpSpPr>
            <p:grpSpPr>
              <a:xfrm>
                <a:off x="931046" y="667544"/>
                <a:ext cx="1028125" cy="45719"/>
                <a:chOff x="688893" y="2574256"/>
                <a:chExt cx="7739508" cy="81111"/>
              </a:xfrm>
            </p:grpSpPr>
            <p:sp>
              <p:nvSpPr>
                <p:cNvPr id="26" name="Rectangle 4"/>
                <p:cNvSpPr/>
                <p:nvPr/>
              </p:nvSpPr>
              <p:spPr>
                <a:xfrm>
                  <a:off x="688893" y="2574256"/>
                  <a:ext cx="1539000" cy="81111"/>
                </a:xfrm>
                <a:prstGeom prst="rect">
                  <a:avLst/>
                </a:prstGeom>
                <a:solidFill>
                  <a:srgbClr val="0070C0"/>
                </a:solidFill>
                <a:ln w="6350" cap="flat" cmpd="sng" algn="ctr">
                  <a:noFill/>
                  <a:prstDash val="solid"/>
                  <a:miter lim="800000"/>
                </a:ln>
                <a:effectLst/>
              </p:spPr>
              <p:txBody>
                <a:bodyPr lIns="68549" tIns="34276" rIns="68549" bIns="34276" rtlCol="0" anchor="ctr"/>
                <a:lstStyle/>
                <a:p>
                  <a:pPr algn="ctr" defTabSz="913762">
                    <a:defRPr/>
                  </a:pPr>
                  <a:endParaRPr lang="en-US" sz="900" kern="0">
                    <a:solidFill>
                      <a:sysClr val="window" lastClr="FFFFFF"/>
                    </a:solidFill>
                    <a:latin typeface="Roboto" panose="02000000000000000000" pitchFamily="2" charset="0"/>
                    <a:ea typeface="Roboto" panose="02000000000000000000" pitchFamily="2" charset="0"/>
                    <a:cs typeface="Helvetica Neue"/>
                  </a:endParaRPr>
                </a:p>
              </p:txBody>
            </p:sp>
            <p:sp>
              <p:nvSpPr>
                <p:cNvPr id="27" name="Rectangle 5"/>
                <p:cNvSpPr/>
                <p:nvPr/>
              </p:nvSpPr>
              <p:spPr>
                <a:xfrm>
                  <a:off x="2239021" y="2574256"/>
                  <a:ext cx="1539000" cy="81111"/>
                </a:xfrm>
                <a:prstGeom prst="rect">
                  <a:avLst/>
                </a:prstGeom>
                <a:solidFill>
                  <a:srgbClr val="00B0F0"/>
                </a:solidFill>
                <a:ln w="6350" cap="flat" cmpd="sng" algn="ctr">
                  <a:noFill/>
                  <a:prstDash val="solid"/>
                  <a:miter lim="800000"/>
                </a:ln>
                <a:effectLst/>
              </p:spPr>
              <p:txBody>
                <a:bodyPr lIns="68549" tIns="34276" rIns="68549" bIns="34276" rtlCol="0" anchor="ctr"/>
                <a:lstStyle/>
                <a:p>
                  <a:pPr algn="ctr" defTabSz="913762">
                    <a:defRPr/>
                  </a:pPr>
                  <a:endParaRPr lang="en-US" sz="900" kern="0">
                    <a:solidFill>
                      <a:sysClr val="window" lastClr="FFFFFF"/>
                    </a:solidFill>
                    <a:latin typeface="Roboto" panose="02000000000000000000" pitchFamily="2" charset="0"/>
                    <a:ea typeface="Roboto" panose="02000000000000000000" pitchFamily="2" charset="0"/>
                    <a:cs typeface="Helvetica Neue"/>
                  </a:endParaRPr>
                </a:p>
              </p:txBody>
            </p:sp>
            <p:sp>
              <p:nvSpPr>
                <p:cNvPr id="28" name="Rectangle 6"/>
                <p:cNvSpPr/>
                <p:nvPr/>
              </p:nvSpPr>
              <p:spPr>
                <a:xfrm>
                  <a:off x="3789153" y="2574256"/>
                  <a:ext cx="1539000" cy="81111"/>
                </a:xfrm>
                <a:prstGeom prst="rect">
                  <a:avLst/>
                </a:prstGeom>
                <a:solidFill>
                  <a:srgbClr val="0070C0"/>
                </a:solidFill>
                <a:ln w="6350" cap="flat" cmpd="sng" algn="ctr">
                  <a:noFill/>
                  <a:prstDash val="solid"/>
                  <a:miter lim="800000"/>
                </a:ln>
                <a:effectLst/>
              </p:spPr>
              <p:txBody>
                <a:bodyPr lIns="68549" tIns="34276" rIns="68549" bIns="34276" rtlCol="0" anchor="ctr"/>
                <a:lstStyle/>
                <a:p>
                  <a:pPr algn="ctr" defTabSz="913762">
                    <a:defRPr/>
                  </a:pPr>
                  <a:endParaRPr lang="en-US" sz="900" kern="0">
                    <a:solidFill>
                      <a:sysClr val="window" lastClr="FFFFFF"/>
                    </a:solidFill>
                    <a:latin typeface="Roboto" panose="02000000000000000000" pitchFamily="2" charset="0"/>
                    <a:ea typeface="Roboto" panose="02000000000000000000" pitchFamily="2" charset="0"/>
                    <a:cs typeface="Helvetica Neue"/>
                  </a:endParaRPr>
                </a:p>
              </p:txBody>
            </p:sp>
            <p:sp>
              <p:nvSpPr>
                <p:cNvPr id="29" name="Rectangle 7"/>
                <p:cNvSpPr/>
                <p:nvPr/>
              </p:nvSpPr>
              <p:spPr>
                <a:xfrm>
                  <a:off x="5339276" y="2574256"/>
                  <a:ext cx="1539000" cy="81111"/>
                </a:xfrm>
                <a:prstGeom prst="rect">
                  <a:avLst/>
                </a:prstGeom>
                <a:solidFill>
                  <a:srgbClr val="00B0F0"/>
                </a:solidFill>
                <a:ln w="6350" cap="flat" cmpd="sng" algn="ctr">
                  <a:noFill/>
                  <a:prstDash val="solid"/>
                  <a:miter lim="800000"/>
                </a:ln>
                <a:effectLst/>
              </p:spPr>
              <p:txBody>
                <a:bodyPr lIns="68549" tIns="34276" rIns="68549" bIns="34276" rtlCol="0" anchor="ctr"/>
                <a:lstStyle/>
                <a:p>
                  <a:pPr algn="ctr" defTabSz="913762">
                    <a:defRPr/>
                  </a:pPr>
                  <a:endParaRPr lang="en-US" sz="900" kern="0">
                    <a:solidFill>
                      <a:sysClr val="window" lastClr="FFFFFF"/>
                    </a:solidFill>
                    <a:latin typeface="Roboto" panose="02000000000000000000" pitchFamily="2" charset="0"/>
                    <a:ea typeface="Roboto" panose="02000000000000000000" pitchFamily="2" charset="0"/>
                    <a:cs typeface="Helvetica Neue"/>
                  </a:endParaRPr>
                </a:p>
              </p:txBody>
            </p:sp>
            <p:sp>
              <p:nvSpPr>
                <p:cNvPr id="30" name="Rectangle 8"/>
                <p:cNvSpPr/>
                <p:nvPr/>
              </p:nvSpPr>
              <p:spPr>
                <a:xfrm>
                  <a:off x="6889401" y="2574256"/>
                  <a:ext cx="1539000" cy="81111"/>
                </a:xfrm>
                <a:prstGeom prst="rect">
                  <a:avLst/>
                </a:prstGeom>
                <a:solidFill>
                  <a:srgbClr val="0070C0"/>
                </a:solidFill>
                <a:ln w="6350" cap="flat" cmpd="sng" algn="ctr">
                  <a:noFill/>
                  <a:prstDash val="solid"/>
                  <a:miter lim="800000"/>
                </a:ln>
                <a:effectLst/>
              </p:spPr>
              <p:txBody>
                <a:bodyPr lIns="68549" tIns="34276" rIns="68549" bIns="34276" rtlCol="0" anchor="ctr"/>
                <a:lstStyle/>
                <a:p>
                  <a:pPr algn="ctr" defTabSz="913762">
                    <a:defRPr/>
                  </a:pPr>
                  <a:endParaRPr lang="en-US" sz="900" kern="0">
                    <a:solidFill>
                      <a:sysClr val="window" lastClr="FFFFFF"/>
                    </a:solidFill>
                    <a:latin typeface="Roboto" panose="02000000000000000000" pitchFamily="2" charset="0"/>
                    <a:ea typeface="Roboto" panose="02000000000000000000" pitchFamily="2" charset="0"/>
                    <a:cs typeface="Helvetica Neue"/>
                  </a:endParaRPr>
                </a:p>
              </p:txBody>
            </p:sp>
          </p:grpSp>
        </p:grpSp>
      </p:grpSp>
      <p:grpSp>
        <p:nvGrpSpPr>
          <p:cNvPr id="14" name="Group 96"/>
          <p:cNvGrpSpPr/>
          <p:nvPr/>
        </p:nvGrpSpPr>
        <p:grpSpPr>
          <a:xfrm>
            <a:off x="2829983" y="3211336"/>
            <a:ext cx="1643067" cy="782246"/>
            <a:chOff x="5022025" y="4220590"/>
            <a:chExt cx="2190756" cy="1042994"/>
          </a:xfrm>
          <a:solidFill>
            <a:schemeClr val="bg1">
              <a:lumMod val="65000"/>
            </a:schemeClr>
          </a:solidFill>
        </p:grpSpPr>
        <p:grpSp>
          <p:nvGrpSpPr>
            <p:cNvPr id="15" name="Group 97"/>
            <p:cNvGrpSpPr/>
            <p:nvPr/>
          </p:nvGrpSpPr>
          <p:grpSpPr>
            <a:xfrm>
              <a:off x="5022025" y="4236643"/>
              <a:ext cx="1166500" cy="1026941"/>
              <a:chOff x="2873965" y="2332283"/>
              <a:chExt cx="1166500" cy="1026941"/>
            </a:xfrm>
            <a:grpFill/>
          </p:grpSpPr>
          <p:sp>
            <p:nvSpPr>
              <p:cNvPr id="31" name="Block Arc 101"/>
              <p:cNvSpPr/>
              <p:nvPr/>
            </p:nvSpPr>
            <p:spPr>
              <a:xfrm>
                <a:off x="3013524" y="2332283"/>
                <a:ext cx="1026941" cy="1026941"/>
              </a:xfrm>
              <a:prstGeom prst="blockArc">
                <a:avLst>
                  <a:gd name="adj1" fmla="val 16202709"/>
                  <a:gd name="adj2" fmla="val 21553953"/>
                  <a:gd name="adj3" fmla="val 13784"/>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2" name="Rectangle 102"/>
              <p:cNvSpPr/>
              <p:nvPr/>
            </p:nvSpPr>
            <p:spPr>
              <a:xfrm>
                <a:off x="2873965" y="2332283"/>
                <a:ext cx="654747" cy="142724"/>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a:solidFill>
                    <a:schemeClr val="tx1">
                      <a:lumMod val="75000"/>
                      <a:lumOff val="25000"/>
                    </a:schemeClr>
                  </a:solidFill>
                  <a:latin typeface="微软雅黑" panose="020B0503020204020204" pitchFamily="34" charset="-122"/>
                  <a:ea typeface="微软雅黑" panose="020B0503020204020204" pitchFamily="34" charset="-122"/>
                </a:endParaRPr>
              </a:p>
            </p:txBody>
          </p:sp>
        </p:grpSp>
        <p:grpSp>
          <p:nvGrpSpPr>
            <p:cNvPr id="16" name="Group 98"/>
            <p:cNvGrpSpPr/>
            <p:nvPr/>
          </p:nvGrpSpPr>
          <p:grpSpPr>
            <a:xfrm>
              <a:off x="6046281" y="4220590"/>
              <a:ext cx="1166500" cy="1026941"/>
              <a:chOff x="6557826" y="3997627"/>
              <a:chExt cx="1166500" cy="1026941"/>
            </a:xfrm>
            <a:grpFill/>
          </p:grpSpPr>
          <p:sp>
            <p:nvSpPr>
              <p:cNvPr id="17" name="Block Arc 99"/>
              <p:cNvSpPr/>
              <p:nvPr/>
            </p:nvSpPr>
            <p:spPr>
              <a:xfrm rot="10800000">
                <a:off x="6557826" y="3997627"/>
                <a:ext cx="1026941" cy="1026941"/>
              </a:xfrm>
              <a:prstGeom prst="blockArc">
                <a:avLst>
                  <a:gd name="adj1" fmla="val 16202709"/>
                  <a:gd name="adj2" fmla="val 21553953"/>
                  <a:gd name="adj3" fmla="val 13784"/>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0" name="Rectangle 100"/>
              <p:cNvSpPr/>
              <p:nvPr/>
            </p:nvSpPr>
            <p:spPr>
              <a:xfrm rot="10800000">
                <a:off x="7069579" y="4881844"/>
                <a:ext cx="654747" cy="142724"/>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a:solidFill>
                    <a:schemeClr val="tx1">
                      <a:lumMod val="75000"/>
                      <a:lumOff val="25000"/>
                    </a:schemeClr>
                  </a:solidFill>
                  <a:latin typeface="微软雅黑" panose="020B0503020204020204" pitchFamily="34" charset="-122"/>
                  <a:ea typeface="微软雅黑" panose="020B0503020204020204" pitchFamily="34" charset="-122"/>
                </a:endParaRPr>
              </a:p>
            </p:txBody>
          </p:sp>
        </p:grpSp>
      </p:grpSp>
      <p:grpSp>
        <p:nvGrpSpPr>
          <p:cNvPr id="33" name="Group 103"/>
          <p:cNvGrpSpPr/>
          <p:nvPr/>
        </p:nvGrpSpPr>
        <p:grpSpPr>
          <a:xfrm>
            <a:off x="6764432" y="2560215"/>
            <a:ext cx="966458" cy="876118"/>
            <a:chOff x="9019242" y="3239883"/>
            <a:chExt cx="1288611" cy="1168157"/>
          </a:xfrm>
          <a:solidFill>
            <a:schemeClr val="bg1">
              <a:lumMod val="65000"/>
            </a:schemeClr>
          </a:solidFill>
        </p:grpSpPr>
        <p:sp>
          <p:nvSpPr>
            <p:cNvPr id="34" name="Chevron 104"/>
            <p:cNvSpPr/>
            <p:nvPr/>
          </p:nvSpPr>
          <p:spPr>
            <a:xfrm>
              <a:off x="10008643" y="3982882"/>
              <a:ext cx="299210" cy="425158"/>
            </a:xfrm>
            <a:prstGeom prst="chevron">
              <a:avLst>
                <a:gd name="adj" fmla="val 41342"/>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a:solidFill>
                  <a:schemeClr val="tx1">
                    <a:lumMod val="75000"/>
                    <a:lumOff val="25000"/>
                  </a:schemeClr>
                </a:solidFill>
                <a:latin typeface="微软雅黑" panose="020B0503020204020204" pitchFamily="34" charset="-122"/>
                <a:ea typeface="微软雅黑" panose="020B0503020204020204" pitchFamily="34" charset="-122"/>
              </a:endParaRPr>
            </a:p>
          </p:txBody>
        </p:sp>
        <p:grpSp>
          <p:nvGrpSpPr>
            <p:cNvPr id="35" name="Group 105"/>
            <p:cNvGrpSpPr/>
            <p:nvPr/>
          </p:nvGrpSpPr>
          <p:grpSpPr>
            <a:xfrm rot="10800000">
              <a:off x="9019242" y="3239883"/>
              <a:ext cx="1163337" cy="1026941"/>
              <a:chOff x="2877129" y="2332283"/>
              <a:chExt cx="1163337" cy="1026941"/>
            </a:xfrm>
            <a:grpFill/>
          </p:grpSpPr>
          <p:sp>
            <p:nvSpPr>
              <p:cNvPr id="36" name="Block Arc 106"/>
              <p:cNvSpPr/>
              <p:nvPr/>
            </p:nvSpPr>
            <p:spPr>
              <a:xfrm>
                <a:off x="3013524" y="2332283"/>
                <a:ext cx="1026941" cy="1026941"/>
              </a:xfrm>
              <a:prstGeom prst="blockArc">
                <a:avLst>
                  <a:gd name="adj1" fmla="val 16202709"/>
                  <a:gd name="adj2" fmla="val 21553953"/>
                  <a:gd name="adj3" fmla="val 13784"/>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7" name="Rectangle 107"/>
              <p:cNvSpPr/>
              <p:nvPr/>
            </p:nvSpPr>
            <p:spPr>
              <a:xfrm>
                <a:off x="2877129" y="2332283"/>
                <a:ext cx="654747" cy="142724"/>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8" name="Rectangle 108"/>
              <p:cNvSpPr/>
              <p:nvPr/>
            </p:nvSpPr>
            <p:spPr>
              <a:xfrm rot="5400000">
                <a:off x="3738175" y="2995359"/>
                <a:ext cx="461857" cy="142724"/>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a:solidFill>
                    <a:schemeClr val="tx1">
                      <a:lumMod val="75000"/>
                      <a:lumOff val="25000"/>
                    </a:schemeClr>
                  </a:solidFill>
                  <a:latin typeface="微软雅黑" panose="020B0503020204020204" pitchFamily="34" charset="-122"/>
                  <a:ea typeface="微软雅黑" panose="020B0503020204020204" pitchFamily="34" charset="-122"/>
                </a:endParaRPr>
              </a:p>
            </p:txBody>
          </p:sp>
        </p:grpSp>
      </p:grpSp>
      <p:grpSp>
        <p:nvGrpSpPr>
          <p:cNvPr id="39" name="Group 111"/>
          <p:cNvGrpSpPr/>
          <p:nvPr/>
        </p:nvGrpSpPr>
        <p:grpSpPr>
          <a:xfrm>
            <a:off x="4070576" y="2875120"/>
            <a:ext cx="771081" cy="1106422"/>
            <a:chOff x="5427435" y="3659757"/>
            <a:chExt cx="1028108" cy="1475229"/>
          </a:xfrm>
          <a:solidFill>
            <a:schemeClr val="bg1">
              <a:lumMod val="65000"/>
            </a:schemeClr>
          </a:solidFill>
        </p:grpSpPr>
        <p:sp>
          <p:nvSpPr>
            <p:cNvPr id="40" name="Block Arc 112"/>
            <p:cNvSpPr/>
            <p:nvPr/>
          </p:nvSpPr>
          <p:spPr>
            <a:xfrm rot="10800000" flipH="1">
              <a:off x="5427435" y="4108045"/>
              <a:ext cx="1026941" cy="1026941"/>
            </a:xfrm>
            <a:prstGeom prst="blockArc">
              <a:avLst>
                <a:gd name="adj1" fmla="val 16202709"/>
                <a:gd name="adj2" fmla="val 21553953"/>
                <a:gd name="adj3" fmla="val 13784"/>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1" name="Rectangle 113"/>
            <p:cNvSpPr/>
            <p:nvPr/>
          </p:nvSpPr>
          <p:spPr>
            <a:xfrm rot="5400000">
              <a:off x="5893641" y="4078935"/>
              <a:ext cx="981079" cy="142724"/>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a:solidFill>
                  <a:schemeClr val="tx1">
                    <a:lumMod val="75000"/>
                    <a:lumOff val="25000"/>
                  </a:schemeClr>
                </a:solidFill>
                <a:latin typeface="微软雅黑" panose="020B0503020204020204" pitchFamily="34" charset="-122"/>
                <a:ea typeface="微软雅黑" panose="020B0503020204020204" pitchFamily="34" charset="-122"/>
              </a:endParaRPr>
            </a:p>
          </p:txBody>
        </p:sp>
      </p:grpSp>
      <p:grpSp>
        <p:nvGrpSpPr>
          <p:cNvPr id="42" name="Group 114"/>
          <p:cNvGrpSpPr/>
          <p:nvPr/>
        </p:nvGrpSpPr>
        <p:grpSpPr>
          <a:xfrm>
            <a:off x="1323607" y="1890065"/>
            <a:ext cx="770207" cy="770206"/>
            <a:chOff x="3013524" y="2332283"/>
            <a:chExt cx="1026942" cy="1026941"/>
          </a:xfrm>
          <a:solidFill>
            <a:schemeClr val="bg1">
              <a:lumMod val="65000"/>
            </a:schemeClr>
          </a:solidFill>
        </p:grpSpPr>
        <p:sp>
          <p:nvSpPr>
            <p:cNvPr id="43" name="Block Arc 115"/>
            <p:cNvSpPr/>
            <p:nvPr/>
          </p:nvSpPr>
          <p:spPr>
            <a:xfrm>
              <a:off x="3013524" y="2332283"/>
              <a:ext cx="1026941" cy="1026941"/>
            </a:xfrm>
            <a:prstGeom prst="blockArc">
              <a:avLst>
                <a:gd name="adj1" fmla="val 16202709"/>
                <a:gd name="adj2" fmla="val 21553953"/>
                <a:gd name="adj3" fmla="val 13784"/>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4" name="Rectangle 116"/>
            <p:cNvSpPr/>
            <p:nvPr/>
          </p:nvSpPr>
          <p:spPr>
            <a:xfrm>
              <a:off x="3276531" y="2332283"/>
              <a:ext cx="255346" cy="142724"/>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5" name="Rectangle 117"/>
            <p:cNvSpPr/>
            <p:nvPr/>
          </p:nvSpPr>
          <p:spPr>
            <a:xfrm rot="5400000">
              <a:off x="3738175" y="2998523"/>
              <a:ext cx="461857" cy="142724"/>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a:solidFill>
                  <a:schemeClr val="tx1">
                    <a:lumMod val="75000"/>
                    <a:lumOff val="25000"/>
                  </a:schemeClr>
                </a:solidFill>
                <a:latin typeface="微软雅黑" panose="020B0503020204020204" pitchFamily="34" charset="-122"/>
                <a:ea typeface="微软雅黑" panose="020B0503020204020204" pitchFamily="34" charset="-122"/>
              </a:endParaRPr>
            </a:p>
          </p:txBody>
        </p:sp>
      </p:grpSp>
      <p:grpSp>
        <p:nvGrpSpPr>
          <p:cNvPr id="46" name="Group 118"/>
          <p:cNvGrpSpPr/>
          <p:nvPr/>
        </p:nvGrpSpPr>
        <p:grpSpPr>
          <a:xfrm rot="10800000">
            <a:off x="1986771" y="2560213"/>
            <a:ext cx="872503" cy="770206"/>
            <a:chOff x="2877129" y="2332283"/>
            <a:chExt cx="1163337" cy="1026941"/>
          </a:xfrm>
          <a:solidFill>
            <a:schemeClr val="bg1">
              <a:lumMod val="65000"/>
            </a:schemeClr>
          </a:solidFill>
        </p:grpSpPr>
        <p:sp>
          <p:nvSpPr>
            <p:cNvPr id="47" name="Block Arc 119"/>
            <p:cNvSpPr/>
            <p:nvPr/>
          </p:nvSpPr>
          <p:spPr>
            <a:xfrm>
              <a:off x="3013524" y="2332283"/>
              <a:ext cx="1026941" cy="1026941"/>
            </a:xfrm>
            <a:prstGeom prst="blockArc">
              <a:avLst>
                <a:gd name="adj1" fmla="val 16202709"/>
                <a:gd name="adj2" fmla="val 21553953"/>
                <a:gd name="adj3" fmla="val 13784"/>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8" name="Rectangle 120"/>
            <p:cNvSpPr/>
            <p:nvPr/>
          </p:nvSpPr>
          <p:spPr>
            <a:xfrm>
              <a:off x="2877129" y="2332283"/>
              <a:ext cx="654747" cy="142724"/>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9" name="Rectangle 121"/>
            <p:cNvSpPr/>
            <p:nvPr/>
          </p:nvSpPr>
          <p:spPr>
            <a:xfrm rot="5400000">
              <a:off x="3738175" y="2995359"/>
              <a:ext cx="461857" cy="142724"/>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a:solidFill>
                  <a:schemeClr val="tx1">
                    <a:lumMod val="75000"/>
                    <a:lumOff val="25000"/>
                  </a:schemeClr>
                </a:solidFill>
                <a:latin typeface="微软雅黑" panose="020B0503020204020204" pitchFamily="34" charset="-122"/>
                <a:ea typeface="微软雅黑" panose="020B0503020204020204" pitchFamily="34" charset="-122"/>
              </a:endParaRPr>
            </a:p>
          </p:txBody>
        </p:sp>
      </p:grpSp>
      <p:grpSp>
        <p:nvGrpSpPr>
          <p:cNvPr id="50" name="Group 122"/>
          <p:cNvGrpSpPr/>
          <p:nvPr/>
        </p:nvGrpSpPr>
        <p:grpSpPr>
          <a:xfrm>
            <a:off x="4738504" y="1887967"/>
            <a:ext cx="770207" cy="964733"/>
            <a:chOff x="6318005" y="2343554"/>
            <a:chExt cx="1026943" cy="1286310"/>
          </a:xfrm>
          <a:solidFill>
            <a:schemeClr val="bg1">
              <a:lumMod val="65000"/>
            </a:schemeClr>
          </a:solidFill>
        </p:grpSpPr>
        <p:sp>
          <p:nvSpPr>
            <p:cNvPr id="51" name="Rectangle 123"/>
            <p:cNvSpPr/>
            <p:nvPr/>
          </p:nvSpPr>
          <p:spPr>
            <a:xfrm>
              <a:off x="6816174" y="2343554"/>
              <a:ext cx="528774" cy="142724"/>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a:solidFill>
                  <a:schemeClr val="tx1">
                    <a:lumMod val="75000"/>
                    <a:lumOff val="25000"/>
                  </a:schemeClr>
                </a:solidFill>
                <a:latin typeface="微软雅黑" panose="020B0503020204020204" pitchFamily="34" charset="-122"/>
                <a:ea typeface="微软雅黑" panose="020B0503020204020204" pitchFamily="34" charset="-122"/>
              </a:endParaRPr>
            </a:p>
          </p:txBody>
        </p:sp>
        <p:grpSp>
          <p:nvGrpSpPr>
            <p:cNvPr id="52" name="Group 124"/>
            <p:cNvGrpSpPr/>
            <p:nvPr/>
          </p:nvGrpSpPr>
          <p:grpSpPr>
            <a:xfrm>
              <a:off x="6318005" y="2346350"/>
              <a:ext cx="1026942" cy="1283514"/>
              <a:chOff x="2366533" y="2332283"/>
              <a:chExt cx="1026942" cy="1283514"/>
            </a:xfrm>
            <a:grpFill/>
          </p:grpSpPr>
          <p:sp>
            <p:nvSpPr>
              <p:cNvPr id="53" name="Block Arc 125"/>
              <p:cNvSpPr/>
              <p:nvPr/>
            </p:nvSpPr>
            <p:spPr>
              <a:xfrm flipH="1">
                <a:off x="2366534" y="2332283"/>
                <a:ext cx="1026941" cy="1026941"/>
              </a:xfrm>
              <a:prstGeom prst="blockArc">
                <a:avLst>
                  <a:gd name="adj1" fmla="val 16202709"/>
                  <a:gd name="adj2" fmla="val 21553953"/>
                  <a:gd name="adj3" fmla="val 13784"/>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54" name="Rectangle 126"/>
              <p:cNvSpPr/>
              <p:nvPr/>
            </p:nvSpPr>
            <p:spPr>
              <a:xfrm rot="5400000">
                <a:off x="2049474" y="3156015"/>
                <a:ext cx="776841" cy="142724"/>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a:solidFill>
                    <a:schemeClr val="tx1">
                      <a:lumMod val="75000"/>
                      <a:lumOff val="25000"/>
                    </a:schemeClr>
                  </a:solidFill>
                  <a:latin typeface="微软雅黑" panose="020B0503020204020204" pitchFamily="34" charset="-122"/>
                  <a:ea typeface="微软雅黑" panose="020B0503020204020204" pitchFamily="34" charset="-122"/>
                </a:endParaRPr>
              </a:p>
            </p:txBody>
          </p:sp>
        </p:grpSp>
      </p:grpSp>
      <p:grpSp>
        <p:nvGrpSpPr>
          <p:cNvPr id="55" name="Group 127"/>
          <p:cNvGrpSpPr/>
          <p:nvPr/>
        </p:nvGrpSpPr>
        <p:grpSpPr>
          <a:xfrm>
            <a:off x="5678952" y="1890065"/>
            <a:ext cx="1191256" cy="770206"/>
            <a:chOff x="7571935" y="2346350"/>
            <a:chExt cx="1588341" cy="1026941"/>
          </a:xfrm>
          <a:solidFill>
            <a:schemeClr val="bg1">
              <a:lumMod val="65000"/>
            </a:schemeClr>
          </a:solidFill>
        </p:grpSpPr>
        <p:grpSp>
          <p:nvGrpSpPr>
            <p:cNvPr id="56" name="Group 128"/>
            <p:cNvGrpSpPr/>
            <p:nvPr/>
          </p:nvGrpSpPr>
          <p:grpSpPr>
            <a:xfrm>
              <a:off x="7571935" y="2346350"/>
              <a:ext cx="1588340" cy="1026941"/>
              <a:chOff x="7571935" y="2346350"/>
              <a:chExt cx="1588340" cy="1026941"/>
            </a:xfrm>
            <a:grpFill/>
          </p:grpSpPr>
          <p:sp>
            <p:nvSpPr>
              <p:cNvPr id="58" name="Rectangle 130"/>
              <p:cNvSpPr/>
              <p:nvPr/>
            </p:nvSpPr>
            <p:spPr>
              <a:xfrm>
                <a:off x="7571935" y="2346350"/>
                <a:ext cx="1116400" cy="142724"/>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59" name="Block Arc 131"/>
              <p:cNvSpPr/>
              <p:nvPr/>
            </p:nvSpPr>
            <p:spPr>
              <a:xfrm>
                <a:off x="8133334" y="2346350"/>
                <a:ext cx="1026941" cy="1026941"/>
              </a:xfrm>
              <a:prstGeom prst="blockArc">
                <a:avLst>
                  <a:gd name="adj1" fmla="val 16202709"/>
                  <a:gd name="adj2" fmla="val 21553953"/>
                  <a:gd name="adj3" fmla="val 13784"/>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a:solidFill>
                    <a:schemeClr val="tx1">
                      <a:lumMod val="75000"/>
                      <a:lumOff val="25000"/>
                    </a:schemeClr>
                  </a:solidFill>
                  <a:latin typeface="微软雅黑" panose="020B0503020204020204" pitchFamily="34" charset="-122"/>
                  <a:ea typeface="微软雅黑" panose="020B0503020204020204" pitchFamily="34" charset="-122"/>
                </a:endParaRPr>
              </a:p>
            </p:txBody>
          </p:sp>
        </p:grpSp>
        <p:sp>
          <p:nvSpPr>
            <p:cNvPr id="57" name="Rectangle 129"/>
            <p:cNvSpPr/>
            <p:nvPr/>
          </p:nvSpPr>
          <p:spPr>
            <a:xfrm rot="5400000">
              <a:off x="8857985" y="3012590"/>
              <a:ext cx="461857" cy="142724"/>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a:solidFill>
                  <a:schemeClr val="tx1">
                    <a:lumMod val="75000"/>
                    <a:lumOff val="25000"/>
                  </a:schemeClr>
                </a:solidFill>
                <a:latin typeface="微软雅黑" panose="020B0503020204020204" pitchFamily="34" charset="-122"/>
                <a:ea typeface="微软雅黑" panose="020B0503020204020204" pitchFamily="34" charset="-122"/>
              </a:endParaRPr>
            </a:p>
          </p:txBody>
        </p:sp>
      </p:grpSp>
      <p:sp>
        <p:nvSpPr>
          <p:cNvPr id="60" name="Text Placeholder 32"/>
          <p:cNvSpPr txBox="1">
            <a:spLocks/>
          </p:cNvSpPr>
          <p:nvPr/>
        </p:nvSpPr>
        <p:spPr>
          <a:xfrm>
            <a:off x="904583" y="1363929"/>
            <a:ext cx="1409784" cy="396550"/>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ct val="120000"/>
              </a:lnSpc>
              <a:buNone/>
            </a:pPr>
            <a:r>
              <a:rPr lang="zh-CN" altLang="en-US" sz="700" dirty="0">
                <a:solidFill>
                  <a:schemeClr val="tx1">
                    <a:lumMod val="75000"/>
                    <a:lumOff val="25000"/>
                  </a:schemeClr>
                </a:solidFill>
                <a:latin typeface="微软雅黑" panose="020B0503020204020204" pitchFamily="34" charset="-122"/>
                <a:ea typeface="微软雅黑" panose="020B0503020204020204" pitchFamily="34" charset="-122"/>
              </a:rPr>
              <a:t>此处添加详细文本描述，建议与标题相关并符合整体语言风格，语言描述尽量。</a:t>
            </a:r>
          </a:p>
        </p:txBody>
      </p:sp>
      <p:sp>
        <p:nvSpPr>
          <p:cNvPr id="61" name="Text Placeholder 33"/>
          <p:cNvSpPr txBox="1">
            <a:spLocks/>
          </p:cNvSpPr>
          <p:nvPr/>
        </p:nvSpPr>
        <p:spPr>
          <a:xfrm>
            <a:off x="904585" y="1226137"/>
            <a:ext cx="1409783" cy="159690"/>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buNone/>
            </a:pPr>
            <a:r>
              <a:rPr lang="en-US" altLang="zh-CN" sz="800" b="1" dirty="0" smtClean="0">
                <a:solidFill>
                  <a:srgbClr val="245290"/>
                </a:solidFill>
                <a:latin typeface="微软雅黑" panose="020B0503020204020204" pitchFamily="34" charset="-122"/>
                <a:ea typeface="微软雅黑" panose="020B0503020204020204" pitchFamily="34" charset="-122"/>
              </a:rPr>
              <a:t>2010</a:t>
            </a:r>
            <a:endParaRPr lang="zh-CN" altLang="en-US" sz="800" b="1" dirty="0">
              <a:solidFill>
                <a:srgbClr val="245290"/>
              </a:solidFill>
              <a:latin typeface="微软雅黑" panose="020B0503020204020204" pitchFamily="34" charset="-122"/>
              <a:ea typeface="微软雅黑" panose="020B0503020204020204" pitchFamily="34" charset="-122"/>
            </a:endParaRPr>
          </a:p>
        </p:txBody>
      </p:sp>
      <p:sp>
        <p:nvSpPr>
          <p:cNvPr id="62" name="Text Placeholder 32"/>
          <p:cNvSpPr txBox="1">
            <a:spLocks/>
          </p:cNvSpPr>
          <p:nvPr/>
        </p:nvSpPr>
        <p:spPr>
          <a:xfrm>
            <a:off x="2402687" y="2543221"/>
            <a:ext cx="1409784" cy="396550"/>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ct val="120000"/>
              </a:lnSpc>
              <a:buNone/>
            </a:pPr>
            <a:r>
              <a:rPr lang="zh-CN" altLang="en-US" sz="700" dirty="0">
                <a:solidFill>
                  <a:schemeClr val="tx1">
                    <a:lumMod val="75000"/>
                    <a:lumOff val="25000"/>
                  </a:schemeClr>
                </a:solidFill>
                <a:latin typeface="微软雅黑" panose="020B0503020204020204" pitchFamily="34" charset="-122"/>
                <a:ea typeface="微软雅黑" panose="020B0503020204020204" pitchFamily="34" charset="-122"/>
              </a:rPr>
              <a:t>此处添加详细文本描述，建议与标题相关并符合整体语言风格，语言描述尽量。</a:t>
            </a:r>
          </a:p>
        </p:txBody>
      </p:sp>
      <p:sp>
        <p:nvSpPr>
          <p:cNvPr id="63" name="Text Placeholder 33"/>
          <p:cNvSpPr txBox="1">
            <a:spLocks/>
          </p:cNvSpPr>
          <p:nvPr/>
        </p:nvSpPr>
        <p:spPr>
          <a:xfrm>
            <a:off x="2402688" y="2405429"/>
            <a:ext cx="1409783" cy="159690"/>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buNone/>
            </a:pPr>
            <a:r>
              <a:rPr lang="en-US" altLang="zh-CN" sz="800" b="1" dirty="0" smtClean="0">
                <a:solidFill>
                  <a:srgbClr val="245290"/>
                </a:solidFill>
                <a:latin typeface="微软雅黑" panose="020B0503020204020204" pitchFamily="34" charset="-122"/>
                <a:ea typeface="微软雅黑" panose="020B0503020204020204" pitchFamily="34" charset="-122"/>
              </a:rPr>
              <a:t>2011</a:t>
            </a:r>
            <a:endParaRPr lang="zh-CN" altLang="en-US" sz="800" b="1" dirty="0">
              <a:solidFill>
                <a:srgbClr val="245290"/>
              </a:solidFill>
              <a:latin typeface="微软雅黑" panose="020B0503020204020204" pitchFamily="34" charset="-122"/>
              <a:ea typeface="微软雅黑" panose="020B0503020204020204" pitchFamily="34" charset="-122"/>
            </a:endParaRPr>
          </a:p>
        </p:txBody>
      </p:sp>
      <p:sp>
        <p:nvSpPr>
          <p:cNvPr id="64" name="Text Placeholder 32"/>
          <p:cNvSpPr txBox="1">
            <a:spLocks/>
          </p:cNvSpPr>
          <p:nvPr/>
        </p:nvSpPr>
        <p:spPr>
          <a:xfrm>
            <a:off x="2057867" y="3778383"/>
            <a:ext cx="1409784" cy="396550"/>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ct val="120000"/>
              </a:lnSpc>
              <a:buNone/>
            </a:pPr>
            <a:r>
              <a:rPr lang="zh-CN" altLang="en-US" sz="700" dirty="0">
                <a:solidFill>
                  <a:schemeClr val="tx1">
                    <a:lumMod val="75000"/>
                    <a:lumOff val="25000"/>
                  </a:schemeClr>
                </a:solidFill>
                <a:latin typeface="微软雅黑" panose="020B0503020204020204" pitchFamily="34" charset="-122"/>
                <a:ea typeface="微软雅黑" panose="020B0503020204020204" pitchFamily="34" charset="-122"/>
              </a:rPr>
              <a:t>此处添加详细文本描述，建议与标题相关并符合整体语言风格，语言描述尽量。</a:t>
            </a:r>
          </a:p>
        </p:txBody>
      </p:sp>
      <p:sp>
        <p:nvSpPr>
          <p:cNvPr id="65" name="Text Placeholder 33"/>
          <p:cNvSpPr txBox="1">
            <a:spLocks/>
          </p:cNvSpPr>
          <p:nvPr/>
        </p:nvSpPr>
        <p:spPr>
          <a:xfrm>
            <a:off x="2057868" y="3640590"/>
            <a:ext cx="1409783" cy="159690"/>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buNone/>
            </a:pPr>
            <a:r>
              <a:rPr lang="en-US" altLang="zh-CN" sz="800" b="1" dirty="0" smtClean="0">
                <a:solidFill>
                  <a:srgbClr val="245290"/>
                </a:solidFill>
                <a:latin typeface="微软雅黑" panose="020B0503020204020204" pitchFamily="34" charset="-122"/>
                <a:ea typeface="微软雅黑" panose="020B0503020204020204" pitchFamily="34" charset="-122"/>
              </a:rPr>
              <a:t>2012</a:t>
            </a:r>
            <a:endParaRPr lang="zh-CN" altLang="en-US" sz="800" b="1" dirty="0">
              <a:solidFill>
                <a:srgbClr val="245290"/>
              </a:solidFill>
              <a:latin typeface="微软雅黑" panose="020B0503020204020204" pitchFamily="34" charset="-122"/>
              <a:ea typeface="微软雅黑" panose="020B0503020204020204" pitchFamily="34" charset="-122"/>
            </a:endParaRPr>
          </a:p>
        </p:txBody>
      </p:sp>
      <p:sp>
        <p:nvSpPr>
          <p:cNvPr id="66" name="Text Placeholder 32"/>
          <p:cNvSpPr txBox="1">
            <a:spLocks/>
          </p:cNvSpPr>
          <p:nvPr/>
        </p:nvSpPr>
        <p:spPr>
          <a:xfrm>
            <a:off x="3663489" y="4370190"/>
            <a:ext cx="1409784" cy="396550"/>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ct val="120000"/>
              </a:lnSpc>
              <a:buNone/>
            </a:pPr>
            <a:r>
              <a:rPr lang="zh-CN" altLang="en-US" sz="700" dirty="0">
                <a:solidFill>
                  <a:schemeClr val="tx1">
                    <a:lumMod val="75000"/>
                    <a:lumOff val="25000"/>
                  </a:schemeClr>
                </a:solidFill>
                <a:latin typeface="微软雅黑" panose="020B0503020204020204" pitchFamily="34" charset="-122"/>
                <a:ea typeface="微软雅黑" panose="020B0503020204020204" pitchFamily="34" charset="-122"/>
              </a:rPr>
              <a:t>此处添加详细文本描述，建议与标题相关并符合整体语言风格，语言描述尽量。</a:t>
            </a:r>
          </a:p>
        </p:txBody>
      </p:sp>
      <p:sp>
        <p:nvSpPr>
          <p:cNvPr id="67" name="Text Placeholder 33"/>
          <p:cNvSpPr txBox="1">
            <a:spLocks/>
          </p:cNvSpPr>
          <p:nvPr/>
        </p:nvSpPr>
        <p:spPr>
          <a:xfrm>
            <a:off x="3663490" y="4241861"/>
            <a:ext cx="1409783" cy="159690"/>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buNone/>
            </a:pPr>
            <a:r>
              <a:rPr lang="en-US" altLang="zh-CN" sz="800" b="1" dirty="0" smtClean="0">
                <a:solidFill>
                  <a:srgbClr val="245290"/>
                </a:solidFill>
                <a:latin typeface="微软雅黑" panose="020B0503020204020204" pitchFamily="34" charset="-122"/>
                <a:ea typeface="微软雅黑" panose="020B0503020204020204" pitchFamily="34" charset="-122"/>
              </a:rPr>
              <a:t>2013</a:t>
            </a:r>
            <a:endParaRPr lang="zh-CN" altLang="en-US" sz="800" b="1" dirty="0">
              <a:solidFill>
                <a:srgbClr val="245290"/>
              </a:solidFill>
              <a:latin typeface="微软雅黑" panose="020B0503020204020204" pitchFamily="34" charset="-122"/>
              <a:ea typeface="微软雅黑" panose="020B0503020204020204" pitchFamily="34" charset="-122"/>
            </a:endParaRPr>
          </a:p>
        </p:txBody>
      </p:sp>
      <p:sp>
        <p:nvSpPr>
          <p:cNvPr id="68" name="Text Placeholder 32"/>
          <p:cNvSpPr txBox="1">
            <a:spLocks/>
          </p:cNvSpPr>
          <p:nvPr/>
        </p:nvSpPr>
        <p:spPr>
          <a:xfrm>
            <a:off x="5106467" y="2805888"/>
            <a:ext cx="1409784" cy="396550"/>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ct val="120000"/>
              </a:lnSpc>
              <a:buNone/>
            </a:pPr>
            <a:r>
              <a:rPr lang="zh-CN" altLang="en-US" sz="700" dirty="0">
                <a:solidFill>
                  <a:schemeClr val="tx1">
                    <a:lumMod val="75000"/>
                    <a:lumOff val="25000"/>
                  </a:schemeClr>
                </a:solidFill>
                <a:latin typeface="微软雅黑" panose="020B0503020204020204" pitchFamily="34" charset="-122"/>
                <a:ea typeface="微软雅黑" panose="020B0503020204020204" pitchFamily="34" charset="-122"/>
              </a:rPr>
              <a:t>此处添加详细文本描述，建议与标题相关并符合整体语言风格，语言描述尽量。</a:t>
            </a:r>
          </a:p>
        </p:txBody>
      </p:sp>
      <p:sp>
        <p:nvSpPr>
          <p:cNvPr id="69" name="Text Placeholder 33"/>
          <p:cNvSpPr txBox="1">
            <a:spLocks/>
          </p:cNvSpPr>
          <p:nvPr/>
        </p:nvSpPr>
        <p:spPr>
          <a:xfrm>
            <a:off x="5106469" y="2668095"/>
            <a:ext cx="1409783" cy="159690"/>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buNone/>
            </a:pPr>
            <a:r>
              <a:rPr lang="en-US" altLang="zh-CN" sz="800" b="1" dirty="0" smtClean="0">
                <a:solidFill>
                  <a:srgbClr val="245290"/>
                </a:solidFill>
                <a:latin typeface="微软雅黑" panose="020B0503020204020204" pitchFamily="34" charset="-122"/>
                <a:ea typeface="微软雅黑" panose="020B0503020204020204" pitchFamily="34" charset="-122"/>
              </a:rPr>
              <a:t>2014</a:t>
            </a:r>
            <a:endParaRPr lang="zh-CN" altLang="en-US" sz="800" b="1" dirty="0">
              <a:solidFill>
                <a:srgbClr val="245290"/>
              </a:solidFill>
              <a:latin typeface="微软雅黑" panose="020B0503020204020204" pitchFamily="34" charset="-122"/>
              <a:ea typeface="微软雅黑" panose="020B0503020204020204" pitchFamily="34" charset="-122"/>
            </a:endParaRPr>
          </a:p>
        </p:txBody>
      </p:sp>
      <p:sp>
        <p:nvSpPr>
          <p:cNvPr id="70" name="Text Placeholder 32"/>
          <p:cNvSpPr txBox="1">
            <a:spLocks/>
          </p:cNvSpPr>
          <p:nvPr/>
        </p:nvSpPr>
        <p:spPr>
          <a:xfrm>
            <a:off x="5035835" y="1363929"/>
            <a:ext cx="1409784" cy="396550"/>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ct val="120000"/>
              </a:lnSpc>
              <a:buNone/>
            </a:pPr>
            <a:r>
              <a:rPr lang="zh-CN" altLang="en-US" sz="700" dirty="0">
                <a:solidFill>
                  <a:schemeClr val="tx1">
                    <a:lumMod val="75000"/>
                    <a:lumOff val="25000"/>
                  </a:schemeClr>
                </a:solidFill>
                <a:latin typeface="微软雅黑" panose="020B0503020204020204" pitchFamily="34" charset="-122"/>
                <a:ea typeface="微软雅黑" panose="020B0503020204020204" pitchFamily="34" charset="-122"/>
              </a:rPr>
              <a:t>此处添加详细文本描述，建议与标题相关并符合整体语言风格，语言描述尽量。</a:t>
            </a:r>
          </a:p>
        </p:txBody>
      </p:sp>
      <p:sp>
        <p:nvSpPr>
          <p:cNvPr id="71" name="Text Placeholder 33"/>
          <p:cNvSpPr txBox="1">
            <a:spLocks/>
          </p:cNvSpPr>
          <p:nvPr/>
        </p:nvSpPr>
        <p:spPr>
          <a:xfrm>
            <a:off x="5035836" y="1226137"/>
            <a:ext cx="1409783" cy="159690"/>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buNone/>
            </a:pPr>
            <a:r>
              <a:rPr lang="en-US" altLang="zh-CN" sz="800" b="1" dirty="0" smtClean="0">
                <a:solidFill>
                  <a:srgbClr val="245290"/>
                </a:solidFill>
                <a:latin typeface="微软雅黑" panose="020B0503020204020204" pitchFamily="34" charset="-122"/>
                <a:ea typeface="微软雅黑" panose="020B0503020204020204" pitchFamily="34" charset="-122"/>
              </a:rPr>
              <a:t>2015</a:t>
            </a:r>
            <a:endParaRPr lang="zh-CN" altLang="en-US" sz="800" b="1" dirty="0">
              <a:solidFill>
                <a:srgbClr val="245290"/>
              </a:solidFill>
              <a:latin typeface="微软雅黑" panose="020B0503020204020204" pitchFamily="34" charset="-122"/>
              <a:ea typeface="微软雅黑" panose="020B0503020204020204" pitchFamily="34" charset="-122"/>
            </a:endParaRPr>
          </a:p>
        </p:txBody>
      </p:sp>
      <p:sp>
        <p:nvSpPr>
          <p:cNvPr id="72" name="Text Placeholder 32"/>
          <p:cNvSpPr txBox="1">
            <a:spLocks/>
          </p:cNvSpPr>
          <p:nvPr/>
        </p:nvSpPr>
        <p:spPr>
          <a:xfrm>
            <a:off x="7192104" y="2557707"/>
            <a:ext cx="1409784" cy="396550"/>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ct val="120000"/>
              </a:lnSpc>
              <a:buNone/>
            </a:pPr>
            <a:r>
              <a:rPr lang="zh-CN" altLang="en-US" sz="700" dirty="0">
                <a:solidFill>
                  <a:schemeClr val="tx1">
                    <a:lumMod val="75000"/>
                    <a:lumOff val="25000"/>
                  </a:schemeClr>
                </a:solidFill>
                <a:latin typeface="微软雅黑" panose="020B0503020204020204" pitchFamily="34" charset="-122"/>
                <a:ea typeface="微软雅黑" panose="020B0503020204020204" pitchFamily="34" charset="-122"/>
              </a:rPr>
              <a:t>此处添加详细文本描述，建议与标题相关并符合整体语言风格，语言描述尽量。</a:t>
            </a:r>
          </a:p>
        </p:txBody>
      </p:sp>
      <p:sp>
        <p:nvSpPr>
          <p:cNvPr id="73" name="Text Placeholder 33"/>
          <p:cNvSpPr txBox="1">
            <a:spLocks/>
          </p:cNvSpPr>
          <p:nvPr/>
        </p:nvSpPr>
        <p:spPr>
          <a:xfrm>
            <a:off x="7192105" y="2419915"/>
            <a:ext cx="1409783" cy="159690"/>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buNone/>
            </a:pPr>
            <a:r>
              <a:rPr lang="en-US" altLang="zh-CN" sz="800" b="1" dirty="0" smtClean="0">
                <a:solidFill>
                  <a:srgbClr val="245290"/>
                </a:solidFill>
                <a:latin typeface="微软雅黑" panose="020B0503020204020204" pitchFamily="34" charset="-122"/>
                <a:ea typeface="微软雅黑" panose="020B0503020204020204" pitchFamily="34" charset="-122"/>
              </a:rPr>
              <a:t>2016</a:t>
            </a:r>
            <a:endParaRPr lang="zh-CN" altLang="en-US" sz="800" b="1" dirty="0">
              <a:solidFill>
                <a:srgbClr val="245290"/>
              </a:solidFill>
              <a:latin typeface="微软雅黑" panose="020B0503020204020204" pitchFamily="34" charset="-122"/>
              <a:ea typeface="微软雅黑" panose="020B0503020204020204" pitchFamily="34" charset="-122"/>
            </a:endParaRPr>
          </a:p>
        </p:txBody>
      </p:sp>
      <p:grpSp>
        <p:nvGrpSpPr>
          <p:cNvPr id="74" name="Group 146"/>
          <p:cNvGrpSpPr/>
          <p:nvPr/>
        </p:nvGrpSpPr>
        <p:grpSpPr>
          <a:xfrm>
            <a:off x="795328" y="1890065"/>
            <a:ext cx="813243" cy="862257"/>
            <a:chOff x="1060437" y="2346350"/>
            <a:chExt cx="1084324" cy="1149676"/>
          </a:xfrm>
          <a:solidFill>
            <a:schemeClr val="bg1">
              <a:lumMod val="65000"/>
            </a:schemeClr>
          </a:solidFill>
        </p:grpSpPr>
        <p:grpSp>
          <p:nvGrpSpPr>
            <p:cNvPr id="75" name="Group 147"/>
            <p:cNvGrpSpPr/>
            <p:nvPr/>
          </p:nvGrpSpPr>
          <p:grpSpPr>
            <a:xfrm>
              <a:off x="1117819" y="2346350"/>
              <a:ext cx="1026942" cy="1026941"/>
              <a:chOff x="2366533" y="2332283"/>
              <a:chExt cx="1026942" cy="1026941"/>
            </a:xfrm>
            <a:grpFill/>
          </p:grpSpPr>
          <p:sp>
            <p:nvSpPr>
              <p:cNvPr id="77" name="Block Arc 149"/>
              <p:cNvSpPr/>
              <p:nvPr/>
            </p:nvSpPr>
            <p:spPr>
              <a:xfrm flipH="1">
                <a:off x="2366534" y="2332283"/>
                <a:ext cx="1026941" cy="1026941"/>
              </a:xfrm>
              <a:prstGeom prst="blockArc">
                <a:avLst>
                  <a:gd name="adj1" fmla="val 16202709"/>
                  <a:gd name="adj2" fmla="val 21553953"/>
                  <a:gd name="adj3" fmla="val 13784"/>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78" name="Rectangle 150"/>
              <p:cNvSpPr/>
              <p:nvPr/>
            </p:nvSpPr>
            <p:spPr>
              <a:xfrm rot="5400000">
                <a:off x="2206966" y="2998522"/>
                <a:ext cx="461857" cy="142724"/>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a:solidFill>
                    <a:schemeClr val="tx1">
                      <a:lumMod val="75000"/>
                      <a:lumOff val="25000"/>
                    </a:schemeClr>
                  </a:solidFill>
                  <a:latin typeface="微软雅黑" panose="020B0503020204020204" pitchFamily="34" charset="-122"/>
                  <a:ea typeface="微软雅黑" panose="020B0503020204020204" pitchFamily="34" charset="-122"/>
                </a:endParaRPr>
              </a:p>
            </p:txBody>
          </p:sp>
        </p:grpSp>
        <p:sp>
          <p:nvSpPr>
            <p:cNvPr id="76" name="Oval 148"/>
            <p:cNvSpPr/>
            <p:nvPr/>
          </p:nvSpPr>
          <p:spPr>
            <a:xfrm>
              <a:off x="1060437" y="3239882"/>
              <a:ext cx="256144" cy="25614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a:solidFill>
                  <a:schemeClr val="tx1">
                    <a:lumMod val="75000"/>
                    <a:lumOff val="25000"/>
                  </a:schemeClr>
                </a:solidFill>
                <a:latin typeface="微软雅黑" panose="020B0503020204020204" pitchFamily="34" charset="-122"/>
                <a:ea typeface="微软雅黑" panose="020B0503020204020204" pitchFamily="34" charset="-122"/>
              </a:endParaRPr>
            </a:p>
          </p:txBody>
        </p:sp>
      </p:grpSp>
      <p:sp>
        <p:nvSpPr>
          <p:cNvPr id="79" name="Rectangle 151"/>
          <p:cNvSpPr/>
          <p:nvPr/>
        </p:nvSpPr>
        <p:spPr>
          <a:xfrm>
            <a:off x="430923" y="2838479"/>
            <a:ext cx="444352" cy="248209"/>
          </a:xfrm>
          <a:prstGeom prst="rect">
            <a:avLst/>
          </a:prstGeom>
        </p:spPr>
        <p:txBody>
          <a:bodyPr wrap="none">
            <a:spAutoFit/>
          </a:bodyPr>
          <a:lstStyle/>
          <a:p>
            <a:r>
              <a:rPr lang="zh-CN" altLang="en-US" sz="1000" dirty="0" smtClean="0">
                <a:solidFill>
                  <a:schemeClr val="tx1">
                    <a:lumMod val="75000"/>
                    <a:lumOff val="25000"/>
                  </a:schemeClr>
                </a:solidFill>
                <a:latin typeface="微软雅黑" panose="020B0503020204020204" pitchFamily="34" charset="-122"/>
                <a:ea typeface="微软雅黑" panose="020B0503020204020204" pitchFamily="34" charset="-122"/>
              </a:rPr>
              <a:t>开始</a:t>
            </a:r>
            <a:endParaRPr lang="en-US" sz="10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80" name="Oval 152"/>
          <p:cNvSpPr>
            <a:spLocks noChangeAspect="1"/>
          </p:cNvSpPr>
          <p:nvPr/>
        </p:nvSpPr>
        <p:spPr>
          <a:xfrm flipH="1">
            <a:off x="1211699" y="1698489"/>
            <a:ext cx="486000" cy="486000"/>
          </a:xfrm>
          <a:prstGeom prst="ellipse">
            <a:avLst/>
          </a:prstGeom>
          <a:solidFill>
            <a:srgbClr val="24529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sz="11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81" name="Oval 153"/>
          <p:cNvSpPr>
            <a:spLocks noChangeAspect="1"/>
          </p:cNvSpPr>
          <p:nvPr/>
        </p:nvSpPr>
        <p:spPr>
          <a:xfrm flipH="1">
            <a:off x="1800953" y="2342432"/>
            <a:ext cx="486000" cy="486000"/>
          </a:xfrm>
          <a:prstGeom prst="ellipse">
            <a:avLst/>
          </a:prstGeom>
          <a:solidFill>
            <a:srgbClr val="24529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sz="11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82" name="Oval 154"/>
          <p:cNvSpPr>
            <a:spLocks noChangeAspect="1"/>
          </p:cNvSpPr>
          <p:nvPr/>
        </p:nvSpPr>
        <p:spPr>
          <a:xfrm flipH="1">
            <a:off x="2589513" y="3020126"/>
            <a:ext cx="486000" cy="486000"/>
          </a:xfrm>
          <a:prstGeom prst="ellipse">
            <a:avLst/>
          </a:prstGeom>
          <a:solidFill>
            <a:srgbClr val="24529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sz="11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83" name="Oval 155"/>
          <p:cNvSpPr>
            <a:spLocks noChangeAspect="1"/>
          </p:cNvSpPr>
          <p:nvPr/>
        </p:nvSpPr>
        <p:spPr>
          <a:xfrm flipH="1">
            <a:off x="4012905" y="3681125"/>
            <a:ext cx="486000" cy="486000"/>
          </a:xfrm>
          <a:prstGeom prst="ellipse">
            <a:avLst/>
          </a:prstGeom>
          <a:solidFill>
            <a:srgbClr val="24529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84" name="Oval 156"/>
          <p:cNvSpPr>
            <a:spLocks noChangeAspect="1"/>
          </p:cNvSpPr>
          <p:nvPr/>
        </p:nvSpPr>
        <p:spPr>
          <a:xfrm flipH="1">
            <a:off x="4537310" y="2612327"/>
            <a:ext cx="486000" cy="486000"/>
          </a:xfrm>
          <a:prstGeom prst="ellipse">
            <a:avLst/>
          </a:prstGeom>
          <a:solidFill>
            <a:srgbClr val="24529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11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85" name="Oval 157"/>
          <p:cNvSpPr>
            <a:spLocks noChangeAspect="1"/>
          </p:cNvSpPr>
          <p:nvPr/>
        </p:nvSpPr>
        <p:spPr>
          <a:xfrm flipH="1">
            <a:off x="5344800" y="1702641"/>
            <a:ext cx="486000" cy="486000"/>
          </a:xfrm>
          <a:prstGeom prst="ellipse">
            <a:avLst/>
          </a:prstGeom>
          <a:solidFill>
            <a:srgbClr val="24529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1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86" name="Oval 158"/>
          <p:cNvSpPr>
            <a:spLocks noChangeAspect="1"/>
          </p:cNvSpPr>
          <p:nvPr/>
        </p:nvSpPr>
        <p:spPr>
          <a:xfrm flipH="1">
            <a:off x="6582014" y="2352479"/>
            <a:ext cx="486000" cy="486000"/>
          </a:xfrm>
          <a:prstGeom prst="ellipse">
            <a:avLst/>
          </a:prstGeom>
          <a:solidFill>
            <a:srgbClr val="24529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810946228"/>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Tm="0">
        <p15:prstTrans prst="airplane"/>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9"/>
                                        </p:tgtEl>
                                        <p:attrNameLst>
                                          <p:attrName>style.visibility</p:attrName>
                                        </p:attrNameLst>
                                      </p:cBhvr>
                                      <p:to>
                                        <p:strVal val="visible"/>
                                      </p:to>
                                    </p:set>
                                    <p:animEffect transition="in" filter="fade">
                                      <p:cBhvr>
                                        <p:cTn id="7" dur="500"/>
                                        <p:tgtEl>
                                          <p:spTgt spid="79"/>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74"/>
                                        </p:tgtEl>
                                        <p:attrNameLst>
                                          <p:attrName>style.visibility</p:attrName>
                                        </p:attrNameLst>
                                      </p:cBhvr>
                                      <p:to>
                                        <p:strVal val="visible"/>
                                      </p:to>
                                    </p:set>
                                    <p:animEffect transition="in" filter="wipe(down)">
                                      <p:cBhvr>
                                        <p:cTn id="12" dur="500"/>
                                        <p:tgtEl>
                                          <p:spTgt spid="74"/>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80"/>
                                        </p:tgtEl>
                                        <p:attrNameLst>
                                          <p:attrName>style.visibility</p:attrName>
                                        </p:attrNameLst>
                                      </p:cBhvr>
                                      <p:to>
                                        <p:strVal val="visible"/>
                                      </p:to>
                                    </p:set>
                                    <p:animEffect transition="in" filter="fade">
                                      <p:cBhvr>
                                        <p:cTn id="17" dur="500"/>
                                        <p:tgtEl>
                                          <p:spTgt spid="80"/>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60"/>
                                        </p:tgtEl>
                                        <p:attrNameLst>
                                          <p:attrName>style.visibility</p:attrName>
                                        </p:attrNameLst>
                                      </p:cBhvr>
                                      <p:to>
                                        <p:strVal val="visible"/>
                                      </p:to>
                                    </p:set>
                                    <p:animEffect transition="in" filter="wipe(left)">
                                      <p:cBhvr>
                                        <p:cTn id="22" dur="500"/>
                                        <p:tgtEl>
                                          <p:spTgt spid="60"/>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61"/>
                                        </p:tgtEl>
                                        <p:attrNameLst>
                                          <p:attrName>style.visibility</p:attrName>
                                        </p:attrNameLst>
                                      </p:cBhvr>
                                      <p:to>
                                        <p:strVal val="visible"/>
                                      </p:to>
                                    </p:set>
                                    <p:animEffect transition="in" filter="wipe(left)">
                                      <p:cBhvr>
                                        <p:cTn id="25" dur="500"/>
                                        <p:tgtEl>
                                          <p:spTgt spid="61"/>
                                        </p:tgtEl>
                                      </p:cBhvr>
                                    </p:animEffect>
                                  </p:childTnLst>
                                </p:cTn>
                              </p:par>
                            </p:childTnLst>
                          </p:cTn>
                        </p:par>
                      </p:childTnLst>
                    </p:cTn>
                  </p:par>
                  <p:par>
                    <p:cTn id="26" fill="hold">
                      <p:stCondLst>
                        <p:cond delay="indefinite"/>
                      </p:stCondLst>
                      <p:childTnLst>
                        <p:par>
                          <p:cTn id="27" fill="hold">
                            <p:stCondLst>
                              <p:cond delay="0"/>
                            </p:stCondLst>
                            <p:childTnLst>
                              <p:par>
                                <p:cTn id="28" presetID="22" presetClass="entr" presetSubtype="8" fill="hold" nodeType="clickEffect">
                                  <p:stCondLst>
                                    <p:cond delay="0"/>
                                  </p:stCondLst>
                                  <p:childTnLst>
                                    <p:set>
                                      <p:cBhvr>
                                        <p:cTn id="29" dur="1" fill="hold">
                                          <p:stCondLst>
                                            <p:cond delay="0"/>
                                          </p:stCondLst>
                                        </p:cTn>
                                        <p:tgtEl>
                                          <p:spTgt spid="42"/>
                                        </p:tgtEl>
                                        <p:attrNameLst>
                                          <p:attrName>style.visibility</p:attrName>
                                        </p:attrNameLst>
                                      </p:cBhvr>
                                      <p:to>
                                        <p:strVal val="visible"/>
                                      </p:to>
                                    </p:set>
                                    <p:animEffect transition="in" filter="wipe(left)">
                                      <p:cBhvr>
                                        <p:cTn id="30" dur="500"/>
                                        <p:tgtEl>
                                          <p:spTgt spid="42"/>
                                        </p:tgtEl>
                                      </p:cBhvr>
                                    </p:animEffect>
                                  </p:childTnLst>
                                </p:cTn>
                              </p:par>
                            </p:childTnLst>
                          </p:cTn>
                        </p:par>
                      </p:childTnLst>
                    </p:cTn>
                  </p:par>
                  <p:par>
                    <p:cTn id="31" fill="hold">
                      <p:stCondLst>
                        <p:cond delay="indefinite"/>
                      </p:stCondLst>
                      <p:childTnLst>
                        <p:par>
                          <p:cTn id="32" fill="hold">
                            <p:stCondLst>
                              <p:cond delay="0"/>
                            </p:stCondLst>
                            <p:childTnLst>
                              <p:par>
                                <p:cTn id="33" presetID="10" presetClass="entr" presetSubtype="0" fill="hold" grpId="0" nodeType="clickEffect">
                                  <p:stCondLst>
                                    <p:cond delay="0"/>
                                  </p:stCondLst>
                                  <p:childTnLst>
                                    <p:set>
                                      <p:cBhvr>
                                        <p:cTn id="34" dur="1" fill="hold">
                                          <p:stCondLst>
                                            <p:cond delay="0"/>
                                          </p:stCondLst>
                                        </p:cTn>
                                        <p:tgtEl>
                                          <p:spTgt spid="81"/>
                                        </p:tgtEl>
                                        <p:attrNameLst>
                                          <p:attrName>style.visibility</p:attrName>
                                        </p:attrNameLst>
                                      </p:cBhvr>
                                      <p:to>
                                        <p:strVal val="visible"/>
                                      </p:to>
                                    </p:set>
                                    <p:animEffect transition="in" filter="fade">
                                      <p:cBhvr>
                                        <p:cTn id="35" dur="500"/>
                                        <p:tgtEl>
                                          <p:spTgt spid="81"/>
                                        </p:tgtEl>
                                      </p:cBhvr>
                                    </p:animEffect>
                                  </p:childTnLst>
                                </p:cTn>
                              </p:par>
                            </p:childTnLst>
                          </p:cTn>
                        </p:par>
                      </p:childTnLst>
                    </p:cTn>
                  </p:par>
                  <p:par>
                    <p:cTn id="36" fill="hold">
                      <p:stCondLst>
                        <p:cond delay="indefinite"/>
                      </p:stCondLst>
                      <p:childTnLst>
                        <p:par>
                          <p:cTn id="37" fill="hold">
                            <p:stCondLst>
                              <p:cond delay="0"/>
                            </p:stCondLst>
                            <p:childTnLst>
                              <p:par>
                                <p:cTn id="38" presetID="22" presetClass="entr" presetSubtype="8" fill="hold" grpId="0" nodeType="clickEffect">
                                  <p:stCondLst>
                                    <p:cond delay="0"/>
                                  </p:stCondLst>
                                  <p:childTnLst>
                                    <p:set>
                                      <p:cBhvr>
                                        <p:cTn id="39" dur="1" fill="hold">
                                          <p:stCondLst>
                                            <p:cond delay="0"/>
                                          </p:stCondLst>
                                        </p:cTn>
                                        <p:tgtEl>
                                          <p:spTgt spid="63"/>
                                        </p:tgtEl>
                                        <p:attrNameLst>
                                          <p:attrName>style.visibility</p:attrName>
                                        </p:attrNameLst>
                                      </p:cBhvr>
                                      <p:to>
                                        <p:strVal val="visible"/>
                                      </p:to>
                                    </p:set>
                                    <p:animEffect transition="in" filter="wipe(left)">
                                      <p:cBhvr>
                                        <p:cTn id="40" dur="500"/>
                                        <p:tgtEl>
                                          <p:spTgt spid="63"/>
                                        </p:tgtEl>
                                      </p:cBhvr>
                                    </p:animEffect>
                                  </p:childTnLst>
                                </p:cTn>
                              </p:par>
                              <p:par>
                                <p:cTn id="41" presetID="22" presetClass="entr" presetSubtype="8" fill="hold" grpId="0" nodeType="withEffect">
                                  <p:stCondLst>
                                    <p:cond delay="0"/>
                                  </p:stCondLst>
                                  <p:childTnLst>
                                    <p:set>
                                      <p:cBhvr>
                                        <p:cTn id="42" dur="1" fill="hold">
                                          <p:stCondLst>
                                            <p:cond delay="0"/>
                                          </p:stCondLst>
                                        </p:cTn>
                                        <p:tgtEl>
                                          <p:spTgt spid="62"/>
                                        </p:tgtEl>
                                        <p:attrNameLst>
                                          <p:attrName>style.visibility</p:attrName>
                                        </p:attrNameLst>
                                      </p:cBhvr>
                                      <p:to>
                                        <p:strVal val="visible"/>
                                      </p:to>
                                    </p:set>
                                    <p:animEffect transition="in" filter="wipe(left)">
                                      <p:cBhvr>
                                        <p:cTn id="43" dur="500"/>
                                        <p:tgtEl>
                                          <p:spTgt spid="62"/>
                                        </p:tgtEl>
                                      </p:cBhvr>
                                    </p:animEffect>
                                  </p:childTnLst>
                                </p:cTn>
                              </p:par>
                            </p:childTnLst>
                          </p:cTn>
                        </p:par>
                      </p:childTnLst>
                    </p:cTn>
                  </p:par>
                  <p:par>
                    <p:cTn id="44" fill="hold">
                      <p:stCondLst>
                        <p:cond delay="indefinite"/>
                      </p:stCondLst>
                      <p:childTnLst>
                        <p:par>
                          <p:cTn id="45" fill="hold">
                            <p:stCondLst>
                              <p:cond delay="0"/>
                            </p:stCondLst>
                            <p:childTnLst>
                              <p:par>
                                <p:cTn id="46" presetID="22" presetClass="entr" presetSubtype="8" fill="hold" nodeType="clickEffect">
                                  <p:stCondLst>
                                    <p:cond delay="0"/>
                                  </p:stCondLst>
                                  <p:childTnLst>
                                    <p:set>
                                      <p:cBhvr>
                                        <p:cTn id="47" dur="1" fill="hold">
                                          <p:stCondLst>
                                            <p:cond delay="0"/>
                                          </p:stCondLst>
                                        </p:cTn>
                                        <p:tgtEl>
                                          <p:spTgt spid="46"/>
                                        </p:tgtEl>
                                        <p:attrNameLst>
                                          <p:attrName>style.visibility</p:attrName>
                                        </p:attrNameLst>
                                      </p:cBhvr>
                                      <p:to>
                                        <p:strVal val="visible"/>
                                      </p:to>
                                    </p:set>
                                    <p:animEffect transition="in" filter="wipe(left)">
                                      <p:cBhvr>
                                        <p:cTn id="48" dur="500"/>
                                        <p:tgtEl>
                                          <p:spTgt spid="46"/>
                                        </p:tgtEl>
                                      </p:cBhvr>
                                    </p:animEffect>
                                  </p:childTnLst>
                                </p:cTn>
                              </p:par>
                            </p:childTnLst>
                          </p:cTn>
                        </p:par>
                      </p:childTnLst>
                    </p:cTn>
                  </p:par>
                  <p:par>
                    <p:cTn id="49" fill="hold">
                      <p:stCondLst>
                        <p:cond delay="indefinite"/>
                      </p:stCondLst>
                      <p:childTnLst>
                        <p:par>
                          <p:cTn id="50" fill="hold">
                            <p:stCondLst>
                              <p:cond delay="0"/>
                            </p:stCondLst>
                            <p:childTnLst>
                              <p:par>
                                <p:cTn id="51" presetID="10" presetClass="entr" presetSubtype="0" fill="hold" grpId="0" nodeType="clickEffect">
                                  <p:stCondLst>
                                    <p:cond delay="0"/>
                                  </p:stCondLst>
                                  <p:childTnLst>
                                    <p:set>
                                      <p:cBhvr>
                                        <p:cTn id="52" dur="1" fill="hold">
                                          <p:stCondLst>
                                            <p:cond delay="0"/>
                                          </p:stCondLst>
                                        </p:cTn>
                                        <p:tgtEl>
                                          <p:spTgt spid="82"/>
                                        </p:tgtEl>
                                        <p:attrNameLst>
                                          <p:attrName>style.visibility</p:attrName>
                                        </p:attrNameLst>
                                      </p:cBhvr>
                                      <p:to>
                                        <p:strVal val="visible"/>
                                      </p:to>
                                    </p:set>
                                    <p:animEffect transition="in" filter="fade">
                                      <p:cBhvr>
                                        <p:cTn id="53" dur="500"/>
                                        <p:tgtEl>
                                          <p:spTgt spid="82"/>
                                        </p:tgtEl>
                                      </p:cBhvr>
                                    </p:animEffect>
                                  </p:childTnLst>
                                </p:cTn>
                              </p:par>
                            </p:childTnLst>
                          </p:cTn>
                        </p:par>
                      </p:childTnLst>
                    </p:cTn>
                  </p:par>
                  <p:par>
                    <p:cTn id="54" fill="hold">
                      <p:stCondLst>
                        <p:cond delay="indefinite"/>
                      </p:stCondLst>
                      <p:childTnLst>
                        <p:par>
                          <p:cTn id="55" fill="hold">
                            <p:stCondLst>
                              <p:cond delay="0"/>
                            </p:stCondLst>
                            <p:childTnLst>
                              <p:par>
                                <p:cTn id="56" presetID="22" presetClass="entr" presetSubtype="8" fill="hold" grpId="0" nodeType="clickEffect">
                                  <p:stCondLst>
                                    <p:cond delay="0"/>
                                  </p:stCondLst>
                                  <p:childTnLst>
                                    <p:set>
                                      <p:cBhvr>
                                        <p:cTn id="57" dur="1" fill="hold">
                                          <p:stCondLst>
                                            <p:cond delay="0"/>
                                          </p:stCondLst>
                                        </p:cTn>
                                        <p:tgtEl>
                                          <p:spTgt spid="65"/>
                                        </p:tgtEl>
                                        <p:attrNameLst>
                                          <p:attrName>style.visibility</p:attrName>
                                        </p:attrNameLst>
                                      </p:cBhvr>
                                      <p:to>
                                        <p:strVal val="visible"/>
                                      </p:to>
                                    </p:set>
                                    <p:animEffect transition="in" filter="wipe(left)">
                                      <p:cBhvr>
                                        <p:cTn id="58" dur="500"/>
                                        <p:tgtEl>
                                          <p:spTgt spid="65"/>
                                        </p:tgtEl>
                                      </p:cBhvr>
                                    </p:animEffect>
                                  </p:childTnLst>
                                </p:cTn>
                              </p:par>
                              <p:par>
                                <p:cTn id="59" presetID="22" presetClass="entr" presetSubtype="8" fill="hold" grpId="0" nodeType="withEffect">
                                  <p:stCondLst>
                                    <p:cond delay="0"/>
                                  </p:stCondLst>
                                  <p:childTnLst>
                                    <p:set>
                                      <p:cBhvr>
                                        <p:cTn id="60" dur="1" fill="hold">
                                          <p:stCondLst>
                                            <p:cond delay="0"/>
                                          </p:stCondLst>
                                        </p:cTn>
                                        <p:tgtEl>
                                          <p:spTgt spid="64"/>
                                        </p:tgtEl>
                                        <p:attrNameLst>
                                          <p:attrName>style.visibility</p:attrName>
                                        </p:attrNameLst>
                                      </p:cBhvr>
                                      <p:to>
                                        <p:strVal val="visible"/>
                                      </p:to>
                                    </p:set>
                                    <p:animEffect transition="in" filter="wipe(left)">
                                      <p:cBhvr>
                                        <p:cTn id="61" dur="500"/>
                                        <p:tgtEl>
                                          <p:spTgt spid="64"/>
                                        </p:tgtEl>
                                      </p:cBhvr>
                                    </p:animEffect>
                                  </p:childTnLst>
                                </p:cTn>
                              </p:par>
                            </p:childTnLst>
                          </p:cTn>
                        </p:par>
                      </p:childTnLst>
                    </p:cTn>
                  </p:par>
                  <p:par>
                    <p:cTn id="62" fill="hold">
                      <p:stCondLst>
                        <p:cond delay="indefinite"/>
                      </p:stCondLst>
                      <p:childTnLst>
                        <p:par>
                          <p:cTn id="63" fill="hold">
                            <p:stCondLst>
                              <p:cond delay="0"/>
                            </p:stCondLst>
                            <p:childTnLst>
                              <p:par>
                                <p:cTn id="64" presetID="22" presetClass="entr" presetSubtype="8" fill="hold" nodeType="clickEffect">
                                  <p:stCondLst>
                                    <p:cond delay="0"/>
                                  </p:stCondLst>
                                  <p:childTnLst>
                                    <p:set>
                                      <p:cBhvr>
                                        <p:cTn id="65" dur="1" fill="hold">
                                          <p:stCondLst>
                                            <p:cond delay="0"/>
                                          </p:stCondLst>
                                        </p:cTn>
                                        <p:tgtEl>
                                          <p:spTgt spid="14"/>
                                        </p:tgtEl>
                                        <p:attrNameLst>
                                          <p:attrName>style.visibility</p:attrName>
                                        </p:attrNameLst>
                                      </p:cBhvr>
                                      <p:to>
                                        <p:strVal val="visible"/>
                                      </p:to>
                                    </p:set>
                                    <p:animEffect transition="in" filter="wipe(left)">
                                      <p:cBhvr>
                                        <p:cTn id="66" dur="500"/>
                                        <p:tgtEl>
                                          <p:spTgt spid="14"/>
                                        </p:tgtEl>
                                      </p:cBhvr>
                                    </p:animEffect>
                                  </p:childTnLst>
                                </p:cTn>
                              </p:par>
                            </p:childTnLst>
                          </p:cTn>
                        </p:par>
                      </p:childTnLst>
                    </p:cTn>
                  </p:par>
                  <p:par>
                    <p:cTn id="67" fill="hold">
                      <p:stCondLst>
                        <p:cond delay="indefinite"/>
                      </p:stCondLst>
                      <p:childTnLst>
                        <p:par>
                          <p:cTn id="68" fill="hold">
                            <p:stCondLst>
                              <p:cond delay="0"/>
                            </p:stCondLst>
                            <p:childTnLst>
                              <p:par>
                                <p:cTn id="69" presetID="10" presetClass="entr" presetSubtype="0" fill="hold" grpId="0" nodeType="clickEffect">
                                  <p:stCondLst>
                                    <p:cond delay="0"/>
                                  </p:stCondLst>
                                  <p:childTnLst>
                                    <p:set>
                                      <p:cBhvr>
                                        <p:cTn id="70" dur="1" fill="hold">
                                          <p:stCondLst>
                                            <p:cond delay="0"/>
                                          </p:stCondLst>
                                        </p:cTn>
                                        <p:tgtEl>
                                          <p:spTgt spid="83"/>
                                        </p:tgtEl>
                                        <p:attrNameLst>
                                          <p:attrName>style.visibility</p:attrName>
                                        </p:attrNameLst>
                                      </p:cBhvr>
                                      <p:to>
                                        <p:strVal val="visible"/>
                                      </p:to>
                                    </p:set>
                                    <p:animEffect transition="in" filter="fade">
                                      <p:cBhvr>
                                        <p:cTn id="71" dur="500"/>
                                        <p:tgtEl>
                                          <p:spTgt spid="83"/>
                                        </p:tgtEl>
                                      </p:cBhvr>
                                    </p:animEffect>
                                  </p:childTnLst>
                                </p:cTn>
                              </p:par>
                            </p:childTnLst>
                          </p:cTn>
                        </p:par>
                      </p:childTnLst>
                    </p:cTn>
                  </p:par>
                  <p:par>
                    <p:cTn id="72" fill="hold">
                      <p:stCondLst>
                        <p:cond delay="indefinite"/>
                      </p:stCondLst>
                      <p:childTnLst>
                        <p:par>
                          <p:cTn id="73" fill="hold">
                            <p:stCondLst>
                              <p:cond delay="0"/>
                            </p:stCondLst>
                            <p:childTnLst>
                              <p:par>
                                <p:cTn id="74" presetID="22" presetClass="entr" presetSubtype="8" fill="hold" grpId="0" nodeType="clickEffect">
                                  <p:stCondLst>
                                    <p:cond delay="0"/>
                                  </p:stCondLst>
                                  <p:childTnLst>
                                    <p:set>
                                      <p:cBhvr>
                                        <p:cTn id="75" dur="1" fill="hold">
                                          <p:stCondLst>
                                            <p:cond delay="0"/>
                                          </p:stCondLst>
                                        </p:cTn>
                                        <p:tgtEl>
                                          <p:spTgt spid="66"/>
                                        </p:tgtEl>
                                        <p:attrNameLst>
                                          <p:attrName>style.visibility</p:attrName>
                                        </p:attrNameLst>
                                      </p:cBhvr>
                                      <p:to>
                                        <p:strVal val="visible"/>
                                      </p:to>
                                    </p:set>
                                    <p:animEffect transition="in" filter="wipe(left)">
                                      <p:cBhvr>
                                        <p:cTn id="76" dur="500"/>
                                        <p:tgtEl>
                                          <p:spTgt spid="66"/>
                                        </p:tgtEl>
                                      </p:cBhvr>
                                    </p:animEffect>
                                  </p:childTnLst>
                                </p:cTn>
                              </p:par>
                              <p:par>
                                <p:cTn id="77" presetID="22" presetClass="entr" presetSubtype="8" fill="hold" grpId="0" nodeType="withEffect">
                                  <p:stCondLst>
                                    <p:cond delay="0"/>
                                  </p:stCondLst>
                                  <p:childTnLst>
                                    <p:set>
                                      <p:cBhvr>
                                        <p:cTn id="78" dur="1" fill="hold">
                                          <p:stCondLst>
                                            <p:cond delay="0"/>
                                          </p:stCondLst>
                                        </p:cTn>
                                        <p:tgtEl>
                                          <p:spTgt spid="67"/>
                                        </p:tgtEl>
                                        <p:attrNameLst>
                                          <p:attrName>style.visibility</p:attrName>
                                        </p:attrNameLst>
                                      </p:cBhvr>
                                      <p:to>
                                        <p:strVal val="visible"/>
                                      </p:to>
                                    </p:set>
                                    <p:animEffect transition="in" filter="wipe(left)">
                                      <p:cBhvr>
                                        <p:cTn id="79" dur="500"/>
                                        <p:tgtEl>
                                          <p:spTgt spid="67"/>
                                        </p:tgtEl>
                                      </p:cBhvr>
                                    </p:animEffect>
                                  </p:childTnLst>
                                </p:cTn>
                              </p:par>
                            </p:childTnLst>
                          </p:cTn>
                        </p:par>
                      </p:childTnLst>
                    </p:cTn>
                  </p:par>
                  <p:par>
                    <p:cTn id="80" fill="hold">
                      <p:stCondLst>
                        <p:cond delay="indefinite"/>
                      </p:stCondLst>
                      <p:childTnLst>
                        <p:par>
                          <p:cTn id="81" fill="hold">
                            <p:stCondLst>
                              <p:cond delay="0"/>
                            </p:stCondLst>
                            <p:childTnLst>
                              <p:par>
                                <p:cTn id="82" presetID="22" presetClass="entr" presetSubtype="4" fill="hold" nodeType="clickEffect">
                                  <p:stCondLst>
                                    <p:cond delay="0"/>
                                  </p:stCondLst>
                                  <p:childTnLst>
                                    <p:set>
                                      <p:cBhvr>
                                        <p:cTn id="83" dur="1" fill="hold">
                                          <p:stCondLst>
                                            <p:cond delay="0"/>
                                          </p:stCondLst>
                                        </p:cTn>
                                        <p:tgtEl>
                                          <p:spTgt spid="39"/>
                                        </p:tgtEl>
                                        <p:attrNameLst>
                                          <p:attrName>style.visibility</p:attrName>
                                        </p:attrNameLst>
                                      </p:cBhvr>
                                      <p:to>
                                        <p:strVal val="visible"/>
                                      </p:to>
                                    </p:set>
                                    <p:animEffect transition="in" filter="wipe(down)">
                                      <p:cBhvr>
                                        <p:cTn id="84" dur="500"/>
                                        <p:tgtEl>
                                          <p:spTgt spid="39"/>
                                        </p:tgtEl>
                                      </p:cBhvr>
                                    </p:animEffect>
                                  </p:childTnLst>
                                </p:cTn>
                              </p:par>
                            </p:childTnLst>
                          </p:cTn>
                        </p:par>
                      </p:childTnLst>
                    </p:cTn>
                  </p:par>
                  <p:par>
                    <p:cTn id="85" fill="hold">
                      <p:stCondLst>
                        <p:cond delay="indefinite"/>
                      </p:stCondLst>
                      <p:childTnLst>
                        <p:par>
                          <p:cTn id="86" fill="hold">
                            <p:stCondLst>
                              <p:cond delay="0"/>
                            </p:stCondLst>
                            <p:childTnLst>
                              <p:par>
                                <p:cTn id="87" presetID="10" presetClass="entr" presetSubtype="0" fill="hold" grpId="0" nodeType="clickEffect">
                                  <p:stCondLst>
                                    <p:cond delay="0"/>
                                  </p:stCondLst>
                                  <p:childTnLst>
                                    <p:set>
                                      <p:cBhvr>
                                        <p:cTn id="88" dur="1" fill="hold">
                                          <p:stCondLst>
                                            <p:cond delay="0"/>
                                          </p:stCondLst>
                                        </p:cTn>
                                        <p:tgtEl>
                                          <p:spTgt spid="84"/>
                                        </p:tgtEl>
                                        <p:attrNameLst>
                                          <p:attrName>style.visibility</p:attrName>
                                        </p:attrNameLst>
                                      </p:cBhvr>
                                      <p:to>
                                        <p:strVal val="visible"/>
                                      </p:to>
                                    </p:set>
                                    <p:animEffect transition="in" filter="fade">
                                      <p:cBhvr>
                                        <p:cTn id="89" dur="500"/>
                                        <p:tgtEl>
                                          <p:spTgt spid="84"/>
                                        </p:tgtEl>
                                      </p:cBhvr>
                                    </p:animEffect>
                                  </p:childTnLst>
                                </p:cTn>
                              </p:par>
                            </p:childTnLst>
                          </p:cTn>
                        </p:par>
                      </p:childTnLst>
                    </p:cTn>
                  </p:par>
                  <p:par>
                    <p:cTn id="90" fill="hold">
                      <p:stCondLst>
                        <p:cond delay="indefinite"/>
                      </p:stCondLst>
                      <p:childTnLst>
                        <p:par>
                          <p:cTn id="91" fill="hold">
                            <p:stCondLst>
                              <p:cond delay="0"/>
                            </p:stCondLst>
                            <p:childTnLst>
                              <p:par>
                                <p:cTn id="92" presetID="22" presetClass="entr" presetSubtype="8" fill="hold" grpId="0" nodeType="clickEffect">
                                  <p:stCondLst>
                                    <p:cond delay="0"/>
                                  </p:stCondLst>
                                  <p:childTnLst>
                                    <p:set>
                                      <p:cBhvr>
                                        <p:cTn id="93" dur="1" fill="hold">
                                          <p:stCondLst>
                                            <p:cond delay="0"/>
                                          </p:stCondLst>
                                        </p:cTn>
                                        <p:tgtEl>
                                          <p:spTgt spid="68"/>
                                        </p:tgtEl>
                                        <p:attrNameLst>
                                          <p:attrName>style.visibility</p:attrName>
                                        </p:attrNameLst>
                                      </p:cBhvr>
                                      <p:to>
                                        <p:strVal val="visible"/>
                                      </p:to>
                                    </p:set>
                                    <p:animEffect transition="in" filter="wipe(left)">
                                      <p:cBhvr>
                                        <p:cTn id="94" dur="500"/>
                                        <p:tgtEl>
                                          <p:spTgt spid="68"/>
                                        </p:tgtEl>
                                      </p:cBhvr>
                                    </p:animEffect>
                                  </p:childTnLst>
                                </p:cTn>
                              </p:par>
                              <p:par>
                                <p:cTn id="95" presetID="22" presetClass="entr" presetSubtype="8" fill="hold" grpId="0" nodeType="withEffect">
                                  <p:stCondLst>
                                    <p:cond delay="0"/>
                                  </p:stCondLst>
                                  <p:childTnLst>
                                    <p:set>
                                      <p:cBhvr>
                                        <p:cTn id="96" dur="1" fill="hold">
                                          <p:stCondLst>
                                            <p:cond delay="0"/>
                                          </p:stCondLst>
                                        </p:cTn>
                                        <p:tgtEl>
                                          <p:spTgt spid="69"/>
                                        </p:tgtEl>
                                        <p:attrNameLst>
                                          <p:attrName>style.visibility</p:attrName>
                                        </p:attrNameLst>
                                      </p:cBhvr>
                                      <p:to>
                                        <p:strVal val="visible"/>
                                      </p:to>
                                    </p:set>
                                    <p:animEffect transition="in" filter="wipe(left)">
                                      <p:cBhvr>
                                        <p:cTn id="97" dur="500"/>
                                        <p:tgtEl>
                                          <p:spTgt spid="69"/>
                                        </p:tgtEl>
                                      </p:cBhvr>
                                    </p:animEffect>
                                  </p:childTnLst>
                                </p:cTn>
                              </p:par>
                            </p:childTnLst>
                          </p:cTn>
                        </p:par>
                      </p:childTnLst>
                    </p:cTn>
                  </p:par>
                  <p:par>
                    <p:cTn id="98" fill="hold">
                      <p:stCondLst>
                        <p:cond delay="indefinite"/>
                      </p:stCondLst>
                      <p:childTnLst>
                        <p:par>
                          <p:cTn id="99" fill="hold">
                            <p:stCondLst>
                              <p:cond delay="0"/>
                            </p:stCondLst>
                            <p:childTnLst>
                              <p:par>
                                <p:cTn id="100" presetID="22" presetClass="entr" presetSubtype="4" fill="hold" nodeType="clickEffect">
                                  <p:stCondLst>
                                    <p:cond delay="0"/>
                                  </p:stCondLst>
                                  <p:childTnLst>
                                    <p:set>
                                      <p:cBhvr>
                                        <p:cTn id="101" dur="1" fill="hold">
                                          <p:stCondLst>
                                            <p:cond delay="0"/>
                                          </p:stCondLst>
                                        </p:cTn>
                                        <p:tgtEl>
                                          <p:spTgt spid="50"/>
                                        </p:tgtEl>
                                        <p:attrNameLst>
                                          <p:attrName>style.visibility</p:attrName>
                                        </p:attrNameLst>
                                      </p:cBhvr>
                                      <p:to>
                                        <p:strVal val="visible"/>
                                      </p:to>
                                    </p:set>
                                    <p:animEffect transition="in" filter="wipe(down)">
                                      <p:cBhvr>
                                        <p:cTn id="102" dur="500"/>
                                        <p:tgtEl>
                                          <p:spTgt spid="50"/>
                                        </p:tgtEl>
                                      </p:cBhvr>
                                    </p:animEffect>
                                  </p:childTnLst>
                                </p:cTn>
                              </p:par>
                            </p:childTnLst>
                          </p:cTn>
                        </p:par>
                      </p:childTnLst>
                    </p:cTn>
                  </p:par>
                  <p:par>
                    <p:cTn id="103" fill="hold">
                      <p:stCondLst>
                        <p:cond delay="indefinite"/>
                      </p:stCondLst>
                      <p:childTnLst>
                        <p:par>
                          <p:cTn id="104" fill="hold">
                            <p:stCondLst>
                              <p:cond delay="0"/>
                            </p:stCondLst>
                            <p:childTnLst>
                              <p:par>
                                <p:cTn id="105" presetID="10" presetClass="entr" presetSubtype="0" fill="hold" grpId="0" nodeType="clickEffect">
                                  <p:stCondLst>
                                    <p:cond delay="0"/>
                                  </p:stCondLst>
                                  <p:childTnLst>
                                    <p:set>
                                      <p:cBhvr>
                                        <p:cTn id="106" dur="1" fill="hold">
                                          <p:stCondLst>
                                            <p:cond delay="0"/>
                                          </p:stCondLst>
                                        </p:cTn>
                                        <p:tgtEl>
                                          <p:spTgt spid="85"/>
                                        </p:tgtEl>
                                        <p:attrNameLst>
                                          <p:attrName>style.visibility</p:attrName>
                                        </p:attrNameLst>
                                      </p:cBhvr>
                                      <p:to>
                                        <p:strVal val="visible"/>
                                      </p:to>
                                    </p:set>
                                    <p:animEffect transition="in" filter="fade">
                                      <p:cBhvr>
                                        <p:cTn id="107" dur="500"/>
                                        <p:tgtEl>
                                          <p:spTgt spid="85"/>
                                        </p:tgtEl>
                                      </p:cBhvr>
                                    </p:animEffect>
                                  </p:childTnLst>
                                </p:cTn>
                              </p:par>
                            </p:childTnLst>
                          </p:cTn>
                        </p:par>
                      </p:childTnLst>
                    </p:cTn>
                  </p:par>
                  <p:par>
                    <p:cTn id="108" fill="hold">
                      <p:stCondLst>
                        <p:cond delay="indefinite"/>
                      </p:stCondLst>
                      <p:childTnLst>
                        <p:par>
                          <p:cTn id="109" fill="hold">
                            <p:stCondLst>
                              <p:cond delay="0"/>
                            </p:stCondLst>
                            <p:childTnLst>
                              <p:par>
                                <p:cTn id="110" presetID="22" presetClass="entr" presetSubtype="8" fill="hold" grpId="0" nodeType="clickEffect">
                                  <p:stCondLst>
                                    <p:cond delay="0"/>
                                  </p:stCondLst>
                                  <p:childTnLst>
                                    <p:set>
                                      <p:cBhvr>
                                        <p:cTn id="111" dur="1" fill="hold">
                                          <p:stCondLst>
                                            <p:cond delay="0"/>
                                          </p:stCondLst>
                                        </p:cTn>
                                        <p:tgtEl>
                                          <p:spTgt spid="70"/>
                                        </p:tgtEl>
                                        <p:attrNameLst>
                                          <p:attrName>style.visibility</p:attrName>
                                        </p:attrNameLst>
                                      </p:cBhvr>
                                      <p:to>
                                        <p:strVal val="visible"/>
                                      </p:to>
                                    </p:set>
                                    <p:animEffect transition="in" filter="wipe(left)">
                                      <p:cBhvr>
                                        <p:cTn id="112" dur="500"/>
                                        <p:tgtEl>
                                          <p:spTgt spid="70"/>
                                        </p:tgtEl>
                                      </p:cBhvr>
                                    </p:animEffect>
                                  </p:childTnLst>
                                </p:cTn>
                              </p:par>
                              <p:par>
                                <p:cTn id="113" presetID="22" presetClass="entr" presetSubtype="8" fill="hold" grpId="0" nodeType="withEffect">
                                  <p:stCondLst>
                                    <p:cond delay="0"/>
                                  </p:stCondLst>
                                  <p:childTnLst>
                                    <p:set>
                                      <p:cBhvr>
                                        <p:cTn id="114" dur="1" fill="hold">
                                          <p:stCondLst>
                                            <p:cond delay="0"/>
                                          </p:stCondLst>
                                        </p:cTn>
                                        <p:tgtEl>
                                          <p:spTgt spid="71"/>
                                        </p:tgtEl>
                                        <p:attrNameLst>
                                          <p:attrName>style.visibility</p:attrName>
                                        </p:attrNameLst>
                                      </p:cBhvr>
                                      <p:to>
                                        <p:strVal val="visible"/>
                                      </p:to>
                                    </p:set>
                                    <p:animEffect transition="in" filter="wipe(left)">
                                      <p:cBhvr>
                                        <p:cTn id="115" dur="500"/>
                                        <p:tgtEl>
                                          <p:spTgt spid="71"/>
                                        </p:tgtEl>
                                      </p:cBhvr>
                                    </p:animEffect>
                                  </p:childTnLst>
                                </p:cTn>
                              </p:par>
                            </p:childTnLst>
                          </p:cTn>
                        </p:par>
                      </p:childTnLst>
                    </p:cTn>
                  </p:par>
                  <p:par>
                    <p:cTn id="116" fill="hold">
                      <p:stCondLst>
                        <p:cond delay="indefinite"/>
                      </p:stCondLst>
                      <p:childTnLst>
                        <p:par>
                          <p:cTn id="117" fill="hold">
                            <p:stCondLst>
                              <p:cond delay="0"/>
                            </p:stCondLst>
                            <p:childTnLst>
                              <p:par>
                                <p:cTn id="118" presetID="22" presetClass="entr" presetSubtype="8" fill="hold" nodeType="clickEffect">
                                  <p:stCondLst>
                                    <p:cond delay="0"/>
                                  </p:stCondLst>
                                  <p:childTnLst>
                                    <p:set>
                                      <p:cBhvr>
                                        <p:cTn id="119" dur="1" fill="hold">
                                          <p:stCondLst>
                                            <p:cond delay="0"/>
                                          </p:stCondLst>
                                        </p:cTn>
                                        <p:tgtEl>
                                          <p:spTgt spid="55"/>
                                        </p:tgtEl>
                                        <p:attrNameLst>
                                          <p:attrName>style.visibility</p:attrName>
                                        </p:attrNameLst>
                                      </p:cBhvr>
                                      <p:to>
                                        <p:strVal val="visible"/>
                                      </p:to>
                                    </p:set>
                                    <p:animEffect transition="in" filter="wipe(left)">
                                      <p:cBhvr>
                                        <p:cTn id="120" dur="500"/>
                                        <p:tgtEl>
                                          <p:spTgt spid="55"/>
                                        </p:tgtEl>
                                      </p:cBhvr>
                                    </p:animEffect>
                                  </p:childTnLst>
                                </p:cTn>
                              </p:par>
                            </p:childTnLst>
                          </p:cTn>
                        </p:par>
                      </p:childTnLst>
                    </p:cTn>
                  </p:par>
                  <p:par>
                    <p:cTn id="121" fill="hold">
                      <p:stCondLst>
                        <p:cond delay="indefinite"/>
                      </p:stCondLst>
                      <p:childTnLst>
                        <p:par>
                          <p:cTn id="122" fill="hold">
                            <p:stCondLst>
                              <p:cond delay="0"/>
                            </p:stCondLst>
                            <p:childTnLst>
                              <p:par>
                                <p:cTn id="123" presetID="10" presetClass="entr" presetSubtype="0" fill="hold" grpId="0" nodeType="clickEffect">
                                  <p:stCondLst>
                                    <p:cond delay="0"/>
                                  </p:stCondLst>
                                  <p:childTnLst>
                                    <p:set>
                                      <p:cBhvr>
                                        <p:cTn id="124" dur="1" fill="hold">
                                          <p:stCondLst>
                                            <p:cond delay="0"/>
                                          </p:stCondLst>
                                        </p:cTn>
                                        <p:tgtEl>
                                          <p:spTgt spid="86"/>
                                        </p:tgtEl>
                                        <p:attrNameLst>
                                          <p:attrName>style.visibility</p:attrName>
                                        </p:attrNameLst>
                                      </p:cBhvr>
                                      <p:to>
                                        <p:strVal val="visible"/>
                                      </p:to>
                                    </p:set>
                                    <p:animEffect transition="in" filter="fade">
                                      <p:cBhvr>
                                        <p:cTn id="125" dur="500"/>
                                        <p:tgtEl>
                                          <p:spTgt spid="86"/>
                                        </p:tgtEl>
                                      </p:cBhvr>
                                    </p:animEffect>
                                  </p:childTnLst>
                                </p:cTn>
                              </p:par>
                            </p:childTnLst>
                          </p:cTn>
                        </p:par>
                      </p:childTnLst>
                    </p:cTn>
                  </p:par>
                  <p:par>
                    <p:cTn id="126" fill="hold">
                      <p:stCondLst>
                        <p:cond delay="indefinite"/>
                      </p:stCondLst>
                      <p:childTnLst>
                        <p:par>
                          <p:cTn id="127" fill="hold">
                            <p:stCondLst>
                              <p:cond delay="0"/>
                            </p:stCondLst>
                            <p:childTnLst>
                              <p:par>
                                <p:cTn id="128" presetID="22" presetClass="entr" presetSubtype="8" fill="hold" grpId="0" nodeType="clickEffect">
                                  <p:stCondLst>
                                    <p:cond delay="0"/>
                                  </p:stCondLst>
                                  <p:childTnLst>
                                    <p:set>
                                      <p:cBhvr>
                                        <p:cTn id="129" dur="1" fill="hold">
                                          <p:stCondLst>
                                            <p:cond delay="0"/>
                                          </p:stCondLst>
                                        </p:cTn>
                                        <p:tgtEl>
                                          <p:spTgt spid="72"/>
                                        </p:tgtEl>
                                        <p:attrNameLst>
                                          <p:attrName>style.visibility</p:attrName>
                                        </p:attrNameLst>
                                      </p:cBhvr>
                                      <p:to>
                                        <p:strVal val="visible"/>
                                      </p:to>
                                    </p:set>
                                    <p:animEffect transition="in" filter="wipe(left)">
                                      <p:cBhvr>
                                        <p:cTn id="130" dur="500"/>
                                        <p:tgtEl>
                                          <p:spTgt spid="72"/>
                                        </p:tgtEl>
                                      </p:cBhvr>
                                    </p:animEffect>
                                  </p:childTnLst>
                                </p:cTn>
                              </p:par>
                              <p:par>
                                <p:cTn id="131" presetID="22" presetClass="entr" presetSubtype="8" fill="hold" grpId="0" nodeType="withEffect">
                                  <p:stCondLst>
                                    <p:cond delay="0"/>
                                  </p:stCondLst>
                                  <p:childTnLst>
                                    <p:set>
                                      <p:cBhvr>
                                        <p:cTn id="132" dur="1" fill="hold">
                                          <p:stCondLst>
                                            <p:cond delay="0"/>
                                          </p:stCondLst>
                                        </p:cTn>
                                        <p:tgtEl>
                                          <p:spTgt spid="73"/>
                                        </p:tgtEl>
                                        <p:attrNameLst>
                                          <p:attrName>style.visibility</p:attrName>
                                        </p:attrNameLst>
                                      </p:cBhvr>
                                      <p:to>
                                        <p:strVal val="visible"/>
                                      </p:to>
                                    </p:set>
                                    <p:animEffect transition="in" filter="wipe(left)">
                                      <p:cBhvr>
                                        <p:cTn id="133" dur="500"/>
                                        <p:tgtEl>
                                          <p:spTgt spid="73"/>
                                        </p:tgtEl>
                                      </p:cBhvr>
                                    </p:animEffect>
                                  </p:childTnLst>
                                </p:cTn>
                              </p:par>
                            </p:childTnLst>
                          </p:cTn>
                        </p:par>
                      </p:childTnLst>
                    </p:cTn>
                  </p:par>
                  <p:par>
                    <p:cTn id="134" fill="hold">
                      <p:stCondLst>
                        <p:cond delay="indefinite"/>
                      </p:stCondLst>
                      <p:childTnLst>
                        <p:par>
                          <p:cTn id="135" fill="hold">
                            <p:stCondLst>
                              <p:cond delay="0"/>
                            </p:stCondLst>
                            <p:childTnLst>
                              <p:par>
                                <p:cTn id="136" presetID="22" presetClass="entr" presetSubtype="8" fill="hold" nodeType="clickEffect">
                                  <p:stCondLst>
                                    <p:cond delay="0"/>
                                  </p:stCondLst>
                                  <p:childTnLst>
                                    <p:set>
                                      <p:cBhvr>
                                        <p:cTn id="137" dur="1" fill="hold">
                                          <p:stCondLst>
                                            <p:cond delay="0"/>
                                          </p:stCondLst>
                                        </p:cTn>
                                        <p:tgtEl>
                                          <p:spTgt spid="33"/>
                                        </p:tgtEl>
                                        <p:attrNameLst>
                                          <p:attrName>style.visibility</p:attrName>
                                        </p:attrNameLst>
                                      </p:cBhvr>
                                      <p:to>
                                        <p:strVal val="visible"/>
                                      </p:to>
                                    </p:set>
                                    <p:animEffect transition="in" filter="wipe(left)">
                                      <p:cBhvr>
                                        <p:cTn id="138"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 grpId="0"/>
      <p:bldP spid="61" grpId="0"/>
      <p:bldP spid="62" grpId="0"/>
      <p:bldP spid="63" grpId="0"/>
      <p:bldP spid="64" grpId="0"/>
      <p:bldP spid="65" grpId="0"/>
      <p:bldP spid="66" grpId="0"/>
      <p:bldP spid="67" grpId="0"/>
      <p:bldP spid="68" grpId="0"/>
      <p:bldP spid="69" grpId="0"/>
      <p:bldP spid="70" grpId="0"/>
      <p:bldP spid="71" grpId="0"/>
      <p:bldP spid="72" grpId="0"/>
      <p:bldP spid="73" grpId="0"/>
      <p:bldP spid="79" grpId="0"/>
      <p:bldP spid="80" grpId="0" animBg="1"/>
      <p:bldP spid="81" grpId="0" animBg="1"/>
      <p:bldP spid="82" grpId="0" animBg="1"/>
      <p:bldP spid="83" grpId="0" animBg="1"/>
      <p:bldP spid="84" grpId="0" animBg="1"/>
      <p:bldP spid="85" grpId="0" animBg="1"/>
      <p:bldP spid="86"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8" name="直接连接符 17"/>
          <p:cNvCxnSpPr/>
          <p:nvPr/>
        </p:nvCxnSpPr>
        <p:spPr>
          <a:xfrm>
            <a:off x="2439058" y="569531"/>
            <a:ext cx="5560884" cy="0"/>
          </a:xfrm>
          <a:prstGeom prst="line">
            <a:avLst/>
          </a:prstGeom>
          <a:noFill/>
          <a:ln w="9525" cap="flat" cmpd="sng" algn="ctr">
            <a:solidFill>
              <a:srgbClr val="FFFFFF">
                <a:lumMod val="50000"/>
              </a:srgbClr>
            </a:solidFill>
            <a:prstDash val="solid"/>
          </a:ln>
          <a:effectLst/>
        </p:spPr>
      </p:cxnSp>
      <p:sp>
        <p:nvSpPr>
          <p:cNvPr id="19" name="文本框 31"/>
          <p:cNvSpPr>
            <a:spLocks noChangeArrowheads="1"/>
          </p:cNvSpPr>
          <p:nvPr/>
        </p:nvSpPr>
        <p:spPr bwMode="auto">
          <a:xfrm>
            <a:off x="6096796" y="285879"/>
            <a:ext cx="2588735" cy="343792"/>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6700" tIns="48351" rIns="96700" bIns="48351">
            <a:spAutoFit/>
          </a:bodyPr>
          <a:lstStyle/>
          <a:p>
            <a:r>
              <a:rPr lang="en-US" altLang="zh-CN" sz="1600" kern="0" dirty="0" smtClean="0">
                <a:solidFill>
                  <a:srgbClr val="2F5879"/>
                </a:solidFill>
                <a:latin typeface="Impact" pitchFamily="34" charset="0"/>
                <a:sym typeface="Arial" pitchFamily="34" charset="0"/>
              </a:rPr>
              <a:t>Click to add a caption</a:t>
            </a:r>
            <a:endParaRPr lang="zh-CN" altLang="en-US" sz="1600" kern="0" dirty="0">
              <a:solidFill>
                <a:srgbClr val="2F5879"/>
              </a:solidFill>
              <a:latin typeface="Impact" pitchFamily="34" charset="0"/>
              <a:sym typeface="Arial" pitchFamily="34" charset="0"/>
            </a:endParaRPr>
          </a:p>
        </p:txBody>
      </p:sp>
      <p:grpSp>
        <p:nvGrpSpPr>
          <p:cNvPr id="21" name="组合 20"/>
          <p:cNvGrpSpPr/>
          <p:nvPr/>
        </p:nvGrpSpPr>
        <p:grpSpPr>
          <a:xfrm>
            <a:off x="521096" y="196219"/>
            <a:ext cx="1765509" cy="551352"/>
            <a:chOff x="520640" y="251298"/>
            <a:chExt cx="1766054" cy="551522"/>
          </a:xfrm>
        </p:grpSpPr>
        <p:sp>
          <p:nvSpPr>
            <p:cNvPr id="22" name="矩形 3"/>
            <p:cNvSpPr>
              <a:spLocks noChangeArrowheads="1"/>
            </p:cNvSpPr>
            <p:nvPr/>
          </p:nvSpPr>
          <p:spPr bwMode="auto">
            <a:xfrm>
              <a:off x="641704" y="251298"/>
              <a:ext cx="1523927" cy="3460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lIns="68561" tIns="34281" rIns="68561" bIns="34281">
              <a:spAutoFit/>
            </a:bodyPr>
            <a:lstStyle/>
            <a:p>
              <a:pPr algn="ctr" defTabSz="914126">
                <a:defRPr/>
              </a:pPr>
              <a:r>
                <a:rPr lang="zh-CN" altLang="en-US" sz="1798" kern="0" dirty="0" smtClean="0">
                  <a:solidFill>
                    <a:schemeClr val="tx1">
                      <a:lumMod val="65000"/>
                      <a:lumOff val="35000"/>
                    </a:schemeClr>
                  </a:solidFill>
                  <a:latin typeface="微软雅黑" pitchFamily="34" charset="-122"/>
                  <a:ea typeface="微软雅黑" pitchFamily="34" charset="-122"/>
                  <a:sym typeface="Arial" pitchFamily="34" charset="0"/>
                </a:rPr>
                <a:t>单击添加标题</a:t>
              </a:r>
              <a:endParaRPr lang="zh-CN" altLang="en-US" sz="1798" kern="0" dirty="0">
                <a:solidFill>
                  <a:schemeClr val="tx1">
                    <a:lumMod val="65000"/>
                    <a:lumOff val="35000"/>
                  </a:schemeClr>
                </a:solidFill>
                <a:latin typeface="微软雅黑" pitchFamily="34" charset="-122"/>
                <a:ea typeface="微软雅黑" pitchFamily="34" charset="-122"/>
                <a:sym typeface="Arial" pitchFamily="34" charset="0"/>
              </a:endParaRPr>
            </a:p>
          </p:txBody>
        </p:sp>
        <p:grpSp>
          <p:nvGrpSpPr>
            <p:cNvPr id="23" name="组合 22"/>
            <p:cNvGrpSpPr/>
            <p:nvPr/>
          </p:nvGrpSpPr>
          <p:grpSpPr>
            <a:xfrm>
              <a:off x="520640" y="556320"/>
              <a:ext cx="1766054" cy="246500"/>
              <a:chOff x="562081" y="466763"/>
              <a:chExt cx="1766054" cy="246500"/>
            </a:xfrm>
          </p:grpSpPr>
          <p:sp>
            <p:nvSpPr>
              <p:cNvPr id="24" name="文本框 31"/>
              <p:cNvSpPr>
                <a:spLocks noChangeArrowheads="1"/>
              </p:cNvSpPr>
              <p:nvPr/>
            </p:nvSpPr>
            <p:spPr bwMode="auto">
              <a:xfrm>
                <a:off x="562081" y="466763"/>
                <a:ext cx="1766054" cy="2153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368" tIns="45682" rIns="91368" bIns="45682" numCol="1" anchor="t" anchorCtr="0" compatLnSpc="1">
                <a:prstTxWarp prst="textNoShape">
                  <a:avLst/>
                </a:prstTxWarp>
                <a:spAutoFit/>
              </a:bodyPr>
              <a:lstStyle/>
              <a:p>
                <a:pPr algn="ctr" defTabSz="913762">
                  <a:defRPr/>
                </a:pPr>
                <a:r>
                  <a:rPr lang="en-US" altLang="zh-CN" sz="800" kern="0" dirty="0">
                    <a:solidFill>
                      <a:srgbClr val="FFFFFF">
                        <a:lumMod val="50000"/>
                      </a:srgbClr>
                    </a:solidFill>
                    <a:latin typeface="微软雅黑" pitchFamily="34" charset="-122"/>
                    <a:ea typeface="微软雅黑" pitchFamily="34" charset="-122"/>
                    <a:cs typeface="宋体" pitchFamily="2" charset="-122"/>
                  </a:rPr>
                  <a:t>YOUR COMPANY NAME</a:t>
                </a:r>
                <a:endParaRPr lang="zh-CN" altLang="en-US" sz="800" kern="0" dirty="0">
                  <a:solidFill>
                    <a:srgbClr val="FFFFFF">
                      <a:lumMod val="50000"/>
                    </a:srgbClr>
                  </a:solidFill>
                  <a:latin typeface="微软雅黑" pitchFamily="34" charset="-122"/>
                  <a:ea typeface="微软雅黑" pitchFamily="34" charset="-122"/>
                  <a:cs typeface="宋体" pitchFamily="2" charset="-122"/>
                </a:endParaRPr>
              </a:p>
            </p:txBody>
          </p:sp>
          <p:grpSp>
            <p:nvGrpSpPr>
              <p:cNvPr id="25" name="组合 24"/>
              <p:cNvGrpSpPr/>
              <p:nvPr/>
            </p:nvGrpSpPr>
            <p:grpSpPr>
              <a:xfrm>
                <a:off x="931046" y="667544"/>
                <a:ext cx="1028125" cy="45719"/>
                <a:chOff x="688893" y="2574256"/>
                <a:chExt cx="7739508" cy="81111"/>
              </a:xfrm>
            </p:grpSpPr>
            <p:sp>
              <p:nvSpPr>
                <p:cNvPr id="26" name="Rectangle 4"/>
                <p:cNvSpPr/>
                <p:nvPr/>
              </p:nvSpPr>
              <p:spPr>
                <a:xfrm>
                  <a:off x="688893" y="2574256"/>
                  <a:ext cx="1539000" cy="81111"/>
                </a:xfrm>
                <a:prstGeom prst="rect">
                  <a:avLst/>
                </a:prstGeom>
                <a:solidFill>
                  <a:srgbClr val="0070C0"/>
                </a:solidFill>
                <a:ln w="6350" cap="flat" cmpd="sng" algn="ctr">
                  <a:noFill/>
                  <a:prstDash val="solid"/>
                  <a:miter lim="800000"/>
                </a:ln>
                <a:effectLst/>
              </p:spPr>
              <p:txBody>
                <a:bodyPr lIns="68549" tIns="34276" rIns="68549" bIns="34276" rtlCol="0" anchor="ctr"/>
                <a:lstStyle/>
                <a:p>
                  <a:pPr algn="ctr" defTabSz="913762">
                    <a:defRPr/>
                  </a:pPr>
                  <a:endParaRPr lang="en-US" sz="900" kern="0">
                    <a:solidFill>
                      <a:sysClr val="window" lastClr="FFFFFF"/>
                    </a:solidFill>
                    <a:latin typeface="Roboto" panose="02000000000000000000" pitchFamily="2" charset="0"/>
                    <a:ea typeface="Roboto" panose="02000000000000000000" pitchFamily="2" charset="0"/>
                    <a:cs typeface="Helvetica Neue"/>
                  </a:endParaRPr>
                </a:p>
              </p:txBody>
            </p:sp>
            <p:sp>
              <p:nvSpPr>
                <p:cNvPr id="27" name="Rectangle 5"/>
                <p:cNvSpPr/>
                <p:nvPr/>
              </p:nvSpPr>
              <p:spPr>
                <a:xfrm>
                  <a:off x="2239021" y="2574256"/>
                  <a:ext cx="1539000" cy="81111"/>
                </a:xfrm>
                <a:prstGeom prst="rect">
                  <a:avLst/>
                </a:prstGeom>
                <a:solidFill>
                  <a:srgbClr val="00B0F0"/>
                </a:solidFill>
                <a:ln w="6350" cap="flat" cmpd="sng" algn="ctr">
                  <a:noFill/>
                  <a:prstDash val="solid"/>
                  <a:miter lim="800000"/>
                </a:ln>
                <a:effectLst/>
              </p:spPr>
              <p:txBody>
                <a:bodyPr lIns="68549" tIns="34276" rIns="68549" bIns="34276" rtlCol="0" anchor="ctr"/>
                <a:lstStyle/>
                <a:p>
                  <a:pPr algn="ctr" defTabSz="913762">
                    <a:defRPr/>
                  </a:pPr>
                  <a:endParaRPr lang="en-US" sz="900" kern="0">
                    <a:solidFill>
                      <a:sysClr val="window" lastClr="FFFFFF"/>
                    </a:solidFill>
                    <a:latin typeface="Roboto" panose="02000000000000000000" pitchFamily="2" charset="0"/>
                    <a:ea typeface="Roboto" panose="02000000000000000000" pitchFamily="2" charset="0"/>
                    <a:cs typeface="Helvetica Neue"/>
                  </a:endParaRPr>
                </a:p>
              </p:txBody>
            </p:sp>
            <p:sp>
              <p:nvSpPr>
                <p:cNvPr id="28" name="Rectangle 6"/>
                <p:cNvSpPr/>
                <p:nvPr/>
              </p:nvSpPr>
              <p:spPr>
                <a:xfrm>
                  <a:off x="3789153" y="2574256"/>
                  <a:ext cx="1539000" cy="81111"/>
                </a:xfrm>
                <a:prstGeom prst="rect">
                  <a:avLst/>
                </a:prstGeom>
                <a:solidFill>
                  <a:srgbClr val="0070C0"/>
                </a:solidFill>
                <a:ln w="6350" cap="flat" cmpd="sng" algn="ctr">
                  <a:noFill/>
                  <a:prstDash val="solid"/>
                  <a:miter lim="800000"/>
                </a:ln>
                <a:effectLst/>
              </p:spPr>
              <p:txBody>
                <a:bodyPr lIns="68549" tIns="34276" rIns="68549" bIns="34276" rtlCol="0" anchor="ctr"/>
                <a:lstStyle/>
                <a:p>
                  <a:pPr algn="ctr" defTabSz="913762">
                    <a:defRPr/>
                  </a:pPr>
                  <a:endParaRPr lang="en-US" sz="900" kern="0">
                    <a:solidFill>
                      <a:sysClr val="window" lastClr="FFFFFF"/>
                    </a:solidFill>
                    <a:latin typeface="Roboto" panose="02000000000000000000" pitchFamily="2" charset="0"/>
                    <a:ea typeface="Roboto" panose="02000000000000000000" pitchFamily="2" charset="0"/>
                    <a:cs typeface="Helvetica Neue"/>
                  </a:endParaRPr>
                </a:p>
              </p:txBody>
            </p:sp>
            <p:sp>
              <p:nvSpPr>
                <p:cNvPr id="29" name="Rectangle 7"/>
                <p:cNvSpPr/>
                <p:nvPr/>
              </p:nvSpPr>
              <p:spPr>
                <a:xfrm>
                  <a:off x="5339276" y="2574256"/>
                  <a:ext cx="1539000" cy="81111"/>
                </a:xfrm>
                <a:prstGeom prst="rect">
                  <a:avLst/>
                </a:prstGeom>
                <a:solidFill>
                  <a:srgbClr val="00B0F0"/>
                </a:solidFill>
                <a:ln w="6350" cap="flat" cmpd="sng" algn="ctr">
                  <a:noFill/>
                  <a:prstDash val="solid"/>
                  <a:miter lim="800000"/>
                </a:ln>
                <a:effectLst/>
              </p:spPr>
              <p:txBody>
                <a:bodyPr lIns="68549" tIns="34276" rIns="68549" bIns="34276" rtlCol="0" anchor="ctr"/>
                <a:lstStyle/>
                <a:p>
                  <a:pPr algn="ctr" defTabSz="913762">
                    <a:defRPr/>
                  </a:pPr>
                  <a:endParaRPr lang="en-US" sz="900" kern="0">
                    <a:solidFill>
                      <a:sysClr val="window" lastClr="FFFFFF"/>
                    </a:solidFill>
                    <a:latin typeface="Roboto" panose="02000000000000000000" pitchFamily="2" charset="0"/>
                    <a:ea typeface="Roboto" panose="02000000000000000000" pitchFamily="2" charset="0"/>
                    <a:cs typeface="Helvetica Neue"/>
                  </a:endParaRPr>
                </a:p>
              </p:txBody>
            </p:sp>
            <p:sp>
              <p:nvSpPr>
                <p:cNvPr id="30" name="Rectangle 8"/>
                <p:cNvSpPr/>
                <p:nvPr/>
              </p:nvSpPr>
              <p:spPr>
                <a:xfrm>
                  <a:off x="6889401" y="2574256"/>
                  <a:ext cx="1539000" cy="81111"/>
                </a:xfrm>
                <a:prstGeom prst="rect">
                  <a:avLst/>
                </a:prstGeom>
                <a:solidFill>
                  <a:srgbClr val="0070C0"/>
                </a:solidFill>
                <a:ln w="6350" cap="flat" cmpd="sng" algn="ctr">
                  <a:noFill/>
                  <a:prstDash val="solid"/>
                  <a:miter lim="800000"/>
                </a:ln>
                <a:effectLst/>
              </p:spPr>
              <p:txBody>
                <a:bodyPr lIns="68549" tIns="34276" rIns="68549" bIns="34276" rtlCol="0" anchor="ctr"/>
                <a:lstStyle/>
                <a:p>
                  <a:pPr algn="ctr" defTabSz="913762">
                    <a:defRPr/>
                  </a:pPr>
                  <a:endParaRPr lang="en-US" sz="900" kern="0">
                    <a:solidFill>
                      <a:sysClr val="window" lastClr="FFFFFF"/>
                    </a:solidFill>
                    <a:latin typeface="Roboto" panose="02000000000000000000" pitchFamily="2" charset="0"/>
                    <a:ea typeface="Roboto" panose="02000000000000000000" pitchFamily="2" charset="0"/>
                    <a:cs typeface="Helvetica Neue"/>
                  </a:endParaRPr>
                </a:p>
              </p:txBody>
            </p:sp>
          </p:grpSp>
        </p:grpSp>
      </p:grpSp>
      <p:sp>
        <p:nvSpPr>
          <p:cNvPr id="14" name="任意多边形 35"/>
          <p:cNvSpPr>
            <a:spLocks noChangeArrowheads="1"/>
          </p:cNvSpPr>
          <p:nvPr/>
        </p:nvSpPr>
        <p:spPr bwMode="auto">
          <a:xfrm>
            <a:off x="1796653" y="2509837"/>
            <a:ext cx="1014413" cy="1309688"/>
          </a:xfrm>
          <a:custGeom>
            <a:avLst/>
            <a:gdLst>
              <a:gd name="T0" fmla="*/ 901473 w 1352638"/>
              <a:gd name="T1" fmla="*/ 16 h 1747217"/>
              <a:gd name="T2" fmla="*/ 974192 w 1352638"/>
              <a:gd name="T3" fmla="*/ 31619 h 1747217"/>
              <a:gd name="T4" fmla="*/ 1352550 w 1352638"/>
              <a:gd name="T5" fmla="*/ 423231 h 1747217"/>
              <a:gd name="T6" fmla="*/ 948292 w 1352638"/>
              <a:gd name="T7" fmla="*/ 813428 h 1747217"/>
              <a:gd name="T8" fmla="*/ 945734 w 1352638"/>
              <a:gd name="T9" fmla="*/ 959852 h 1747217"/>
              <a:gd name="T10" fmla="*/ 1312064 w 1352638"/>
              <a:gd name="T11" fmla="*/ 1339012 h 1747217"/>
              <a:gd name="T12" fmla="*/ 920260 w 1352638"/>
              <a:gd name="T13" fmla="*/ 1717186 h 1747217"/>
              <a:gd name="T14" fmla="*/ 773764 w 1352638"/>
              <a:gd name="T15" fmla="*/ 1714631 h 1747217"/>
              <a:gd name="T16" fmla="*/ 29077 w 1352638"/>
              <a:gd name="T17" fmla="*/ 943861 h 1747217"/>
              <a:gd name="T18" fmla="*/ 15 w 1352638"/>
              <a:gd name="T19" fmla="*/ 870119 h 1747217"/>
              <a:gd name="T20" fmla="*/ 31634 w 1352638"/>
              <a:gd name="T21" fmla="*/ 797436 h 1747217"/>
              <a:gd name="T22" fmla="*/ 827695 w 1352638"/>
              <a:gd name="T23" fmla="*/ 29064 h 1747217"/>
              <a:gd name="T24" fmla="*/ 901473 w 1352638"/>
              <a:gd name="T25" fmla="*/ 16 h 1747217"/>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352638"/>
              <a:gd name="T40" fmla="*/ 0 h 1747217"/>
              <a:gd name="T41" fmla="*/ 1352638 w 1352638"/>
              <a:gd name="T42" fmla="*/ 1747217 h 1747217"/>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352638" h="1747217">
                <a:moveTo>
                  <a:pt x="901532" y="16"/>
                </a:moveTo>
                <a:cubicBezTo>
                  <a:pt x="928044" y="479"/>
                  <a:pt x="954380" y="11056"/>
                  <a:pt x="974255" y="31637"/>
                </a:cubicBezTo>
                <a:lnTo>
                  <a:pt x="1352638" y="423465"/>
                </a:lnTo>
                <a:lnTo>
                  <a:pt x="948354" y="813878"/>
                </a:lnTo>
                <a:cubicBezTo>
                  <a:pt x="907190" y="853629"/>
                  <a:pt x="906046" y="919221"/>
                  <a:pt x="945796" y="960384"/>
                </a:cubicBezTo>
                <a:lnTo>
                  <a:pt x="1312149" y="1339753"/>
                </a:lnTo>
                <a:lnTo>
                  <a:pt x="920320" y="1718137"/>
                </a:lnTo>
                <a:cubicBezTo>
                  <a:pt x="879157" y="1757888"/>
                  <a:pt x="813565" y="1756743"/>
                  <a:pt x="773814" y="1715580"/>
                </a:cubicBezTo>
                <a:lnTo>
                  <a:pt x="29079" y="944384"/>
                </a:lnTo>
                <a:cubicBezTo>
                  <a:pt x="9203" y="923802"/>
                  <a:pt x="-448" y="897114"/>
                  <a:pt x="15" y="870601"/>
                </a:cubicBezTo>
                <a:cubicBezTo>
                  <a:pt x="478" y="844089"/>
                  <a:pt x="11055" y="817753"/>
                  <a:pt x="31636" y="797878"/>
                </a:cubicBezTo>
                <a:lnTo>
                  <a:pt x="827749" y="29080"/>
                </a:lnTo>
                <a:cubicBezTo>
                  <a:pt x="848331" y="9205"/>
                  <a:pt x="875020" y="-446"/>
                  <a:pt x="901532" y="16"/>
                </a:cubicBezTo>
                <a:close/>
              </a:path>
            </a:pathLst>
          </a:custGeom>
          <a:solidFill>
            <a:srgbClr val="245290"/>
          </a:solidFill>
          <a:ln>
            <a:noFill/>
          </a:ln>
        </p:spPr>
        <p:txBody>
          <a:bodyPr lIns="162000" tIns="0" rIns="0" bIns="0" anchor="ctr"/>
          <a:lstStyle/>
          <a:p>
            <a:pPr>
              <a:defRPr/>
            </a:pPr>
            <a:r>
              <a:rPr lang="zh-CN" altLang="en-US" sz="1500" b="1" kern="0">
                <a:solidFill>
                  <a:schemeClr val="bg1"/>
                </a:solidFill>
                <a:latin typeface="微软雅黑" pitchFamily="34" charset="-122"/>
                <a:ea typeface="微软雅黑" pitchFamily="34" charset="-122"/>
              </a:rPr>
              <a:t>标题</a:t>
            </a:r>
          </a:p>
        </p:txBody>
      </p:sp>
      <p:sp>
        <p:nvSpPr>
          <p:cNvPr id="15" name="任意多边形 36"/>
          <p:cNvSpPr>
            <a:spLocks noChangeArrowheads="1"/>
          </p:cNvSpPr>
          <p:nvPr/>
        </p:nvSpPr>
        <p:spPr bwMode="auto">
          <a:xfrm>
            <a:off x="1820466" y="1789510"/>
            <a:ext cx="1312069" cy="1008459"/>
          </a:xfrm>
          <a:custGeom>
            <a:avLst/>
            <a:gdLst>
              <a:gd name="T0" fmla="*/ 861672 w 1747878"/>
              <a:gd name="T1" fmla="*/ 0 h 1344614"/>
              <a:gd name="T2" fmla="*/ 934935 w 1747878"/>
              <a:gd name="T3" fmla="*/ 30347 h 1344614"/>
              <a:gd name="T4" fmla="*/ 1717492 w 1747878"/>
              <a:gd name="T5" fmla="*/ 812921 h 1344614"/>
              <a:gd name="T6" fmla="*/ 1717492 w 1747878"/>
              <a:gd name="T7" fmla="*/ 959449 h 1344614"/>
              <a:gd name="T8" fmla="*/ 1332337 w 1747878"/>
              <a:gd name="T9" fmla="*/ 1344613 h 1344614"/>
              <a:gd name="T10" fmla="*/ 934936 w 1747878"/>
              <a:gd name="T11" fmla="*/ 947204 h 1344614"/>
              <a:gd name="T12" fmla="*/ 788411 w 1747878"/>
              <a:gd name="T13" fmla="*/ 947204 h 1344614"/>
              <a:gd name="T14" fmla="*/ 415502 w 1747878"/>
              <a:gd name="T15" fmla="*/ 1320121 h 1344614"/>
              <a:gd name="T16" fmla="*/ 30346 w 1747878"/>
              <a:gd name="T17" fmla="*/ 934956 h 1344614"/>
              <a:gd name="T18" fmla="*/ 30346 w 1747878"/>
              <a:gd name="T19" fmla="*/ 788428 h 1344614"/>
              <a:gd name="T20" fmla="*/ 788410 w 1747878"/>
              <a:gd name="T21" fmla="*/ 30347 h 1344614"/>
              <a:gd name="T22" fmla="*/ 861672 w 1747878"/>
              <a:gd name="T23" fmla="*/ 0 h 134461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1747878"/>
              <a:gd name="T37" fmla="*/ 0 h 1344614"/>
              <a:gd name="T38" fmla="*/ 1747878 w 1747878"/>
              <a:gd name="T39" fmla="*/ 1344614 h 1344614"/>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1747878" h="1344614">
                <a:moveTo>
                  <a:pt x="861692" y="0"/>
                </a:moveTo>
                <a:cubicBezTo>
                  <a:pt x="888209" y="0"/>
                  <a:pt x="914725" y="10116"/>
                  <a:pt x="934956" y="30347"/>
                </a:cubicBezTo>
                <a:lnTo>
                  <a:pt x="1717531" y="812922"/>
                </a:lnTo>
                <a:cubicBezTo>
                  <a:pt x="1757994" y="853385"/>
                  <a:pt x="1757994" y="918988"/>
                  <a:pt x="1717531" y="959450"/>
                </a:cubicBezTo>
                <a:lnTo>
                  <a:pt x="1332367" y="1344614"/>
                </a:lnTo>
                <a:lnTo>
                  <a:pt x="934957" y="947205"/>
                </a:lnTo>
                <a:cubicBezTo>
                  <a:pt x="894494" y="906741"/>
                  <a:pt x="828892" y="906742"/>
                  <a:pt x="788429" y="947205"/>
                </a:cubicBezTo>
                <a:lnTo>
                  <a:pt x="415512" y="1320122"/>
                </a:lnTo>
                <a:lnTo>
                  <a:pt x="30347" y="934957"/>
                </a:lnTo>
                <a:cubicBezTo>
                  <a:pt x="-10116" y="894494"/>
                  <a:pt x="-10116" y="828891"/>
                  <a:pt x="30347" y="788429"/>
                </a:cubicBezTo>
                <a:lnTo>
                  <a:pt x="788428" y="30347"/>
                </a:lnTo>
                <a:cubicBezTo>
                  <a:pt x="808660" y="10115"/>
                  <a:pt x="835176" y="0"/>
                  <a:pt x="861692" y="0"/>
                </a:cubicBezTo>
                <a:close/>
              </a:path>
            </a:pathLst>
          </a:custGeom>
          <a:solidFill>
            <a:srgbClr val="245290"/>
          </a:solidFill>
          <a:ln>
            <a:noFill/>
          </a:ln>
          <a:extLst/>
        </p:spPr>
        <p:txBody>
          <a:bodyPr lIns="0" tIns="0" rIns="0" bIns="162000" anchor="ctr"/>
          <a:lstStyle/>
          <a:p>
            <a:pPr algn="ctr">
              <a:defRPr/>
            </a:pPr>
            <a:r>
              <a:rPr lang="zh-CN" altLang="en-US" sz="1500" b="1" kern="0" dirty="0">
                <a:solidFill>
                  <a:schemeClr val="bg1"/>
                </a:solidFill>
                <a:latin typeface="微软雅黑" pitchFamily="34" charset="-122"/>
                <a:ea typeface="微软雅黑" pitchFamily="34" charset="-122"/>
              </a:rPr>
              <a:t>标题</a:t>
            </a:r>
          </a:p>
        </p:txBody>
      </p:sp>
      <p:sp>
        <p:nvSpPr>
          <p:cNvPr id="16" name="任意多边形 37"/>
          <p:cNvSpPr>
            <a:spLocks noChangeArrowheads="1"/>
          </p:cNvSpPr>
          <p:nvPr/>
        </p:nvSpPr>
        <p:spPr bwMode="auto">
          <a:xfrm>
            <a:off x="2844403" y="1813323"/>
            <a:ext cx="1014413" cy="1310878"/>
          </a:xfrm>
          <a:custGeom>
            <a:avLst/>
            <a:gdLst>
              <a:gd name="T0" fmla="*/ 506068 w 1352638"/>
              <a:gd name="T1" fmla="*/ 15 h 1747216"/>
              <a:gd name="T2" fmla="*/ 578786 w 1352638"/>
              <a:gd name="T3" fmla="*/ 31647 h 1747216"/>
              <a:gd name="T4" fmla="*/ 1323474 w 1352638"/>
              <a:gd name="T5" fmla="*/ 803119 h 1747216"/>
              <a:gd name="T6" fmla="*/ 1352535 w 1352638"/>
              <a:gd name="T7" fmla="*/ 876927 h 1747216"/>
              <a:gd name="T8" fmla="*/ 1320917 w 1352638"/>
              <a:gd name="T9" fmla="*/ 949676 h 1747216"/>
              <a:gd name="T10" fmla="*/ 524855 w 1352638"/>
              <a:gd name="T11" fmla="*/ 1718748 h 1747216"/>
              <a:gd name="T12" fmla="*/ 378358 w 1352638"/>
              <a:gd name="T13" fmla="*/ 1716190 h 1747216"/>
              <a:gd name="T14" fmla="*/ 0 w 1352638"/>
              <a:gd name="T15" fmla="*/ 1324223 h 1747216"/>
              <a:gd name="T16" fmla="*/ 404259 w 1352638"/>
              <a:gd name="T17" fmla="*/ 933670 h 1747216"/>
              <a:gd name="T18" fmla="*/ 406816 w 1352638"/>
              <a:gd name="T19" fmla="*/ 787113 h 1747216"/>
              <a:gd name="T20" fmla="*/ 40487 w 1352638"/>
              <a:gd name="T21" fmla="*/ 407608 h 1747216"/>
              <a:gd name="T22" fmla="*/ 432290 w 1352638"/>
              <a:gd name="T23" fmla="*/ 29089 h 1747216"/>
              <a:gd name="T24" fmla="*/ 506068 w 1352638"/>
              <a:gd name="T25" fmla="*/ 15 h 174721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352638"/>
              <a:gd name="T40" fmla="*/ 0 h 1747216"/>
              <a:gd name="T41" fmla="*/ 1352638 w 1352638"/>
              <a:gd name="T42" fmla="*/ 1747216 h 174721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352638" h="1747216">
                <a:moveTo>
                  <a:pt x="506101" y="15"/>
                </a:moveTo>
                <a:cubicBezTo>
                  <a:pt x="532613" y="478"/>
                  <a:pt x="558949" y="11055"/>
                  <a:pt x="578824" y="31636"/>
                </a:cubicBezTo>
                <a:lnTo>
                  <a:pt x="1323560" y="802833"/>
                </a:lnTo>
                <a:cubicBezTo>
                  <a:pt x="1343435" y="823414"/>
                  <a:pt x="1353086" y="850103"/>
                  <a:pt x="1352623" y="876615"/>
                </a:cubicBezTo>
                <a:cubicBezTo>
                  <a:pt x="1352161" y="903128"/>
                  <a:pt x="1341584" y="929463"/>
                  <a:pt x="1321003" y="949338"/>
                </a:cubicBezTo>
                <a:lnTo>
                  <a:pt x="524889" y="1718136"/>
                </a:lnTo>
                <a:cubicBezTo>
                  <a:pt x="483726" y="1757887"/>
                  <a:pt x="418134" y="1756742"/>
                  <a:pt x="378383" y="1715579"/>
                </a:cubicBezTo>
                <a:lnTo>
                  <a:pt x="0" y="1323752"/>
                </a:lnTo>
                <a:lnTo>
                  <a:pt x="404285" y="933338"/>
                </a:lnTo>
                <a:cubicBezTo>
                  <a:pt x="445448" y="893587"/>
                  <a:pt x="446593" y="827995"/>
                  <a:pt x="406842" y="786833"/>
                </a:cubicBezTo>
                <a:lnTo>
                  <a:pt x="40490" y="407463"/>
                </a:lnTo>
                <a:lnTo>
                  <a:pt x="432318" y="29079"/>
                </a:lnTo>
                <a:cubicBezTo>
                  <a:pt x="452900" y="9204"/>
                  <a:pt x="479589" y="-448"/>
                  <a:pt x="506101" y="15"/>
                </a:cubicBezTo>
                <a:close/>
              </a:path>
            </a:pathLst>
          </a:custGeom>
          <a:solidFill>
            <a:srgbClr val="245290"/>
          </a:solidFill>
          <a:ln>
            <a:noFill/>
          </a:ln>
        </p:spPr>
        <p:txBody>
          <a:bodyPr lIns="0" tIns="0" rIns="162000" bIns="0" anchor="ctr"/>
          <a:lstStyle/>
          <a:p>
            <a:pPr algn="r">
              <a:defRPr/>
            </a:pPr>
            <a:r>
              <a:rPr lang="zh-CN" altLang="en-US" sz="1500" b="1" kern="0" dirty="0">
                <a:solidFill>
                  <a:schemeClr val="bg1"/>
                </a:solidFill>
                <a:latin typeface="微软雅黑" pitchFamily="34" charset="-122"/>
                <a:ea typeface="微软雅黑" pitchFamily="34" charset="-122"/>
              </a:rPr>
              <a:t>标题</a:t>
            </a:r>
          </a:p>
        </p:txBody>
      </p:sp>
      <p:sp>
        <p:nvSpPr>
          <p:cNvPr id="17" name="任意多边形 38"/>
          <p:cNvSpPr>
            <a:spLocks noChangeArrowheads="1"/>
          </p:cNvSpPr>
          <p:nvPr/>
        </p:nvSpPr>
        <p:spPr bwMode="auto">
          <a:xfrm>
            <a:off x="2518173" y="2838450"/>
            <a:ext cx="1312069" cy="1014413"/>
          </a:xfrm>
          <a:custGeom>
            <a:avLst/>
            <a:gdLst>
              <a:gd name="T0" fmla="*/ 423615 w 1747216"/>
              <a:gd name="T1" fmla="*/ 0 h 1352638"/>
              <a:gd name="T2" fmla="*/ 814167 w 1747216"/>
              <a:gd name="T3" fmla="*/ 404259 h 1352638"/>
              <a:gd name="T4" fmla="*/ 960725 w 1747216"/>
              <a:gd name="T5" fmla="*/ 406816 h 1352638"/>
              <a:gd name="T6" fmla="*/ 1340229 w 1747216"/>
              <a:gd name="T7" fmla="*/ 40487 h 1352638"/>
              <a:gd name="T8" fmla="*/ 1718748 w 1747216"/>
              <a:gd name="T9" fmla="*/ 432290 h 1352638"/>
              <a:gd name="T10" fmla="*/ 1716190 w 1747216"/>
              <a:gd name="T11" fmla="*/ 578786 h 1352638"/>
              <a:gd name="T12" fmla="*/ 944719 w 1747216"/>
              <a:gd name="T13" fmla="*/ 1323474 h 1352638"/>
              <a:gd name="T14" fmla="*/ 870910 w 1747216"/>
              <a:gd name="T15" fmla="*/ 1352535 h 1352638"/>
              <a:gd name="T16" fmla="*/ 798161 w 1747216"/>
              <a:gd name="T17" fmla="*/ 1320917 h 1352638"/>
              <a:gd name="T18" fmla="*/ 29089 w 1747216"/>
              <a:gd name="T19" fmla="*/ 524855 h 1352638"/>
              <a:gd name="T20" fmla="*/ 31647 w 1747216"/>
              <a:gd name="T21" fmla="*/ 378358 h 1352638"/>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747216"/>
              <a:gd name="T34" fmla="*/ 0 h 1352638"/>
              <a:gd name="T35" fmla="*/ 1747216 w 1747216"/>
              <a:gd name="T36" fmla="*/ 1352638 h 1352638"/>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747216" h="1352638">
                <a:moveTo>
                  <a:pt x="423464" y="0"/>
                </a:moveTo>
                <a:lnTo>
                  <a:pt x="813877" y="404285"/>
                </a:lnTo>
                <a:cubicBezTo>
                  <a:pt x="853628" y="445448"/>
                  <a:pt x="919220" y="446592"/>
                  <a:pt x="960383" y="406842"/>
                </a:cubicBezTo>
                <a:lnTo>
                  <a:pt x="1339752" y="40490"/>
                </a:lnTo>
                <a:lnTo>
                  <a:pt x="1718136" y="432318"/>
                </a:lnTo>
                <a:cubicBezTo>
                  <a:pt x="1757887" y="473481"/>
                  <a:pt x="1756742" y="539074"/>
                  <a:pt x="1715579" y="578824"/>
                </a:cubicBezTo>
                <a:lnTo>
                  <a:pt x="944383" y="1323560"/>
                </a:lnTo>
                <a:cubicBezTo>
                  <a:pt x="923801" y="1343435"/>
                  <a:pt x="897113" y="1353086"/>
                  <a:pt x="870600" y="1352623"/>
                </a:cubicBezTo>
                <a:cubicBezTo>
                  <a:pt x="844088" y="1352161"/>
                  <a:pt x="817752" y="1341584"/>
                  <a:pt x="797877" y="1321003"/>
                </a:cubicBezTo>
                <a:lnTo>
                  <a:pt x="29079" y="524889"/>
                </a:lnTo>
                <a:cubicBezTo>
                  <a:pt x="-10671" y="483726"/>
                  <a:pt x="-9526" y="418134"/>
                  <a:pt x="31636" y="378383"/>
                </a:cubicBezTo>
                <a:lnTo>
                  <a:pt x="423464" y="0"/>
                </a:lnTo>
                <a:close/>
              </a:path>
            </a:pathLst>
          </a:custGeom>
          <a:solidFill>
            <a:srgbClr val="245290"/>
          </a:solidFill>
          <a:ln>
            <a:noFill/>
          </a:ln>
          <a:extLst/>
        </p:spPr>
        <p:txBody>
          <a:bodyPr lIns="0" tIns="162000" rIns="0" bIns="0" anchor="ctr"/>
          <a:lstStyle/>
          <a:p>
            <a:pPr algn="ctr">
              <a:defRPr/>
            </a:pPr>
            <a:r>
              <a:rPr lang="zh-CN" altLang="en-US" sz="1500" b="1" kern="0">
                <a:solidFill>
                  <a:schemeClr val="bg1"/>
                </a:solidFill>
                <a:latin typeface="微软雅黑" pitchFamily="34" charset="-122"/>
                <a:ea typeface="微软雅黑" pitchFamily="34" charset="-122"/>
              </a:rPr>
              <a:t>标题</a:t>
            </a:r>
          </a:p>
        </p:txBody>
      </p:sp>
      <p:sp>
        <p:nvSpPr>
          <p:cNvPr id="20" name="矩形 39"/>
          <p:cNvSpPr>
            <a:spLocks noChangeArrowheads="1"/>
          </p:cNvSpPr>
          <p:nvPr/>
        </p:nvSpPr>
        <p:spPr bwMode="auto">
          <a:xfrm>
            <a:off x="3889772" y="2241948"/>
            <a:ext cx="1357313" cy="4536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p>
            <a:pPr>
              <a:lnSpc>
                <a:spcPct val="120000"/>
              </a:lnSpc>
              <a:defRPr/>
            </a:pPr>
            <a:r>
              <a:rPr lang="zh-CN" altLang="en-US" sz="1200" kern="0" dirty="0">
                <a:solidFill>
                  <a:schemeClr val="tx1">
                    <a:lumMod val="75000"/>
                    <a:lumOff val="25000"/>
                  </a:schemeClr>
                </a:solidFill>
                <a:latin typeface="微软雅黑" pitchFamily="34" charset="-122"/>
                <a:ea typeface="微软雅黑" pitchFamily="34" charset="-122"/>
              </a:rPr>
              <a:t>此处输入文本</a:t>
            </a:r>
            <a:endParaRPr lang="en-US" sz="1200" kern="0" dirty="0">
              <a:solidFill>
                <a:schemeClr val="tx1">
                  <a:lumMod val="75000"/>
                  <a:lumOff val="25000"/>
                </a:schemeClr>
              </a:solidFill>
              <a:latin typeface="微软雅黑" pitchFamily="34" charset="-122"/>
              <a:ea typeface="微软雅黑" pitchFamily="34" charset="-122"/>
            </a:endParaRPr>
          </a:p>
          <a:p>
            <a:pPr>
              <a:lnSpc>
                <a:spcPct val="120000"/>
              </a:lnSpc>
              <a:defRPr/>
            </a:pPr>
            <a:r>
              <a:rPr lang="zh-CN" altLang="en-US" sz="1200" kern="0" dirty="0">
                <a:solidFill>
                  <a:schemeClr val="tx1">
                    <a:lumMod val="75000"/>
                    <a:lumOff val="25000"/>
                  </a:schemeClr>
                </a:solidFill>
                <a:latin typeface="微软雅黑" pitchFamily="34" charset="-122"/>
                <a:ea typeface="微软雅黑" pitchFamily="34" charset="-122"/>
              </a:rPr>
              <a:t>此处输入文本</a:t>
            </a:r>
            <a:endParaRPr lang="en-US" sz="1200" kern="0" dirty="0">
              <a:solidFill>
                <a:schemeClr val="tx1">
                  <a:lumMod val="75000"/>
                  <a:lumOff val="25000"/>
                </a:schemeClr>
              </a:solidFill>
              <a:latin typeface="微软雅黑" pitchFamily="34" charset="-122"/>
              <a:ea typeface="微软雅黑" pitchFamily="34" charset="-122"/>
            </a:endParaRPr>
          </a:p>
        </p:txBody>
      </p:sp>
      <p:sp>
        <p:nvSpPr>
          <p:cNvPr id="31" name="矩形 40"/>
          <p:cNvSpPr>
            <a:spLocks noChangeArrowheads="1"/>
          </p:cNvSpPr>
          <p:nvPr/>
        </p:nvSpPr>
        <p:spPr bwMode="auto">
          <a:xfrm>
            <a:off x="2489597" y="3921919"/>
            <a:ext cx="1357313" cy="4536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p>
            <a:pPr algn="ctr">
              <a:lnSpc>
                <a:spcPct val="120000"/>
              </a:lnSpc>
              <a:defRPr/>
            </a:pPr>
            <a:r>
              <a:rPr lang="zh-CN" altLang="en-US" sz="1200" kern="0" dirty="0">
                <a:solidFill>
                  <a:schemeClr val="tx1">
                    <a:lumMod val="75000"/>
                    <a:lumOff val="25000"/>
                  </a:schemeClr>
                </a:solidFill>
                <a:latin typeface="微软雅黑" pitchFamily="34" charset="-122"/>
                <a:ea typeface="微软雅黑" pitchFamily="34" charset="-122"/>
              </a:rPr>
              <a:t>此处输入文本</a:t>
            </a:r>
            <a:endParaRPr lang="en-US" sz="1200" kern="0" dirty="0">
              <a:solidFill>
                <a:schemeClr val="tx1">
                  <a:lumMod val="75000"/>
                  <a:lumOff val="25000"/>
                </a:schemeClr>
              </a:solidFill>
              <a:latin typeface="微软雅黑" pitchFamily="34" charset="-122"/>
              <a:ea typeface="微软雅黑" pitchFamily="34" charset="-122"/>
            </a:endParaRPr>
          </a:p>
          <a:p>
            <a:pPr algn="ctr">
              <a:lnSpc>
                <a:spcPct val="120000"/>
              </a:lnSpc>
              <a:defRPr/>
            </a:pPr>
            <a:r>
              <a:rPr lang="zh-CN" altLang="en-US" sz="1200" kern="0" dirty="0">
                <a:solidFill>
                  <a:schemeClr val="tx1">
                    <a:lumMod val="75000"/>
                    <a:lumOff val="25000"/>
                  </a:schemeClr>
                </a:solidFill>
                <a:latin typeface="微软雅黑" pitchFamily="34" charset="-122"/>
                <a:ea typeface="微软雅黑" pitchFamily="34" charset="-122"/>
              </a:rPr>
              <a:t>此处输入文本</a:t>
            </a:r>
            <a:endParaRPr lang="en-US" sz="1200" kern="0" dirty="0">
              <a:solidFill>
                <a:schemeClr val="tx1">
                  <a:lumMod val="75000"/>
                  <a:lumOff val="25000"/>
                </a:schemeClr>
              </a:solidFill>
              <a:latin typeface="微软雅黑" pitchFamily="34" charset="-122"/>
              <a:ea typeface="微软雅黑" pitchFamily="34" charset="-122"/>
            </a:endParaRPr>
          </a:p>
        </p:txBody>
      </p:sp>
      <p:sp>
        <p:nvSpPr>
          <p:cNvPr id="32" name="矩形 41"/>
          <p:cNvSpPr>
            <a:spLocks noChangeArrowheads="1"/>
          </p:cNvSpPr>
          <p:nvPr/>
        </p:nvSpPr>
        <p:spPr bwMode="auto">
          <a:xfrm>
            <a:off x="1784747" y="1291829"/>
            <a:ext cx="1357313" cy="4536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p>
            <a:pPr algn="ctr">
              <a:lnSpc>
                <a:spcPct val="120000"/>
              </a:lnSpc>
              <a:defRPr/>
            </a:pPr>
            <a:r>
              <a:rPr lang="zh-CN" altLang="en-US" sz="1200" kern="0" dirty="0">
                <a:solidFill>
                  <a:schemeClr val="tx1">
                    <a:lumMod val="75000"/>
                    <a:lumOff val="25000"/>
                  </a:schemeClr>
                </a:solidFill>
                <a:latin typeface="微软雅黑" pitchFamily="34" charset="-122"/>
                <a:ea typeface="微软雅黑" pitchFamily="34" charset="-122"/>
              </a:rPr>
              <a:t>此处输入文本</a:t>
            </a:r>
            <a:endParaRPr lang="en-US" sz="1200" kern="0" dirty="0">
              <a:solidFill>
                <a:schemeClr val="tx1">
                  <a:lumMod val="75000"/>
                  <a:lumOff val="25000"/>
                </a:schemeClr>
              </a:solidFill>
              <a:latin typeface="微软雅黑" pitchFamily="34" charset="-122"/>
              <a:ea typeface="微软雅黑" pitchFamily="34" charset="-122"/>
            </a:endParaRPr>
          </a:p>
          <a:p>
            <a:pPr algn="ctr">
              <a:lnSpc>
                <a:spcPct val="120000"/>
              </a:lnSpc>
              <a:defRPr/>
            </a:pPr>
            <a:r>
              <a:rPr lang="zh-CN" altLang="en-US" sz="1200" kern="0" dirty="0">
                <a:solidFill>
                  <a:schemeClr val="tx1">
                    <a:lumMod val="75000"/>
                    <a:lumOff val="25000"/>
                  </a:schemeClr>
                </a:solidFill>
                <a:latin typeface="微软雅黑" pitchFamily="34" charset="-122"/>
                <a:ea typeface="微软雅黑" pitchFamily="34" charset="-122"/>
              </a:rPr>
              <a:t>此处输入文本</a:t>
            </a:r>
            <a:endParaRPr lang="en-US" sz="1200" kern="0" dirty="0">
              <a:solidFill>
                <a:schemeClr val="tx1">
                  <a:lumMod val="75000"/>
                  <a:lumOff val="25000"/>
                </a:schemeClr>
              </a:solidFill>
              <a:latin typeface="微软雅黑" pitchFamily="34" charset="-122"/>
              <a:ea typeface="微软雅黑" pitchFamily="34" charset="-122"/>
            </a:endParaRPr>
          </a:p>
        </p:txBody>
      </p:sp>
      <p:sp>
        <p:nvSpPr>
          <p:cNvPr id="33" name="矩形 42"/>
          <p:cNvSpPr>
            <a:spLocks noChangeArrowheads="1"/>
          </p:cNvSpPr>
          <p:nvPr/>
        </p:nvSpPr>
        <p:spPr bwMode="auto">
          <a:xfrm>
            <a:off x="394098" y="2934891"/>
            <a:ext cx="1354931" cy="4548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p>
            <a:pPr algn="r">
              <a:lnSpc>
                <a:spcPct val="120000"/>
              </a:lnSpc>
              <a:defRPr/>
            </a:pPr>
            <a:r>
              <a:rPr lang="zh-CN" altLang="en-US" sz="1200" kern="0" dirty="0">
                <a:solidFill>
                  <a:schemeClr val="tx1">
                    <a:lumMod val="75000"/>
                    <a:lumOff val="25000"/>
                  </a:schemeClr>
                </a:solidFill>
                <a:latin typeface="微软雅黑" pitchFamily="34" charset="-122"/>
                <a:ea typeface="微软雅黑" pitchFamily="34" charset="-122"/>
              </a:rPr>
              <a:t>此处输入文本</a:t>
            </a:r>
            <a:endParaRPr lang="en-US" sz="1200" kern="0" dirty="0">
              <a:solidFill>
                <a:schemeClr val="tx1">
                  <a:lumMod val="75000"/>
                  <a:lumOff val="25000"/>
                </a:schemeClr>
              </a:solidFill>
              <a:latin typeface="微软雅黑" pitchFamily="34" charset="-122"/>
              <a:ea typeface="微软雅黑" pitchFamily="34" charset="-122"/>
            </a:endParaRPr>
          </a:p>
          <a:p>
            <a:pPr algn="r">
              <a:lnSpc>
                <a:spcPct val="120000"/>
              </a:lnSpc>
              <a:defRPr/>
            </a:pPr>
            <a:r>
              <a:rPr lang="zh-CN" altLang="en-US" sz="1200" kern="0" dirty="0">
                <a:solidFill>
                  <a:schemeClr val="tx1">
                    <a:lumMod val="75000"/>
                    <a:lumOff val="25000"/>
                  </a:schemeClr>
                </a:solidFill>
                <a:latin typeface="微软雅黑" pitchFamily="34" charset="-122"/>
                <a:ea typeface="微软雅黑" pitchFamily="34" charset="-122"/>
              </a:rPr>
              <a:t>此处输入文本</a:t>
            </a:r>
            <a:endParaRPr lang="en-US" sz="1200" kern="0" dirty="0">
              <a:solidFill>
                <a:schemeClr val="tx1">
                  <a:lumMod val="75000"/>
                  <a:lumOff val="25000"/>
                </a:schemeClr>
              </a:solidFill>
              <a:latin typeface="微软雅黑" pitchFamily="34" charset="-122"/>
              <a:ea typeface="微软雅黑" pitchFamily="34" charset="-122"/>
            </a:endParaRPr>
          </a:p>
        </p:txBody>
      </p:sp>
      <p:grpSp>
        <p:nvGrpSpPr>
          <p:cNvPr id="34" name="Group 18"/>
          <p:cNvGrpSpPr>
            <a:grpSpLocks/>
          </p:cNvGrpSpPr>
          <p:nvPr/>
        </p:nvGrpSpPr>
        <p:grpSpPr bwMode="auto">
          <a:xfrm>
            <a:off x="5522119" y="1394223"/>
            <a:ext cx="2887266" cy="695406"/>
            <a:chOff x="0" y="0"/>
            <a:chExt cx="3850501" cy="928543"/>
          </a:xfrm>
        </p:grpSpPr>
        <p:sp>
          <p:nvSpPr>
            <p:cNvPr id="35" name="文本框 44"/>
            <p:cNvSpPr txBox="1">
              <a:spLocks noChangeArrowheads="1"/>
            </p:cNvSpPr>
            <p:nvPr/>
          </p:nvSpPr>
          <p:spPr bwMode="auto">
            <a:xfrm>
              <a:off x="0" y="0"/>
              <a:ext cx="2674843" cy="3493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a:defRPr/>
              </a:pPr>
              <a:r>
                <a:rPr lang="zh-CN" altLang="en-US" sz="1100" b="1" kern="0" dirty="0" smtClean="0">
                  <a:solidFill>
                    <a:srgbClr val="245290"/>
                  </a:solidFill>
                  <a:latin typeface="微软雅黑" pitchFamily="34" charset="-122"/>
                  <a:ea typeface="微软雅黑" pitchFamily="34" charset="-122"/>
                </a:rPr>
                <a:t>添加标题</a:t>
              </a:r>
              <a:endParaRPr lang="zh-CN" altLang="en-US" sz="1100" b="1" kern="0" dirty="0">
                <a:solidFill>
                  <a:srgbClr val="245290"/>
                </a:solidFill>
                <a:latin typeface="微软雅黑" pitchFamily="34" charset="-122"/>
                <a:ea typeface="微软雅黑" pitchFamily="34" charset="-122"/>
              </a:endParaRPr>
            </a:p>
          </p:txBody>
        </p:sp>
        <p:sp>
          <p:nvSpPr>
            <p:cNvPr id="36" name="文本框 14"/>
            <p:cNvSpPr txBox="1">
              <a:spLocks noChangeArrowheads="1"/>
            </p:cNvSpPr>
            <p:nvPr/>
          </p:nvSpPr>
          <p:spPr bwMode="auto">
            <a:xfrm>
              <a:off x="0" y="353200"/>
              <a:ext cx="3850501" cy="5753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just">
                <a:defRPr/>
              </a:pPr>
              <a:r>
                <a:rPr lang="zh-CN" altLang="en-US" sz="1050" dirty="0">
                  <a:solidFill>
                    <a:schemeClr val="tx1">
                      <a:lumMod val="75000"/>
                      <a:lumOff val="25000"/>
                    </a:schemeClr>
                  </a:solidFill>
                  <a:latin typeface="微软雅黑" panose="020B0503020204020204" pitchFamily="34" charset="-122"/>
                  <a:ea typeface="微软雅黑" panose="020B0503020204020204" pitchFamily="34" charset="-122"/>
                </a:rPr>
                <a:t>此处添加详细文本描述，建议与标题相关并符合整体语言风格，语言描述尽量。</a:t>
              </a:r>
            </a:p>
          </p:txBody>
        </p:sp>
      </p:grpSp>
      <p:grpSp>
        <p:nvGrpSpPr>
          <p:cNvPr id="37" name="Group 21"/>
          <p:cNvGrpSpPr>
            <a:grpSpLocks/>
          </p:cNvGrpSpPr>
          <p:nvPr/>
        </p:nvGrpSpPr>
        <p:grpSpPr bwMode="auto">
          <a:xfrm>
            <a:off x="5522119" y="2464594"/>
            <a:ext cx="2887266" cy="695854"/>
            <a:chOff x="0" y="0"/>
            <a:chExt cx="3850501" cy="927568"/>
          </a:xfrm>
        </p:grpSpPr>
        <p:sp>
          <p:nvSpPr>
            <p:cNvPr id="38" name="文本框 47"/>
            <p:cNvSpPr txBox="1">
              <a:spLocks noChangeArrowheads="1"/>
            </p:cNvSpPr>
            <p:nvPr/>
          </p:nvSpPr>
          <p:spPr bwMode="auto">
            <a:xfrm>
              <a:off x="0" y="0"/>
              <a:ext cx="2674843" cy="3487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a:defRPr/>
              </a:pPr>
              <a:r>
                <a:rPr lang="zh-CN" altLang="en-US" sz="1100" b="1" kern="0" dirty="0">
                  <a:solidFill>
                    <a:srgbClr val="245290"/>
                  </a:solidFill>
                  <a:latin typeface="微软雅黑" pitchFamily="34" charset="-122"/>
                  <a:ea typeface="微软雅黑" pitchFamily="34" charset="-122"/>
                </a:rPr>
                <a:t>添加标题</a:t>
              </a:r>
            </a:p>
          </p:txBody>
        </p:sp>
        <p:sp>
          <p:nvSpPr>
            <p:cNvPr id="39" name="文本框 14"/>
            <p:cNvSpPr txBox="1">
              <a:spLocks noChangeArrowheads="1"/>
            </p:cNvSpPr>
            <p:nvPr/>
          </p:nvSpPr>
          <p:spPr bwMode="auto">
            <a:xfrm>
              <a:off x="0" y="353199"/>
              <a:ext cx="3850501" cy="5743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just">
                <a:defRPr/>
              </a:pPr>
              <a:r>
                <a:rPr lang="zh-CN" altLang="en-US" sz="1050" dirty="0">
                  <a:solidFill>
                    <a:schemeClr val="tx1">
                      <a:lumMod val="75000"/>
                      <a:lumOff val="25000"/>
                    </a:schemeClr>
                  </a:solidFill>
                  <a:latin typeface="微软雅黑" panose="020B0503020204020204" pitchFamily="34" charset="-122"/>
                  <a:ea typeface="微软雅黑" panose="020B0503020204020204" pitchFamily="34" charset="-122"/>
                </a:rPr>
                <a:t>此处添加详细文本描述，建议与标题相关并符合整体语言风格，语言描述尽量。</a:t>
              </a:r>
            </a:p>
          </p:txBody>
        </p:sp>
      </p:grpSp>
      <p:grpSp>
        <p:nvGrpSpPr>
          <p:cNvPr id="40" name="Group 24"/>
          <p:cNvGrpSpPr>
            <a:grpSpLocks/>
          </p:cNvGrpSpPr>
          <p:nvPr/>
        </p:nvGrpSpPr>
        <p:grpSpPr bwMode="auto">
          <a:xfrm>
            <a:off x="5522119" y="3536157"/>
            <a:ext cx="2887266" cy="695854"/>
            <a:chOff x="0" y="0"/>
            <a:chExt cx="3850501" cy="927568"/>
          </a:xfrm>
        </p:grpSpPr>
        <p:sp>
          <p:nvSpPr>
            <p:cNvPr id="41" name="文本框 50"/>
            <p:cNvSpPr txBox="1">
              <a:spLocks noChangeArrowheads="1"/>
            </p:cNvSpPr>
            <p:nvPr/>
          </p:nvSpPr>
          <p:spPr bwMode="auto">
            <a:xfrm>
              <a:off x="0" y="0"/>
              <a:ext cx="2674843" cy="3487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a:defRPr/>
              </a:pPr>
              <a:r>
                <a:rPr lang="zh-CN" altLang="en-US" sz="1100" b="1" kern="0" dirty="0">
                  <a:solidFill>
                    <a:srgbClr val="245290"/>
                  </a:solidFill>
                  <a:latin typeface="微软雅黑" pitchFamily="34" charset="-122"/>
                  <a:ea typeface="微软雅黑" pitchFamily="34" charset="-122"/>
                </a:rPr>
                <a:t>添加标题</a:t>
              </a:r>
            </a:p>
          </p:txBody>
        </p:sp>
        <p:sp>
          <p:nvSpPr>
            <p:cNvPr id="42" name="文本框 14"/>
            <p:cNvSpPr txBox="1">
              <a:spLocks noChangeArrowheads="1"/>
            </p:cNvSpPr>
            <p:nvPr/>
          </p:nvSpPr>
          <p:spPr bwMode="auto">
            <a:xfrm>
              <a:off x="0" y="353199"/>
              <a:ext cx="3850501" cy="5743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just">
                <a:defRPr/>
              </a:pPr>
              <a:r>
                <a:rPr lang="zh-CN" altLang="en-US" sz="1050" dirty="0">
                  <a:solidFill>
                    <a:schemeClr val="tx1">
                      <a:lumMod val="75000"/>
                      <a:lumOff val="25000"/>
                    </a:schemeClr>
                  </a:solidFill>
                  <a:latin typeface="微软雅黑" panose="020B0503020204020204" pitchFamily="34" charset="-122"/>
                  <a:ea typeface="微软雅黑" panose="020B0503020204020204" pitchFamily="34" charset="-122"/>
                </a:rPr>
                <a:t>此处添加详细文本描述，建议与标题相关并符合整体语言风格，语言描述尽量。</a:t>
              </a:r>
            </a:p>
          </p:txBody>
        </p:sp>
      </p:grpSp>
    </p:spTree>
    <p:extLst>
      <p:ext uri="{BB962C8B-B14F-4D97-AF65-F5344CB8AC3E}">
        <p14:creationId xmlns:p14="http://schemas.microsoft.com/office/powerpoint/2010/main" val="3624109442"/>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Tm="0">
        <p15:prstTrans prst="airplane"/>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p:cTn id="7" dur="500" fill="hold"/>
                                        <p:tgtEl>
                                          <p:spTgt spid="15"/>
                                        </p:tgtEl>
                                        <p:attrNameLst>
                                          <p:attrName>ppt_w</p:attrName>
                                        </p:attrNameLst>
                                      </p:cBhvr>
                                      <p:tavLst>
                                        <p:tav tm="0">
                                          <p:val>
                                            <p:fltVal val="0"/>
                                          </p:val>
                                        </p:tav>
                                        <p:tav tm="100000">
                                          <p:val>
                                            <p:strVal val="#ppt_w"/>
                                          </p:val>
                                        </p:tav>
                                      </p:tavLst>
                                    </p:anim>
                                    <p:anim calcmode="lin" valueType="num">
                                      <p:cBhvr>
                                        <p:cTn id="8" dur="500" fill="hold"/>
                                        <p:tgtEl>
                                          <p:spTgt spid="15"/>
                                        </p:tgtEl>
                                        <p:attrNameLst>
                                          <p:attrName>ppt_h</p:attrName>
                                        </p:attrNameLst>
                                      </p:cBhvr>
                                      <p:tavLst>
                                        <p:tav tm="0">
                                          <p:val>
                                            <p:fltVal val="0"/>
                                          </p:val>
                                        </p:tav>
                                        <p:tav tm="100000">
                                          <p:val>
                                            <p:strVal val="#ppt_h"/>
                                          </p:val>
                                        </p:tav>
                                      </p:tavLst>
                                    </p:anim>
                                    <p:animEffect transition="in" filter="fade">
                                      <p:cBhvr>
                                        <p:cTn id="9" dur="500"/>
                                        <p:tgtEl>
                                          <p:spTgt spid="15"/>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16"/>
                                        </p:tgtEl>
                                        <p:attrNameLst>
                                          <p:attrName>style.visibility</p:attrName>
                                        </p:attrNameLst>
                                      </p:cBhvr>
                                      <p:to>
                                        <p:strVal val="visible"/>
                                      </p:to>
                                    </p:set>
                                    <p:anim calcmode="lin" valueType="num">
                                      <p:cBhvr>
                                        <p:cTn id="12" dur="500" fill="hold"/>
                                        <p:tgtEl>
                                          <p:spTgt spid="16"/>
                                        </p:tgtEl>
                                        <p:attrNameLst>
                                          <p:attrName>ppt_w</p:attrName>
                                        </p:attrNameLst>
                                      </p:cBhvr>
                                      <p:tavLst>
                                        <p:tav tm="0">
                                          <p:val>
                                            <p:fltVal val="0"/>
                                          </p:val>
                                        </p:tav>
                                        <p:tav tm="100000">
                                          <p:val>
                                            <p:strVal val="#ppt_w"/>
                                          </p:val>
                                        </p:tav>
                                      </p:tavLst>
                                    </p:anim>
                                    <p:anim calcmode="lin" valueType="num">
                                      <p:cBhvr>
                                        <p:cTn id="13" dur="500" fill="hold"/>
                                        <p:tgtEl>
                                          <p:spTgt spid="16"/>
                                        </p:tgtEl>
                                        <p:attrNameLst>
                                          <p:attrName>ppt_h</p:attrName>
                                        </p:attrNameLst>
                                      </p:cBhvr>
                                      <p:tavLst>
                                        <p:tav tm="0">
                                          <p:val>
                                            <p:fltVal val="0"/>
                                          </p:val>
                                        </p:tav>
                                        <p:tav tm="100000">
                                          <p:val>
                                            <p:strVal val="#ppt_h"/>
                                          </p:val>
                                        </p:tav>
                                      </p:tavLst>
                                    </p:anim>
                                    <p:animEffect transition="in" filter="fade">
                                      <p:cBhvr>
                                        <p:cTn id="14" dur="500"/>
                                        <p:tgtEl>
                                          <p:spTgt spid="16"/>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14"/>
                                        </p:tgtEl>
                                        <p:attrNameLst>
                                          <p:attrName>style.visibility</p:attrName>
                                        </p:attrNameLst>
                                      </p:cBhvr>
                                      <p:to>
                                        <p:strVal val="visible"/>
                                      </p:to>
                                    </p:set>
                                    <p:anim calcmode="lin" valueType="num">
                                      <p:cBhvr>
                                        <p:cTn id="17" dur="500" fill="hold"/>
                                        <p:tgtEl>
                                          <p:spTgt spid="14"/>
                                        </p:tgtEl>
                                        <p:attrNameLst>
                                          <p:attrName>ppt_w</p:attrName>
                                        </p:attrNameLst>
                                      </p:cBhvr>
                                      <p:tavLst>
                                        <p:tav tm="0">
                                          <p:val>
                                            <p:fltVal val="0"/>
                                          </p:val>
                                        </p:tav>
                                        <p:tav tm="100000">
                                          <p:val>
                                            <p:strVal val="#ppt_w"/>
                                          </p:val>
                                        </p:tav>
                                      </p:tavLst>
                                    </p:anim>
                                    <p:anim calcmode="lin" valueType="num">
                                      <p:cBhvr>
                                        <p:cTn id="18" dur="500" fill="hold"/>
                                        <p:tgtEl>
                                          <p:spTgt spid="14"/>
                                        </p:tgtEl>
                                        <p:attrNameLst>
                                          <p:attrName>ppt_h</p:attrName>
                                        </p:attrNameLst>
                                      </p:cBhvr>
                                      <p:tavLst>
                                        <p:tav tm="0">
                                          <p:val>
                                            <p:fltVal val="0"/>
                                          </p:val>
                                        </p:tav>
                                        <p:tav tm="100000">
                                          <p:val>
                                            <p:strVal val="#ppt_h"/>
                                          </p:val>
                                        </p:tav>
                                      </p:tavLst>
                                    </p:anim>
                                    <p:animEffect transition="in" filter="fade">
                                      <p:cBhvr>
                                        <p:cTn id="19" dur="500"/>
                                        <p:tgtEl>
                                          <p:spTgt spid="14"/>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17"/>
                                        </p:tgtEl>
                                        <p:attrNameLst>
                                          <p:attrName>style.visibility</p:attrName>
                                        </p:attrNameLst>
                                      </p:cBhvr>
                                      <p:to>
                                        <p:strVal val="visible"/>
                                      </p:to>
                                    </p:set>
                                    <p:anim calcmode="lin" valueType="num">
                                      <p:cBhvr>
                                        <p:cTn id="22" dur="500" fill="hold"/>
                                        <p:tgtEl>
                                          <p:spTgt spid="17"/>
                                        </p:tgtEl>
                                        <p:attrNameLst>
                                          <p:attrName>ppt_w</p:attrName>
                                        </p:attrNameLst>
                                      </p:cBhvr>
                                      <p:tavLst>
                                        <p:tav tm="0">
                                          <p:val>
                                            <p:fltVal val="0"/>
                                          </p:val>
                                        </p:tav>
                                        <p:tav tm="100000">
                                          <p:val>
                                            <p:strVal val="#ppt_w"/>
                                          </p:val>
                                        </p:tav>
                                      </p:tavLst>
                                    </p:anim>
                                    <p:anim calcmode="lin" valueType="num">
                                      <p:cBhvr>
                                        <p:cTn id="23" dur="500" fill="hold"/>
                                        <p:tgtEl>
                                          <p:spTgt spid="17"/>
                                        </p:tgtEl>
                                        <p:attrNameLst>
                                          <p:attrName>ppt_h</p:attrName>
                                        </p:attrNameLst>
                                      </p:cBhvr>
                                      <p:tavLst>
                                        <p:tav tm="0">
                                          <p:val>
                                            <p:fltVal val="0"/>
                                          </p:val>
                                        </p:tav>
                                        <p:tav tm="100000">
                                          <p:val>
                                            <p:strVal val="#ppt_h"/>
                                          </p:val>
                                        </p:tav>
                                      </p:tavLst>
                                    </p:anim>
                                    <p:animEffect transition="in" filter="fade">
                                      <p:cBhvr>
                                        <p:cTn id="24" dur="500"/>
                                        <p:tgtEl>
                                          <p:spTgt spid="17"/>
                                        </p:tgtEl>
                                      </p:cBhvr>
                                    </p:animEffect>
                                  </p:childTnLst>
                                </p:cTn>
                              </p:par>
                            </p:childTnLst>
                          </p:cTn>
                        </p:par>
                        <p:par>
                          <p:cTn id="25" fill="hold">
                            <p:stCondLst>
                              <p:cond delay="500"/>
                            </p:stCondLst>
                            <p:childTnLst>
                              <p:par>
                                <p:cTn id="26" presetID="12" presetClass="entr" presetSubtype="4" fill="hold" grpId="0" nodeType="afterEffect">
                                  <p:stCondLst>
                                    <p:cond delay="0"/>
                                  </p:stCondLst>
                                  <p:childTnLst>
                                    <p:set>
                                      <p:cBhvr>
                                        <p:cTn id="27" dur="1" fill="hold">
                                          <p:stCondLst>
                                            <p:cond delay="0"/>
                                          </p:stCondLst>
                                        </p:cTn>
                                        <p:tgtEl>
                                          <p:spTgt spid="32"/>
                                        </p:tgtEl>
                                        <p:attrNameLst>
                                          <p:attrName>style.visibility</p:attrName>
                                        </p:attrNameLst>
                                      </p:cBhvr>
                                      <p:to>
                                        <p:strVal val="visible"/>
                                      </p:to>
                                    </p:set>
                                    <p:anim calcmode="lin" valueType="num">
                                      <p:cBhvr additive="base">
                                        <p:cTn id="28" dur="500"/>
                                        <p:tgtEl>
                                          <p:spTgt spid="32"/>
                                        </p:tgtEl>
                                        <p:attrNameLst>
                                          <p:attrName>ppt_y</p:attrName>
                                        </p:attrNameLst>
                                      </p:cBhvr>
                                      <p:tavLst>
                                        <p:tav tm="0">
                                          <p:val>
                                            <p:strVal val="#ppt_y+#ppt_h*1.125000"/>
                                          </p:val>
                                        </p:tav>
                                        <p:tav tm="100000">
                                          <p:val>
                                            <p:strVal val="#ppt_y"/>
                                          </p:val>
                                        </p:tav>
                                      </p:tavLst>
                                    </p:anim>
                                    <p:animEffect transition="in" filter="wipe(up)">
                                      <p:cBhvr>
                                        <p:cTn id="29" dur="500"/>
                                        <p:tgtEl>
                                          <p:spTgt spid="32"/>
                                        </p:tgtEl>
                                      </p:cBhvr>
                                    </p:animEffect>
                                  </p:childTnLst>
                                </p:cTn>
                              </p:par>
                              <p:par>
                                <p:cTn id="30" presetID="12" presetClass="entr" presetSubtype="2" fill="hold" grpId="0" nodeType="withEffect">
                                  <p:stCondLst>
                                    <p:cond delay="0"/>
                                  </p:stCondLst>
                                  <p:childTnLst>
                                    <p:set>
                                      <p:cBhvr>
                                        <p:cTn id="31" dur="1" fill="hold">
                                          <p:stCondLst>
                                            <p:cond delay="0"/>
                                          </p:stCondLst>
                                        </p:cTn>
                                        <p:tgtEl>
                                          <p:spTgt spid="33"/>
                                        </p:tgtEl>
                                        <p:attrNameLst>
                                          <p:attrName>style.visibility</p:attrName>
                                        </p:attrNameLst>
                                      </p:cBhvr>
                                      <p:to>
                                        <p:strVal val="visible"/>
                                      </p:to>
                                    </p:set>
                                    <p:anim calcmode="lin" valueType="num">
                                      <p:cBhvr additive="base">
                                        <p:cTn id="32" dur="500"/>
                                        <p:tgtEl>
                                          <p:spTgt spid="33"/>
                                        </p:tgtEl>
                                        <p:attrNameLst>
                                          <p:attrName>ppt_x</p:attrName>
                                        </p:attrNameLst>
                                      </p:cBhvr>
                                      <p:tavLst>
                                        <p:tav tm="0">
                                          <p:val>
                                            <p:strVal val="#ppt_x+#ppt_w*1.125000"/>
                                          </p:val>
                                        </p:tav>
                                        <p:tav tm="100000">
                                          <p:val>
                                            <p:strVal val="#ppt_x"/>
                                          </p:val>
                                        </p:tav>
                                      </p:tavLst>
                                    </p:anim>
                                    <p:animEffect transition="in" filter="wipe(left)">
                                      <p:cBhvr>
                                        <p:cTn id="33" dur="500"/>
                                        <p:tgtEl>
                                          <p:spTgt spid="33"/>
                                        </p:tgtEl>
                                      </p:cBhvr>
                                    </p:animEffect>
                                  </p:childTnLst>
                                </p:cTn>
                              </p:par>
                              <p:par>
                                <p:cTn id="34" presetID="12" presetClass="entr" presetSubtype="1" fill="hold" grpId="0" nodeType="withEffect">
                                  <p:stCondLst>
                                    <p:cond delay="0"/>
                                  </p:stCondLst>
                                  <p:childTnLst>
                                    <p:set>
                                      <p:cBhvr>
                                        <p:cTn id="35" dur="1" fill="hold">
                                          <p:stCondLst>
                                            <p:cond delay="0"/>
                                          </p:stCondLst>
                                        </p:cTn>
                                        <p:tgtEl>
                                          <p:spTgt spid="31"/>
                                        </p:tgtEl>
                                        <p:attrNameLst>
                                          <p:attrName>style.visibility</p:attrName>
                                        </p:attrNameLst>
                                      </p:cBhvr>
                                      <p:to>
                                        <p:strVal val="visible"/>
                                      </p:to>
                                    </p:set>
                                    <p:anim calcmode="lin" valueType="num">
                                      <p:cBhvr additive="base">
                                        <p:cTn id="36" dur="500"/>
                                        <p:tgtEl>
                                          <p:spTgt spid="31"/>
                                        </p:tgtEl>
                                        <p:attrNameLst>
                                          <p:attrName>ppt_y</p:attrName>
                                        </p:attrNameLst>
                                      </p:cBhvr>
                                      <p:tavLst>
                                        <p:tav tm="0">
                                          <p:val>
                                            <p:strVal val="#ppt_y-#ppt_h*1.125000"/>
                                          </p:val>
                                        </p:tav>
                                        <p:tav tm="100000">
                                          <p:val>
                                            <p:strVal val="#ppt_y"/>
                                          </p:val>
                                        </p:tav>
                                      </p:tavLst>
                                    </p:anim>
                                    <p:animEffect transition="in" filter="wipe(down)">
                                      <p:cBhvr>
                                        <p:cTn id="37" dur="500"/>
                                        <p:tgtEl>
                                          <p:spTgt spid="31"/>
                                        </p:tgtEl>
                                      </p:cBhvr>
                                    </p:animEffect>
                                  </p:childTnLst>
                                </p:cTn>
                              </p:par>
                              <p:par>
                                <p:cTn id="38" presetID="12" presetClass="entr" presetSubtype="8" fill="hold" grpId="0" nodeType="withEffect">
                                  <p:stCondLst>
                                    <p:cond delay="0"/>
                                  </p:stCondLst>
                                  <p:childTnLst>
                                    <p:set>
                                      <p:cBhvr>
                                        <p:cTn id="39" dur="1" fill="hold">
                                          <p:stCondLst>
                                            <p:cond delay="0"/>
                                          </p:stCondLst>
                                        </p:cTn>
                                        <p:tgtEl>
                                          <p:spTgt spid="20"/>
                                        </p:tgtEl>
                                        <p:attrNameLst>
                                          <p:attrName>style.visibility</p:attrName>
                                        </p:attrNameLst>
                                      </p:cBhvr>
                                      <p:to>
                                        <p:strVal val="visible"/>
                                      </p:to>
                                    </p:set>
                                    <p:anim calcmode="lin" valueType="num">
                                      <p:cBhvr additive="base">
                                        <p:cTn id="40" dur="500"/>
                                        <p:tgtEl>
                                          <p:spTgt spid="20"/>
                                        </p:tgtEl>
                                        <p:attrNameLst>
                                          <p:attrName>ppt_x</p:attrName>
                                        </p:attrNameLst>
                                      </p:cBhvr>
                                      <p:tavLst>
                                        <p:tav tm="0">
                                          <p:val>
                                            <p:strVal val="#ppt_x-#ppt_w*1.125000"/>
                                          </p:val>
                                        </p:tav>
                                        <p:tav tm="100000">
                                          <p:val>
                                            <p:strVal val="#ppt_x"/>
                                          </p:val>
                                        </p:tav>
                                      </p:tavLst>
                                    </p:anim>
                                    <p:animEffect transition="in" filter="wipe(right)">
                                      <p:cBhvr>
                                        <p:cTn id="41" dur="500"/>
                                        <p:tgtEl>
                                          <p:spTgt spid="20"/>
                                        </p:tgtEl>
                                      </p:cBhvr>
                                    </p:animEffect>
                                  </p:childTnLst>
                                </p:cTn>
                              </p:par>
                            </p:childTnLst>
                          </p:cTn>
                        </p:par>
                        <p:par>
                          <p:cTn id="42" fill="hold">
                            <p:stCondLst>
                              <p:cond delay="1000"/>
                            </p:stCondLst>
                            <p:childTnLst>
                              <p:par>
                                <p:cTn id="43" presetID="22" presetClass="entr" presetSubtype="8" fill="hold" nodeType="afterEffect">
                                  <p:stCondLst>
                                    <p:cond delay="0"/>
                                  </p:stCondLst>
                                  <p:childTnLst>
                                    <p:set>
                                      <p:cBhvr>
                                        <p:cTn id="44" dur="1" fill="hold">
                                          <p:stCondLst>
                                            <p:cond delay="0"/>
                                          </p:stCondLst>
                                        </p:cTn>
                                        <p:tgtEl>
                                          <p:spTgt spid="34"/>
                                        </p:tgtEl>
                                        <p:attrNameLst>
                                          <p:attrName>style.visibility</p:attrName>
                                        </p:attrNameLst>
                                      </p:cBhvr>
                                      <p:to>
                                        <p:strVal val="visible"/>
                                      </p:to>
                                    </p:set>
                                    <p:animEffect transition="in" filter="wipe(left)">
                                      <p:cBhvr>
                                        <p:cTn id="45" dur="500"/>
                                        <p:tgtEl>
                                          <p:spTgt spid="34"/>
                                        </p:tgtEl>
                                      </p:cBhvr>
                                    </p:animEffect>
                                  </p:childTnLst>
                                </p:cTn>
                              </p:par>
                            </p:childTnLst>
                          </p:cTn>
                        </p:par>
                        <p:par>
                          <p:cTn id="46" fill="hold">
                            <p:stCondLst>
                              <p:cond delay="1500"/>
                            </p:stCondLst>
                            <p:childTnLst>
                              <p:par>
                                <p:cTn id="47" presetID="22" presetClass="entr" presetSubtype="8" fill="hold" nodeType="afterEffect">
                                  <p:stCondLst>
                                    <p:cond delay="0"/>
                                  </p:stCondLst>
                                  <p:childTnLst>
                                    <p:set>
                                      <p:cBhvr>
                                        <p:cTn id="48" dur="1" fill="hold">
                                          <p:stCondLst>
                                            <p:cond delay="0"/>
                                          </p:stCondLst>
                                        </p:cTn>
                                        <p:tgtEl>
                                          <p:spTgt spid="37"/>
                                        </p:tgtEl>
                                        <p:attrNameLst>
                                          <p:attrName>style.visibility</p:attrName>
                                        </p:attrNameLst>
                                      </p:cBhvr>
                                      <p:to>
                                        <p:strVal val="visible"/>
                                      </p:to>
                                    </p:set>
                                    <p:animEffect transition="in" filter="wipe(left)">
                                      <p:cBhvr>
                                        <p:cTn id="49" dur="500"/>
                                        <p:tgtEl>
                                          <p:spTgt spid="37"/>
                                        </p:tgtEl>
                                      </p:cBhvr>
                                    </p:animEffect>
                                  </p:childTnLst>
                                </p:cTn>
                              </p:par>
                            </p:childTnLst>
                          </p:cTn>
                        </p:par>
                        <p:par>
                          <p:cTn id="50" fill="hold">
                            <p:stCondLst>
                              <p:cond delay="2000"/>
                            </p:stCondLst>
                            <p:childTnLst>
                              <p:par>
                                <p:cTn id="51" presetID="22" presetClass="entr" presetSubtype="8" fill="hold" nodeType="afterEffect">
                                  <p:stCondLst>
                                    <p:cond delay="0"/>
                                  </p:stCondLst>
                                  <p:childTnLst>
                                    <p:set>
                                      <p:cBhvr>
                                        <p:cTn id="52" dur="1" fill="hold">
                                          <p:stCondLst>
                                            <p:cond delay="0"/>
                                          </p:stCondLst>
                                        </p:cTn>
                                        <p:tgtEl>
                                          <p:spTgt spid="40"/>
                                        </p:tgtEl>
                                        <p:attrNameLst>
                                          <p:attrName>style.visibility</p:attrName>
                                        </p:attrNameLst>
                                      </p:cBhvr>
                                      <p:to>
                                        <p:strVal val="visible"/>
                                      </p:to>
                                    </p:set>
                                    <p:animEffect transition="in" filter="wipe(left)">
                                      <p:cBhvr>
                                        <p:cTn id="53"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animBg="1"/>
      <p:bldP spid="16" grpId="0" animBg="1"/>
      <p:bldP spid="17" grpId="0" animBg="1"/>
      <p:bldP spid="20" grpId="0"/>
      <p:bldP spid="31" grpId="0"/>
      <p:bldP spid="32" grpId="0"/>
      <p:bldP spid="33"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8" name="直接连接符 17"/>
          <p:cNvCxnSpPr/>
          <p:nvPr/>
        </p:nvCxnSpPr>
        <p:spPr>
          <a:xfrm>
            <a:off x="2439058" y="569531"/>
            <a:ext cx="5560884" cy="0"/>
          </a:xfrm>
          <a:prstGeom prst="line">
            <a:avLst/>
          </a:prstGeom>
          <a:noFill/>
          <a:ln w="9525" cap="flat" cmpd="sng" algn="ctr">
            <a:solidFill>
              <a:srgbClr val="FFFFFF">
                <a:lumMod val="50000"/>
              </a:srgbClr>
            </a:solidFill>
            <a:prstDash val="solid"/>
          </a:ln>
          <a:effectLst/>
        </p:spPr>
      </p:cxnSp>
      <p:sp>
        <p:nvSpPr>
          <p:cNvPr id="19" name="文本框 31"/>
          <p:cNvSpPr>
            <a:spLocks noChangeArrowheads="1"/>
          </p:cNvSpPr>
          <p:nvPr/>
        </p:nvSpPr>
        <p:spPr bwMode="auto">
          <a:xfrm>
            <a:off x="6096796" y="285879"/>
            <a:ext cx="2588735" cy="343792"/>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6700" tIns="48351" rIns="96700" bIns="48351">
            <a:spAutoFit/>
          </a:bodyPr>
          <a:lstStyle/>
          <a:p>
            <a:r>
              <a:rPr lang="en-US" altLang="zh-CN" sz="1600" kern="0" dirty="0" smtClean="0">
                <a:solidFill>
                  <a:srgbClr val="2F5879"/>
                </a:solidFill>
                <a:latin typeface="Impact" pitchFamily="34" charset="0"/>
                <a:sym typeface="Arial" pitchFamily="34" charset="0"/>
              </a:rPr>
              <a:t>Click to add a caption</a:t>
            </a:r>
            <a:endParaRPr lang="zh-CN" altLang="en-US" sz="1600" kern="0" dirty="0">
              <a:solidFill>
                <a:srgbClr val="2F5879"/>
              </a:solidFill>
              <a:latin typeface="Impact" pitchFamily="34" charset="0"/>
              <a:sym typeface="Arial" pitchFamily="34" charset="0"/>
            </a:endParaRPr>
          </a:p>
        </p:txBody>
      </p:sp>
      <p:grpSp>
        <p:nvGrpSpPr>
          <p:cNvPr id="21" name="组合 20"/>
          <p:cNvGrpSpPr/>
          <p:nvPr/>
        </p:nvGrpSpPr>
        <p:grpSpPr>
          <a:xfrm>
            <a:off x="521096" y="196219"/>
            <a:ext cx="1765509" cy="551352"/>
            <a:chOff x="520640" y="251298"/>
            <a:chExt cx="1766054" cy="551522"/>
          </a:xfrm>
        </p:grpSpPr>
        <p:sp>
          <p:nvSpPr>
            <p:cNvPr id="22" name="矩形 3"/>
            <p:cNvSpPr>
              <a:spLocks noChangeArrowheads="1"/>
            </p:cNvSpPr>
            <p:nvPr/>
          </p:nvSpPr>
          <p:spPr bwMode="auto">
            <a:xfrm>
              <a:off x="641704" y="251298"/>
              <a:ext cx="1523927" cy="3460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lIns="68561" tIns="34281" rIns="68561" bIns="34281">
              <a:spAutoFit/>
            </a:bodyPr>
            <a:lstStyle/>
            <a:p>
              <a:pPr algn="ctr" defTabSz="914126">
                <a:defRPr/>
              </a:pPr>
              <a:r>
                <a:rPr lang="zh-CN" altLang="en-US" sz="1798" kern="0" dirty="0" smtClean="0">
                  <a:solidFill>
                    <a:schemeClr val="tx1">
                      <a:lumMod val="65000"/>
                      <a:lumOff val="35000"/>
                    </a:schemeClr>
                  </a:solidFill>
                  <a:latin typeface="微软雅黑" pitchFamily="34" charset="-122"/>
                  <a:ea typeface="微软雅黑" pitchFamily="34" charset="-122"/>
                  <a:sym typeface="Arial" pitchFamily="34" charset="0"/>
                </a:rPr>
                <a:t>单击添加标题</a:t>
              </a:r>
              <a:endParaRPr lang="zh-CN" altLang="en-US" sz="1798" kern="0" dirty="0">
                <a:solidFill>
                  <a:schemeClr val="tx1">
                    <a:lumMod val="65000"/>
                    <a:lumOff val="35000"/>
                  </a:schemeClr>
                </a:solidFill>
                <a:latin typeface="微软雅黑" pitchFamily="34" charset="-122"/>
                <a:ea typeface="微软雅黑" pitchFamily="34" charset="-122"/>
                <a:sym typeface="Arial" pitchFamily="34" charset="0"/>
              </a:endParaRPr>
            </a:p>
          </p:txBody>
        </p:sp>
        <p:grpSp>
          <p:nvGrpSpPr>
            <p:cNvPr id="23" name="组合 22"/>
            <p:cNvGrpSpPr/>
            <p:nvPr/>
          </p:nvGrpSpPr>
          <p:grpSpPr>
            <a:xfrm>
              <a:off x="520640" y="556320"/>
              <a:ext cx="1766054" cy="246500"/>
              <a:chOff x="562081" y="466763"/>
              <a:chExt cx="1766054" cy="246500"/>
            </a:xfrm>
          </p:grpSpPr>
          <p:sp>
            <p:nvSpPr>
              <p:cNvPr id="24" name="文本框 31"/>
              <p:cNvSpPr>
                <a:spLocks noChangeArrowheads="1"/>
              </p:cNvSpPr>
              <p:nvPr/>
            </p:nvSpPr>
            <p:spPr bwMode="auto">
              <a:xfrm>
                <a:off x="562081" y="466763"/>
                <a:ext cx="1766054" cy="2153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368" tIns="45682" rIns="91368" bIns="45682" numCol="1" anchor="t" anchorCtr="0" compatLnSpc="1">
                <a:prstTxWarp prst="textNoShape">
                  <a:avLst/>
                </a:prstTxWarp>
                <a:spAutoFit/>
              </a:bodyPr>
              <a:lstStyle/>
              <a:p>
                <a:pPr algn="ctr" defTabSz="913762">
                  <a:defRPr/>
                </a:pPr>
                <a:r>
                  <a:rPr lang="en-US" altLang="zh-CN" sz="800" kern="0" dirty="0">
                    <a:solidFill>
                      <a:srgbClr val="FFFFFF">
                        <a:lumMod val="50000"/>
                      </a:srgbClr>
                    </a:solidFill>
                    <a:latin typeface="微软雅黑" pitchFamily="34" charset="-122"/>
                    <a:ea typeface="微软雅黑" pitchFamily="34" charset="-122"/>
                    <a:cs typeface="宋体" pitchFamily="2" charset="-122"/>
                  </a:rPr>
                  <a:t>YOUR COMPANY NAME</a:t>
                </a:r>
                <a:endParaRPr lang="zh-CN" altLang="en-US" sz="800" kern="0" dirty="0">
                  <a:solidFill>
                    <a:srgbClr val="FFFFFF">
                      <a:lumMod val="50000"/>
                    </a:srgbClr>
                  </a:solidFill>
                  <a:latin typeface="微软雅黑" pitchFamily="34" charset="-122"/>
                  <a:ea typeface="微软雅黑" pitchFamily="34" charset="-122"/>
                  <a:cs typeface="宋体" pitchFamily="2" charset="-122"/>
                </a:endParaRPr>
              </a:p>
            </p:txBody>
          </p:sp>
          <p:grpSp>
            <p:nvGrpSpPr>
              <p:cNvPr id="25" name="组合 24"/>
              <p:cNvGrpSpPr/>
              <p:nvPr/>
            </p:nvGrpSpPr>
            <p:grpSpPr>
              <a:xfrm>
                <a:off x="931046" y="667544"/>
                <a:ext cx="1028125" cy="45719"/>
                <a:chOff x="688893" y="2574256"/>
                <a:chExt cx="7739508" cy="81111"/>
              </a:xfrm>
            </p:grpSpPr>
            <p:sp>
              <p:nvSpPr>
                <p:cNvPr id="26" name="Rectangle 4"/>
                <p:cNvSpPr/>
                <p:nvPr/>
              </p:nvSpPr>
              <p:spPr>
                <a:xfrm>
                  <a:off x="688893" y="2574256"/>
                  <a:ext cx="1539000" cy="81111"/>
                </a:xfrm>
                <a:prstGeom prst="rect">
                  <a:avLst/>
                </a:prstGeom>
                <a:solidFill>
                  <a:srgbClr val="0070C0"/>
                </a:solidFill>
                <a:ln w="6350" cap="flat" cmpd="sng" algn="ctr">
                  <a:noFill/>
                  <a:prstDash val="solid"/>
                  <a:miter lim="800000"/>
                </a:ln>
                <a:effectLst/>
              </p:spPr>
              <p:txBody>
                <a:bodyPr lIns="68549" tIns="34276" rIns="68549" bIns="34276" rtlCol="0" anchor="ctr"/>
                <a:lstStyle/>
                <a:p>
                  <a:pPr algn="ctr" defTabSz="913762">
                    <a:defRPr/>
                  </a:pPr>
                  <a:endParaRPr lang="en-US" sz="900" kern="0">
                    <a:solidFill>
                      <a:sysClr val="window" lastClr="FFFFFF"/>
                    </a:solidFill>
                    <a:latin typeface="Roboto" panose="02000000000000000000" pitchFamily="2" charset="0"/>
                    <a:ea typeface="Roboto" panose="02000000000000000000" pitchFamily="2" charset="0"/>
                    <a:cs typeface="Helvetica Neue"/>
                  </a:endParaRPr>
                </a:p>
              </p:txBody>
            </p:sp>
            <p:sp>
              <p:nvSpPr>
                <p:cNvPr id="27" name="Rectangle 5"/>
                <p:cNvSpPr/>
                <p:nvPr/>
              </p:nvSpPr>
              <p:spPr>
                <a:xfrm>
                  <a:off x="2239021" y="2574256"/>
                  <a:ext cx="1539000" cy="81111"/>
                </a:xfrm>
                <a:prstGeom prst="rect">
                  <a:avLst/>
                </a:prstGeom>
                <a:solidFill>
                  <a:srgbClr val="00B0F0"/>
                </a:solidFill>
                <a:ln w="6350" cap="flat" cmpd="sng" algn="ctr">
                  <a:noFill/>
                  <a:prstDash val="solid"/>
                  <a:miter lim="800000"/>
                </a:ln>
                <a:effectLst/>
              </p:spPr>
              <p:txBody>
                <a:bodyPr lIns="68549" tIns="34276" rIns="68549" bIns="34276" rtlCol="0" anchor="ctr"/>
                <a:lstStyle/>
                <a:p>
                  <a:pPr algn="ctr" defTabSz="913762">
                    <a:defRPr/>
                  </a:pPr>
                  <a:endParaRPr lang="en-US" sz="900" kern="0">
                    <a:solidFill>
                      <a:sysClr val="window" lastClr="FFFFFF"/>
                    </a:solidFill>
                    <a:latin typeface="Roboto" panose="02000000000000000000" pitchFamily="2" charset="0"/>
                    <a:ea typeface="Roboto" panose="02000000000000000000" pitchFamily="2" charset="0"/>
                    <a:cs typeface="Helvetica Neue"/>
                  </a:endParaRPr>
                </a:p>
              </p:txBody>
            </p:sp>
            <p:sp>
              <p:nvSpPr>
                <p:cNvPr id="28" name="Rectangle 6"/>
                <p:cNvSpPr/>
                <p:nvPr/>
              </p:nvSpPr>
              <p:spPr>
                <a:xfrm>
                  <a:off x="3789153" y="2574256"/>
                  <a:ext cx="1539000" cy="81111"/>
                </a:xfrm>
                <a:prstGeom prst="rect">
                  <a:avLst/>
                </a:prstGeom>
                <a:solidFill>
                  <a:srgbClr val="0070C0"/>
                </a:solidFill>
                <a:ln w="6350" cap="flat" cmpd="sng" algn="ctr">
                  <a:noFill/>
                  <a:prstDash val="solid"/>
                  <a:miter lim="800000"/>
                </a:ln>
                <a:effectLst/>
              </p:spPr>
              <p:txBody>
                <a:bodyPr lIns="68549" tIns="34276" rIns="68549" bIns="34276" rtlCol="0" anchor="ctr"/>
                <a:lstStyle/>
                <a:p>
                  <a:pPr algn="ctr" defTabSz="913762">
                    <a:defRPr/>
                  </a:pPr>
                  <a:endParaRPr lang="en-US" sz="900" kern="0">
                    <a:solidFill>
                      <a:sysClr val="window" lastClr="FFFFFF"/>
                    </a:solidFill>
                    <a:latin typeface="Roboto" panose="02000000000000000000" pitchFamily="2" charset="0"/>
                    <a:ea typeface="Roboto" panose="02000000000000000000" pitchFamily="2" charset="0"/>
                    <a:cs typeface="Helvetica Neue"/>
                  </a:endParaRPr>
                </a:p>
              </p:txBody>
            </p:sp>
            <p:sp>
              <p:nvSpPr>
                <p:cNvPr id="29" name="Rectangle 7"/>
                <p:cNvSpPr/>
                <p:nvPr/>
              </p:nvSpPr>
              <p:spPr>
                <a:xfrm>
                  <a:off x="5339276" y="2574256"/>
                  <a:ext cx="1539000" cy="81111"/>
                </a:xfrm>
                <a:prstGeom prst="rect">
                  <a:avLst/>
                </a:prstGeom>
                <a:solidFill>
                  <a:srgbClr val="00B0F0"/>
                </a:solidFill>
                <a:ln w="6350" cap="flat" cmpd="sng" algn="ctr">
                  <a:noFill/>
                  <a:prstDash val="solid"/>
                  <a:miter lim="800000"/>
                </a:ln>
                <a:effectLst/>
              </p:spPr>
              <p:txBody>
                <a:bodyPr lIns="68549" tIns="34276" rIns="68549" bIns="34276" rtlCol="0" anchor="ctr"/>
                <a:lstStyle/>
                <a:p>
                  <a:pPr algn="ctr" defTabSz="913762">
                    <a:defRPr/>
                  </a:pPr>
                  <a:endParaRPr lang="en-US" sz="900" kern="0">
                    <a:solidFill>
                      <a:sysClr val="window" lastClr="FFFFFF"/>
                    </a:solidFill>
                    <a:latin typeface="Roboto" panose="02000000000000000000" pitchFamily="2" charset="0"/>
                    <a:ea typeface="Roboto" panose="02000000000000000000" pitchFamily="2" charset="0"/>
                    <a:cs typeface="Helvetica Neue"/>
                  </a:endParaRPr>
                </a:p>
              </p:txBody>
            </p:sp>
            <p:sp>
              <p:nvSpPr>
                <p:cNvPr id="30" name="Rectangle 8"/>
                <p:cNvSpPr/>
                <p:nvPr/>
              </p:nvSpPr>
              <p:spPr>
                <a:xfrm>
                  <a:off x="6889401" y="2574256"/>
                  <a:ext cx="1539000" cy="81111"/>
                </a:xfrm>
                <a:prstGeom prst="rect">
                  <a:avLst/>
                </a:prstGeom>
                <a:solidFill>
                  <a:srgbClr val="0070C0"/>
                </a:solidFill>
                <a:ln w="6350" cap="flat" cmpd="sng" algn="ctr">
                  <a:noFill/>
                  <a:prstDash val="solid"/>
                  <a:miter lim="800000"/>
                </a:ln>
                <a:effectLst/>
              </p:spPr>
              <p:txBody>
                <a:bodyPr lIns="68549" tIns="34276" rIns="68549" bIns="34276" rtlCol="0" anchor="ctr"/>
                <a:lstStyle/>
                <a:p>
                  <a:pPr algn="ctr" defTabSz="913762">
                    <a:defRPr/>
                  </a:pPr>
                  <a:endParaRPr lang="en-US" sz="900" kern="0">
                    <a:solidFill>
                      <a:sysClr val="window" lastClr="FFFFFF"/>
                    </a:solidFill>
                    <a:latin typeface="Roboto" panose="02000000000000000000" pitchFamily="2" charset="0"/>
                    <a:ea typeface="Roboto" panose="02000000000000000000" pitchFamily="2" charset="0"/>
                    <a:cs typeface="Helvetica Neue"/>
                  </a:endParaRPr>
                </a:p>
              </p:txBody>
            </p:sp>
          </p:grpSp>
        </p:grpSp>
      </p:grpSp>
      <p:sp>
        <p:nvSpPr>
          <p:cNvPr id="14" name="TextBox 29"/>
          <p:cNvSpPr txBox="1"/>
          <p:nvPr/>
        </p:nvSpPr>
        <p:spPr>
          <a:xfrm>
            <a:off x="533741" y="1375674"/>
            <a:ext cx="1676060" cy="769441"/>
          </a:xfrm>
          <a:prstGeom prst="rect">
            <a:avLst/>
          </a:prstGeom>
          <a:noFill/>
        </p:spPr>
        <p:txBody>
          <a:bodyPr wrap="square" lIns="0" tIns="0" rIns="0" bIns="0" rtlCol="0">
            <a:spAutoFit/>
          </a:bodyPr>
          <a:lstStyle/>
          <a:p>
            <a:pPr algn="just">
              <a:lnSpc>
                <a:spcPts val="1500"/>
              </a:lnSpc>
            </a:pPr>
            <a:r>
              <a:rPr lang="zh-CN" altLang="en-US" sz="1050" dirty="0" smtClean="0">
                <a:solidFill>
                  <a:schemeClr val="tx1">
                    <a:lumMod val="75000"/>
                    <a:lumOff val="25000"/>
                  </a:schemeClr>
                </a:solidFill>
                <a:latin typeface="微软雅黑" pitchFamily="34" charset="-122"/>
                <a:ea typeface="微软雅黑" pitchFamily="34" charset="-122"/>
              </a:rPr>
              <a:t>此处添加详细文本描述，建议与标题相关并符合整体语言风格，语言描述尽量。</a:t>
            </a:r>
            <a:r>
              <a:rPr lang="en-US" altLang="zh-CN" sz="1050" dirty="0" smtClean="0">
                <a:solidFill>
                  <a:schemeClr val="tx1">
                    <a:lumMod val="75000"/>
                    <a:lumOff val="25000"/>
                  </a:schemeClr>
                </a:solidFill>
                <a:latin typeface="微软雅黑" pitchFamily="34" charset="-122"/>
                <a:ea typeface="微软雅黑" pitchFamily="34" charset="-122"/>
              </a:rPr>
              <a:t>……</a:t>
            </a:r>
            <a:endParaRPr lang="en-US" altLang="zh-CN" sz="1050" dirty="0">
              <a:solidFill>
                <a:schemeClr val="tx1">
                  <a:lumMod val="75000"/>
                  <a:lumOff val="25000"/>
                </a:schemeClr>
              </a:solidFill>
              <a:latin typeface="微软雅黑" pitchFamily="34" charset="-122"/>
              <a:ea typeface="微软雅黑" pitchFamily="34" charset="-122"/>
            </a:endParaRPr>
          </a:p>
        </p:txBody>
      </p:sp>
      <p:sp>
        <p:nvSpPr>
          <p:cNvPr id="15" name="TextBox 29"/>
          <p:cNvSpPr txBox="1"/>
          <p:nvPr/>
        </p:nvSpPr>
        <p:spPr>
          <a:xfrm>
            <a:off x="6975873" y="2148985"/>
            <a:ext cx="1685344" cy="577081"/>
          </a:xfrm>
          <a:prstGeom prst="rect">
            <a:avLst/>
          </a:prstGeom>
          <a:noFill/>
        </p:spPr>
        <p:txBody>
          <a:bodyPr wrap="square" lIns="0" tIns="0" rIns="0" bIns="0" rtlCol="0">
            <a:spAutoFit/>
          </a:bodyPr>
          <a:lstStyle/>
          <a:p>
            <a:pPr algn="just">
              <a:lnSpc>
                <a:spcPts val="1500"/>
              </a:lnSpc>
            </a:pPr>
            <a:r>
              <a:rPr lang="zh-CN" altLang="en-US" sz="1050" dirty="0" smtClean="0">
                <a:solidFill>
                  <a:schemeClr val="tx1">
                    <a:lumMod val="75000"/>
                    <a:lumOff val="25000"/>
                  </a:schemeClr>
                </a:solidFill>
                <a:latin typeface="微软雅黑" pitchFamily="34" charset="-122"/>
                <a:ea typeface="微软雅黑" pitchFamily="34" charset="-122"/>
              </a:rPr>
              <a:t>此处添加详细文本描述，建议与标题相关并符合整体语言风格，语言描述尽量。</a:t>
            </a:r>
            <a:r>
              <a:rPr lang="en-US" altLang="zh-CN" sz="1050" dirty="0" smtClean="0">
                <a:solidFill>
                  <a:schemeClr val="tx1">
                    <a:lumMod val="75000"/>
                    <a:lumOff val="25000"/>
                  </a:schemeClr>
                </a:solidFill>
                <a:latin typeface="微软雅黑" pitchFamily="34" charset="-122"/>
                <a:ea typeface="微软雅黑" pitchFamily="34" charset="-122"/>
              </a:rPr>
              <a:t>……</a:t>
            </a:r>
            <a:endParaRPr lang="en-US" altLang="zh-CN" sz="1050" dirty="0">
              <a:solidFill>
                <a:schemeClr val="tx1">
                  <a:lumMod val="75000"/>
                  <a:lumOff val="25000"/>
                </a:schemeClr>
              </a:solidFill>
              <a:latin typeface="微软雅黑" pitchFamily="34" charset="-122"/>
              <a:ea typeface="微软雅黑" pitchFamily="34" charset="-122"/>
            </a:endParaRPr>
          </a:p>
        </p:txBody>
      </p:sp>
      <p:sp>
        <p:nvSpPr>
          <p:cNvPr id="16" name="TextBox 29"/>
          <p:cNvSpPr txBox="1"/>
          <p:nvPr/>
        </p:nvSpPr>
        <p:spPr>
          <a:xfrm>
            <a:off x="533741" y="2921106"/>
            <a:ext cx="1676060" cy="769441"/>
          </a:xfrm>
          <a:prstGeom prst="rect">
            <a:avLst/>
          </a:prstGeom>
          <a:noFill/>
        </p:spPr>
        <p:txBody>
          <a:bodyPr wrap="square" lIns="0" tIns="0" rIns="0" bIns="0" rtlCol="0">
            <a:spAutoFit/>
          </a:bodyPr>
          <a:lstStyle/>
          <a:p>
            <a:pPr algn="just">
              <a:lnSpc>
                <a:spcPts val="1500"/>
              </a:lnSpc>
            </a:pPr>
            <a:r>
              <a:rPr lang="zh-CN" altLang="en-US" sz="1050" dirty="0" smtClean="0">
                <a:solidFill>
                  <a:schemeClr val="tx1">
                    <a:lumMod val="75000"/>
                    <a:lumOff val="25000"/>
                  </a:schemeClr>
                </a:solidFill>
                <a:latin typeface="微软雅黑" pitchFamily="34" charset="-122"/>
                <a:ea typeface="微软雅黑" pitchFamily="34" charset="-122"/>
              </a:rPr>
              <a:t>此处添加详细文本描述，建议与标题相关并符合整体语言风格，语言描述尽量。</a:t>
            </a:r>
            <a:r>
              <a:rPr lang="en-US" altLang="zh-CN" sz="1050" dirty="0" smtClean="0">
                <a:solidFill>
                  <a:schemeClr val="tx1">
                    <a:lumMod val="75000"/>
                    <a:lumOff val="25000"/>
                  </a:schemeClr>
                </a:solidFill>
                <a:latin typeface="微软雅黑" pitchFamily="34" charset="-122"/>
                <a:ea typeface="微软雅黑" pitchFamily="34" charset="-122"/>
              </a:rPr>
              <a:t>……</a:t>
            </a:r>
            <a:endParaRPr lang="en-US" altLang="zh-CN" sz="1050" dirty="0">
              <a:solidFill>
                <a:schemeClr val="tx1">
                  <a:lumMod val="75000"/>
                  <a:lumOff val="25000"/>
                </a:schemeClr>
              </a:solidFill>
              <a:latin typeface="微软雅黑" pitchFamily="34" charset="-122"/>
              <a:ea typeface="微软雅黑" pitchFamily="34" charset="-122"/>
            </a:endParaRPr>
          </a:p>
        </p:txBody>
      </p:sp>
      <p:sp>
        <p:nvSpPr>
          <p:cNvPr id="17" name="TextBox 29"/>
          <p:cNvSpPr txBox="1"/>
          <p:nvPr/>
        </p:nvSpPr>
        <p:spPr>
          <a:xfrm>
            <a:off x="6975873" y="3694416"/>
            <a:ext cx="1685344" cy="577081"/>
          </a:xfrm>
          <a:prstGeom prst="rect">
            <a:avLst/>
          </a:prstGeom>
          <a:noFill/>
        </p:spPr>
        <p:txBody>
          <a:bodyPr wrap="square" lIns="0" tIns="0" rIns="0" bIns="0" rtlCol="0">
            <a:spAutoFit/>
          </a:bodyPr>
          <a:lstStyle/>
          <a:p>
            <a:pPr algn="just">
              <a:lnSpc>
                <a:spcPts val="1500"/>
              </a:lnSpc>
            </a:pPr>
            <a:r>
              <a:rPr lang="zh-CN" altLang="en-US" sz="1050" dirty="0" smtClean="0">
                <a:solidFill>
                  <a:schemeClr val="tx1">
                    <a:lumMod val="75000"/>
                    <a:lumOff val="25000"/>
                  </a:schemeClr>
                </a:solidFill>
                <a:latin typeface="微软雅黑" pitchFamily="34" charset="-122"/>
                <a:ea typeface="微软雅黑" pitchFamily="34" charset="-122"/>
              </a:rPr>
              <a:t>此处添加详细文本描述，建议与标题相关并符合整体语言风格，语言描述尽量。</a:t>
            </a:r>
            <a:r>
              <a:rPr lang="en-US" altLang="zh-CN" sz="1050" dirty="0" smtClean="0">
                <a:solidFill>
                  <a:schemeClr val="tx1">
                    <a:lumMod val="75000"/>
                    <a:lumOff val="25000"/>
                  </a:schemeClr>
                </a:solidFill>
                <a:latin typeface="微软雅黑" pitchFamily="34" charset="-122"/>
                <a:ea typeface="微软雅黑" pitchFamily="34" charset="-122"/>
              </a:rPr>
              <a:t>……</a:t>
            </a:r>
            <a:endParaRPr lang="en-US" altLang="zh-CN" sz="1050" dirty="0">
              <a:solidFill>
                <a:schemeClr val="tx1">
                  <a:lumMod val="75000"/>
                  <a:lumOff val="25000"/>
                </a:schemeClr>
              </a:solidFill>
              <a:latin typeface="微软雅黑" pitchFamily="34" charset="-122"/>
              <a:ea typeface="微软雅黑" pitchFamily="34" charset="-122"/>
            </a:endParaRPr>
          </a:p>
        </p:txBody>
      </p:sp>
      <p:sp>
        <p:nvSpPr>
          <p:cNvPr id="20" name="Freeform 40"/>
          <p:cNvSpPr>
            <a:spLocks/>
          </p:cNvSpPr>
          <p:nvPr/>
        </p:nvSpPr>
        <p:spPr bwMode="auto">
          <a:xfrm>
            <a:off x="4364832" y="3372502"/>
            <a:ext cx="2403872" cy="1412081"/>
          </a:xfrm>
          <a:custGeom>
            <a:avLst/>
            <a:gdLst>
              <a:gd name="T0" fmla="*/ 819 w 1161"/>
              <a:gd name="T1" fmla="*/ 0 h 682"/>
              <a:gd name="T2" fmla="*/ 556 w 1161"/>
              <a:gd name="T3" fmla="*/ 124 h 682"/>
              <a:gd name="T4" fmla="*/ 556 w 1161"/>
              <a:gd name="T5" fmla="*/ 124 h 682"/>
              <a:gd name="T6" fmla="*/ 313 w 1161"/>
              <a:gd name="T7" fmla="*/ 302 h 682"/>
              <a:gd name="T8" fmla="*/ 154 w 1161"/>
              <a:gd name="T9" fmla="*/ 257 h 682"/>
              <a:gd name="T10" fmla="*/ 154 w 1161"/>
              <a:gd name="T11" fmla="*/ 257 h 682"/>
              <a:gd name="T12" fmla="*/ 100 w 1161"/>
              <a:gd name="T13" fmla="*/ 241 h 682"/>
              <a:gd name="T14" fmla="*/ 0 w 1161"/>
              <a:gd name="T15" fmla="*/ 341 h 682"/>
              <a:gd name="T16" fmla="*/ 100 w 1161"/>
              <a:gd name="T17" fmla="*/ 441 h 682"/>
              <a:gd name="T18" fmla="*/ 154 w 1161"/>
              <a:gd name="T19" fmla="*/ 425 h 682"/>
              <a:gd name="T20" fmla="*/ 154 w 1161"/>
              <a:gd name="T21" fmla="*/ 425 h 682"/>
              <a:gd name="T22" fmla="*/ 313 w 1161"/>
              <a:gd name="T23" fmla="*/ 380 h 682"/>
              <a:gd name="T24" fmla="*/ 556 w 1161"/>
              <a:gd name="T25" fmla="*/ 558 h 682"/>
              <a:gd name="T26" fmla="*/ 556 w 1161"/>
              <a:gd name="T27" fmla="*/ 558 h 682"/>
              <a:gd name="T28" fmla="*/ 819 w 1161"/>
              <a:gd name="T29" fmla="*/ 682 h 682"/>
              <a:gd name="T30" fmla="*/ 1161 w 1161"/>
              <a:gd name="T31" fmla="*/ 341 h 682"/>
              <a:gd name="T32" fmla="*/ 819 w 1161"/>
              <a:gd name="T33" fmla="*/ 0 h 6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161" h="682">
                <a:moveTo>
                  <a:pt x="819" y="0"/>
                </a:moveTo>
                <a:cubicBezTo>
                  <a:pt x="714" y="0"/>
                  <a:pt x="619" y="48"/>
                  <a:pt x="556" y="124"/>
                </a:cubicBezTo>
                <a:cubicBezTo>
                  <a:pt x="556" y="124"/>
                  <a:pt x="556" y="124"/>
                  <a:pt x="556" y="124"/>
                </a:cubicBezTo>
                <a:cubicBezTo>
                  <a:pt x="462" y="235"/>
                  <a:pt x="461" y="302"/>
                  <a:pt x="313" y="302"/>
                </a:cubicBezTo>
                <a:cubicBezTo>
                  <a:pt x="187" y="302"/>
                  <a:pt x="197" y="284"/>
                  <a:pt x="154" y="257"/>
                </a:cubicBezTo>
                <a:cubicBezTo>
                  <a:pt x="154" y="257"/>
                  <a:pt x="154" y="257"/>
                  <a:pt x="154" y="257"/>
                </a:cubicBezTo>
                <a:cubicBezTo>
                  <a:pt x="138" y="247"/>
                  <a:pt x="120" y="241"/>
                  <a:pt x="100" y="241"/>
                </a:cubicBezTo>
                <a:cubicBezTo>
                  <a:pt x="45" y="241"/>
                  <a:pt x="0" y="286"/>
                  <a:pt x="0" y="341"/>
                </a:cubicBezTo>
                <a:cubicBezTo>
                  <a:pt x="0" y="396"/>
                  <a:pt x="45" y="441"/>
                  <a:pt x="100" y="441"/>
                </a:cubicBezTo>
                <a:cubicBezTo>
                  <a:pt x="120" y="441"/>
                  <a:pt x="138" y="435"/>
                  <a:pt x="154" y="425"/>
                </a:cubicBezTo>
                <a:cubicBezTo>
                  <a:pt x="154" y="425"/>
                  <a:pt x="154" y="425"/>
                  <a:pt x="154" y="425"/>
                </a:cubicBezTo>
                <a:cubicBezTo>
                  <a:pt x="197" y="398"/>
                  <a:pt x="187" y="380"/>
                  <a:pt x="313" y="380"/>
                </a:cubicBezTo>
                <a:cubicBezTo>
                  <a:pt x="461" y="380"/>
                  <a:pt x="462" y="447"/>
                  <a:pt x="556" y="558"/>
                </a:cubicBezTo>
                <a:cubicBezTo>
                  <a:pt x="556" y="558"/>
                  <a:pt x="556" y="558"/>
                  <a:pt x="556" y="558"/>
                </a:cubicBezTo>
                <a:cubicBezTo>
                  <a:pt x="619" y="634"/>
                  <a:pt x="714" y="682"/>
                  <a:pt x="819" y="682"/>
                </a:cubicBezTo>
                <a:cubicBezTo>
                  <a:pt x="1008" y="682"/>
                  <a:pt x="1161" y="529"/>
                  <a:pt x="1161" y="341"/>
                </a:cubicBezTo>
                <a:cubicBezTo>
                  <a:pt x="1161" y="153"/>
                  <a:pt x="1008" y="0"/>
                  <a:pt x="819" y="0"/>
                </a:cubicBezTo>
                <a:close/>
              </a:path>
            </a:pathLst>
          </a:custGeom>
          <a:solidFill>
            <a:srgbClr val="245290">
              <a:alpha val="30000"/>
            </a:srgbClr>
          </a:solidFill>
          <a:ln>
            <a:noFill/>
          </a:ln>
        </p:spPr>
        <p:txBody>
          <a:bodyPr vert="horz" wrap="square" lIns="68580" tIns="34290" rIns="68580" bIns="34290" numCol="1" anchor="t" anchorCtr="0" compatLnSpc="1">
            <a:prstTxWarp prst="textNoShape">
              <a:avLst/>
            </a:prstTxWarp>
          </a:bodyPr>
          <a:lstStyle/>
          <a:p>
            <a:endParaRPr lang="zh-CN" altLang="en-US"/>
          </a:p>
        </p:txBody>
      </p:sp>
      <p:sp>
        <p:nvSpPr>
          <p:cNvPr id="31" name="Freeform 41"/>
          <p:cNvSpPr>
            <a:spLocks/>
          </p:cNvSpPr>
          <p:nvPr/>
        </p:nvSpPr>
        <p:spPr bwMode="auto">
          <a:xfrm>
            <a:off x="2375297" y="1054355"/>
            <a:ext cx="2403872" cy="1412081"/>
          </a:xfrm>
          <a:custGeom>
            <a:avLst/>
            <a:gdLst>
              <a:gd name="T0" fmla="*/ 1061 w 1161"/>
              <a:gd name="T1" fmla="*/ 241 h 682"/>
              <a:gd name="T2" fmla="*/ 1007 w 1161"/>
              <a:gd name="T3" fmla="*/ 257 h 682"/>
              <a:gd name="T4" fmla="*/ 1007 w 1161"/>
              <a:gd name="T5" fmla="*/ 257 h 682"/>
              <a:gd name="T6" fmla="*/ 848 w 1161"/>
              <a:gd name="T7" fmla="*/ 302 h 682"/>
              <a:gd name="T8" fmla="*/ 605 w 1161"/>
              <a:gd name="T9" fmla="*/ 124 h 682"/>
              <a:gd name="T10" fmla="*/ 605 w 1161"/>
              <a:gd name="T11" fmla="*/ 124 h 682"/>
              <a:gd name="T12" fmla="*/ 342 w 1161"/>
              <a:gd name="T13" fmla="*/ 0 h 682"/>
              <a:gd name="T14" fmla="*/ 0 w 1161"/>
              <a:gd name="T15" fmla="*/ 341 h 682"/>
              <a:gd name="T16" fmla="*/ 342 w 1161"/>
              <a:gd name="T17" fmla="*/ 682 h 682"/>
              <a:gd name="T18" fmla="*/ 605 w 1161"/>
              <a:gd name="T19" fmla="*/ 558 h 682"/>
              <a:gd name="T20" fmla="*/ 605 w 1161"/>
              <a:gd name="T21" fmla="*/ 558 h 682"/>
              <a:gd name="T22" fmla="*/ 605 w 1161"/>
              <a:gd name="T23" fmla="*/ 558 h 682"/>
              <a:gd name="T24" fmla="*/ 605 w 1161"/>
              <a:gd name="T25" fmla="*/ 558 h 682"/>
              <a:gd name="T26" fmla="*/ 848 w 1161"/>
              <a:gd name="T27" fmla="*/ 380 h 682"/>
              <a:gd name="T28" fmla="*/ 1007 w 1161"/>
              <a:gd name="T29" fmla="*/ 425 h 682"/>
              <a:gd name="T30" fmla="*/ 1007 w 1161"/>
              <a:gd name="T31" fmla="*/ 425 h 682"/>
              <a:gd name="T32" fmla="*/ 1061 w 1161"/>
              <a:gd name="T33" fmla="*/ 441 h 682"/>
              <a:gd name="T34" fmla="*/ 1161 w 1161"/>
              <a:gd name="T35" fmla="*/ 341 h 682"/>
              <a:gd name="T36" fmla="*/ 1061 w 1161"/>
              <a:gd name="T37" fmla="*/ 241 h 6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161" h="682">
                <a:moveTo>
                  <a:pt x="1061" y="241"/>
                </a:moveTo>
                <a:cubicBezTo>
                  <a:pt x="1041" y="241"/>
                  <a:pt x="1023" y="247"/>
                  <a:pt x="1007" y="257"/>
                </a:cubicBezTo>
                <a:cubicBezTo>
                  <a:pt x="1007" y="257"/>
                  <a:pt x="1007" y="257"/>
                  <a:pt x="1007" y="257"/>
                </a:cubicBezTo>
                <a:cubicBezTo>
                  <a:pt x="964" y="284"/>
                  <a:pt x="974" y="302"/>
                  <a:pt x="848" y="302"/>
                </a:cubicBezTo>
                <a:cubicBezTo>
                  <a:pt x="700" y="302"/>
                  <a:pt x="699" y="235"/>
                  <a:pt x="605" y="124"/>
                </a:cubicBezTo>
                <a:cubicBezTo>
                  <a:pt x="605" y="124"/>
                  <a:pt x="605" y="124"/>
                  <a:pt x="605" y="124"/>
                </a:cubicBezTo>
                <a:cubicBezTo>
                  <a:pt x="542" y="48"/>
                  <a:pt x="448" y="0"/>
                  <a:pt x="342" y="0"/>
                </a:cubicBezTo>
                <a:cubicBezTo>
                  <a:pt x="153" y="0"/>
                  <a:pt x="0" y="153"/>
                  <a:pt x="0" y="341"/>
                </a:cubicBezTo>
                <a:cubicBezTo>
                  <a:pt x="0" y="529"/>
                  <a:pt x="153" y="682"/>
                  <a:pt x="342" y="682"/>
                </a:cubicBezTo>
                <a:cubicBezTo>
                  <a:pt x="448" y="682"/>
                  <a:pt x="542" y="634"/>
                  <a:pt x="605" y="558"/>
                </a:cubicBezTo>
                <a:cubicBezTo>
                  <a:pt x="605" y="558"/>
                  <a:pt x="605" y="558"/>
                  <a:pt x="605" y="558"/>
                </a:cubicBezTo>
                <a:cubicBezTo>
                  <a:pt x="605" y="558"/>
                  <a:pt x="605" y="558"/>
                  <a:pt x="605" y="558"/>
                </a:cubicBezTo>
                <a:cubicBezTo>
                  <a:pt x="605" y="558"/>
                  <a:pt x="605" y="558"/>
                  <a:pt x="605" y="558"/>
                </a:cubicBezTo>
                <a:cubicBezTo>
                  <a:pt x="699" y="447"/>
                  <a:pt x="700" y="380"/>
                  <a:pt x="848" y="380"/>
                </a:cubicBezTo>
                <a:cubicBezTo>
                  <a:pt x="974" y="380"/>
                  <a:pt x="964" y="398"/>
                  <a:pt x="1007" y="425"/>
                </a:cubicBezTo>
                <a:cubicBezTo>
                  <a:pt x="1007" y="425"/>
                  <a:pt x="1007" y="425"/>
                  <a:pt x="1007" y="425"/>
                </a:cubicBezTo>
                <a:cubicBezTo>
                  <a:pt x="1023" y="435"/>
                  <a:pt x="1041" y="441"/>
                  <a:pt x="1061" y="441"/>
                </a:cubicBezTo>
                <a:cubicBezTo>
                  <a:pt x="1116" y="441"/>
                  <a:pt x="1161" y="396"/>
                  <a:pt x="1161" y="341"/>
                </a:cubicBezTo>
                <a:cubicBezTo>
                  <a:pt x="1161" y="286"/>
                  <a:pt x="1116" y="241"/>
                  <a:pt x="1061" y="241"/>
                </a:cubicBezTo>
                <a:close/>
              </a:path>
            </a:pathLst>
          </a:custGeom>
          <a:solidFill>
            <a:srgbClr val="245290">
              <a:alpha val="30000"/>
            </a:srgbClr>
          </a:solidFill>
          <a:ln>
            <a:noFill/>
          </a:ln>
        </p:spPr>
        <p:txBody>
          <a:bodyPr vert="horz" wrap="square" lIns="68580" tIns="34290" rIns="68580" bIns="34290" numCol="1" anchor="t" anchorCtr="0" compatLnSpc="1">
            <a:prstTxWarp prst="textNoShape">
              <a:avLst/>
            </a:prstTxWarp>
          </a:bodyPr>
          <a:lstStyle/>
          <a:p>
            <a:endParaRPr lang="zh-CN" altLang="en-US"/>
          </a:p>
        </p:txBody>
      </p:sp>
      <p:grpSp>
        <p:nvGrpSpPr>
          <p:cNvPr id="32" name="组合 31"/>
          <p:cNvGrpSpPr/>
          <p:nvPr/>
        </p:nvGrpSpPr>
        <p:grpSpPr>
          <a:xfrm>
            <a:off x="4507706" y="1300814"/>
            <a:ext cx="128588" cy="3200400"/>
            <a:chOff x="6010275" y="1583258"/>
            <a:chExt cx="171450" cy="4267200"/>
          </a:xfrm>
          <a:solidFill>
            <a:srgbClr val="245290"/>
          </a:solidFill>
        </p:grpSpPr>
        <p:cxnSp>
          <p:nvCxnSpPr>
            <p:cNvPr id="33" name="直接连接符 32"/>
            <p:cNvCxnSpPr>
              <a:stCxn id="34" idx="3"/>
              <a:endCxn id="38" idx="0"/>
            </p:cNvCxnSpPr>
            <p:nvPr/>
          </p:nvCxnSpPr>
          <p:spPr>
            <a:xfrm>
              <a:off x="6096000" y="1713433"/>
              <a:ext cx="0" cy="4076700"/>
            </a:xfrm>
            <a:prstGeom prst="line">
              <a:avLst/>
            </a:prstGeom>
            <a:grpFill/>
            <a:ln w="12700">
              <a:noFill/>
              <a:prstDash val="dash"/>
            </a:ln>
          </p:spPr>
          <p:style>
            <a:lnRef idx="1">
              <a:schemeClr val="accent1"/>
            </a:lnRef>
            <a:fillRef idx="0">
              <a:schemeClr val="accent1"/>
            </a:fillRef>
            <a:effectRef idx="0">
              <a:schemeClr val="accent1"/>
            </a:effectRef>
            <a:fontRef idx="minor">
              <a:schemeClr val="tx1"/>
            </a:fontRef>
          </p:style>
        </p:cxnSp>
        <p:sp>
          <p:nvSpPr>
            <p:cNvPr id="34" name="Freeform 42"/>
            <p:cNvSpPr>
              <a:spLocks/>
            </p:cNvSpPr>
            <p:nvPr/>
          </p:nvSpPr>
          <p:spPr bwMode="auto">
            <a:xfrm>
              <a:off x="6010275" y="1583258"/>
              <a:ext cx="171450" cy="130175"/>
            </a:xfrm>
            <a:custGeom>
              <a:avLst/>
              <a:gdLst>
                <a:gd name="T0" fmla="*/ 54 w 108"/>
                <a:gd name="T1" fmla="*/ 45 h 82"/>
                <a:gd name="T2" fmla="*/ 0 w 108"/>
                <a:gd name="T3" fmla="*/ 0 h 82"/>
                <a:gd name="T4" fmla="*/ 0 w 108"/>
                <a:gd name="T5" fmla="*/ 38 h 82"/>
                <a:gd name="T6" fmla="*/ 54 w 108"/>
                <a:gd name="T7" fmla="*/ 82 h 82"/>
                <a:gd name="T8" fmla="*/ 108 w 108"/>
                <a:gd name="T9" fmla="*/ 38 h 82"/>
                <a:gd name="T10" fmla="*/ 108 w 108"/>
                <a:gd name="T11" fmla="*/ 0 h 82"/>
                <a:gd name="T12" fmla="*/ 54 w 108"/>
                <a:gd name="T13" fmla="*/ 45 h 82"/>
              </a:gdLst>
              <a:ahLst/>
              <a:cxnLst>
                <a:cxn ang="0">
                  <a:pos x="T0" y="T1"/>
                </a:cxn>
                <a:cxn ang="0">
                  <a:pos x="T2" y="T3"/>
                </a:cxn>
                <a:cxn ang="0">
                  <a:pos x="T4" y="T5"/>
                </a:cxn>
                <a:cxn ang="0">
                  <a:pos x="T6" y="T7"/>
                </a:cxn>
                <a:cxn ang="0">
                  <a:pos x="T8" y="T9"/>
                </a:cxn>
                <a:cxn ang="0">
                  <a:pos x="T10" y="T11"/>
                </a:cxn>
                <a:cxn ang="0">
                  <a:pos x="T12" y="T13"/>
                </a:cxn>
              </a:cxnLst>
              <a:rect l="0" t="0" r="r" b="b"/>
              <a:pathLst>
                <a:path w="108" h="82">
                  <a:moveTo>
                    <a:pt x="54" y="45"/>
                  </a:moveTo>
                  <a:lnTo>
                    <a:pt x="0" y="0"/>
                  </a:lnTo>
                  <a:lnTo>
                    <a:pt x="0" y="38"/>
                  </a:lnTo>
                  <a:lnTo>
                    <a:pt x="54" y="82"/>
                  </a:lnTo>
                  <a:lnTo>
                    <a:pt x="108" y="38"/>
                  </a:lnTo>
                  <a:lnTo>
                    <a:pt x="108" y="0"/>
                  </a:lnTo>
                  <a:lnTo>
                    <a:pt x="54" y="45"/>
                  </a:lnTo>
                  <a:close/>
                </a:path>
              </a:pathLst>
            </a:custGeom>
            <a:grpFill/>
            <a:ln>
              <a:noFill/>
            </a:ln>
          </p:spPr>
          <p:txBody>
            <a:bodyPr vert="horz" wrap="square" lIns="68580" tIns="34290" rIns="68580" bIns="34290" numCol="1" anchor="t" anchorCtr="0" compatLnSpc="1">
              <a:prstTxWarp prst="textNoShape">
                <a:avLst/>
              </a:prstTxWarp>
            </a:bodyPr>
            <a:lstStyle/>
            <a:p>
              <a:endParaRPr lang="zh-CN" altLang="en-US"/>
            </a:p>
          </p:txBody>
        </p:sp>
        <p:sp>
          <p:nvSpPr>
            <p:cNvPr id="35" name="Freeform 43"/>
            <p:cNvSpPr>
              <a:spLocks/>
            </p:cNvSpPr>
            <p:nvPr/>
          </p:nvSpPr>
          <p:spPr bwMode="auto">
            <a:xfrm>
              <a:off x="6010275" y="2615133"/>
              <a:ext cx="171450" cy="133350"/>
            </a:xfrm>
            <a:custGeom>
              <a:avLst/>
              <a:gdLst>
                <a:gd name="T0" fmla="*/ 54 w 108"/>
                <a:gd name="T1" fmla="*/ 45 h 84"/>
                <a:gd name="T2" fmla="*/ 0 w 108"/>
                <a:gd name="T3" fmla="*/ 0 h 84"/>
                <a:gd name="T4" fmla="*/ 0 w 108"/>
                <a:gd name="T5" fmla="*/ 39 h 84"/>
                <a:gd name="T6" fmla="*/ 54 w 108"/>
                <a:gd name="T7" fmla="*/ 84 h 84"/>
                <a:gd name="T8" fmla="*/ 108 w 108"/>
                <a:gd name="T9" fmla="*/ 39 h 84"/>
                <a:gd name="T10" fmla="*/ 108 w 108"/>
                <a:gd name="T11" fmla="*/ 0 h 84"/>
                <a:gd name="T12" fmla="*/ 54 w 108"/>
                <a:gd name="T13" fmla="*/ 45 h 84"/>
              </a:gdLst>
              <a:ahLst/>
              <a:cxnLst>
                <a:cxn ang="0">
                  <a:pos x="T0" y="T1"/>
                </a:cxn>
                <a:cxn ang="0">
                  <a:pos x="T2" y="T3"/>
                </a:cxn>
                <a:cxn ang="0">
                  <a:pos x="T4" y="T5"/>
                </a:cxn>
                <a:cxn ang="0">
                  <a:pos x="T6" y="T7"/>
                </a:cxn>
                <a:cxn ang="0">
                  <a:pos x="T8" y="T9"/>
                </a:cxn>
                <a:cxn ang="0">
                  <a:pos x="T10" y="T11"/>
                </a:cxn>
                <a:cxn ang="0">
                  <a:pos x="T12" y="T13"/>
                </a:cxn>
              </a:cxnLst>
              <a:rect l="0" t="0" r="r" b="b"/>
              <a:pathLst>
                <a:path w="108" h="84">
                  <a:moveTo>
                    <a:pt x="54" y="45"/>
                  </a:moveTo>
                  <a:lnTo>
                    <a:pt x="0" y="0"/>
                  </a:lnTo>
                  <a:lnTo>
                    <a:pt x="0" y="39"/>
                  </a:lnTo>
                  <a:lnTo>
                    <a:pt x="54" y="84"/>
                  </a:lnTo>
                  <a:lnTo>
                    <a:pt x="108" y="39"/>
                  </a:lnTo>
                  <a:lnTo>
                    <a:pt x="108" y="0"/>
                  </a:lnTo>
                  <a:lnTo>
                    <a:pt x="54" y="45"/>
                  </a:lnTo>
                  <a:close/>
                </a:path>
              </a:pathLst>
            </a:custGeom>
            <a:grpFill/>
            <a:ln>
              <a:noFill/>
            </a:ln>
          </p:spPr>
          <p:txBody>
            <a:bodyPr vert="horz" wrap="square" lIns="68580" tIns="34290" rIns="68580" bIns="34290" numCol="1" anchor="t" anchorCtr="0" compatLnSpc="1">
              <a:prstTxWarp prst="textNoShape">
                <a:avLst/>
              </a:prstTxWarp>
            </a:bodyPr>
            <a:lstStyle/>
            <a:p>
              <a:endParaRPr lang="zh-CN" altLang="en-US"/>
            </a:p>
          </p:txBody>
        </p:sp>
        <p:sp>
          <p:nvSpPr>
            <p:cNvPr id="36" name="Freeform 44"/>
            <p:cNvSpPr>
              <a:spLocks/>
            </p:cNvSpPr>
            <p:nvPr/>
          </p:nvSpPr>
          <p:spPr bwMode="auto">
            <a:xfrm>
              <a:off x="6010275" y="3650183"/>
              <a:ext cx="171450" cy="133350"/>
            </a:xfrm>
            <a:custGeom>
              <a:avLst/>
              <a:gdLst>
                <a:gd name="T0" fmla="*/ 54 w 108"/>
                <a:gd name="T1" fmla="*/ 46 h 84"/>
                <a:gd name="T2" fmla="*/ 0 w 108"/>
                <a:gd name="T3" fmla="*/ 0 h 84"/>
                <a:gd name="T4" fmla="*/ 0 w 108"/>
                <a:gd name="T5" fmla="*/ 39 h 84"/>
                <a:gd name="T6" fmla="*/ 54 w 108"/>
                <a:gd name="T7" fmla="*/ 84 h 84"/>
                <a:gd name="T8" fmla="*/ 108 w 108"/>
                <a:gd name="T9" fmla="*/ 39 h 84"/>
                <a:gd name="T10" fmla="*/ 108 w 108"/>
                <a:gd name="T11" fmla="*/ 0 h 84"/>
                <a:gd name="T12" fmla="*/ 54 w 108"/>
                <a:gd name="T13" fmla="*/ 46 h 84"/>
              </a:gdLst>
              <a:ahLst/>
              <a:cxnLst>
                <a:cxn ang="0">
                  <a:pos x="T0" y="T1"/>
                </a:cxn>
                <a:cxn ang="0">
                  <a:pos x="T2" y="T3"/>
                </a:cxn>
                <a:cxn ang="0">
                  <a:pos x="T4" y="T5"/>
                </a:cxn>
                <a:cxn ang="0">
                  <a:pos x="T6" y="T7"/>
                </a:cxn>
                <a:cxn ang="0">
                  <a:pos x="T8" y="T9"/>
                </a:cxn>
                <a:cxn ang="0">
                  <a:pos x="T10" y="T11"/>
                </a:cxn>
                <a:cxn ang="0">
                  <a:pos x="T12" y="T13"/>
                </a:cxn>
              </a:cxnLst>
              <a:rect l="0" t="0" r="r" b="b"/>
              <a:pathLst>
                <a:path w="108" h="84">
                  <a:moveTo>
                    <a:pt x="54" y="46"/>
                  </a:moveTo>
                  <a:lnTo>
                    <a:pt x="0" y="0"/>
                  </a:lnTo>
                  <a:lnTo>
                    <a:pt x="0" y="39"/>
                  </a:lnTo>
                  <a:lnTo>
                    <a:pt x="54" y="84"/>
                  </a:lnTo>
                  <a:lnTo>
                    <a:pt x="108" y="39"/>
                  </a:lnTo>
                  <a:lnTo>
                    <a:pt x="108" y="0"/>
                  </a:lnTo>
                  <a:lnTo>
                    <a:pt x="54" y="46"/>
                  </a:lnTo>
                  <a:close/>
                </a:path>
              </a:pathLst>
            </a:custGeom>
            <a:grpFill/>
            <a:ln>
              <a:noFill/>
            </a:ln>
          </p:spPr>
          <p:txBody>
            <a:bodyPr vert="horz" wrap="square" lIns="68580" tIns="34290" rIns="68580" bIns="34290" numCol="1" anchor="t" anchorCtr="0" compatLnSpc="1">
              <a:prstTxWarp prst="textNoShape">
                <a:avLst/>
              </a:prstTxWarp>
            </a:bodyPr>
            <a:lstStyle/>
            <a:p>
              <a:endParaRPr lang="zh-CN" altLang="en-US"/>
            </a:p>
          </p:txBody>
        </p:sp>
        <p:sp>
          <p:nvSpPr>
            <p:cNvPr id="37" name="Freeform 45"/>
            <p:cNvSpPr>
              <a:spLocks/>
            </p:cNvSpPr>
            <p:nvPr/>
          </p:nvSpPr>
          <p:spPr bwMode="auto">
            <a:xfrm>
              <a:off x="6010275" y="4685233"/>
              <a:ext cx="171450" cy="130175"/>
            </a:xfrm>
            <a:custGeom>
              <a:avLst/>
              <a:gdLst>
                <a:gd name="T0" fmla="*/ 54 w 108"/>
                <a:gd name="T1" fmla="*/ 46 h 82"/>
                <a:gd name="T2" fmla="*/ 0 w 108"/>
                <a:gd name="T3" fmla="*/ 0 h 82"/>
                <a:gd name="T4" fmla="*/ 0 w 108"/>
                <a:gd name="T5" fmla="*/ 39 h 82"/>
                <a:gd name="T6" fmla="*/ 54 w 108"/>
                <a:gd name="T7" fmla="*/ 82 h 82"/>
                <a:gd name="T8" fmla="*/ 108 w 108"/>
                <a:gd name="T9" fmla="*/ 39 h 82"/>
                <a:gd name="T10" fmla="*/ 108 w 108"/>
                <a:gd name="T11" fmla="*/ 0 h 82"/>
                <a:gd name="T12" fmla="*/ 54 w 108"/>
                <a:gd name="T13" fmla="*/ 46 h 82"/>
              </a:gdLst>
              <a:ahLst/>
              <a:cxnLst>
                <a:cxn ang="0">
                  <a:pos x="T0" y="T1"/>
                </a:cxn>
                <a:cxn ang="0">
                  <a:pos x="T2" y="T3"/>
                </a:cxn>
                <a:cxn ang="0">
                  <a:pos x="T4" y="T5"/>
                </a:cxn>
                <a:cxn ang="0">
                  <a:pos x="T6" y="T7"/>
                </a:cxn>
                <a:cxn ang="0">
                  <a:pos x="T8" y="T9"/>
                </a:cxn>
                <a:cxn ang="0">
                  <a:pos x="T10" y="T11"/>
                </a:cxn>
                <a:cxn ang="0">
                  <a:pos x="T12" y="T13"/>
                </a:cxn>
              </a:cxnLst>
              <a:rect l="0" t="0" r="r" b="b"/>
              <a:pathLst>
                <a:path w="108" h="82">
                  <a:moveTo>
                    <a:pt x="54" y="46"/>
                  </a:moveTo>
                  <a:lnTo>
                    <a:pt x="0" y="0"/>
                  </a:lnTo>
                  <a:lnTo>
                    <a:pt x="0" y="39"/>
                  </a:lnTo>
                  <a:lnTo>
                    <a:pt x="54" y="82"/>
                  </a:lnTo>
                  <a:lnTo>
                    <a:pt x="108" y="39"/>
                  </a:lnTo>
                  <a:lnTo>
                    <a:pt x="108" y="0"/>
                  </a:lnTo>
                  <a:lnTo>
                    <a:pt x="54" y="46"/>
                  </a:lnTo>
                  <a:close/>
                </a:path>
              </a:pathLst>
            </a:custGeom>
            <a:grpFill/>
            <a:ln>
              <a:noFill/>
            </a:ln>
          </p:spPr>
          <p:txBody>
            <a:bodyPr vert="horz" wrap="square" lIns="68580" tIns="34290" rIns="68580" bIns="34290" numCol="1" anchor="t" anchorCtr="0" compatLnSpc="1">
              <a:prstTxWarp prst="textNoShape">
                <a:avLst/>
              </a:prstTxWarp>
            </a:bodyPr>
            <a:lstStyle/>
            <a:p>
              <a:endParaRPr lang="zh-CN" altLang="en-US"/>
            </a:p>
          </p:txBody>
        </p:sp>
        <p:sp>
          <p:nvSpPr>
            <p:cNvPr id="38" name="Freeform 46"/>
            <p:cNvSpPr>
              <a:spLocks/>
            </p:cNvSpPr>
            <p:nvPr/>
          </p:nvSpPr>
          <p:spPr bwMode="auto">
            <a:xfrm>
              <a:off x="6010275" y="5718696"/>
              <a:ext cx="171450" cy="131762"/>
            </a:xfrm>
            <a:custGeom>
              <a:avLst/>
              <a:gdLst>
                <a:gd name="T0" fmla="*/ 54 w 108"/>
                <a:gd name="T1" fmla="*/ 45 h 83"/>
                <a:gd name="T2" fmla="*/ 0 w 108"/>
                <a:gd name="T3" fmla="*/ 0 h 83"/>
                <a:gd name="T4" fmla="*/ 0 w 108"/>
                <a:gd name="T5" fmla="*/ 38 h 83"/>
                <a:gd name="T6" fmla="*/ 54 w 108"/>
                <a:gd name="T7" fmla="*/ 83 h 83"/>
                <a:gd name="T8" fmla="*/ 108 w 108"/>
                <a:gd name="T9" fmla="*/ 38 h 83"/>
                <a:gd name="T10" fmla="*/ 108 w 108"/>
                <a:gd name="T11" fmla="*/ 0 h 83"/>
                <a:gd name="T12" fmla="*/ 54 w 108"/>
                <a:gd name="T13" fmla="*/ 45 h 83"/>
              </a:gdLst>
              <a:ahLst/>
              <a:cxnLst>
                <a:cxn ang="0">
                  <a:pos x="T0" y="T1"/>
                </a:cxn>
                <a:cxn ang="0">
                  <a:pos x="T2" y="T3"/>
                </a:cxn>
                <a:cxn ang="0">
                  <a:pos x="T4" y="T5"/>
                </a:cxn>
                <a:cxn ang="0">
                  <a:pos x="T6" y="T7"/>
                </a:cxn>
                <a:cxn ang="0">
                  <a:pos x="T8" y="T9"/>
                </a:cxn>
                <a:cxn ang="0">
                  <a:pos x="T10" y="T11"/>
                </a:cxn>
                <a:cxn ang="0">
                  <a:pos x="T12" y="T13"/>
                </a:cxn>
              </a:cxnLst>
              <a:rect l="0" t="0" r="r" b="b"/>
              <a:pathLst>
                <a:path w="108" h="83">
                  <a:moveTo>
                    <a:pt x="54" y="45"/>
                  </a:moveTo>
                  <a:lnTo>
                    <a:pt x="0" y="0"/>
                  </a:lnTo>
                  <a:lnTo>
                    <a:pt x="0" y="38"/>
                  </a:lnTo>
                  <a:lnTo>
                    <a:pt x="54" y="83"/>
                  </a:lnTo>
                  <a:lnTo>
                    <a:pt x="108" y="38"/>
                  </a:lnTo>
                  <a:lnTo>
                    <a:pt x="108" y="0"/>
                  </a:lnTo>
                  <a:lnTo>
                    <a:pt x="54" y="45"/>
                  </a:lnTo>
                  <a:close/>
                </a:path>
              </a:pathLst>
            </a:custGeom>
            <a:grpFill/>
            <a:ln>
              <a:noFill/>
            </a:ln>
          </p:spPr>
          <p:txBody>
            <a:bodyPr vert="horz" wrap="square" lIns="68580" tIns="34290" rIns="68580" bIns="34290" numCol="1" anchor="t" anchorCtr="0" compatLnSpc="1">
              <a:prstTxWarp prst="textNoShape">
                <a:avLst/>
              </a:prstTxWarp>
            </a:bodyPr>
            <a:lstStyle/>
            <a:p>
              <a:endParaRPr lang="zh-CN" altLang="en-US"/>
            </a:p>
          </p:txBody>
        </p:sp>
      </p:grpSp>
      <p:sp>
        <p:nvSpPr>
          <p:cNvPr id="39" name="Oval 47"/>
          <p:cNvSpPr>
            <a:spLocks noChangeArrowheads="1"/>
          </p:cNvSpPr>
          <p:nvPr/>
        </p:nvSpPr>
        <p:spPr bwMode="auto">
          <a:xfrm>
            <a:off x="2462213" y="1141270"/>
            <a:ext cx="1240631" cy="1238250"/>
          </a:xfrm>
          <a:prstGeom prst="ellipse">
            <a:avLst/>
          </a:prstGeom>
          <a:solidFill>
            <a:srgbClr val="245290"/>
          </a:solidFill>
          <a:ln>
            <a:noFill/>
          </a:ln>
        </p:spPr>
        <p:txBody>
          <a:bodyPr vert="horz" wrap="square" lIns="68580" tIns="34290" rIns="68580" bIns="34290" numCol="1" anchor="t" anchorCtr="0" compatLnSpc="1">
            <a:prstTxWarp prst="textNoShape">
              <a:avLst/>
            </a:prstTxWarp>
          </a:bodyPr>
          <a:lstStyle/>
          <a:p>
            <a:endParaRPr lang="zh-CN" altLang="en-US"/>
          </a:p>
        </p:txBody>
      </p:sp>
      <p:sp>
        <p:nvSpPr>
          <p:cNvPr id="40" name="Oval 48"/>
          <p:cNvSpPr>
            <a:spLocks noChangeArrowheads="1"/>
          </p:cNvSpPr>
          <p:nvPr/>
        </p:nvSpPr>
        <p:spPr bwMode="auto">
          <a:xfrm>
            <a:off x="4406503" y="1594899"/>
            <a:ext cx="330994" cy="330994"/>
          </a:xfrm>
          <a:prstGeom prst="ellipse">
            <a:avLst/>
          </a:prstGeom>
          <a:solidFill>
            <a:srgbClr val="245290"/>
          </a:solidFill>
          <a:ln>
            <a:noFill/>
          </a:ln>
        </p:spPr>
        <p:txBody>
          <a:bodyPr vert="horz" wrap="square" lIns="0" tIns="0" rIns="0" bIns="0" numCol="1" anchor="ctr" anchorCtr="0" compatLnSpc="1">
            <a:prstTxWarp prst="textNoShape">
              <a:avLst/>
            </a:prstTxWarp>
          </a:bodyPr>
          <a:lstStyle/>
          <a:p>
            <a:pPr algn="ctr"/>
            <a:r>
              <a:rPr lang="en-US" altLang="zh-CN" sz="2100" dirty="0">
                <a:solidFill>
                  <a:schemeClr val="bg1"/>
                </a:solidFill>
                <a:latin typeface="Agency FB" panose="020B0503020202020204" pitchFamily="34" charset="0"/>
              </a:rPr>
              <a:t>A</a:t>
            </a:r>
            <a:endParaRPr lang="zh-CN" altLang="en-US" sz="2100" dirty="0">
              <a:solidFill>
                <a:schemeClr val="bg1"/>
              </a:solidFill>
              <a:latin typeface="Agency FB" panose="020B0503020202020204" pitchFamily="34" charset="0"/>
            </a:endParaRPr>
          </a:p>
        </p:txBody>
      </p:sp>
      <p:sp>
        <p:nvSpPr>
          <p:cNvPr id="41" name="Freeform 49"/>
          <p:cNvSpPr>
            <a:spLocks/>
          </p:cNvSpPr>
          <p:nvPr/>
        </p:nvSpPr>
        <p:spPr bwMode="auto">
          <a:xfrm>
            <a:off x="2375297" y="2598595"/>
            <a:ext cx="2403872" cy="1414463"/>
          </a:xfrm>
          <a:custGeom>
            <a:avLst/>
            <a:gdLst>
              <a:gd name="T0" fmla="*/ 1061 w 1161"/>
              <a:gd name="T1" fmla="*/ 242 h 683"/>
              <a:gd name="T2" fmla="*/ 1007 w 1161"/>
              <a:gd name="T3" fmla="*/ 257 h 683"/>
              <a:gd name="T4" fmla="*/ 1007 w 1161"/>
              <a:gd name="T5" fmla="*/ 257 h 683"/>
              <a:gd name="T6" fmla="*/ 848 w 1161"/>
              <a:gd name="T7" fmla="*/ 303 h 683"/>
              <a:gd name="T8" fmla="*/ 605 w 1161"/>
              <a:gd name="T9" fmla="*/ 125 h 683"/>
              <a:gd name="T10" fmla="*/ 605 w 1161"/>
              <a:gd name="T11" fmla="*/ 125 h 683"/>
              <a:gd name="T12" fmla="*/ 605 w 1161"/>
              <a:gd name="T13" fmla="*/ 124 h 683"/>
              <a:gd name="T14" fmla="*/ 605 w 1161"/>
              <a:gd name="T15" fmla="*/ 124 h 683"/>
              <a:gd name="T16" fmla="*/ 342 w 1161"/>
              <a:gd name="T17" fmla="*/ 0 h 683"/>
              <a:gd name="T18" fmla="*/ 0 w 1161"/>
              <a:gd name="T19" fmla="*/ 342 h 683"/>
              <a:gd name="T20" fmla="*/ 342 w 1161"/>
              <a:gd name="T21" fmla="*/ 683 h 683"/>
              <a:gd name="T22" fmla="*/ 605 w 1161"/>
              <a:gd name="T23" fmla="*/ 559 h 683"/>
              <a:gd name="T24" fmla="*/ 605 w 1161"/>
              <a:gd name="T25" fmla="*/ 559 h 683"/>
              <a:gd name="T26" fmla="*/ 848 w 1161"/>
              <a:gd name="T27" fmla="*/ 380 h 683"/>
              <a:gd name="T28" fmla="*/ 1007 w 1161"/>
              <a:gd name="T29" fmla="*/ 426 h 683"/>
              <a:gd name="T30" fmla="*/ 1007 w 1161"/>
              <a:gd name="T31" fmla="*/ 426 h 683"/>
              <a:gd name="T32" fmla="*/ 1061 w 1161"/>
              <a:gd name="T33" fmla="*/ 441 h 683"/>
              <a:gd name="T34" fmla="*/ 1161 w 1161"/>
              <a:gd name="T35" fmla="*/ 342 h 683"/>
              <a:gd name="T36" fmla="*/ 1061 w 1161"/>
              <a:gd name="T37" fmla="*/ 242 h 6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161" h="683">
                <a:moveTo>
                  <a:pt x="1061" y="242"/>
                </a:moveTo>
                <a:cubicBezTo>
                  <a:pt x="1041" y="242"/>
                  <a:pt x="1023" y="248"/>
                  <a:pt x="1007" y="257"/>
                </a:cubicBezTo>
                <a:cubicBezTo>
                  <a:pt x="1007" y="257"/>
                  <a:pt x="1007" y="257"/>
                  <a:pt x="1007" y="257"/>
                </a:cubicBezTo>
                <a:cubicBezTo>
                  <a:pt x="964" y="285"/>
                  <a:pt x="974" y="303"/>
                  <a:pt x="848" y="303"/>
                </a:cubicBezTo>
                <a:cubicBezTo>
                  <a:pt x="700" y="303"/>
                  <a:pt x="699" y="236"/>
                  <a:pt x="605" y="125"/>
                </a:cubicBezTo>
                <a:cubicBezTo>
                  <a:pt x="605" y="125"/>
                  <a:pt x="605" y="125"/>
                  <a:pt x="605" y="125"/>
                </a:cubicBezTo>
                <a:cubicBezTo>
                  <a:pt x="605" y="125"/>
                  <a:pt x="605" y="124"/>
                  <a:pt x="605" y="124"/>
                </a:cubicBezTo>
                <a:cubicBezTo>
                  <a:pt x="605" y="124"/>
                  <a:pt x="605" y="124"/>
                  <a:pt x="605" y="124"/>
                </a:cubicBezTo>
                <a:cubicBezTo>
                  <a:pt x="542" y="49"/>
                  <a:pt x="448" y="0"/>
                  <a:pt x="342" y="0"/>
                </a:cubicBezTo>
                <a:cubicBezTo>
                  <a:pt x="153" y="0"/>
                  <a:pt x="0" y="153"/>
                  <a:pt x="0" y="342"/>
                </a:cubicBezTo>
                <a:cubicBezTo>
                  <a:pt x="0" y="530"/>
                  <a:pt x="153" y="683"/>
                  <a:pt x="342" y="683"/>
                </a:cubicBezTo>
                <a:cubicBezTo>
                  <a:pt x="448" y="683"/>
                  <a:pt x="542" y="634"/>
                  <a:pt x="605" y="559"/>
                </a:cubicBezTo>
                <a:cubicBezTo>
                  <a:pt x="605" y="559"/>
                  <a:pt x="605" y="559"/>
                  <a:pt x="605" y="559"/>
                </a:cubicBezTo>
                <a:cubicBezTo>
                  <a:pt x="699" y="448"/>
                  <a:pt x="700" y="380"/>
                  <a:pt x="848" y="380"/>
                </a:cubicBezTo>
                <a:cubicBezTo>
                  <a:pt x="974" y="380"/>
                  <a:pt x="964" y="398"/>
                  <a:pt x="1007" y="426"/>
                </a:cubicBezTo>
                <a:cubicBezTo>
                  <a:pt x="1007" y="426"/>
                  <a:pt x="1007" y="426"/>
                  <a:pt x="1007" y="426"/>
                </a:cubicBezTo>
                <a:cubicBezTo>
                  <a:pt x="1023" y="436"/>
                  <a:pt x="1041" y="441"/>
                  <a:pt x="1061" y="441"/>
                </a:cubicBezTo>
                <a:cubicBezTo>
                  <a:pt x="1116" y="441"/>
                  <a:pt x="1161" y="397"/>
                  <a:pt x="1161" y="342"/>
                </a:cubicBezTo>
                <a:cubicBezTo>
                  <a:pt x="1161" y="286"/>
                  <a:pt x="1116" y="242"/>
                  <a:pt x="1061" y="242"/>
                </a:cubicBezTo>
                <a:close/>
              </a:path>
            </a:pathLst>
          </a:custGeom>
          <a:solidFill>
            <a:srgbClr val="245290">
              <a:alpha val="30000"/>
            </a:srgbClr>
          </a:solidFill>
          <a:ln>
            <a:noFill/>
          </a:ln>
        </p:spPr>
        <p:txBody>
          <a:bodyPr vert="horz" wrap="square" lIns="68580" tIns="34290" rIns="68580" bIns="34290" numCol="1" anchor="t" anchorCtr="0" compatLnSpc="1">
            <a:prstTxWarp prst="textNoShape">
              <a:avLst/>
            </a:prstTxWarp>
          </a:bodyPr>
          <a:lstStyle/>
          <a:p>
            <a:endParaRPr lang="zh-CN" altLang="en-US"/>
          </a:p>
        </p:txBody>
      </p:sp>
      <p:sp>
        <p:nvSpPr>
          <p:cNvPr id="42" name="Oval 50"/>
          <p:cNvSpPr>
            <a:spLocks noChangeArrowheads="1"/>
          </p:cNvSpPr>
          <p:nvPr/>
        </p:nvSpPr>
        <p:spPr bwMode="auto">
          <a:xfrm>
            <a:off x="2462213" y="2685511"/>
            <a:ext cx="1240631" cy="1240631"/>
          </a:xfrm>
          <a:prstGeom prst="ellipse">
            <a:avLst/>
          </a:prstGeom>
          <a:solidFill>
            <a:srgbClr val="245290"/>
          </a:solidFill>
          <a:ln>
            <a:noFill/>
          </a:ln>
        </p:spPr>
        <p:txBody>
          <a:bodyPr vert="horz" wrap="square" lIns="68580" tIns="34290" rIns="68580" bIns="34290" numCol="1" anchor="t" anchorCtr="0" compatLnSpc="1">
            <a:prstTxWarp prst="textNoShape">
              <a:avLst/>
            </a:prstTxWarp>
          </a:bodyPr>
          <a:lstStyle/>
          <a:p>
            <a:endParaRPr lang="zh-CN" altLang="en-US"/>
          </a:p>
        </p:txBody>
      </p:sp>
      <p:sp>
        <p:nvSpPr>
          <p:cNvPr id="43" name="Oval 51"/>
          <p:cNvSpPr>
            <a:spLocks noChangeArrowheads="1"/>
          </p:cNvSpPr>
          <p:nvPr/>
        </p:nvSpPr>
        <p:spPr bwMode="auto">
          <a:xfrm>
            <a:off x="4406503" y="3139139"/>
            <a:ext cx="330994" cy="333375"/>
          </a:xfrm>
          <a:prstGeom prst="ellipse">
            <a:avLst/>
          </a:prstGeom>
          <a:solidFill>
            <a:srgbClr val="245290"/>
          </a:solidFill>
          <a:ln>
            <a:noFill/>
          </a:ln>
        </p:spPr>
        <p:txBody>
          <a:bodyPr vert="horz" wrap="square" lIns="0" tIns="0" rIns="0" bIns="0" numCol="1" anchor="ctr" anchorCtr="0" compatLnSpc="1">
            <a:prstTxWarp prst="textNoShape">
              <a:avLst/>
            </a:prstTxWarp>
          </a:bodyPr>
          <a:lstStyle/>
          <a:p>
            <a:pPr algn="ctr"/>
            <a:r>
              <a:rPr lang="en-US" altLang="zh-CN" sz="2100" dirty="0">
                <a:solidFill>
                  <a:schemeClr val="bg1"/>
                </a:solidFill>
                <a:latin typeface="Agency FB" panose="020B0503020202020204" pitchFamily="34" charset="0"/>
              </a:rPr>
              <a:t>C</a:t>
            </a:r>
            <a:endParaRPr lang="zh-CN" altLang="en-US" sz="2100" dirty="0">
              <a:solidFill>
                <a:schemeClr val="bg1"/>
              </a:solidFill>
              <a:latin typeface="Agency FB" panose="020B0503020202020204" pitchFamily="34" charset="0"/>
            </a:endParaRPr>
          </a:p>
        </p:txBody>
      </p:sp>
      <p:sp>
        <p:nvSpPr>
          <p:cNvPr id="44" name="Freeform 54"/>
          <p:cNvSpPr>
            <a:spLocks/>
          </p:cNvSpPr>
          <p:nvPr/>
        </p:nvSpPr>
        <p:spPr bwMode="auto">
          <a:xfrm>
            <a:off x="4364832" y="1827070"/>
            <a:ext cx="2403872" cy="1410890"/>
          </a:xfrm>
          <a:custGeom>
            <a:avLst/>
            <a:gdLst>
              <a:gd name="T0" fmla="*/ 819 w 1161"/>
              <a:gd name="T1" fmla="*/ 0 h 682"/>
              <a:gd name="T2" fmla="*/ 556 w 1161"/>
              <a:gd name="T3" fmla="*/ 124 h 682"/>
              <a:gd name="T4" fmla="*/ 556 w 1161"/>
              <a:gd name="T5" fmla="*/ 124 h 682"/>
              <a:gd name="T6" fmla="*/ 556 w 1161"/>
              <a:gd name="T7" fmla="*/ 124 h 682"/>
              <a:gd name="T8" fmla="*/ 556 w 1161"/>
              <a:gd name="T9" fmla="*/ 124 h 682"/>
              <a:gd name="T10" fmla="*/ 313 w 1161"/>
              <a:gd name="T11" fmla="*/ 303 h 682"/>
              <a:gd name="T12" fmla="*/ 154 w 1161"/>
              <a:gd name="T13" fmla="*/ 257 h 682"/>
              <a:gd name="T14" fmla="*/ 154 w 1161"/>
              <a:gd name="T15" fmla="*/ 257 h 682"/>
              <a:gd name="T16" fmla="*/ 100 w 1161"/>
              <a:gd name="T17" fmla="*/ 241 h 682"/>
              <a:gd name="T18" fmla="*/ 0 w 1161"/>
              <a:gd name="T19" fmla="*/ 341 h 682"/>
              <a:gd name="T20" fmla="*/ 100 w 1161"/>
              <a:gd name="T21" fmla="*/ 441 h 682"/>
              <a:gd name="T22" fmla="*/ 154 w 1161"/>
              <a:gd name="T23" fmla="*/ 425 h 682"/>
              <a:gd name="T24" fmla="*/ 154 w 1161"/>
              <a:gd name="T25" fmla="*/ 425 h 682"/>
              <a:gd name="T26" fmla="*/ 313 w 1161"/>
              <a:gd name="T27" fmla="*/ 380 h 682"/>
              <a:gd name="T28" fmla="*/ 556 w 1161"/>
              <a:gd name="T29" fmla="*/ 558 h 682"/>
              <a:gd name="T30" fmla="*/ 556 w 1161"/>
              <a:gd name="T31" fmla="*/ 558 h 682"/>
              <a:gd name="T32" fmla="*/ 819 w 1161"/>
              <a:gd name="T33" fmla="*/ 682 h 682"/>
              <a:gd name="T34" fmla="*/ 1161 w 1161"/>
              <a:gd name="T35" fmla="*/ 341 h 682"/>
              <a:gd name="T36" fmla="*/ 819 w 1161"/>
              <a:gd name="T37" fmla="*/ 0 h 6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161" h="682">
                <a:moveTo>
                  <a:pt x="819" y="0"/>
                </a:moveTo>
                <a:cubicBezTo>
                  <a:pt x="714" y="0"/>
                  <a:pt x="619" y="48"/>
                  <a:pt x="556" y="124"/>
                </a:cubicBezTo>
                <a:cubicBezTo>
                  <a:pt x="556" y="124"/>
                  <a:pt x="556" y="124"/>
                  <a:pt x="556" y="124"/>
                </a:cubicBezTo>
                <a:cubicBezTo>
                  <a:pt x="556" y="124"/>
                  <a:pt x="556" y="124"/>
                  <a:pt x="556" y="124"/>
                </a:cubicBezTo>
                <a:cubicBezTo>
                  <a:pt x="556" y="124"/>
                  <a:pt x="556" y="124"/>
                  <a:pt x="556" y="124"/>
                </a:cubicBezTo>
                <a:cubicBezTo>
                  <a:pt x="462" y="235"/>
                  <a:pt x="461" y="303"/>
                  <a:pt x="313" y="303"/>
                </a:cubicBezTo>
                <a:cubicBezTo>
                  <a:pt x="187" y="303"/>
                  <a:pt x="197" y="284"/>
                  <a:pt x="154" y="257"/>
                </a:cubicBezTo>
                <a:cubicBezTo>
                  <a:pt x="154" y="257"/>
                  <a:pt x="154" y="257"/>
                  <a:pt x="154" y="257"/>
                </a:cubicBezTo>
                <a:cubicBezTo>
                  <a:pt x="138" y="247"/>
                  <a:pt x="120" y="241"/>
                  <a:pt x="100" y="241"/>
                </a:cubicBezTo>
                <a:cubicBezTo>
                  <a:pt x="45" y="241"/>
                  <a:pt x="0" y="286"/>
                  <a:pt x="0" y="341"/>
                </a:cubicBezTo>
                <a:cubicBezTo>
                  <a:pt x="0" y="396"/>
                  <a:pt x="45" y="441"/>
                  <a:pt x="100" y="441"/>
                </a:cubicBezTo>
                <a:cubicBezTo>
                  <a:pt x="120" y="441"/>
                  <a:pt x="138" y="435"/>
                  <a:pt x="154" y="425"/>
                </a:cubicBezTo>
                <a:cubicBezTo>
                  <a:pt x="154" y="425"/>
                  <a:pt x="154" y="425"/>
                  <a:pt x="154" y="425"/>
                </a:cubicBezTo>
                <a:cubicBezTo>
                  <a:pt x="197" y="398"/>
                  <a:pt x="187" y="380"/>
                  <a:pt x="313" y="380"/>
                </a:cubicBezTo>
                <a:cubicBezTo>
                  <a:pt x="461" y="380"/>
                  <a:pt x="462" y="447"/>
                  <a:pt x="556" y="558"/>
                </a:cubicBezTo>
                <a:cubicBezTo>
                  <a:pt x="556" y="558"/>
                  <a:pt x="556" y="558"/>
                  <a:pt x="556" y="558"/>
                </a:cubicBezTo>
                <a:cubicBezTo>
                  <a:pt x="619" y="634"/>
                  <a:pt x="714" y="682"/>
                  <a:pt x="819" y="682"/>
                </a:cubicBezTo>
                <a:cubicBezTo>
                  <a:pt x="1008" y="682"/>
                  <a:pt x="1161" y="530"/>
                  <a:pt x="1161" y="341"/>
                </a:cubicBezTo>
                <a:cubicBezTo>
                  <a:pt x="1161" y="153"/>
                  <a:pt x="1008" y="0"/>
                  <a:pt x="819" y="0"/>
                </a:cubicBezTo>
                <a:close/>
              </a:path>
            </a:pathLst>
          </a:custGeom>
          <a:solidFill>
            <a:srgbClr val="245290">
              <a:alpha val="30000"/>
            </a:srgbClr>
          </a:solidFill>
          <a:ln>
            <a:noFill/>
          </a:ln>
        </p:spPr>
        <p:txBody>
          <a:bodyPr vert="horz" wrap="square" lIns="68580" tIns="34290" rIns="68580" bIns="34290" numCol="1" anchor="t" anchorCtr="0" compatLnSpc="1">
            <a:prstTxWarp prst="textNoShape">
              <a:avLst/>
            </a:prstTxWarp>
          </a:bodyPr>
          <a:lstStyle/>
          <a:p>
            <a:endParaRPr lang="zh-CN" altLang="en-US"/>
          </a:p>
        </p:txBody>
      </p:sp>
      <p:sp>
        <p:nvSpPr>
          <p:cNvPr id="45" name="Oval 55"/>
          <p:cNvSpPr>
            <a:spLocks noChangeArrowheads="1"/>
          </p:cNvSpPr>
          <p:nvPr/>
        </p:nvSpPr>
        <p:spPr bwMode="auto">
          <a:xfrm>
            <a:off x="5441157" y="1913986"/>
            <a:ext cx="1240631" cy="1239440"/>
          </a:xfrm>
          <a:prstGeom prst="ellipse">
            <a:avLst/>
          </a:prstGeom>
          <a:solidFill>
            <a:srgbClr val="245290"/>
          </a:solidFill>
          <a:ln>
            <a:noFill/>
          </a:ln>
        </p:spPr>
        <p:txBody>
          <a:bodyPr vert="horz" wrap="square" lIns="68580" tIns="34290" rIns="68580" bIns="34290" numCol="1" anchor="t" anchorCtr="0" compatLnSpc="1">
            <a:prstTxWarp prst="textNoShape">
              <a:avLst/>
            </a:prstTxWarp>
          </a:bodyPr>
          <a:lstStyle/>
          <a:p>
            <a:endParaRPr lang="zh-CN" altLang="en-US"/>
          </a:p>
        </p:txBody>
      </p:sp>
      <p:sp>
        <p:nvSpPr>
          <p:cNvPr id="46" name="Oval 56"/>
          <p:cNvSpPr>
            <a:spLocks noChangeArrowheads="1"/>
          </p:cNvSpPr>
          <p:nvPr/>
        </p:nvSpPr>
        <p:spPr bwMode="auto">
          <a:xfrm>
            <a:off x="4406503" y="2366423"/>
            <a:ext cx="330994" cy="333375"/>
          </a:xfrm>
          <a:prstGeom prst="ellipse">
            <a:avLst/>
          </a:prstGeom>
          <a:solidFill>
            <a:srgbClr val="245290"/>
          </a:solidFill>
          <a:ln>
            <a:noFill/>
          </a:ln>
        </p:spPr>
        <p:txBody>
          <a:bodyPr vert="horz" wrap="square" lIns="0" tIns="0" rIns="0" bIns="0" numCol="1" anchor="ctr" anchorCtr="0" compatLnSpc="1">
            <a:prstTxWarp prst="textNoShape">
              <a:avLst/>
            </a:prstTxWarp>
          </a:bodyPr>
          <a:lstStyle/>
          <a:p>
            <a:pPr algn="ctr"/>
            <a:r>
              <a:rPr lang="en-US" altLang="zh-CN" sz="2100" dirty="0">
                <a:solidFill>
                  <a:schemeClr val="bg1"/>
                </a:solidFill>
                <a:latin typeface="Agency FB" panose="020B0503020202020204" pitchFamily="34" charset="0"/>
              </a:rPr>
              <a:t>B</a:t>
            </a:r>
            <a:endParaRPr lang="zh-CN" altLang="en-US" sz="2100" dirty="0">
              <a:solidFill>
                <a:schemeClr val="bg1"/>
              </a:solidFill>
              <a:latin typeface="Agency FB" panose="020B0503020202020204" pitchFamily="34" charset="0"/>
            </a:endParaRPr>
          </a:p>
        </p:txBody>
      </p:sp>
      <p:sp>
        <p:nvSpPr>
          <p:cNvPr id="47" name="Oval 57"/>
          <p:cNvSpPr>
            <a:spLocks noChangeArrowheads="1"/>
          </p:cNvSpPr>
          <p:nvPr/>
        </p:nvSpPr>
        <p:spPr bwMode="auto">
          <a:xfrm>
            <a:off x="5441157" y="3460607"/>
            <a:ext cx="1240631" cy="1237059"/>
          </a:xfrm>
          <a:prstGeom prst="ellipse">
            <a:avLst/>
          </a:prstGeom>
          <a:solidFill>
            <a:srgbClr val="245290"/>
          </a:solidFill>
          <a:ln>
            <a:noFill/>
          </a:ln>
        </p:spPr>
        <p:txBody>
          <a:bodyPr vert="horz" wrap="square" lIns="68580" tIns="34290" rIns="68580" bIns="34290" numCol="1" anchor="t" anchorCtr="0" compatLnSpc="1">
            <a:prstTxWarp prst="textNoShape">
              <a:avLst/>
            </a:prstTxWarp>
          </a:bodyPr>
          <a:lstStyle/>
          <a:p>
            <a:endParaRPr lang="zh-CN" altLang="en-US"/>
          </a:p>
        </p:txBody>
      </p:sp>
      <p:sp>
        <p:nvSpPr>
          <p:cNvPr id="48" name="Oval 59"/>
          <p:cNvSpPr>
            <a:spLocks noChangeArrowheads="1"/>
          </p:cNvSpPr>
          <p:nvPr/>
        </p:nvSpPr>
        <p:spPr bwMode="auto">
          <a:xfrm>
            <a:off x="4406503" y="3913045"/>
            <a:ext cx="330994" cy="332184"/>
          </a:xfrm>
          <a:prstGeom prst="ellipse">
            <a:avLst/>
          </a:prstGeom>
          <a:solidFill>
            <a:srgbClr val="245290"/>
          </a:solidFill>
          <a:ln>
            <a:noFill/>
          </a:ln>
        </p:spPr>
        <p:txBody>
          <a:bodyPr vert="horz" wrap="square" lIns="0" tIns="0" rIns="0" bIns="0" numCol="1" anchor="ctr" anchorCtr="0" compatLnSpc="1">
            <a:prstTxWarp prst="textNoShape">
              <a:avLst/>
            </a:prstTxWarp>
          </a:bodyPr>
          <a:lstStyle/>
          <a:p>
            <a:pPr algn="ctr"/>
            <a:r>
              <a:rPr lang="en-US" altLang="zh-CN" sz="2100" dirty="0">
                <a:solidFill>
                  <a:schemeClr val="bg1"/>
                </a:solidFill>
                <a:latin typeface="Agency FB" panose="020B0503020202020204" pitchFamily="34" charset="0"/>
              </a:rPr>
              <a:t>D</a:t>
            </a:r>
            <a:endParaRPr lang="zh-CN" altLang="en-US" sz="2100" dirty="0">
              <a:solidFill>
                <a:schemeClr val="bg1"/>
              </a:solidFill>
              <a:latin typeface="Agency FB" panose="020B0503020202020204" pitchFamily="34" charset="0"/>
            </a:endParaRPr>
          </a:p>
        </p:txBody>
      </p:sp>
      <p:sp>
        <p:nvSpPr>
          <p:cNvPr id="49" name="TextBox 30"/>
          <p:cNvSpPr txBox="1"/>
          <p:nvPr/>
        </p:nvSpPr>
        <p:spPr>
          <a:xfrm>
            <a:off x="2740700" y="1437230"/>
            <a:ext cx="683655" cy="646331"/>
          </a:xfrm>
          <a:prstGeom prst="rect">
            <a:avLst/>
          </a:prstGeom>
          <a:noFill/>
        </p:spPr>
        <p:txBody>
          <a:bodyPr wrap="square" lIns="0" tIns="0" rIns="0" bIns="0" rtlCol="0">
            <a:spAutoFit/>
          </a:bodyPr>
          <a:lstStyle/>
          <a:p>
            <a:pPr algn="ctr"/>
            <a:r>
              <a:rPr lang="zh-CN" altLang="en-US" sz="2100" b="1" dirty="0" smtClean="0">
                <a:solidFill>
                  <a:schemeClr val="bg1"/>
                </a:solidFill>
                <a:latin typeface="微软雅黑" pitchFamily="34" charset="-122"/>
                <a:ea typeface="微软雅黑" pitchFamily="34" charset="-122"/>
              </a:rPr>
              <a:t>添加标题</a:t>
            </a:r>
            <a:endParaRPr lang="zh-CN" altLang="en-US" sz="2100" b="1" dirty="0">
              <a:solidFill>
                <a:schemeClr val="bg1"/>
              </a:solidFill>
              <a:latin typeface="微软雅黑" pitchFamily="34" charset="-122"/>
              <a:ea typeface="微软雅黑" pitchFamily="34" charset="-122"/>
            </a:endParaRPr>
          </a:p>
        </p:txBody>
      </p:sp>
      <p:sp>
        <p:nvSpPr>
          <p:cNvPr id="50" name="TextBox 30"/>
          <p:cNvSpPr txBox="1"/>
          <p:nvPr/>
        </p:nvSpPr>
        <p:spPr>
          <a:xfrm>
            <a:off x="5702796" y="2210541"/>
            <a:ext cx="717353" cy="646331"/>
          </a:xfrm>
          <a:prstGeom prst="rect">
            <a:avLst/>
          </a:prstGeom>
          <a:noFill/>
        </p:spPr>
        <p:txBody>
          <a:bodyPr wrap="square" lIns="0" tIns="0" rIns="0" bIns="0" rtlCol="0">
            <a:spAutoFit/>
          </a:bodyPr>
          <a:lstStyle/>
          <a:p>
            <a:pPr algn="ctr"/>
            <a:r>
              <a:rPr lang="zh-CN" altLang="en-US" sz="2100" b="1" dirty="0" smtClean="0">
                <a:solidFill>
                  <a:schemeClr val="bg1"/>
                </a:solidFill>
                <a:latin typeface="微软雅黑" pitchFamily="34" charset="-122"/>
                <a:ea typeface="微软雅黑" pitchFamily="34" charset="-122"/>
              </a:rPr>
              <a:t>添加标题</a:t>
            </a:r>
            <a:endParaRPr lang="zh-CN" altLang="en-US" sz="2100" b="1" dirty="0">
              <a:solidFill>
                <a:schemeClr val="bg1"/>
              </a:solidFill>
              <a:latin typeface="微软雅黑" pitchFamily="34" charset="-122"/>
              <a:ea typeface="微软雅黑" pitchFamily="34" charset="-122"/>
            </a:endParaRPr>
          </a:p>
        </p:txBody>
      </p:sp>
      <p:sp>
        <p:nvSpPr>
          <p:cNvPr id="51" name="TextBox 30"/>
          <p:cNvSpPr txBox="1"/>
          <p:nvPr/>
        </p:nvSpPr>
        <p:spPr>
          <a:xfrm>
            <a:off x="2719766" y="2982661"/>
            <a:ext cx="725525" cy="646331"/>
          </a:xfrm>
          <a:prstGeom prst="rect">
            <a:avLst/>
          </a:prstGeom>
          <a:noFill/>
        </p:spPr>
        <p:txBody>
          <a:bodyPr wrap="square" lIns="0" tIns="0" rIns="0" bIns="0" rtlCol="0">
            <a:spAutoFit/>
          </a:bodyPr>
          <a:lstStyle/>
          <a:p>
            <a:pPr algn="ctr"/>
            <a:r>
              <a:rPr lang="zh-CN" altLang="en-US" sz="2100" b="1" dirty="0" smtClean="0">
                <a:solidFill>
                  <a:schemeClr val="bg1"/>
                </a:solidFill>
                <a:latin typeface="微软雅黑" pitchFamily="34" charset="-122"/>
                <a:ea typeface="微软雅黑" pitchFamily="34" charset="-122"/>
              </a:rPr>
              <a:t>添加标题</a:t>
            </a:r>
            <a:endParaRPr lang="zh-CN" altLang="en-US" sz="2100" b="1" dirty="0">
              <a:solidFill>
                <a:schemeClr val="bg1"/>
              </a:solidFill>
              <a:latin typeface="微软雅黑" pitchFamily="34" charset="-122"/>
              <a:ea typeface="微软雅黑" pitchFamily="34" charset="-122"/>
            </a:endParaRPr>
          </a:p>
        </p:txBody>
      </p:sp>
      <p:sp>
        <p:nvSpPr>
          <p:cNvPr id="52" name="TextBox 30"/>
          <p:cNvSpPr txBox="1"/>
          <p:nvPr/>
        </p:nvSpPr>
        <p:spPr>
          <a:xfrm>
            <a:off x="5729799" y="3755972"/>
            <a:ext cx="663347" cy="646331"/>
          </a:xfrm>
          <a:prstGeom prst="rect">
            <a:avLst/>
          </a:prstGeom>
          <a:noFill/>
        </p:spPr>
        <p:txBody>
          <a:bodyPr wrap="square" lIns="0" tIns="0" rIns="0" bIns="0" rtlCol="0">
            <a:spAutoFit/>
          </a:bodyPr>
          <a:lstStyle/>
          <a:p>
            <a:pPr algn="ctr"/>
            <a:r>
              <a:rPr lang="zh-CN" altLang="en-US" sz="2100" b="1" dirty="0" smtClean="0">
                <a:solidFill>
                  <a:schemeClr val="bg1"/>
                </a:solidFill>
                <a:latin typeface="微软雅黑" pitchFamily="34" charset="-122"/>
                <a:ea typeface="微软雅黑" pitchFamily="34" charset="-122"/>
              </a:rPr>
              <a:t>添加标题</a:t>
            </a:r>
            <a:endParaRPr lang="zh-CN" altLang="en-US" sz="2100" b="1" dirty="0">
              <a:solidFill>
                <a:schemeClr val="bg1"/>
              </a:solidFill>
              <a:latin typeface="微软雅黑" pitchFamily="34" charset="-122"/>
              <a:ea typeface="微软雅黑" pitchFamily="34" charset="-122"/>
            </a:endParaRPr>
          </a:p>
        </p:txBody>
      </p:sp>
    </p:spTree>
    <p:extLst>
      <p:ext uri="{BB962C8B-B14F-4D97-AF65-F5344CB8AC3E}">
        <p14:creationId xmlns:p14="http://schemas.microsoft.com/office/powerpoint/2010/main" val="2092819040"/>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Tm="0">
        <p15:prstTrans prst="airplane"/>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withEffect">
                                  <p:stCondLst>
                                    <p:cond delay="0"/>
                                  </p:stCondLst>
                                  <p:childTnLst>
                                    <p:set>
                                      <p:cBhvr>
                                        <p:cTn id="6" dur="1" fill="hold">
                                          <p:stCondLst>
                                            <p:cond delay="0"/>
                                          </p:stCondLst>
                                        </p:cTn>
                                        <p:tgtEl>
                                          <p:spTgt spid="32"/>
                                        </p:tgtEl>
                                        <p:attrNameLst>
                                          <p:attrName>style.visibility</p:attrName>
                                        </p:attrNameLst>
                                      </p:cBhvr>
                                      <p:to>
                                        <p:strVal val="visible"/>
                                      </p:to>
                                    </p:set>
                                    <p:animEffect transition="in" filter="wipe(up)">
                                      <p:cBhvr>
                                        <p:cTn id="7" dur="500"/>
                                        <p:tgtEl>
                                          <p:spTgt spid="32"/>
                                        </p:tgtEl>
                                      </p:cBhvr>
                                    </p:animEffect>
                                  </p:childTnLst>
                                </p:cTn>
                              </p:par>
                            </p:childTnLst>
                          </p:cTn>
                        </p:par>
                        <p:par>
                          <p:cTn id="8" fill="hold">
                            <p:stCondLst>
                              <p:cond delay="500"/>
                            </p:stCondLst>
                            <p:childTnLst>
                              <p:par>
                                <p:cTn id="9" presetID="23" presetClass="entr" presetSubtype="32" fill="hold" grpId="0" nodeType="afterEffect">
                                  <p:stCondLst>
                                    <p:cond delay="0"/>
                                  </p:stCondLst>
                                  <p:childTnLst>
                                    <p:set>
                                      <p:cBhvr>
                                        <p:cTn id="10" dur="1" fill="hold">
                                          <p:stCondLst>
                                            <p:cond delay="0"/>
                                          </p:stCondLst>
                                        </p:cTn>
                                        <p:tgtEl>
                                          <p:spTgt spid="40"/>
                                        </p:tgtEl>
                                        <p:attrNameLst>
                                          <p:attrName>style.visibility</p:attrName>
                                        </p:attrNameLst>
                                      </p:cBhvr>
                                      <p:to>
                                        <p:strVal val="visible"/>
                                      </p:to>
                                    </p:set>
                                    <p:anim calcmode="lin" valueType="num">
                                      <p:cBhvr>
                                        <p:cTn id="11" dur="500" fill="hold"/>
                                        <p:tgtEl>
                                          <p:spTgt spid="40"/>
                                        </p:tgtEl>
                                        <p:attrNameLst>
                                          <p:attrName>ppt_w</p:attrName>
                                        </p:attrNameLst>
                                      </p:cBhvr>
                                      <p:tavLst>
                                        <p:tav tm="0">
                                          <p:val>
                                            <p:strVal val="4*#ppt_w"/>
                                          </p:val>
                                        </p:tav>
                                        <p:tav tm="100000">
                                          <p:val>
                                            <p:strVal val="#ppt_w"/>
                                          </p:val>
                                        </p:tav>
                                      </p:tavLst>
                                    </p:anim>
                                    <p:anim calcmode="lin" valueType="num">
                                      <p:cBhvr>
                                        <p:cTn id="12" dur="500" fill="hold"/>
                                        <p:tgtEl>
                                          <p:spTgt spid="40"/>
                                        </p:tgtEl>
                                        <p:attrNameLst>
                                          <p:attrName>ppt_h</p:attrName>
                                        </p:attrNameLst>
                                      </p:cBhvr>
                                      <p:tavLst>
                                        <p:tav tm="0">
                                          <p:val>
                                            <p:strVal val="4*#ppt_h"/>
                                          </p:val>
                                        </p:tav>
                                        <p:tav tm="100000">
                                          <p:val>
                                            <p:strVal val="#ppt_h"/>
                                          </p:val>
                                        </p:tav>
                                      </p:tavLst>
                                    </p:anim>
                                  </p:childTnLst>
                                </p:cTn>
                              </p:par>
                              <p:par>
                                <p:cTn id="13" presetID="23" presetClass="entr" presetSubtype="32" fill="hold" grpId="0" nodeType="withEffect">
                                  <p:stCondLst>
                                    <p:cond delay="200"/>
                                  </p:stCondLst>
                                  <p:childTnLst>
                                    <p:set>
                                      <p:cBhvr>
                                        <p:cTn id="14" dur="1" fill="hold">
                                          <p:stCondLst>
                                            <p:cond delay="0"/>
                                          </p:stCondLst>
                                        </p:cTn>
                                        <p:tgtEl>
                                          <p:spTgt spid="46"/>
                                        </p:tgtEl>
                                        <p:attrNameLst>
                                          <p:attrName>style.visibility</p:attrName>
                                        </p:attrNameLst>
                                      </p:cBhvr>
                                      <p:to>
                                        <p:strVal val="visible"/>
                                      </p:to>
                                    </p:set>
                                    <p:anim calcmode="lin" valueType="num">
                                      <p:cBhvr>
                                        <p:cTn id="15" dur="500" fill="hold"/>
                                        <p:tgtEl>
                                          <p:spTgt spid="46"/>
                                        </p:tgtEl>
                                        <p:attrNameLst>
                                          <p:attrName>ppt_w</p:attrName>
                                        </p:attrNameLst>
                                      </p:cBhvr>
                                      <p:tavLst>
                                        <p:tav tm="0">
                                          <p:val>
                                            <p:strVal val="4*#ppt_w"/>
                                          </p:val>
                                        </p:tav>
                                        <p:tav tm="100000">
                                          <p:val>
                                            <p:strVal val="#ppt_w"/>
                                          </p:val>
                                        </p:tav>
                                      </p:tavLst>
                                    </p:anim>
                                    <p:anim calcmode="lin" valueType="num">
                                      <p:cBhvr>
                                        <p:cTn id="16" dur="500" fill="hold"/>
                                        <p:tgtEl>
                                          <p:spTgt spid="46"/>
                                        </p:tgtEl>
                                        <p:attrNameLst>
                                          <p:attrName>ppt_h</p:attrName>
                                        </p:attrNameLst>
                                      </p:cBhvr>
                                      <p:tavLst>
                                        <p:tav tm="0">
                                          <p:val>
                                            <p:strVal val="4*#ppt_h"/>
                                          </p:val>
                                        </p:tav>
                                        <p:tav tm="100000">
                                          <p:val>
                                            <p:strVal val="#ppt_h"/>
                                          </p:val>
                                        </p:tav>
                                      </p:tavLst>
                                    </p:anim>
                                  </p:childTnLst>
                                </p:cTn>
                              </p:par>
                              <p:par>
                                <p:cTn id="17" presetID="23" presetClass="entr" presetSubtype="32" fill="hold" grpId="0" nodeType="withEffect">
                                  <p:stCondLst>
                                    <p:cond delay="400"/>
                                  </p:stCondLst>
                                  <p:childTnLst>
                                    <p:set>
                                      <p:cBhvr>
                                        <p:cTn id="18" dur="1" fill="hold">
                                          <p:stCondLst>
                                            <p:cond delay="0"/>
                                          </p:stCondLst>
                                        </p:cTn>
                                        <p:tgtEl>
                                          <p:spTgt spid="43"/>
                                        </p:tgtEl>
                                        <p:attrNameLst>
                                          <p:attrName>style.visibility</p:attrName>
                                        </p:attrNameLst>
                                      </p:cBhvr>
                                      <p:to>
                                        <p:strVal val="visible"/>
                                      </p:to>
                                    </p:set>
                                    <p:anim calcmode="lin" valueType="num">
                                      <p:cBhvr>
                                        <p:cTn id="19" dur="500" fill="hold"/>
                                        <p:tgtEl>
                                          <p:spTgt spid="43"/>
                                        </p:tgtEl>
                                        <p:attrNameLst>
                                          <p:attrName>ppt_w</p:attrName>
                                        </p:attrNameLst>
                                      </p:cBhvr>
                                      <p:tavLst>
                                        <p:tav tm="0">
                                          <p:val>
                                            <p:strVal val="4*#ppt_w"/>
                                          </p:val>
                                        </p:tav>
                                        <p:tav tm="100000">
                                          <p:val>
                                            <p:strVal val="#ppt_w"/>
                                          </p:val>
                                        </p:tav>
                                      </p:tavLst>
                                    </p:anim>
                                    <p:anim calcmode="lin" valueType="num">
                                      <p:cBhvr>
                                        <p:cTn id="20" dur="500" fill="hold"/>
                                        <p:tgtEl>
                                          <p:spTgt spid="43"/>
                                        </p:tgtEl>
                                        <p:attrNameLst>
                                          <p:attrName>ppt_h</p:attrName>
                                        </p:attrNameLst>
                                      </p:cBhvr>
                                      <p:tavLst>
                                        <p:tav tm="0">
                                          <p:val>
                                            <p:strVal val="4*#ppt_h"/>
                                          </p:val>
                                        </p:tav>
                                        <p:tav tm="100000">
                                          <p:val>
                                            <p:strVal val="#ppt_h"/>
                                          </p:val>
                                        </p:tav>
                                      </p:tavLst>
                                    </p:anim>
                                  </p:childTnLst>
                                </p:cTn>
                              </p:par>
                              <p:par>
                                <p:cTn id="21" presetID="23" presetClass="entr" presetSubtype="32" fill="hold" grpId="0" nodeType="withEffect">
                                  <p:stCondLst>
                                    <p:cond delay="600"/>
                                  </p:stCondLst>
                                  <p:childTnLst>
                                    <p:set>
                                      <p:cBhvr>
                                        <p:cTn id="22" dur="1" fill="hold">
                                          <p:stCondLst>
                                            <p:cond delay="0"/>
                                          </p:stCondLst>
                                        </p:cTn>
                                        <p:tgtEl>
                                          <p:spTgt spid="48"/>
                                        </p:tgtEl>
                                        <p:attrNameLst>
                                          <p:attrName>style.visibility</p:attrName>
                                        </p:attrNameLst>
                                      </p:cBhvr>
                                      <p:to>
                                        <p:strVal val="visible"/>
                                      </p:to>
                                    </p:set>
                                    <p:anim calcmode="lin" valueType="num">
                                      <p:cBhvr>
                                        <p:cTn id="23" dur="500" fill="hold"/>
                                        <p:tgtEl>
                                          <p:spTgt spid="48"/>
                                        </p:tgtEl>
                                        <p:attrNameLst>
                                          <p:attrName>ppt_w</p:attrName>
                                        </p:attrNameLst>
                                      </p:cBhvr>
                                      <p:tavLst>
                                        <p:tav tm="0">
                                          <p:val>
                                            <p:strVal val="4*#ppt_w"/>
                                          </p:val>
                                        </p:tav>
                                        <p:tav tm="100000">
                                          <p:val>
                                            <p:strVal val="#ppt_w"/>
                                          </p:val>
                                        </p:tav>
                                      </p:tavLst>
                                    </p:anim>
                                    <p:anim calcmode="lin" valueType="num">
                                      <p:cBhvr>
                                        <p:cTn id="24" dur="500" fill="hold"/>
                                        <p:tgtEl>
                                          <p:spTgt spid="48"/>
                                        </p:tgtEl>
                                        <p:attrNameLst>
                                          <p:attrName>ppt_h</p:attrName>
                                        </p:attrNameLst>
                                      </p:cBhvr>
                                      <p:tavLst>
                                        <p:tav tm="0">
                                          <p:val>
                                            <p:strVal val="4*#ppt_h"/>
                                          </p:val>
                                        </p:tav>
                                        <p:tav tm="100000">
                                          <p:val>
                                            <p:strVal val="#ppt_h"/>
                                          </p:val>
                                        </p:tav>
                                      </p:tavLst>
                                    </p:anim>
                                  </p:childTnLst>
                                </p:cTn>
                              </p:par>
                            </p:childTnLst>
                          </p:cTn>
                        </p:par>
                        <p:par>
                          <p:cTn id="25" fill="hold">
                            <p:stCondLst>
                              <p:cond delay="1600"/>
                            </p:stCondLst>
                            <p:childTnLst>
                              <p:par>
                                <p:cTn id="26" presetID="22" presetClass="entr" presetSubtype="2" fill="hold" grpId="0" nodeType="afterEffect">
                                  <p:stCondLst>
                                    <p:cond delay="0"/>
                                  </p:stCondLst>
                                  <p:childTnLst>
                                    <p:set>
                                      <p:cBhvr>
                                        <p:cTn id="27" dur="1" fill="hold">
                                          <p:stCondLst>
                                            <p:cond delay="0"/>
                                          </p:stCondLst>
                                        </p:cTn>
                                        <p:tgtEl>
                                          <p:spTgt spid="31"/>
                                        </p:tgtEl>
                                        <p:attrNameLst>
                                          <p:attrName>style.visibility</p:attrName>
                                        </p:attrNameLst>
                                      </p:cBhvr>
                                      <p:to>
                                        <p:strVal val="visible"/>
                                      </p:to>
                                    </p:set>
                                    <p:animEffect transition="in" filter="wipe(right)">
                                      <p:cBhvr>
                                        <p:cTn id="28" dur="500"/>
                                        <p:tgtEl>
                                          <p:spTgt spid="31"/>
                                        </p:tgtEl>
                                      </p:cBhvr>
                                    </p:animEffect>
                                  </p:childTnLst>
                                </p:cTn>
                              </p:par>
                            </p:childTnLst>
                          </p:cTn>
                        </p:par>
                        <p:par>
                          <p:cTn id="29" fill="hold">
                            <p:stCondLst>
                              <p:cond delay="2100"/>
                            </p:stCondLst>
                            <p:childTnLst>
                              <p:par>
                                <p:cTn id="30" presetID="53" presetClass="entr" presetSubtype="16" fill="hold" grpId="0" nodeType="afterEffect">
                                  <p:stCondLst>
                                    <p:cond delay="0"/>
                                  </p:stCondLst>
                                  <p:childTnLst>
                                    <p:set>
                                      <p:cBhvr>
                                        <p:cTn id="31" dur="1" fill="hold">
                                          <p:stCondLst>
                                            <p:cond delay="0"/>
                                          </p:stCondLst>
                                        </p:cTn>
                                        <p:tgtEl>
                                          <p:spTgt spid="49"/>
                                        </p:tgtEl>
                                        <p:attrNameLst>
                                          <p:attrName>style.visibility</p:attrName>
                                        </p:attrNameLst>
                                      </p:cBhvr>
                                      <p:to>
                                        <p:strVal val="visible"/>
                                      </p:to>
                                    </p:set>
                                    <p:anim calcmode="lin" valueType="num">
                                      <p:cBhvr>
                                        <p:cTn id="32" dur="500" fill="hold"/>
                                        <p:tgtEl>
                                          <p:spTgt spid="49"/>
                                        </p:tgtEl>
                                        <p:attrNameLst>
                                          <p:attrName>ppt_w</p:attrName>
                                        </p:attrNameLst>
                                      </p:cBhvr>
                                      <p:tavLst>
                                        <p:tav tm="0">
                                          <p:val>
                                            <p:fltVal val="0"/>
                                          </p:val>
                                        </p:tav>
                                        <p:tav tm="100000">
                                          <p:val>
                                            <p:strVal val="#ppt_w"/>
                                          </p:val>
                                        </p:tav>
                                      </p:tavLst>
                                    </p:anim>
                                    <p:anim calcmode="lin" valueType="num">
                                      <p:cBhvr>
                                        <p:cTn id="33" dur="500" fill="hold"/>
                                        <p:tgtEl>
                                          <p:spTgt spid="49"/>
                                        </p:tgtEl>
                                        <p:attrNameLst>
                                          <p:attrName>ppt_h</p:attrName>
                                        </p:attrNameLst>
                                      </p:cBhvr>
                                      <p:tavLst>
                                        <p:tav tm="0">
                                          <p:val>
                                            <p:fltVal val="0"/>
                                          </p:val>
                                        </p:tav>
                                        <p:tav tm="100000">
                                          <p:val>
                                            <p:strVal val="#ppt_h"/>
                                          </p:val>
                                        </p:tav>
                                      </p:tavLst>
                                    </p:anim>
                                    <p:animEffect transition="in" filter="fade">
                                      <p:cBhvr>
                                        <p:cTn id="34" dur="500"/>
                                        <p:tgtEl>
                                          <p:spTgt spid="49"/>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39"/>
                                        </p:tgtEl>
                                        <p:attrNameLst>
                                          <p:attrName>style.visibility</p:attrName>
                                        </p:attrNameLst>
                                      </p:cBhvr>
                                      <p:to>
                                        <p:strVal val="visible"/>
                                      </p:to>
                                    </p:set>
                                    <p:anim calcmode="lin" valueType="num">
                                      <p:cBhvr>
                                        <p:cTn id="37" dur="500" fill="hold"/>
                                        <p:tgtEl>
                                          <p:spTgt spid="39"/>
                                        </p:tgtEl>
                                        <p:attrNameLst>
                                          <p:attrName>ppt_w</p:attrName>
                                        </p:attrNameLst>
                                      </p:cBhvr>
                                      <p:tavLst>
                                        <p:tav tm="0">
                                          <p:val>
                                            <p:fltVal val="0"/>
                                          </p:val>
                                        </p:tav>
                                        <p:tav tm="100000">
                                          <p:val>
                                            <p:strVal val="#ppt_w"/>
                                          </p:val>
                                        </p:tav>
                                      </p:tavLst>
                                    </p:anim>
                                    <p:anim calcmode="lin" valueType="num">
                                      <p:cBhvr>
                                        <p:cTn id="38" dur="500" fill="hold"/>
                                        <p:tgtEl>
                                          <p:spTgt spid="39"/>
                                        </p:tgtEl>
                                        <p:attrNameLst>
                                          <p:attrName>ppt_h</p:attrName>
                                        </p:attrNameLst>
                                      </p:cBhvr>
                                      <p:tavLst>
                                        <p:tav tm="0">
                                          <p:val>
                                            <p:fltVal val="0"/>
                                          </p:val>
                                        </p:tav>
                                        <p:tav tm="100000">
                                          <p:val>
                                            <p:strVal val="#ppt_h"/>
                                          </p:val>
                                        </p:tav>
                                      </p:tavLst>
                                    </p:anim>
                                    <p:animEffect transition="in" filter="fade">
                                      <p:cBhvr>
                                        <p:cTn id="39" dur="500"/>
                                        <p:tgtEl>
                                          <p:spTgt spid="39"/>
                                        </p:tgtEl>
                                      </p:cBhvr>
                                    </p:animEffect>
                                  </p:childTnLst>
                                </p:cTn>
                              </p:par>
                            </p:childTnLst>
                          </p:cTn>
                        </p:par>
                        <p:par>
                          <p:cTn id="40" fill="hold">
                            <p:stCondLst>
                              <p:cond delay="2600"/>
                            </p:stCondLst>
                            <p:childTnLst>
                              <p:par>
                                <p:cTn id="41" presetID="22" presetClass="entr" presetSubtype="2" fill="hold" grpId="0" nodeType="afterEffect">
                                  <p:stCondLst>
                                    <p:cond delay="0"/>
                                  </p:stCondLst>
                                  <p:childTnLst>
                                    <p:set>
                                      <p:cBhvr>
                                        <p:cTn id="42" dur="1" fill="hold">
                                          <p:stCondLst>
                                            <p:cond delay="0"/>
                                          </p:stCondLst>
                                        </p:cTn>
                                        <p:tgtEl>
                                          <p:spTgt spid="14"/>
                                        </p:tgtEl>
                                        <p:attrNameLst>
                                          <p:attrName>style.visibility</p:attrName>
                                        </p:attrNameLst>
                                      </p:cBhvr>
                                      <p:to>
                                        <p:strVal val="visible"/>
                                      </p:to>
                                    </p:set>
                                    <p:animEffect transition="in" filter="wipe(right)">
                                      <p:cBhvr>
                                        <p:cTn id="43" dur="500"/>
                                        <p:tgtEl>
                                          <p:spTgt spid="14"/>
                                        </p:tgtEl>
                                      </p:cBhvr>
                                    </p:animEffect>
                                  </p:childTnLst>
                                </p:cTn>
                              </p:par>
                            </p:childTnLst>
                          </p:cTn>
                        </p:par>
                        <p:par>
                          <p:cTn id="44" fill="hold">
                            <p:stCondLst>
                              <p:cond delay="3100"/>
                            </p:stCondLst>
                            <p:childTnLst>
                              <p:par>
                                <p:cTn id="45" presetID="22" presetClass="entr" presetSubtype="8" fill="hold" grpId="0" nodeType="afterEffect">
                                  <p:stCondLst>
                                    <p:cond delay="0"/>
                                  </p:stCondLst>
                                  <p:childTnLst>
                                    <p:set>
                                      <p:cBhvr>
                                        <p:cTn id="46" dur="1" fill="hold">
                                          <p:stCondLst>
                                            <p:cond delay="0"/>
                                          </p:stCondLst>
                                        </p:cTn>
                                        <p:tgtEl>
                                          <p:spTgt spid="44"/>
                                        </p:tgtEl>
                                        <p:attrNameLst>
                                          <p:attrName>style.visibility</p:attrName>
                                        </p:attrNameLst>
                                      </p:cBhvr>
                                      <p:to>
                                        <p:strVal val="visible"/>
                                      </p:to>
                                    </p:set>
                                    <p:animEffect transition="in" filter="wipe(left)">
                                      <p:cBhvr>
                                        <p:cTn id="47" dur="500"/>
                                        <p:tgtEl>
                                          <p:spTgt spid="44"/>
                                        </p:tgtEl>
                                      </p:cBhvr>
                                    </p:animEffect>
                                  </p:childTnLst>
                                </p:cTn>
                              </p:par>
                            </p:childTnLst>
                          </p:cTn>
                        </p:par>
                        <p:par>
                          <p:cTn id="48" fill="hold">
                            <p:stCondLst>
                              <p:cond delay="3600"/>
                            </p:stCondLst>
                            <p:childTnLst>
                              <p:par>
                                <p:cTn id="49" presetID="53" presetClass="entr" presetSubtype="16" fill="hold" grpId="0" nodeType="afterEffect">
                                  <p:stCondLst>
                                    <p:cond delay="0"/>
                                  </p:stCondLst>
                                  <p:childTnLst>
                                    <p:set>
                                      <p:cBhvr>
                                        <p:cTn id="50" dur="1" fill="hold">
                                          <p:stCondLst>
                                            <p:cond delay="0"/>
                                          </p:stCondLst>
                                        </p:cTn>
                                        <p:tgtEl>
                                          <p:spTgt spid="50"/>
                                        </p:tgtEl>
                                        <p:attrNameLst>
                                          <p:attrName>style.visibility</p:attrName>
                                        </p:attrNameLst>
                                      </p:cBhvr>
                                      <p:to>
                                        <p:strVal val="visible"/>
                                      </p:to>
                                    </p:set>
                                    <p:anim calcmode="lin" valueType="num">
                                      <p:cBhvr>
                                        <p:cTn id="51" dur="500" fill="hold"/>
                                        <p:tgtEl>
                                          <p:spTgt spid="50"/>
                                        </p:tgtEl>
                                        <p:attrNameLst>
                                          <p:attrName>ppt_w</p:attrName>
                                        </p:attrNameLst>
                                      </p:cBhvr>
                                      <p:tavLst>
                                        <p:tav tm="0">
                                          <p:val>
                                            <p:fltVal val="0"/>
                                          </p:val>
                                        </p:tav>
                                        <p:tav tm="100000">
                                          <p:val>
                                            <p:strVal val="#ppt_w"/>
                                          </p:val>
                                        </p:tav>
                                      </p:tavLst>
                                    </p:anim>
                                    <p:anim calcmode="lin" valueType="num">
                                      <p:cBhvr>
                                        <p:cTn id="52" dur="500" fill="hold"/>
                                        <p:tgtEl>
                                          <p:spTgt spid="50"/>
                                        </p:tgtEl>
                                        <p:attrNameLst>
                                          <p:attrName>ppt_h</p:attrName>
                                        </p:attrNameLst>
                                      </p:cBhvr>
                                      <p:tavLst>
                                        <p:tav tm="0">
                                          <p:val>
                                            <p:fltVal val="0"/>
                                          </p:val>
                                        </p:tav>
                                        <p:tav tm="100000">
                                          <p:val>
                                            <p:strVal val="#ppt_h"/>
                                          </p:val>
                                        </p:tav>
                                      </p:tavLst>
                                    </p:anim>
                                    <p:animEffect transition="in" filter="fade">
                                      <p:cBhvr>
                                        <p:cTn id="53" dur="500"/>
                                        <p:tgtEl>
                                          <p:spTgt spid="50"/>
                                        </p:tgtEl>
                                      </p:cBhvr>
                                    </p:animEffect>
                                  </p:childTnLst>
                                </p:cTn>
                              </p:par>
                              <p:par>
                                <p:cTn id="54" presetID="53" presetClass="entr" presetSubtype="16" fill="hold" grpId="0" nodeType="withEffect">
                                  <p:stCondLst>
                                    <p:cond delay="0"/>
                                  </p:stCondLst>
                                  <p:childTnLst>
                                    <p:set>
                                      <p:cBhvr>
                                        <p:cTn id="55" dur="1" fill="hold">
                                          <p:stCondLst>
                                            <p:cond delay="0"/>
                                          </p:stCondLst>
                                        </p:cTn>
                                        <p:tgtEl>
                                          <p:spTgt spid="45"/>
                                        </p:tgtEl>
                                        <p:attrNameLst>
                                          <p:attrName>style.visibility</p:attrName>
                                        </p:attrNameLst>
                                      </p:cBhvr>
                                      <p:to>
                                        <p:strVal val="visible"/>
                                      </p:to>
                                    </p:set>
                                    <p:anim calcmode="lin" valueType="num">
                                      <p:cBhvr>
                                        <p:cTn id="56" dur="500" fill="hold"/>
                                        <p:tgtEl>
                                          <p:spTgt spid="45"/>
                                        </p:tgtEl>
                                        <p:attrNameLst>
                                          <p:attrName>ppt_w</p:attrName>
                                        </p:attrNameLst>
                                      </p:cBhvr>
                                      <p:tavLst>
                                        <p:tav tm="0">
                                          <p:val>
                                            <p:fltVal val="0"/>
                                          </p:val>
                                        </p:tav>
                                        <p:tav tm="100000">
                                          <p:val>
                                            <p:strVal val="#ppt_w"/>
                                          </p:val>
                                        </p:tav>
                                      </p:tavLst>
                                    </p:anim>
                                    <p:anim calcmode="lin" valueType="num">
                                      <p:cBhvr>
                                        <p:cTn id="57" dur="500" fill="hold"/>
                                        <p:tgtEl>
                                          <p:spTgt spid="45"/>
                                        </p:tgtEl>
                                        <p:attrNameLst>
                                          <p:attrName>ppt_h</p:attrName>
                                        </p:attrNameLst>
                                      </p:cBhvr>
                                      <p:tavLst>
                                        <p:tav tm="0">
                                          <p:val>
                                            <p:fltVal val="0"/>
                                          </p:val>
                                        </p:tav>
                                        <p:tav tm="100000">
                                          <p:val>
                                            <p:strVal val="#ppt_h"/>
                                          </p:val>
                                        </p:tav>
                                      </p:tavLst>
                                    </p:anim>
                                    <p:animEffect transition="in" filter="fade">
                                      <p:cBhvr>
                                        <p:cTn id="58" dur="500"/>
                                        <p:tgtEl>
                                          <p:spTgt spid="45"/>
                                        </p:tgtEl>
                                      </p:cBhvr>
                                    </p:animEffect>
                                  </p:childTnLst>
                                </p:cTn>
                              </p:par>
                            </p:childTnLst>
                          </p:cTn>
                        </p:par>
                        <p:par>
                          <p:cTn id="59" fill="hold">
                            <p:stCondLst>
                              <p:cond delay="4100"/>
                            </p:stCondLst>
                            <p:childTnLst>
                              <p:par>
                                <p:cTn id="60" presetID="22" presetClass="entr" presetSubtype="8" fill="hold" grpId="0" nodeType="afterEffect">
                                  <p:stCondLst>
                                    <p:cond delay="0"/>
                                  </p:stCondLst>
                                  <p:childTnLst>
                                    <p:set>
                                      <p:cBhvr>
                                        <p:cTn id="61" dur="1" fill="hold">
                                          <p:stCondLst>
                                            <p:cond delay="0"/>
                                          </p:stCondLst>
                                        </p:cTn>
                                        <p:tgtEl>
                                          <p:spTgt spid="15"/>
                                        </p:tgtEl>
                                        <p:attrNameLst>
                                          <p:attrName>style.visibility</p:attrName>
                                        </p:attrNameLst>
                                      </p:cBhvr>
                                      <p:to>
                                        <p:strVal val="visible"/>
                                      </p:to>
                                    </p:set>
                                    <p:animEffect transition="in" filter="wipe(left)">
                                      <p:cBhvr>
                                        <p:cTn id="62" dur="500"/>
                                        <p:tgtEl>
                                          <p:spTgt spid="15"/>
                                        </p:tgtEl>
                                      </p:cBhvr>
                                    </p:animEffect>
                                  </p:childTnLst>
                                </p:cTn>
                              </p:par>
                            </p:childTnLst>
                          </p:cTn>
                        </p:par>
                        <p:par>
                          <p:cTn id="63" fill="hold">
                            <p:stCondLst>
                              <p:cond delay="4600"/>
                            </p:stCondLst>
                            <p:childTnLst>
                              <p:par>
                                <p:cTn id="64" presetID="22" presetClass="entr" presetSubtype="2" fill="hold" grpId="0" nodeType="afterEffect">
                                  <p:stCondLst>
                                    <p:cond delay="0"/>
                                  </p:stCondLst>
                                  <p:childTnLst>
                                    <p:set>
                                      <p:cBhvr>
                                        <p:cTn id="65" dur="1" fill="hold">
                                          <p:stCondLst>
                                            <p:cond delay="0"/>
                                          </p:stCondLst>
                                        </p:cTn>
                                        <p:tgtEl>
                                          <p:spTgt spid="41"/>
                                        </p:tgtEl>
                                        <p:attrNameLst>
                                          <p:attrName>style.visibility</p:attrName>
                                        </p:attrNameLst>
                                      </p:cBhvr>
                                      <p:to>
                                        <p:strVal val="visible"/>
                                      </p:to>
                                    </p:set>
                                    <p:animEffect transition="in" filter="wipe(right)">
                                      <p:cBhvr>
                                        <p:cTn id="66" dur="500"/>
                                        <p:tgtEl>
                                          <p:spTgt spid="41"/>
                                        </p:tgtEl>
                                      </p:cBhvr>
                                    </p:animEffect>
                                  </p:childTnLst>
                                </p:cTn>
                              </p:par>
                            </p:childTnLst>
                          </p:cTn>
                        </p:par>
                        <p:par>
                          <p:cTn id="67" fill="hold">
                            <p:stCondLst>
                              <p:cond delay="5100"/>
                            </p:stCondLst>
                            <p:childTnLst>
                              <p:par>
                                <p:cTn id="68" presetID="53" presetClass="entr" presetSubtype="16" fill="hold" grpId="0" nodeType="afterEffect">
                                  <p:stCondLst>
                                    <p:cond delay="0"/>
                                  </p:stCondLst>
                                  <p:childTnLst>
                                    <p:set>
                                      <p:cBhvr>
                                        <p:cTn id="69" dur="1" fill="hold">
                                          <p:stCondLst>
                                            <p:cond delay="0"/>
                                          </p:stCondLst>
                                        </p:cTn>
                                        <p:tgtEl>
                                          <p:spTgt spid="51"/>
                                        </p:tgtEl>
                                        <p:attrNameLst>
                                          <p:attrName>style.visibility</p:attrName>
                                        </p:attrNameLst>
                                      </p:cBhvr>
                                      <p:to>
                                        <p:strVal val="visible"/>
                                      </p:to>
                                    </p:set>
                                    <p:anim calcmode="lin" valueType="num">
                                      <p:cBhvr>
                                        <p:cTn id="70" dur="500" fill="hold"/>
                                        <p:tgtEl>
                                          <p:spTgt spid="51"/>
                                        </p:tgtEl>
                                        <p:attrNameLst>
                                          <p:attrName>ppt_w</p:attrName>
                                        </p:attrNameLst>
                                      </p:cBhvr>
                                      <p:tavLst>
                                        <p:tav tm="0">
                                          <p:val>
                                            <p:fltVal val="0"/>
                                          </p:val>
                                        </p:tav>
                                        <p:tav tm="100000">
                                          <p:val>
                                            <p:strVal val="#ppt_w"/>
                                          </p:val>
                                        </p:tav>
                                      </p:tavLst>
                                    </p:anim>
                                    <p:anim calcmode="lin" valueType="num">
                                      <p:cBhvr>
                                        <p:cTn id="71" dur="500" fill="hold"/>
                                        <p:tgtEl>
                                          <p:spTgt spid="51"/>
                                        </p:tgtEl>
                                        <p:attrNameLst>
                                          <p:attrName>ppt_h</p:attrName>
                                        </p:attrNameLst>
                                      </p:cBhvr>
                                      <p:tavLst>
                                        <p:tav tm="0">
                                          <p:val>
                                            <p:fltVal val="0"/>
                                          </p:val>
                                        </p:tav>
                                        <p:tav tm="100000">
                                          <p:val>
                                            <p:strVal val="#ppt_h"/>
                                          </p:val>
                                        </p:tav>
                                      </p:tavLst>
                                    </p:anim>
                                    <p:animEffect transition="in" filter="fade">
                                      <p:cBhvr>
                                        <p:cTn id="72" dur="500"/>
                                        <p:tgtEl>
                                          <p:spTgt spid="51"/>
                                        </p:tgtEl>
                                      </p:cBhvr>
                                    </p:animEffect>
                                  </p:childTnLst>
                                </p:cTn>
                              </p:par>
                              <p:par>
                                <p:cTn id="73" presetID="53" presetClass="entr" presetSubtype="16" fill="hold" grpId="0" nodeType="withEffect">
                                  <p:stCondLst>
                                    <p:cond delay="0"/>
                                  </p:stCondLst>
                                  <p:childTnLst>
                                    <p:set>
                                      <p:cBhvr>
                                        <p:cTn id="74" dur="1" fill="hold">
                                          <p:stCondLst>
                                            <p:cond delay="0"/>
                                          </p:stCondLst>
                                        </p:cTn>
                                        <p:tgtEl>
                                          <p:spTgt spid="42"/>
                                        </p:tgtEl>
                                        <p:attrNameLst>
                                          <p:attrName>style.visibility</p:attrName>
                                        </p:attrNameLst>
                                      </p:cBhvr>
                                      <p:to>
                                        <p:strVal val="visible"/>
                                      </p:to>
                                    </p:set>
                                    <p:anim calcmode="lin" valueType="num">
                                      <p:cBhvr>
                                        <p:cTn id="75" dur="500" fill="hold"/>
                                        <p:tgtEl>
                                          <p:spTgt spid="42"/>
                                        </p:tgtEl>
                                        <p:attrNameLst>
                                          <p:attrName>ppt_w</p:attrName>
                                        </p:attrNameLst>
                                      </p:cBhvr>
                                      <p:tavLst>
                                        <p:tav tm="0">
                                          <p:val>
                                            <p:fltVal val="0"/>
                                          </p:val>
                                        </p:tav>
                                        <p:tav tm="100000">
                                          <p:val>
                                            <p:strVal val="#ppt_w"/>
                                          </p:val>
                                        </p:tav>
                                      </p:tavLst>
                                    </p:anim>
                                    <p:anim calcmode="lin" valueType="num">
                                      <p:cBhvr>
                                        <p:cTn id="76" dur="500" fill="hold"/>
                                        <p:tgtEl>
                                          <p:spTgt spid="42"/>
                                        </p:tgtEl>
                                        <p:attrNameLst>
                                          <p:attrName>ppt_h</p:attrName>
                                        </p:attrNameLst>
                                      </p:cBhvr>
                                      <p:tavLst>
                                        <p:tav tm="0">
                                          <p:val>
                                            <p:fltVal val="0"/>
                                          </p:val>
                                        </p:tav>
                                        <p:tav tm="100000">
                                          <p:val>
                                            <p:strVal val="#ppt_h"/>
                                          </p:val>
                                        </p:tav>
                                      </p:tavLst>
                                    </p:anim>
                                    <p:animEffect transition="in" filter="fade">
                                      <p:cBhvr>
                                        <p:cTn id="77" dur="500"/>
                                        <p:tgtEl>
                                          <p:spTgt spid="42"/>
                                        </p:tgtEl>
                                      </p:cBhvr>
                                    </p:animEffect>
                                  </p:childTnLst>
                                </p:cTn>
                              </p:par>
                            </p:childTnLst>
                          </p:cTn>
                        </p:par>
                        <p:par>
                          <p:cTn id="78" fill="hold">
                            <p:stCondLst>
                              <p:cond delay="5600"/>
                            </p:stCondLst>
                            <p:childTnLst>
                              <p:par>
                                <p:cTn id="79" presetID="22" presetClass="entr" presetSubtype="2" fill="hold" grpId="0" nodeType="afterEffect">
                                  <p:stCondLst>
                                    <p:cond delay="0"/>
                                  </p:stCondLst>
                                  <p:childTnLst>
                                    <p:set>
                                      <p:cBhvr>
                                        <p:cTn id="80" dur="1" fill="hold">
                                          <p:stCondLst>
                                            <p:cond delay="0"/>
                                          </p:stCondLst>
                                        </p:cTn>
                                        <p:tgtEl>
                                          <p:spTgt spid="16"/>
                                        </p:tgtEl>
                                        <p:attrNameLst>
                                          <p:attrName>style.visibility</p:attrName>
                                        </p:attrNameLst>
                                      </p:cBhvr>
                                      <p:to>
                                        <p:strVal val="visible"/>
                                      </p:to>
                                    </p:set>
                                    <p:animEffect transition="in" filter="wipe(right)">
                                      <p:cBhvr>
                                        <p:cTn id="81" dur="500"/>
                                        <p:tgtEl>
                                          <p:spTgt spid="16"/>
                                        </p:tgtEl>
                                      </p:cBhvr>
                                    </p:animEffect>
                                  </p:childTnLst>
                                </p:cTn>
                              </p:par>
                            </p:childTnLst>
                          </p:cTn>
                        </p:par>
                        <p:par>
                          <p:cTn id="82" fill="hold">
                            <p:stCondLst>
                              <p:cond delay="6100"/>
                            </p:stCondLst>
                            <p:childTnLst>
                              <p:par>
                                <p:cTn id="83" presetID="22" presetClass="entr" presetSubtype="8" fill="hold" grpId="0" nodeType="afterEffect">
                                  <p:stCondLst>
                                    <p:cond delay="0"/>
                                  </p:stCondLst>
                                  <p:childTnLst>
                                    <p:set>
                                      <p:cBhvr>
                                        <p:cTn id="84" dur="1" fill="hold">
                                          <p:stCondLst>
                                            <p:cond delay="0"/>
                                          </p:stCondLst>
                                        </p:cTn>
                                        <p:tgtEl>
                                          <p:spTgt spid="20"/>
                                        </p:tgtEl>
                                        <p:attrNameLst>
                                          <p:attrName>style.visibility</p:attrName>
                                        </p:attrNameLst>
                                      </p:cBhvr>
                                      <p:to>
                                        <p:strVal val="visible"/>
                                      </p:to>
                                    </p:set>
                                    <p:animEffect transition="in" filter="wipe(left)">
                                      <p:cBhvr>
                                        <p:cTn id="85" dur="500"/>
                                        <p:tgtEl>
                                          <p:spTgt spid="20"/>
                                        </p:tgtEl>
                                      </p:cBhvr>
                                    </p:animEffect>
                                  </p:childTnLst>
                                </p:cTn>
                              </p:par>
                            </p:childTnLst>
                          </p:cTn>
                        </p:par>
                        <p:par>
                          <p:cTn id="86" fill="hold">
                            <p:stCondLst>
                              <p:cond delay="6600"/>
                            </p:stCondLst>
                            <p:childTnLst>
                              <p:par>
                                <p:cTn id="87" presetID="53" presetClass="entr" presetSubtype="16" fill="hold" grpId="0" nodeType="afterEffect">
                                  <p:stCondLst>
                                    <p:cond delay="0"/>
                                  </p:stCondLst>
                                  <p:childTnLst>
                                    <p:set>
                                      <p:cBhvr>
                                        <p:cTn id="88" dur="1" fill="hold">
                                          <p:stCondLst>
                                            <p:cond delay="0"/>
                                          </p:stCondLst>
                                        </p:cTn>
                                        <p:tgtEl>
                                          <p:spTgt spid="52"/>
                                        </p:tgtEl>
                                        <p:attrNameLst>
                                          <p:attrName>style.visibility</p:attrName>
                                        </p:attrNameLst>
                                      </p:cBhvr>
                                      <p:to>
                                        <p:strVal val="visible"/>
                                      </p:to>
                                    </p:set>
                                    <p:anim calcmode="lin" valueType="num">
                                      <p:cBhvr>
                                        <p:cTn id="89" dur="500" fill="hold"/>
                                        <p:tgtEl>
                                          <p:spTgt spid="52"/>
                                        </p:tgtEl>
                                        <p:attrNameLst>
                                          <p:attrName>ppt_w</p:attrName>
                                        </p:attrNameLst>
                                      </p:cBhvr>
                                      <p:tavLst>
                                        <p:tav tm="0">
                                          <p:val>
                                            <p:fltVal val="0"/>
                                          </p:val>
                                        </p:tav>
                                        <p:tav tm="100000">
                                          <p:val>
                                            <p:strVal val="#ppt_w"/>
                                          </p:val>
                                        </p:tav>
                                      </p:tavLst>
                                    </p:anim>
                                    <p:anim calcmode="lin" valueType="num">
                                      <p:cBhvr>
                                        <p:cTn id="90" dur="500" fill="hold"/>
                                        <p:tgtEl>
                                          <p:spTgt spid="52"/>
                                        </p:tgtEl>
                                        <p:attrNameLst>
                                          <p:attrName>ppt_h</p:attrName>
                                        </p:attrNameLst>
                                      </p:cBhvr>
                                      <p:tavLst>
                                        <p:tav tm="0">
                                          <p:val>
                                            <p:fltVal val="0"/>
                                          </p:val>
                                        </p:tav>
                                        <p:tav tm="100000">
                                          <p:val>
                                            <p:strVal val="#ppt_h"/>
                                          </p:val>
                                        </p:tav>
                                      </p:tavLst>
                                    </p:anim>
                                    <p:animEffect transition="in" filter="fade">
                                      <p:cBhvr>
                                        <p:cTn id="91" dur="500"/>
                                        <p:tgtEl>
                                          <p:spTgt spid="52"/>
                                        </p:tgtEl>
                                      </p:cBhvr>
                                    </p:animEffect>
                                  </p:childTnLst>
                                </p:cTn>
                              </p:par>
                              <p:par>
                                <p:cTn id="92" presetID="53" presetClass="entr" presetSubtype="16" fill="hold" grpId="0" nodeType="withEffect">
                                  <p:stCondLst>
                                    <p:cond delay="0"/>
                                  </p:stCondLst>
                                  <p:childTnLst>
                                    <p:set>
                                      <p:cBhvr>
                                        <p:cTn id="93" dur="1" fill="hold">
                                          <p:stCondLst>
                                            <p:cond delay="0"/>
                                          </p:stCondLst>
                                        </p:cTn>
                                        <p:tgtEl>
                                          <p:spTgt spid="47"/>
                                        </p:tgtEl>
                                        <p:attrNameLst>
                                          <p:attrName>style.visibility</p:attrName>
                                        </p:attrNameLst>
                                      </p:cBhvr>
                                      <p:to>
                                        <p:strVal val="visible"/>
                                      </p:to>
                                    </p:set>
                                    <p:anim calcmode="lin" valueType="num">
                                      <p:cBhvr>
                                        <p:cTn id="94" dur="500" fill="hold"/>
                                        <p:tgtEl>
                                          <p:spTgt spid="47"/>
                                        </p:tgtEl>
                                        <p:attrNameLst>
                                          <p:attrName>ppt_w</p:attrName>
                                        </p:attrNameLst>
                                      </p:cBhvr>
                                      <p:tavLst>
                                        <p:tav tm="0">
                                          <p:val>
                                            <p:fltVal val="0"/>
                                          </p:val>
                                        </p:tav>
                                        <p:tav tm="100000">
                                          <p:val>
                                            <p:strVal val="#ppt_w"/>
                                          </p:val>
                                        </p:tav>
                                      </p:tavLst>
                                    </p:anim>
                                    <p:anim calcmode="lin" valueType="num">
                                      <p:cBhvr>
                                        <p:cTn id="95" dur="500" fill="hold"/>
                                        <p:tgtEl>
                                          <p:spTgt spid="47"/>
                                        </p:tgtEl>
                                        <p:attrNameLst>
                                          <p:attrName>ppt_h</p:attrName>
                                        </p:attrNameLst>
                                      </p:cBhvr>
                                      <p:tavLst>
                                        <p:tav tm="0">
                                          <p:val>
                                            <p:fltVal val="0"/>
                                          </p:val>
                                        </p:tav>
                                        <p:tav tm="100000">
                                          <p:val>
                                            <p:strVal val="#ppt_h"/>
                                          </p:val>
                                        </p:tav>
                                      </p:tavLst>
                                    </p:anim>
                                    <p:animEffect transition="in" filter="fade">
                                      <p:cBhvr>
                                        <p:cTn id="96" dur="500"/>
                                        <p:tgtEl>
                                          <p:spTgt spid="47"/>
                                        </p:tgtEl>
                                      </p:cBhvr>
                                    </p:animEffect>
                                  </p:childTnLst>
                                </p:cTn>
                              </p:par>
                            </p:childTnLst>
                          </p:cTn>
                        </p:par>
                        <p:par>
                          <p:cTn id="97" fill="hold">
                            <p:stCondLst>
                              <p:cond delay="7100"/>
                            </p:stCondLst>
                            <p:childTnLst>
                              <p:par>
                                <p:cTn id="98" presetID="22" presetClass="entr" presetSubtype="8" fill="hold" grpId="0" nodeType="afterEffect">
                                  <p:stCondLst>
                                    <p:cond delay="0"/>
                                  </p:stCondLst>
                                  <p:childTnLst>
                                    <p:set>
                                      <p:cBhvr>
                                        <p:cTn id="99" dur="1" fill="hold">
                                          <p:stCondLst>
                                            <p:cond delay="0"/>
                                          </p:stCondLst>
                                        </p:cTn>
                                        <p:tgtEl>
                                          <p:spTgt spid="17"/>
                                        </p:tgtEl>
                                        <p:attrNameLst>
                                          <p:attrName>style.visibility</p:attrName>
                                        </p:attrNameLst>
                                      </p:cBhvr>
                                      <p:to>
                                        <p:strVal val="visible"/>
                                      </p:to>
                                    </p:set>
                                    <p:animEffect transition="in" filter="wipe(left)">
                                      <p:cBhvr>
                                        <p:cTn id="100"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5" grpId="0"/>
      <p:bldP spid="16" grpId="0"/>
      <p:bldP spid="17" grpId="0"/>
      <p:bldP spid="20" grpId="0" animBg="1"/>
      <p:bldP spid="31" grpId="0" animBg="1"/>
      <p:bldP spid="39" grpId="0" animBg="1"/>
      <p:bldP spid="40" grpId="0" animBg="1"/>
      <p:bldP spid="41" grpId="0" animBg="1"/>
      <p:bldP spid="42" grpId="0" animBg="1"/>
      <p:bldP spid="43" grpId="0" animBg="1"/>
      <p:bldP spid="44" grpId="0" animBg="1"/>
      <p:bldP spid="45" grpId="0" animBg="1"/>
      <p:bldP spid="46" grpId="0" animBg="1"/>
      <p:bldP spid="47" grpId="0" animBg="1"/>
      <p:bldP spid="48" grpId="0" animBg="1"/>
      <p:bldP spid="49" grpId="0"/>
      <p:bldP spid="50" grpId="0"/>
      <p:bldP spid="51" grpId="0"/>
      <p:bldP spid="52"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弧形 1"/>
          <p:cNvSpPr/>
          <p:nvPr/>
        </p:nvSpPr>
        <p:spPr>
          <a:xfrm>
            <a:off x="1790513" y="1423978"/>
            <a:ext cx="1834814" cy="1834814"/>
          </a:xfrm>
          <a:prstGeom prst="arc">
            <a:avLst>
              <a:gd name="adj1" fmla="val 5612476"/>
              <a:gd name="adj2" fmla="val 1060433"/>
            </a:avLst>
          </a:prstGeom>
          <a:ln w="28575">
            <a:solidFill>
              <a:srgbClr val="24529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grpSp>
        <p:nvGrpSpPr>
          <p:cNvPr id="3" name="组合 2"/>
          <p:cNvGrpSpPr/>
          <p:nvPr/>
        </p:nvGrpSpPr>
        <p:grpSpPr>
          <a:xfrm>
            <a:off x="1893724" y="1527186"/>
            <a:ext cx="1628398" cy="1628398"/>
            <a:chOff x="4928044" y="913967"/>
            <a:chExt cx="606751" cy="606751"/>
          </a:xfrm>
        </p:grpSpPr>
        <p:sp>
          <p:nvSpPr>
            <p:cNvPr id="4" name="流程图: 联系 3"/>
            <p:cNvSpPr/>
            <p:nvPr/>
          </p:nvSpPr>
          <p:spPr>
            <a:xfrm>
              <a:off x="4928044" y="913967"/>
              <a:ext cx="606751" cy="606751"/>
            </a:xfrm>
            <a:prstGeom prst="flowChartConnector">
              <a:avLst/>
            </a:prstGeom>
            <a:solidFill>
              <a:srgbClr val="24529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KSO_Shape"/>
            <p:cNvSpPr>
              <a:spLocks/>
            </p:cNvSpPr>
            <p:nvPr/>
          </p:nvSpPr>
          <p:spPr bwMode="auto">
            <a:xfrm>
              <a:off x="5078305" y="1071810"/>
              <a:ext cx="306227" cy="264376"/>
            </a:xfrm>
            <a:custGeom>
              <a:avLst/>
              <a:gdLst>
                <a:gd name="T0" fmla="*/ 432306676 w 6235"/>
                <a:gd name="T1" fmla="*/ 188202068 h 5380"/>
                <a:gd name="T2" fmla="*/ 425585249 w 6235"/>
                <a:gd name="T3" fmla="*/ 175686526 h 5380"/>
                <a:gd name="T4" fmla="*/ 419517664 w 6235"/>
                <a:gd name="T5" fmla="*/ 168307917 h 5380"/>
                <a:gd name="T6" fmla="*/ 411302791 w 6235"/>
                <a:gd name="T7" fmla="*/ 163077441 h 5380"/>
                <a:gd name="T8" fmla="*/ 405981623 w 6235"/>
                <a:gd name="T9" fmla="*/ 161396108 h 5380"/>
                <a:gd name="T10" fmla="*/ 398980328 w 6235"/>
                <a:gd name="T11" fmla="*/ 160368660 h 5380"/>
                <a:gd name="T12" fmla="*/ 391979033 w 6235"/>
                <a:gd name="T13" fmla="*/ 160648984 h 5380"/>
                <a:gd name="T14" fmla="*/ 385164419 w 6235"/>
                <a:gd name="T15" fmla="*/ 162423555 h 5380"/>
                <a:gd name="T16" fmla="*/ 378816659 w 6235"/>
                <a:gd name="T17" fmla="*/ 165412355 h 5380"/>
                <a:gd name="T18" fmla="*/ 373122435 w 6235"/>
                <a:gd name="T19" fmla="*/ 169522146 h 5380"/>
                <a:gd name="T20" fmla="*/ 368361310 w 6235"/>
                <a:gd name="T21" fmla="*/ 174752316 h 5380"/>
                <a:gd name="T22" fmla="*/ 364533895 w 6235"/>
                <a:gd name="T23" fmla="*/ 181103783 h 5380"/>
                <a:gd name="T24" fmla="*/ 268103009 w 6235"/>
                <a:gd name="T25" fmla="*/ 29888304 h 5380"/>
                <a:gd name="T26" fmla="*/ 266049214 w 6235"/>
                <a:gd name="T27" fmla="*/ 22789713 h 5380"/>
                <a:gd name="T28" fmla="*/ 262781841 w 6235"/>
                <a:gd name="T29" fmla="*/ 16438552 h 5380"/>
                <a:gd name="T30" fmla="*/ 258394383 w 6235"/>
                <a:gd name="T31" fmla="*/ 10927752 h 5380"/>
                <a:gd name="T32" fmla="*/ 252980028 w 6235"/>
                <a:gd name="T33" fmla="*/ 6444705 h 5380"/>
                <a:gd name="T34" fmla="*/ 246912443 w 6235"/>
                <a:gd name="T35" fmla="*/ 2988800 h 5380"/>
                <a:gd name="T36" fmla="*/ 240191016 w 6235"/>
                <a:gd name="T37" fmla="*/ 840667 h 5380"/>
                <a:gd name="T38" fmla="*/ 233189721 w 6235"/>
                <a:gd name="T39" fmla="*/ 0 h 5380"/>
                <a:gd name="T40" fmla="*/ 225815064 w 6235"/>
                <a:gd name="T41" fmla="*/ 560343 h 5380"/>
                <a:gd name="T42" fmla="*/ 218346914 w 6235"/>
                <a:gd name="T43" fmla="*/ 2802019 h 5380"/>
                <a:gd name="T44" fmla="*/ 209665492 w 6235"/>
                <a:gd name="T45" fmla="*/ 7845714 h 5380"/>
                <a:gd name="T46" fmla="*/ 202944065 w 6235"/>
                <a:gd name="T47" fmla="*/ 14943999 h 5380"/>
                <a:gd name="T48" fmla="*/ 198183245 w 6235"/>
                <a:gd name="T49" fmla="*/ 23630380 h 5380"/>
                <a:gd name="T50" fmla="*/ 0 w 6235"/>
                <a:gd name="T51" fmla="*/ 395364689 h 5380"/>
                <a:gd name="T52" fmla="*/ 99885245 w 6235"/>
                <a:gd name="T53" fmla="*/ 395644708 h 5380"/>
                <a:gd name="T54" fmla="*/ 106606366 w 6235"/>
                <a:gd name="T55" fmla="*/ 395177603 h 5380"/>
                <a:gd name="T56" fmla="*/ 113047619 w 6235"/>
                <a:gd name="T57" fmla="*/ 393589812 h 5380"/>
                <a:gd name="T58" fmla="*/ 119022017 w 6235"/>
                <a:gd name="T59" fmla="*/ 390974574 h 5380"/>
                <a:gd name="T60" fmla="*/ 122569258 w 6235"/>
                <a:gd name="T61" fmla="*/ 388639660 h 5380"/>
                <a:gd name="T62" fmla="*/ 126303486 w 6235"/>
                <a:gd name="T63" fmla="*/ 385557623 h 5380"/>
                <a:gd name="T64" fmla="*/ 133304781 w 6235"/>
                <a:gd name="T65" fmla="*/ 376590918 h 5380"/>
                <a:gd name="T66" fmla="*/ 218907262 w 6235"/>
                <a:gd name="T67" fmla="*/ 166439803 h 5380"/>
                <a:gd name="T68" fmla="*/ 275104304 w 6235"/>
                <a:gd name="T69" fmla="*/ 476249371 h 5380"/>
                <a:gd name="T70" fmla="*/ 277811329 w 6235"/>
                <a:gd name="T71" fmla="*/ 483067637 h 5380"/>
                <a:gd name="T72" fmla="*/ 281731932 w 6235"/>
                <a:gd name="T73" fmla="*/ 488951999 h 5380"/>
                <a:gd name="T74" fmla="*/ 286493057 w 6235"/>
                <a:gd name="T75" fmla="*/ 493995389 h 5380"/>
                <a:gd name="T76" fmla="*/ 292280774 w 6235"/>
                <a:gd name="T77" fmla="*/ 497918399 h 5380"/>
                <a:gd name="T78" fmla="*/ 298721721 w 6235"/>
                <a:gd name="T79" fmla="*/ 500813655 h 5380"/>
                <a:gd name="T80" fmla="*/ 305629828 w 6235"/>
                <a:gd name="T81" fmla="*/ 502308208 h 5380"/>
                <a:gd name="T82" fmla="*/ 312817804 w 6235"/>
                <a:gd name="T83" fmla="*/ 502401446 h 5380"/>
                <a:gd name="T84" fmla="*/ 318885695 w 6235"/>
                <a:gd name="T85" fmla="*/ 501467541 h 5380"/>
                <a:gd name="T86" fmla="*/ 327660611 w 6235"/>
                <a:gd name="T87" fmla="*/ 498011636 h 5380"/>
                <a:gd name="T88" fmla="*/ 335128455 w 6235"/>
                <a:gd name="T89" fmla="*/ 492501142 h 5380"/>
                <a:gd name="T90" fmla="*/ 340916478 w 6235"/>
                <a:gd name="T91" fmla="*/ 485496095 h 5380"/>
                <a:gd name="T92" fmla="*/ 343996864 w 6235"/>
                <a:gd name="T93" fmla="*/ 479331714 h 5380"/>
                <a:gd name="T94" fmla="*/ 345303936 w 6235"/>
                <a:gd name="T95" fmla="*/ 475221923 h 5380"/>
                <a:gd name="T96" fmla="*/ 437721031 w 6235"/>
                <a:gd name="T97" fmla="*/ 371267204 h 5380"/>
                <a:gd name="T98" fmla="*/ 443975298 w 6235"/>
                <a:gd name="T99" fmla="*/ 381261051 h 5380"/>
                <a:gd name="T100" fmla="*/ 453030387 w 6235"/>
                <a:gd name="T101" fmla="*/ 388546423 h 5380"/>
                <a:gd name="T102" fmla="*/ 463672417 w 6235"/>
                <a:gd name="T103" fmla="*/ 392562670 h 5380"/>
                <a:gd name="T104" fmla="*/ 472447333 w 6235"/>
                <a:gd name="T105" fmla="*/ 393403031 h 5380"/>
                <a:gd name="T106" fmla="*/ 493918073 w 6235"/>
                <a:gd name="T107" fmla="*/ 320550845 h 5380"/>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6235" h="5380">
                  <a:moveTo>
                    <a:pt x="5291" y="3432"/>
                  </a:moveTo>
                  <a:lnTo>
                    <a:pt x="4652" y="2060"/>
                  </a:lnTo>
                  <a:lnTo>
                    <a:pt x="4631" y="2015"/>
                  </a:lnTo>
                  <a:lnTo>
                    <a:pt x="4610" y="1969"/>
                  </a:lnTo>
                  <a:lnTo>
                    <a:pt x="4586" y="1924"/>
                  </a:lnTo>
                  <a:lnTo>
                    <a:pt x="4573" y="1902"/>
                  </a:lnTo>
                  <a:lnTo>
                    <a:pt x="4559" y="1881"/>
                  </a:lnTo>
                  <a:lnTo>
                    <a:pt x="4544" y="1860"/>
                  </a:lnTo>
                  <a:lnTo>
                    <a:pt x="4529" y="1839"/>
                  </a:lnTo>
                  <a:lnTo>
                    <a:pt x="4512" y="1820"/>
                  </a:lnTo>
                  <a:lnTo>
                    <a:pt x="4494" y="1802"/>
                  </a:lnTo>
                  <a:lnTo>
                    <a:pt x="4475" y="1786"/>
                  </a:lnTo>
                  <a:lnTo>
                    <a:pt x="4454" y="1771"/>
                  </a:lnTo>
                  <a:lnTo>
                    <a:pt x="4431" y="1757"/>
                  </a:lnTo>
                  <a:lnTo>
                    <a:pt x="4406" y="1746"/>
                  </a:lnTo>
                  <a:lnTo>
                    <a:pt x="4387" y="1739"/>
                  </a:lnTo>
                  <a:lnTo>
                    <a:pt x="4369" y="1733"/>
                  </a:lnTo>
                  <a:lnTo>
                    <a:pt x="4349" y="1728"/>
                  </a:lnTo>
                  <a:lnTo>
                    <a:pt x="4331" y="1723"/>
                  </a:lnTo>
                  <a:lnTo>
                    <a:pt x="4312" y="1720"/>
                  </a:lnTo>
                  <a:lnTo>
                    <a:pt x="4292" y="1718"/>
                  </a:lnTo>
                  <a:lnTo>
                    <a:pt x="4274" y="1717"/>
                  </a:lnTo>
                  <a:lnTo>
                    <a:pt x="4254" y="1717"/>
                  </a:lnTo>
                  <a:lnTo>
                    <a:pt x="4236" y="1717"/>
                  </a:lnTo>
                  <a:lnTo>
                    <a:pt x="4217" y="1718"/>
                  </a:lnTo>
                  <a:lnTo>
                    <a:pt x="4199" y="1720"/>
                  </a:lnTo>
                  <a:lnTo>
                    <a:pt x="4180" y="1724"/>
                  </a:lnTo>
                  <a:lnTo>
                    <a:pt x="4162" y="1728"/>
                  </a:lnTo>
                  <a:lnTo>
                    <a:pt x="4143" y="1733"/>
                  </a:lnTo>
                  <a:lnTo>
                    <a:pt x="4126" y="1739"/>
                  </a:lnTo>
                  <a:lnTo>
                    <a:pt x="4109" y="1746"/>
                  </a:lnTo>
                  <a:lnTo>
                    <a:pt x="4091" y="1754"/>
                  </a:lnTo>
                  <a:lnTo>
                    <a:pt x="4074" y="1761"/>
                  </a:lnTo>
                  <a:lnTo>
                    <a:pt x="4058" y="1771"/>
                  </a:lnTo>
                  <a:lnTo>
                    <a:pt x="4042" y="1781"/>
                  </a:lnTo>
                  <a:lnTo>
                    <a:pt x="4027" y="1792"/>
                  </a:lnTo>
                  <a:lnTo>
                    <a:pt x="4012" y="1803"/>
                  </a:lnTo>
                  <a:lnTo>
                    <a:pt x="3997" y="1815"/>
                  </a:lnTo>
                  <a:lnTo>
                    <a:pt x="3984" y="1828"/>
                  </a:lnTo>
                  <a:lnTo>
                    <a:pt x="3970" y="1841"/>
                  </a:lnTo>
                  <a:lnTo>
                    <a:pt x="3958" y="1856"/>
                  </a:lnTo>
                  <a:lnTo>
                    <a:pt x="3946" y="1871"/>
                  </a:lnTo>
                  <a:lnTo>
                    <a:pt x="3935" y="1887"/>
                  </a:lnTo>
                  <a:lnTo>
                    <a:pt x="3923" y="1903"/>
                  </a:lnTo>
                  <a:lnTo>
                    <a:pt x="3915" y="1920"/>
                  </a:lnTo>
                  <a:lnTo>
                    <a:pt x="3905" y="1939"/>
                  </a:lnTo>
                  <a:lnTo>
                    <a:pt x="3898" y="1957"/>
                  </a:lnTo>
                  <a:lnTo>
                    <a:pt x="3430" y="3400"/>
                  </a:lnTo>
                  <a:lnTo>
                    <a:pt x="2872" y="320"/>
                  </a:lnTo>
                  <a:lnTo>
                    <a:pt x="2868" y="300"/>
                  </a:lnTo>
                  <a:lnTo>
                    <a:pt x="2863" y="281"/>
                  </a:lnTo>
                  <a:lnTo>
                    <a:pt x="2857" y="263"/>
                  </a:lnTo>
                  <a:lnTo>
                    <a:pt x="2850" y="244"/>
                  </a:lnTo>
                  <a:lnTo>
                    <a:pt x="2842" y="226"/>
                  </a:lnTo>
                  <a:lnTo>
                    <a:pt x="2834" y="209"/>
                  </a:lnTo>
                  <a:lnTo>
                    <a:pt x="2825" y="192"/>
                  </a:lnTo>
                  <a:lnTo>
                    <a:pt x="2815" y="176"/>
                  </a:lnTo>
                  <a:lnTo>
                    <a:pt x="2804" y="160"/>
                  </a:lnTo>
                  <a:lnTo>
                    <a:pt x="2793" y="146"/>
                  </a:lnTo>
                  <a:lnTo>
                    <a:pt x="2781" y="131"/>
                  </a:lnTo>
                  <a:lnTo>
                    <a:pt x="2768" y="117"/>
                  </a:lnTo>
                  <a:lnTo>
                    <a:pt x="2755" y="105"/>
                  </a:lnTo>
                  <a:lnTo>
                    <a:pt x="2740" y="93"/>
                  </a:lnTo>
                  <a:lnTo>
                    <a:pt x="2725" y="80"/>
                  </a:lnTo>
                  <a:lnTo>
                    <a:pt x="2710" y="69"/>
                  </a:lnTo>
                  <a:lnTo>
                    <a:pt x="2696" y="59"/>
                  </a:lnTo>
                  <a:lnTo>
                    <a:pt x="2678" y="49"/>
                  </a:lnTo>
                  <a:lnTo>
                    <a:pt x="2662" y="41"/>
                  </a:lnTo>
                  <a:lnTo>
                    <a:pt x="2645" y="32"/>
                  </a:lnTo>
                  <a:lnTo>
                    <a:pt x="2628" y="26"/>
                  </a:lnTo>
                  <a:lnTo>
                    <a:pt x="2610" y="20"/>
                  </a:lnTo>
                  <a:lnTo>
                    <a:pt x="2592" y="14"/>
                  </a:lnTo>
                  <a:lnTo>
                    <a:pt x="2573" y="9"/>
                  </a:lnTo>
                  <a:lnTo>
                    <a:pt x="2555" y="5"/>
                  </a:lnTo>
                  <a:lnTo>
                    <a:pt x="2536" y="2"/>
                  </a:lnTo>
                  <a:lnTo>
                    <a:pt x="2517" y="1"/>
                  </a:lnTo>
                  <a:lnTo>
                    <a:pt x="2498" y="0"/>
                  </a:lnTo>
                  <a:lnTo>
                    <a:pt x="2478" y="0"/>
                  </a:lnTo>
                  <a:lnTo>
                    <a:pt x="2459" y="1"/>
                  </a:lnTo>
                  <a:lnTo>
                    <a:pt x="2439" y="2"/>
                  </a:lnTo>
                  <a:lnTo>
                    <a:pt x="2419" y="6"/>
                  </a:lnTo>
                  <a:lnTo>
                    <a:pt x="2391" y="12"/>
                  </a:lnTo>
                  <a:lnTo>
                    <a:pt x="2365" y="20"/>
                  </a:lnTo>
                  <a:lnTo>
                    <a:pt x="2339" y="30"/>
                  </a:lnTo>
                  <a:lnTo>
                    <a:pt x="2314" y="41"/>
                  </a:lnTo>
                  <a:lnTo>
                    <a:pt x="2291" y="54"/>
                  </a:lnTo>
                  <a:lnTo>
                    <a:pt x="2267" y="68"/>
                  </a:lnTo>
                  <a:lnTo>
                    <a:pt x="2246" y="84"/>
                  </a:lnTo>
                  <a:lnTo>
                    <a:pt x="2227" y="101"/>
                  </a:lnTo>
                  <a:lnTo>
                    <a:pt x="2207" y="120"/>
                  </a:lnTo>
                  <a:lnTo>
                    <a:pt x="2190" y="139"/>
                  </a:lnTo>
                  <a:lnTo>
                    <a:pt x="2174" y="160"/>
                  </a:lnTo>
                  <a:lnTo>
                    <a:pt x="2159" y="183"/>
                  </a:lnTo>
                  <a:lnTo>
                    <a:pt x="2145" y="205"/>
                  </a:lnTo>
                  <a:lnTo>
                    <a:pt x="2134" y="228"/>
                  </a:lnTo>
                  <a:lnTo>
                    <a:pt x="2123" y="253"/>
                  </a:lnTo>
                  <a:lnTo>
                    <a:pt x="2116" y="279"/>
                  </a:lnTo>
                  <a:lnTo>
                    <a:pt x="823" y="3453"/>
                  </a:lnTo>
                  <a:lnTo>
                    <a:pt x="3" y="3453"/>
                  </a:lnTo>
                  <a:lnTo>
                    <a:pt x="0" y="4233"/>
                  </a:lnTo>
                  <a:lnTo>
                    <a:pt x="1033" y="4233"/>
                  </a:lnTo>
                  <a:lnTo>
                    <a:pt x="1052" y="4235"/>
                  </a:lnTo>
                  <a:lnTo>
                    <a:pt x="1070" y="4236"/>
                  </a:lnTo>
                  <a:lnTo>
                    <a:pt x="1088" y="4236"/>
                  </a:lnTo>
                  <a:lnTo>
                    <a:pt x="1106" y="4235"/>
                  </a:lnTo>
                  <a:lnTo>
                    <a:pt x="1123" y="4234"/>
                  </a:lnTo>
                  <a:lnTo>
                    <a:pt x="1142" y="4231"/>
                  </a:lnTo>
                  <a:lnTo>
                    <a:pt x="1159" y="4229"/>
                  </a:lnTo>
                  <a:lnTo>
                    <a:pt x="1176" y="4225"/>
                  </a:lnTo>
                  <a:lnTo>
                    <a:pt x="1194" y="4220"/>
                  </a:lnTo>
                  <a:lnTo>
                    <a:pt x="1211" y="4214"/>
                  </a:lnTo>
                  <a:lnTo>
                    <a:pt x="1227" y="4208"/>
                  </a:lnTo>
                  <a:lnTo>
                    <a:pt x="1243" y="4202"/>
                  </a:lnTo>
                  <a:lnTo>
                    <a:pt x="1259" y="4194"/>
                  </a:lnTo>
                  <a:lnTo>
                    <a:pt x="1275" y="4186"/>
                  </a:lnTo>
                  <a:lnTo>
                    <a:pt x="1291" y="4177"/>
                  </a:lnTo>
                  <a:lnTo>
                    <a:pt x="1306" y="4167"/>
                  </a:lnTo>
                  <a:lnTo>
                    <a:pt x="1313" y="4161"/>
                  </a:lnTo>
                  <a:lnTo>
                    <a:pt x="1331" y="4148"/>
                  </a:lnTo>
                  <a:lnTo>
                    <a:pt x="1353" y="4128"/>
                  </a:lnTo>
                  <a:lnTo>
                    <a:pt x="1375" y="4107"/>
                  </a:lnTo>
                  <a:lnTo>
                    <a:pt x="1395" y="4083"/>
                  </a:lnTo>
                  <a:lnTo>
                    <a:pt x="1412" y="4059"/>
                  </a:lnTo>
                  <a:lnTo>
                    <a:pt x="1428" y="4032"/>
                  </a:lnTo>
                  <a:lnTo>
                    <a:pt x="1442" y="4004"/>
                  </a:lnTo>
                  <a:lnTo>
                    <a:pt x="1454" y="3976"/>
                  </a:lnTo>
                  <a:lnTo>
                    <a:pt x="1463" y="3946"/>
                  </a:lnTo>
                  <a:lnTo>
                    <a:pt x="2345" y="1782"/>
                  </a:lnTo>
                  <a:lnTo>
                    <a:pt x="2939" y="5061"/>
                  </a:lnTo>
                  <a:lnTo>
                    <a:pt x="2942" y="5080"/>
                  </a:lnTo>
                  <a:lnTo>
                    <a:pt x="2947" y="5099"/>
                  </a:lnTo>
                  <a:lnTo>
                    <a:pt x="2953" y="5118"/>
                  </a:lnTo>
                  <a:lnTo>
                    <a:pt x="2960" y="5136"/>
                  </a:lnTo>
                  <a:lnTo>
                    <a:pt x="2968" y="5155"/>
                  </a:lnTo>
                  <a:lnTo>
                    <a:pt x="2976" y="5172"/>
                  </a:lnTo>
                  <a:lnTo>
                    <a:pt x="2986" y="5188"/>
                  </a:lnTo>
                  <a:lnTo>
                    <a:pt x="2995" y="5204"/>
                  </a:lnTo>
                  <a:lnTo>
                    <a:pt x="3007" y="5220"/>
                  </a:lnTo>
                  <a:lnTo>
                    <a:pt x="3018" y="5235"/>
                  </a:lnTo>
                  <a:lnTo>
                    <a:pt x="3030" y="5250"/>
                  </a:lnTo>
                  <a:lnTo>
                    <a:pt x="3042" y="5263"/>
                  </a:lnTo>
                  <a:lnTo>
                    <a:pt x="3056" y="5277"/>
                  </a:lnTo>
                  <a:lnTo>
                    <a:pt x="3069" y="5289"/>
                  </a:lnTo>
                  <a:lnTo>
                    <a:pt x="3084" y="5300"/>
                  </a:lnTo>
                  <a:lnTo>
                    <a:pt x="3099" y="5311"/>
                  </a:lnTo>
                  <a:lnTo>
                    <a:pt x="3115" y="5321"/>
                  </a:lnTo>
                  <a:lnTo>
                    <a:pt x="3131" y="5331"/>
                  </a:lnTo>
                  <a:lnTo>
                    <a:pt x="3148" y="5340"/>
                  </a:lnTo>
                  <a:lnTo>
                    <a:pt x="3164" y="5348"/>
                  </a:lnTo>
                  <a:lnTo>
                    <a:pt x="3182" y="5356"/>
                  </a:lnTo>
                  <a:lnTo>
                    <a:pt x="3200" y="5362"/>
                  </a:lnTo>
                  <a:lnTo>
                    <a:pt x="3218" y="5367"/>
                  </a:lnTo>
                  <a:lnTo>
                    <a:pt x="3236" y="5372"/>
                  </a:lnTo>
                  <a:lnTo>
                    <a:pt x="3255" y="5375"/>
                  </a:lnTo>
                  <a:lnTo>
                    <a:pt x="3274" y="5378"/>
                  </a:lnTo>
                  <a:lnTo>
                    <a:pt x="3293" y="5380"/>
                  </a:lnTo>
                  <a:lnTo>
                    <a:pt x="3313" y="5380"/>
                  </a:lnTo>
                  <a:lnTo>
                    <a:pt x="3332" y="5380"/>
                  </a:lnTo>
                  <a:lnTo>
                    <a:pt x="3351" y="5379"/>
                  </a:lnTo>
                  <a:lnTo>
                    <a:pt x="3371" y="5378"/>
                  </a:lnTo>
                  <a:lnTo>
                    <a:pt x="3390" y="5374"/>
                  </a:lnTo>
                  <a:lnTo>
                    <a:pt x="3416" y="5369"/>
                  </a:lnTo>
                  <a:lnTo>
                    <a:pt x="3441" y="5362"/>
                  </a:lnTo>
                  <a:lnTo>
                    <a:pt x="3466" y="5353"/>
                  </a:lnTo>
                  <a:lnTo>
                    <a:pt x="3488" y="5343"/>
                  </a:lnTo>
                  <a:lnTo>
                    <a:pt x="3510" y="5332"/>
                  </a:lnTo>
                  <a:lnTo>
                    <a:pt x="3532" y="5319"/>
                  </a:lnTo>
                  <a:lnTo>
                    <a:pt x="3552" y="5305"/>
                  </a:lnTo>
                  <a:lnTo>
                    <a:pt x="3572" y="5290"/>
                  </a:lnTo>
                  <a:lnTo>
                    <a:pt x="3590" y="5273"/>
                  </a:lnTo>
                  <a:lnTo>
                    <a:pt x="3608" y="5256"/>
                  </a:lnTo>
                  <a:lnTo>
                    <a:pt x="3624" y="5237"/>
                  </a:lnTo>
                  <a:lnTo>
                    <a:pt x="3638" y="5217"/>
                  </a:lnTo>
                  <a:lnTo>
                    <a:pt x="3652" y="5198"/>
                  </a:lnTo>
                  <a:lnTo>
                    <a:pt x="3664" y="5177"/>
                  </a:lnTo>
                  <a:lnTo>
                    <a:pt x="3675" y="5155"/>
                  </a:lnTo>
                  <a:lnTo>
                    <a:pt x="3685" y="5132"/>
                  </a:lnTo>
                  <a:lnTo>
                    <a:pt x="3691" y="5110"/>
                  </a:lnTo>
                  <a:lnTo>
                    <a:pt x="3699" y="5088"/>
                  </a:lnTo>
                  <a:lnTo>
                    <a:pt x="4317" y="3181"/>
                  </a:lnTo>
                  <a:lnTo>
                    <a:pt x="4676" y="3944"/>
                  </a:lnTo>
                  <a:lnTo>
                    <a:pt x="4689" y="3975"/>
                  </a:lnTo>
                  <a:lnTo>
                    <a:pt x="4702" y="4003"/>
                  </a:lnTo>
                  <a:lnTo>
                    <a:pt x="4718" y="4032"/>
                  </a:lnTo>
                  <a:lnTo>
                    <a:pt x="4737" y="4057"/>
                  </a:lnTo>
                  <a:lnTo>
                    <a:pt x="4756" y="4082"/>
                  </a:lnTo>
                  <a:lnTo>
                    <a:pt x="4779" y="4104"/>
                  </a:lnTo>
                  <a:lnTo>
                    <a:pt x="4802" y="4124"/>
                  </a:lnTo>
                  <a:lnTo>
                    <a:pt x="4827" y="4143"/>
                  </a:lnTo>
                  <a:lnTo>
                    <a:pt x="4853" y="4160"/>
                  </a:lnTo>
                  <a:lnTo>
                    <a:pt x="4880" y="4173"/>
                  </a:lnTo>
                  <a:lnTo>
                    <a:pt x="4908" y="4186"/>
                  </a:lnTo>
                  <a:lnTo>
                    <a:pt x="4938" y="4196"/>
                  </a:lnTo>
                  <a:lnTo>
                    <a:pt x="4967" y="4203"/>
                  </a:lnTo>
                  <a:lnTo>
                    <a:pt x="4998" y="4208"/>
                  </a:lnTo>
                  <a:lnTo>
                    <a:pt x="5029" y="4211"/>
                  </a:lnTo>
                  <a:lnTo>
                    <a:pt x="5061" y="4212"/>
                  </a:lnTo>
                  <a:lnTo>
                    <a:pt x="5074" y="4212"/>
                  </a:lnTo>
                  <a:lnTo>
                    <a:pt x="6235" y="4212"/>
                  </a:lnTo>
                  <a:lnTo>
                    <a:pt x="6235" y="3432"/>
                  </a:lnTo>
                  <a:lnTo>
                    <a:pt x="5291" y="3432"/>
                  </a:lnTo>
                  <a:close/>
                </a:path>
              </a:pathLst>
            </a:custGeom>
            <a:solidFill>
              <a:schemeClr val="bg1"/>
            </a:solidFill>
            <a:ln>
              <a:noFill/>
            </a:ln>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a:solidFill>
                  <a:srgbClr val="FFFFFF"/>
                </a:solidFill>
              </a:endParaRPr>
            </a:p>
          </p:txBody>
        </p:sp>
      </p:grpSp>
      <p:sp>
        <p:nvSpPr>
          <p:cNvPr id="6" name="文本框 5"/>
          <p:cNvSpPr txBox="1"/>
          <p:nvPr/>
        </p:nvSpPr>
        <p:spPr>
          <a:xfrm>
            <a:off x="3334956" y="1514216"/>
            <a:ext cx="3916227" cy="830997"/>
          </a:xfrm>
          <a:prstGeom prst="rect">
            <a:avLst/>
          </a:prstGeom>
          <a:noFill/>
        </p:spPr>
        <p:txBody>
          <a:bodyPr wrap="square" rtlCol="0">
            <a:spAutoFit/>
          </a:bodyPr>
          <a:lstStyle/>
          <a:p>
            <a:pPr algn="ctr"/>
            <a:r>
              <a:rPr lang="zh-CN" altLang="en-US" sz="4800" dirty="0" smtClean="0">
                <a:solidFill>
                  <a:srgbClr val="245290"/>
                </a:solidFill>
                <a:latin typeface="微软雅黑" panose="020B0503020204020204" pitchFamily="34" charset="-122"/>
                <a:ea typeface="微软雅黑" panose="020B0503020204020204" pitchFamily="34" charset="-122"/>
              </a:rPr>
              <a:t>添加标题</a:t>
            </a:r>
          </a:p>
        </p:txBody>
      </p:sp>
      <p:sp>
        <p:nvSpPr>
          <p:cNvPr id="7" name="文本框 6"/>
          <p:cNvSpPr txBox="1"/>
          <p:nvPr/>
        </p:nvSpPr>
        <p:spPr bwMode="auto">
          <a:xfrm>
            <a:off x="4244251" y="2368581"/>
            <a:ext cx="913794" cy="275588"/>
          </a:xfrm>
          <a:prstGeom prst="rect">
            <a:avLst/>
          </a:prstGeom>
          <a:noFill/>
        </p:spPr>
        <p:txBody>
          <a:bodyPr wrap="square">
            <a:spAutoFit/>
          </a:bodyPr>
          <a:lstStyle/>
          <a:p>
            <a:pPr marL="171450" indent="-171450">
              <a:lnSpc>
                <a:spcPct val="150000"/>
              </a:lnSpc>
              <a:buFont typeface="Wingdings" panose="05000000000000000000" pitchFamily="2" charset="2"/>
              <a:buChar char="u"/>
              <a:defRPr/>
            </a:pPr>
            <a:r>
              <a:rPr lang="zh-CN" altLang="en-US" sz="900" spc="75" dirty="0" smtClean="0">
                <a:solidFill>
                  <a:srgbClr val="245290"/>
                </a:solidFill>
                <a:latin typeface="微软雅黑" panose="020B0503020204020204" pitchFamily="34" charset="-122"/>
                <a:ea typeface="微软雅黑" panose="020B0503020204020204" pitchFamily="34" charset="-122"/>
              </a:rPr>
              <a:t>添加标题</a:t>
            </a:r>
            <a:endParaRPr lang="zh-CN" altLang="en-US" sz="900" spc="75" dirty="0">
              <a:solidFill>
                <a:srgbClr val="245290"/>
              </a:solidFill>
              <a:latin typeface="微软雅黑" panose="020B0503020204020204" pitchFamily="34" charset="-122"/>
              <a:ea typeface="微软雅黑" panose="020B0503020204020204" pitchFamily="34" charset="-122"/>
            </a:endParaRPr>
          </a:p>
        </p:txBody>
      </p:sp>
      <p:sp>
        <p:nvSpPr>
          <p:cNvPr id="8" name="文本框 7"/>
          <p:cNvSpPr txBox="1"/>
          <p:nvPr/>
        </p:nvSpPr>
        <p:spPr bwMode="auto">
          <a:xfrm>
            <a:off x="5293071" y="2362652"/>
            <a:ext cx="913794" cy="275588"/>
          </a:xfrm>
          <a:prstGeom prst="rect">
            <a:avLst/>
          </a:prstGeom>
          <a:noFill/>
        </p:spPr>
        <p:txBody>
          <a:bodyPr wrap="square">
            <a:spAutoFit/>
          </a:bodyPr>
          <a:lstStyle/>
          <a:p>
            <a:pPr marL="171450" indent="-171450">
              <a:lnSpc>
                <a:spcPct val="150000"/>
              </a:lnSpc>
              <a:buFont typeface="Wingdings" panose="05000000000000000000" pitchFamily="2" charset="2"/>
              <a:buChar char="u"/>
              <a:defRPr/>
            </a:pPr>
            <a:r>
              <a:rPr lang="zh-CN" altLang="en-US" sz="900" spc="75" dirty="0">
                <a:solidFill>
                  <a:srgbClr val="245290"/>
                </a:solidFill>
                <a:latin typeface="微软雅黑" panose="020B0503020204020204" pitchFamily="34" charset="-122"/>
                <a:ea typeface="微软雅黑" panose="020B0503020204020204" pitchFamily="34" charset="-122"/>
              </a:rPr>
              <a:t>添加标题</a:t>
            </a:r>
          </a:p>
        </p:txBody>
      </p:sp>
      <p:sp>
        <p:nvSpPr>
          <p:cNvPr id="9" name="文本框 8"/>
          <p:cNvSpPr txBox="1"/>
          <p:nvPr/>
        </p:nvSpPr>
        <p:spPr bwMode="auto">
          <a:xfrm>
            <a:off x="4244251" y="2960490"/>
            <a:ext cx="913794" cy="275588"/>
          </a:xfrm>
          <a:prstGeom prst="rect">
            <a:avLst/>
          </a:prstGeom>
          <a:noFill/>
        </p:spPr>
        <p:txBody>
          <a:bodyPr wrap="square">
            <a:spAutoFit/>
          </a:bodyPr>
          <a:lstStyle/>
          <a:p>
            <a:pPr marL="171450" indent="-171450">
              <a:lnSpc>
                <a:spcPct val="150000"/>
              </a:lnSpc>
              <a:buFont typeface="Wingdings" panose="05000000000000000000" pitchFamily="2" charset="2"/>
              <a:buChar char="u"/>
              <a:defRPr/>
            </a:pPr>
            <a:r>
              <a:rPr lang="zh-CN" altLang="en-US" sz="900" spc="75" dirty="0">
                <a:solidFill>
                  <a:srgbClr val="245290"/>
                </a:solidFill>
                <a:latin typeface="微软雅黑" panose="020B0503020204020204" pitchFamily="34" charset="-122"/>
                <a:ea typeface="微软雅黑" panose="020B0503020204020204" pitchFamily="34" charset="-122"/>
              </a:rPr>
              <a:t>添加标题</a:t>
            </a:r>
          </a:p>
        </p:txBody>
      </p:sp>
      <p:sp>
        <p:nvSpPr>
          <p:cNvPr id="10" name="文本框 9"/>
          <p:cNvSpPr txBox="1"/>
          <p:nvPr/>
        </p:nvSpPr>
        <p:spPr bwMode="auto">
          <a:xfrm>
            <a:off x="5293071" y="2960017"/>
            <a:ext cx="913794" cy="275588"/>
          </a:xfrm>
          <a:prstGeom prst="rect">
            <a:avLst/>
          </a:prstGeom>
          <a:noFill/>
        </p:spPr>
        <p:txBody>
          <a:bodyPr wrap="square">
            <a:spAutoFit/>
          </a:bodyPr>
          <a:lstStyle/>
          <a:p>
            <a:pPr marL="171450" indent="-171450">
              <a:lnSpc>
                <a:spcPct val="150000"/>
              </a:lnSpc>
              <a:buFont typeface="Wingdings" panose="05000000000000000000" pitchFamily="2" charset="2"/>
              <a:buChar char="u"/>
              <a:defRPr/>
            </a:pPr>
            <a:r>
              <a:rPr lang="zh-CN" altLang="en-US" sz="900" spc="75" dirty="0">
                <a:solidFill>
                  <a:srgbClr val="245290"/>
                </a:solidFill>
                <a:latin typeface="微软雅黑" panose="020B0503020204020204" pitchFamily="34" charset="-122"/>
                <a:ea typeface="微软雅黑" panose="020B0503020204020204" pitchFamily="34" charset="-122"/>
              </a:rPr>
              <a:t>添加标题</a:t>
            </a:r>
          </a:p>
        </p:txBody>
      </p:sp>
      <p:sp>
        <p:nvSpPr>
          <p:cNvPr id="11" name="文本框 10"/>
          <p:cNvSpPr txBox="1"/>
          <p:nvPr/>
        </p:nvSpPr>
        <p:spPr bwMode="auto">
          <a:xfrm>
            <a:off x="4244251" y="2659595"/>
            <a:ext cx="1048819" cy="275588"/>
          </a:xfrm>
          <a:prstGeom prst="rect">
            <a:avLst/>
          </a:prstGeom>
          <a:noFill/>
        </p:spPr>
        <p:txBody>
          <a:bodyPr wrap="square">
            <a:spAutoFit/>
          </a:bodyPr>
          <a:lstStyle/>
          <a:p>
            <a:pPr marL="171450" indent="-171450">
              <a:lnSpc>
                <a:spcPct val="150000"/>
              </a:lnSpc>
              <a:buFont typeface="Wingdings" panose="05000000000000000000" pitchFamily="2" charset="2"/>
              <a:buChar char="u"/>
              <a:defRPr/>
            </a:pPr>
            <a:r>
              <a:rPr lang="zh-CN" altLang="en-US" sz="900" spc="75" dirty="0">
                <a:solidFill>
                  <a:srgbClr val="245290"/>
                </a:solidFill>
                <a:latin typeface="微软雅黑" panose="020B0503020204020204" pitchFamily="34" charset="-122"/>
                <a:ea typeface="微软雅黑" panose="020B0503020204020204" pitchFamily="34" charset="-122"/>
              </a:rPr>
              <a:t>添加标题</a:t>
            </a:r>
          </a:p>
        </p:txBody>
      </p:sp>
      <p:sp>
        <p:nvSpPr>
          <p:cNvPr id="12" name="文本框 11"/>
          <p:cNvSpPr txBox="1"/>
          <p:nvPr/>
        </p:nvSpPr>
        <p:spPr bwMode="auto">
          <a:xfrm>
            <a:off x="5293070" y="2655679"/>
            <a:ext cx="1020229" cy="275588"/>
          </a:xfrm>
          <a:prstGeom prst="rect">
            <a:avLst/>
          </a:prstGeom>
          <a:noFill/>
        </p:spPr>
        <p:txBody>
          <a:bodyPr wrap="square">
            <a:spAutoFit/>
          </a:bodyPr>
          <a:lstStyle/>
          <a:p>
            <a:pPr marL="171450" indent="-171450">
              <a:lnSpc>
                <a:spcPct val="150000"/>
              </a:lnSpc>
              <a:buFont typeface="Wingdings" panose="05000000000000000000" pitchFamily="2" charset="2"/>
              <a:buChar char="u"/>
              <a:defRPr/>
            </a:pPr>
            <a:r>
              <a:rPr lang="zh-CN" altLang="en-US" sz="900" spc="75" dirty="0">
                <a:solidFill>
                  <a:srgbClr val="245290"/>
                </a:solidFill>
                <a:latin typeface="微软雅黑" panose="020B0503020204020204" pitchFamily="34" charset="-122"/>
                <a:ea typeface="微软雅黑" panose="020B0503020204020204" pitchFamily="34" charset="-122"/>
              </a:rPr>
              <a:t>添加标题</a:t>
            </a:r>
          </a:p>
        </p:txBody>
      </p:sp>
    </p:spTree>
    <p:extLst>
      <p:ext uri="{BB962C8B-B14F-4D97-AF65-F5344CB8AC3E}">
        <p14:creationId xmlns:p14="http://schemas.microsoft.com/office/powerpoint/2010/main" val="2438739813"/>
      </p:ext>
    </p:extLst>
  </p:cSld>
  <p:clrMapOvr>
    <a:masterClrMapping/>
  </p:clrMapOvr>
  <mc:AlternateContent xmlns:mc="http://schemas.openxmlformats.org/markup-compatibility/2006" xmlns:p14="http://schemas.microsoft.com/office/powerpoint/2010/main">
    <mc:Choice Requires="p14">
      <p:transition spd="slow" p14:dur="2500" advTm="0">
        <p:checker/>
      </p:transition>
    </mc:Choice>
    <mc:Fallback xmlns="">
      <p:transition spd="slow" advTm="0">
        <p:checker/>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par>
                                <p:cTn id="8" presetID="10" presetClass="entr" presetSubtype="0" fill="hold"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fade">
                                      <p:cBhvr>
                                        <p:cTn id="10" dur="500"/>
                                        <p:tgtEl>
                                          <p:spTgt spid="3"/>
                                        </p:tgtEl>
                                      </p:cBhvr>
                                    </p:animEffect>
                                  </p:childTnLst>
                                </p:cTn>
                              </p:par>
                              <p:par>
                                <p:cTn id="11" presetID="8" presetClass="emph" presetSubtype="0" fill="hold" grpId="1" nodeType="withEffect">
                                  <p:stCondLst>
                                    <p:cond delay="0"/>
                                  </p:stCondLst>
                                  <p:childTnLst>
                                    <p:animRot by="5400000">
                                      <p:cBhvr>
                                        <p:cTn id="12" dur="2700" fill="hold"/>
                                        <p:tgtEl>
                                          <p:spTgt spid="2"/>
                                        </p:tgtEl>
                                        <p:attrNameLst>
                                          <p:attrName>r</p:attrName>
                                        </p:attrNameLst>
                                      </p:cBhvr>
                                    </p:animRot>
                                  </p:childTnLst>
                                </p:cTn>
                              </p:par>
                              <p:par>
                                <p:cTn id="13" presetID="2" presetClass="entr" presetSubtype="2" decel="100000" fill="hold" grpId="0" nodeType="withEffect">
                                  <p:stCondLst>
                                    <p:cond delay="1100"/>
                                  </p:stCondLst>
                                  <p:childTnLst>
                                    <p:set>
                                      <p:cBhvr>
                                        <p:cTn id="14" dur="1" fill="hold">
                                          <p:stCondLst>
                                            <p:cond delay="0"/>
                                          </p:stCondLst>
                                        </p:cTn>
                                        <p:tgtEl>
                                          <p:spTgt spid="6"/>
                                        </p:tgtEl>
                                        <p:attrNameLst>
                                          <p:attrName>style.visibility</p:attrName>
                                        </p:attrNameLst>
                                      </p:cBhvr>
                                      <p:to>
                                        <p:strVal val="visible"/>
                                      </p:to>
                                    </p:set>
                                    <p:anim calcmode="lin" valueType="num">
                                      <p:cBhvr additive="base">
                                        <p:cTn id="15" dur="1000" fill="hold"/>
                                        <p:tgtEl>
                                          <p:spTgt spid="6"/>
                                        </p:tgtEl>
                                        <p:attrNameLst>
                                          <p:attrName>ppt_x</p:attrName>
                                        </p:attrNameLst>
                                      </p:cBhvr>
                                      <p:tavLst>
                                        <p:tav tm="0">
                                          <p:val>
                                            <p:strVal val="1+#ppt_w/2"/>
                                          </p:val>
                                        </p:tav>
                                        <p:tav tm="100000">
                                          <p:val>
                                            <p:strVal val="#ppt_x"/>
                                          </p:val>
                                        </p:tav>
                                      </p:tavLst>
                                    </p:anim>
                                    <p:anim calcmode="lin" valueType="num">
                                      <p:cBhvr additive="base">
                                        <p:cTn id="16" dur="1000" fill="hold"/>
                                        <p:tgtEl>
                                          <p:spTgt spid="6"/>
                                        </p:tgtEl>
                                        <p:attrNameLst>
                                          <p:attrName>ppt_y</p:attrName>
                                        </p:attrNameLst>
                                      </p:cBhvr>
                                      <p:tavLst>
                                        <p:tav tm="0">
                                          <p:val>
                                            <p:strVal val="#ppt_y"/>
                                          </p:val>
                                        </p:tav>
                                        <p:tav tm="100000">
                                          <p:val>
                                            <p:strVal val="#ppt_y"/>
                                          </p:val>
                                        </p:tav>
                                      </p:tavLst>
                                    </p:anim>
                                  </p:childTnLst>
                                </p:cTn>
                              </p:par>
                              <p:par>
                                <p:cTn id="17" presetID="2" presetClass="entr" presetSubtype="4" decel="100000" fill="hold" grpId="0" nodeType="withEffect">
                                  <p:stCondLst>
                                    <p:cond delay="1100"/>
                                  </p:stCondLst>
                                  <p:childTnLst>
                                    <p:set>
                                      <p:cBhvr>
                                        <p:cTn id="18" dur="1" fill="hold">
                                          <p:stCondLst>
                                            <p:cond delay="0"/>
                                          </p:stCondLst>
                                        </p:cTn>
                                        <p:tgtEl>
                                          <p:spTgt spid="7"/>
                                        </p:tgtEl>
                                        <p:attrNameLst>
                                          <p:attrName>style.visibility</p:attrName>
                                        </p:attrNameLst>
                                      </p:cBhvr>
                                      <p:to>
                                        <p:strVal val="visible"/>
                                      </p:to>
                                    </p:set>
                                    <p:anim calcmode="lin" valueType="num">
                                      <p:cBhvr additive="base">
                                        <p:cTn id="19" dur="1000" fill="hold"/>
                                        <p:tgtEl>
                                          <p:spTgt spid="7"/>
                                        </p:tgtEl>
                                        <p:attrNameLst>
                                          <p:attrName>ppt_x</p:attrName>
                                        </p:attrNameLst>
                                      </p:cBhvr>
                                      <p:tavLst>
                                        <p:tav tm="0">
                                          <p:val>
                                            <p:strVal val="#ppt_x"/>
                                          </p:val>
                                        </p:tav>
                                        <p:tav tm="100000">
                                          <p:val>
                                            <p:strVal val="#ppt_x"/>
                                          </p:val>
                                        </p:tav>
                                      </p:tavLst>
                                    </p:anim>
                                    <p:anim calcmode="lin" valueType="num">
                                      <p:cBhvr additive="base">
                                        <p:cTn id="20" dur="1000" fill="hold"/>
                                        <p:tgtEl>
                                          <p:spTgt spid="7"/>
                                        </p:tgtEl>
                                        <p:attrNameLst>
                                          <p:attrName>ppt_y</p:attrName>
                                        </p:attrNameLst>
                                      </p:cBhvr>
                                      <p:tavLst>
                                        <p:tav tm="0">
                                          <p:val>
                                            <p:strVal val="1+#ppt_h/2"/>
                                          </p:val>
                                        </p:tav>
                                        <p:tav tm="100000">
                                          <p:val>
                                            <p:strVal val="#ppt_y"/>
                                          </p:val>
                                        </p:tav>
                                      </p:tavLst>
                                    </p:anim>
                                  </p:childTnLst>
                                </p:cTn>
                              </p:par>
                              <p:par>
                                <p:cTn id="21" presetID="2" presetClass="entr" presetSubtype="4" decel="100000" fill="hold" grpId="0" nodeType="withEffect">
                                  <p:stCondLst>
                                    <p:cond delay="1100"/>
                                  </p:stCondLst>
                                  <p:childTnLst>
                                    <p:set>
                                      <p:cBhvr>
                                        <p:cTn id="22" dur="1" fill="hold">
                                          <p:stCondLst>
                                            <p:cond delay="0"/>
                                          </p:stCondLst>
                                        </p:cTn>
                                        <p:tgtEl>
                                          <p:spTgt spid="8"/>
                                        </p:tgtEl>
                                        <p:attrNameLst>
                                          <p:attrName>style.visibility</p:attrName>
                                        </p:attrNameLst>
                                      </p:cBhvr>
                                      <p:to>
                                        <p:strVal val="visible"/>
                                      </p:to>
                                    </p:set>
                                    <p:anim calcmode="lin" valueType="num">
                                      <p:cBhvr additive="base">
                                        <p:cTn id="23" dur="1000" fill="hold"/>
                                        <p:tgtEl>
                                          <p:spTgt spid="8"/>
                                        </p:tgtEl>
                                        <p:attrNameLst>
                                          <p:attrName>ppt_x</p:attrName>
                                        </p:attrNameLst>
                                      </p:cBhvr>
                                      <p:tavLst>
                                        <p:tav tm="0">
                                          <p:val>
                                            <p:strVal val="#ppt_x"/>
                                          </p:val>
                                        </p:tav>
                                        <p:tav tm="100000">
                                          <p:val>
                                            <p:strVal val="#ppt_x"/>
                                          </p:val>
                                        </p:tav>
                                      </p:tavLst>
                                    </p:anim>
                                    <p:anim calcmode="lin" valueType="num">
                                      <p:cBhvr additive="base">
                                        <p:cTn id="24" dur="1000" fill="hold"/>
                                        <p:tgtEl>
                                          <p:spTgt spid="8"/>
                                        </p:tgtEl>
                                        <p:attrNameLst>
                                          <p:attrName>ppt_y</p:attrName>
                                        </p:attrNameLst>
                                      </p:cBhvr>
                                      <p:tavLst>
                                        <p:tav tm="0">
                                          <p:val>
                                            <p:strVal val="1+#ppt_h/2"/>
                                          </p:val>
                                        </p:tav>
                                        <p:tav tm="100000">
                                          <p:val>
                                            <p:strVal val="#ppt_y"/>
                                          </p:val>
                                        </p:tav>
                                      </p:tavLst>
                                    </p:anim>
                                  </p:childTnLst>
                                </p:cTn>
                              </p:par>
                              <p:par>
                                <p:cTn id="25" presetID="2" presetClass="entr" presetSubtype="4" decel="100000" fill="hold" grpId="0" nodeType="withEffect">
                                  <p:stCondLst>
                                    <p:cond delay="1200"/>
                                  </p:stCondLst>
                                  <p:childTnLst>
                                    <p:set>
                                      <p:cBhvr>
                                        <p:cTn id="26" dur="1" fill="hold">
                                          <p:stCondLst>
                                            <p:cond delay="0"/>
                                          </p:stCondLst>
                                        </p:cTn>
                                        <p:tgtEl>
                                          <p:spTgt spid="11"/>
                                        </p:tgtEl>
                                        <p:attrNameLst>
                                          <p:attrName>style.visibility</p:attrName>
                                        </p:attrNameLst>
                                      </p:cBhvr>
                                      <p:to>
                                        <p:strVal val="visible"/>
                                      </p:to>
                                    </p:set>
                                    <p:anim calcmode="lin" valueType="num">
                                      <p:cBhvr additive="base">
                                        <p:cTn id="27" dur="1000" fill="hold"/>
                                        <p:tgtEl>
                                          <p:spTgt spid="11"/>
                                        </p:tgtEl>
                                        <p:attrNameLst>
                                          <p:attrName>ppt_x</p:attrName>
                                        </p:attrNameLst>
                                      </p:cBhvr>
                                      <p:tavLst>
                                        <p:tav tm="0">
                                          <p:val>
                                            <p:strVal val="#ppt_x"/>
                                          </p:val>
                                        </p:tav>
                                        <p:tav tm="100000">
                                          <p:val>
                                            <p:strVal val="#ppt_x"/>
                                          </p:val>
                                        </p:tav>
                                      </p:tavLst>
                                    </p:anim>
                                    <p:anim calcmode="lin" valueType="num">
                                      <p:cBhvr additive="base">
                                        <p:cTn id="28" dur="1000" fill="hold"/>
                                        <p:tgtEl>
                                          <p:spTgt spid="11"/>
                                        </p:tgtEl>
                                        <p:attrNameLst>
                                          <p:attrName>ppt_y</p:attrName>
                                        </p:attrNameLst>
                                      </p:cBhvr>
                                      <p:tavLst>
                                        <p:tav tm="0">
                                          <p:val>
                                            <p:strVal val="1+#ppt_h/2"/>
                                          </p:val>
                                        </p:tav>
                                        <p:tav tm="100000">
                                          <p:val>
                                            <p:strVal val="#ppt_y"/>
                                          </p:val>
                                        </p:tav>
                                      </p:tavLst>
                                    </p:anim>
                                  </p:childTnLst>
                                </p:cTn>
                              </p:par>
                              <p:par>
                                <p:cTn id="29" presetID="2" presetClass="entr" presetSubtype="4" decel="100000" fill="hold" grpId="0" nodeType="withEffect">
                                  <p:stCondLst>
                                    <p:cond delay="1300"/>
                                  </p:stCondLst>
                                  <p:childTnLst>
                                    <p:set>
                                      <p:cBhvr>
                                        <p:cTn id="30" dur="1" fill="hold">
                                          <p:stCondLst>
                                            <p:cond delay="0"/>
                                          </p:stCondLst>
                                        </p:cTn>
                                        <p:tgtEl>
                                          <p:spTgt spid="12"/>
                                        </p:tgtEl>
                                        <p:attrNameLst>
                                          <p:attrName>style.visibility</p:attrName>
                                        </p:attrNameLst>
                                      </p:cBhvr>
                                      <p:to>
                                        <p:strVal val="visible"/>
                                      </p:to>
                                    </p:set>
                                    <p:anim calcmode="lin" valueType="num">
                                      <p:cBhvr additive="base">
                                        <p:cTn id="31" dur="1000" fill="hold"/>
                                        <p:tgtEl>
                                          <p:spTgt spid="12"/>
                                        </p:tgtEl>
                                        <p:attrNameLst>
                                          <p:attrName>ppt_x</p:attrName>
                                        </p:attrNameLst>
                                      </p:cBhvr>
                                      <p:tavLst>
                                        <p:tav tm="0">
                                          <p:val>
                                            <p:strVal val="#ppt_x"/>
                                          </p:val>
                                        </p:tav>
                                        <p:tav tm="100000">
                                          <p:val>
                                            <p:strVal val="#ppt_x"/>
                                          </p:val>
                                        </p:tav>
                                      </p:tavLst>
                                    </p:anim>
                                    <p:anim calcmode="lin" valueType="num">
                                      <p:cBhvr additive="base">
                                        <p:cTn id="32" dur="1000" fill="hold"/>
                                        <p:tgtEl>
                                          <p:spTgt spid="12"/>
                                        </p:tgtEl>
                                        <p:attrNameLst>
                                          <p:attrName>ppt_y</p:attrName>
                                        </p:attrNameLst>
                                      </p:cBhvr>
                                      <p:tavLst>
                                        <p:tav tm="0">
                                          <p:val>
                                            <p:strVal val="1+#ppt_h/2"/>
                                          </p:val>
                                        </p:tav>
                                        <p:tav tm="100000">
                                          <p:val>
                                            <p:strVal val="#ppt_y"/>
                                          </p:val>
                                        </p:tav>
                                      </p:tavLst>
                                    </p:anim>
                                  </p:childTnLst>
                                </p:cTn>
                              </p:par>
                              <p:par>
                                <p:cTn id="33" presetID="2" presetClass="entr" presetSubtype="4" decel="100000" fill="hold" grpId="0" nodeType="withEffect">
                                  <p:stCondLst>
                                    <p:cond delay="1400"/>
                                  </p:stCondLst>
                                  <p:childTnLst>
                                    <p:set>
                                      <p:cBhvr>
                                        <p:cTn id="34" dur="1" fill="hold">
                                          <p:stCondLst>
                                            <p:cond delay="0"/>
                                          </p:stCondLst>
                                        </p:cTn>
                                        <p:tgtEl>
                                          <p:spTgt spid="9"/>
                                        </p:tgtEl>
                                        <p:attrNameLst>
                                          <p:attrName>style.visibility</p:attrName>
                                        </p:attrNameLst>
                                      </p:cBhvr>
                                      <p:to>
                                        <p:strVal val="visible"/>
                                      </p:to>
                                    </p:set>
                                    <p:anim calcmode="lin" valueType="num">
                                      <p:cBhvr additive="base">
                                        <p:cTn id="35" dur="1000" fill="hold"/>
                                        <p:tgtEl>
                                          <p:spTgt spid="9"/>
                                        </p:tgtEl>
                                        <p:attrNameLst>
                                          <p:attrName>ppt_x</p:attrName>
                                        </p:attrNameLst>
                                      </p:cBhvr>
                                      <p:tavLst>
                                        <p:tav tm="0">
                                          <p:val>
                                            <p:strVal val="#ppt_x"/>
                                          </p:val>
                                        </p:tav>
                                        <p:tav tm="100000">
                                          <p:val>
                                            <p:strVal val="#ppt_x"/>
                                          </p:val>
                                        </p:tav>
                                      </p:tavLst>
                                    </p:anim>
                                    <p:anim calcmode="lin" valueType="num">
                                      <p:cBhvr additive="base">
                                        <p:cTn id="36" dur="1000" fill="hold"/>
                                        <p:tgtEl>
                                          <p:spTgt spid="9"/>
                                        </p:tgtEl>
                                        <p:attrNameLst>
                                          <p:attrName>ppt_y</p:attrName>
                                        </p:attrNameLst>
                                      </p:cBhvr>
                                      <p:tavLst>
                                        <p:tav tm="0">
                                          <p:val>
                                            <p:strVal val="1+#ppt_h/2"/>
                                          </p:val>
                                        </p:tav>
                                        <p:tav tm="100000">
                                          <p:val>
                                            <p:strVal val="#ppt_y"/>
                                          </p:val>
                                        </p:tav>
                                      </p:tavLst>
                                    </p:anim>
                                  </p:childTnLst>
                                </p:cTn>
                              </p:par>
                              <p:par>
                                <p:cTn id="37" presetID="2" presetClass="entr" presetSubtype="4" decel="100000" fill="hold" grpId="0" nodeType="withEffect">
                                  <p:stCondLst>
                                    <p:cond delay="1500"/>
                                  </p:stCondLst>
                                  <p:childTnLst>
                                    <p:set>
                                      <p:cBhvr>
                                        <p:cTn id="38" dur="1" fill="hold">
                                          <p:stCondLst>
                                            <p:cond delay="0"/>
                                          </p:stCondLst>
                                        </p:cTn>
                                        <p:tgtEl>
                                          <p:spTgt spid="10"/>
                                        </p:tgtEl>
                                        <p:attrNameLst>
                                          <p:attrName>style.visibility</p:attrName>
                                        </p:attrNameLst>
                                      </p:cBhvr>
                                      <p:to>
                                        <p:strVal val="visible"/>
                                      </p:to>
                                    </p:set>
                                    <p:anim calcmode="lin" valueType="num">
                                      <p:cBhvr additive="base">
                                        <p:cTn id="39" dur="1000" fill="hold"/>
                                        <p:tgtEl>
                                          <p:spTgt spid="10"/>
                                        </p:tgtEl>
                                        <p:attrNameLst>
                                          <p:attrName>ppt_x</p:attrName>
                                        </p:attrNameLst>
                                      </p:cBhvr>
                                      <p:tavLst>
                                        <p:tav tm="0">
                                          <p:val>
                                            <p:strVal val="#ppt_x"/>
                                          </p:val>
                                        </p:tav>
                                        <p:tav tm="100000">
                                          <p:val>
                                            <p:strVal val="#ppt_x"/>
                                          </p:val>
                                        </p:tav>
                                      </p:tavLst>
                                    </p:anim>
                                    <p:anim calcmode="lin" valueType="num">
                                      <p:cBhvr additive="base">
                                        <p:cTn id="40" dur="100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2" grpId="1" animBg="1"/>
      <p:bldP spid="6" grpId="0"/>
      <p:bldP spid="7" grpId="0"/>
      <p:bldP spid="8" grpId="0"/>
      <p:bldP spid="9" grpId="0"/>
      <p:bldP spid="10" grpId="0"/>
      <p:bldP spid="11" grpId="0"/>
      <p:bldP spid="12"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8" name="直接连接符 17"/>
          <p:cNvCxnSpPr/>
          <p:nvPr/>
        </p:nvCxnSpPr>
        <p:spPr>
          <a:xfrm>
            <a:off x="2439058" y="569531"/>
            <a:ext cx="5560884" cy="0"/>
          </a:xfrm>
          <a:prstGeom prst="line">
            <a:avLst/>
          </a:prstGeom>
          <a:noFill/>
          <a:ln w="9525" cap="flat" cmpd="sng" algn="ctr">
            <a:solidFill>
              <a:srgbClr val="FFFFFF">
                <a:lumMod val="50000"/>
              </a:srgbClr>
            </a:solidFill>
            <a:prstDash val="solid"/>
          </a:ln>
          <a:effectLst/>
        </p:spPr>
      </p:cxnSp>
      <p:sp>
        <p:nvSpPr>
          <p:cNvPr id="19" name="文本框 31"/>
          <p:cNvSpPr>
            <a:spLocks noChangeArrowheads="1"/>
          </p:cNvSpPr>
          <p:nvPr/>
        </p:nvSpPr>
        <p:spPr bwMode="auto">
          <a:xfrm>
            <a:off x="6096796" y="285879"/>
            <a:ext cx="2588735" cy="343792"/>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6700" tIns="48351" rIns="96700" bIns="48351">
            <a:spAutoFit/>
          </a:bodyPr>
          <a:lstStyle/>
          <a:p>
            <a:r>
              <a:rPr lang="en-US" altLang="zh-CN" sz="1600" kern="0" dirty="0" smtClean="0">
                <a:solidFill>
                  <a:srgbClr val="2F5879"/>
                </a:solidFill>
                <a:latin typeface="Impact" pitchFamily="34" charset="0"/>
                <a:sym typeface="Arial" pitchFamily="34" charset="0"/>
              </a:rPr>
              <a:t>Click to add a caption</a:t>
            </a:r>
            <a:endParaRPr lang="zh-CN" altLang="en-US" sz="1600" kern="0" dirty="0">
              <a:solidFill>
                <a:srgbClr val="2F5879"/>
              </a:solidFill>
              <a:latin typeface="Impact" pitchFamily="34" charset="0"/>
              <a:sym typeface="Arial" pitchFamily="34" charset="0"/>
            </a:endParaRPr>
          </a:p>
        </p:txBody>
      </p:sp>
      <p:grpSp>
        <p:nvGrpSpPr>
          <p:cNvPr id="21" name="组合 20"/>
          <p:cNvGrpSpPr/>
          <p:nvPr/>
        </p:nvGrpSpPr>
        <p:grpSpPr>
          <a:xfrm>
            <a:off x="521096" y="196219"/>
            <a:ext cx="1765509" cy="551352"/>
            <a:chOff x="520640" y="251298"/>
            <a:chExt cx="1766054" cy="551522"/>
          </a:xfrm>
        </p:grpSpPr>
        <p:sp>
          <p:nvSpPr>
            <p:cNvPr id="22" name="矩形 3"/>
            <p:cNvSpPr>
              <a:spLocks noChangeArrowheads="1"/>
            </p:cNvSpPr>
            <p:nvPr/>
          </p:nvSpPr>
          <p:spPr bwMode="auto">
            <a:xfrm>
              <a:off x="641704" y="251298"/>
              <a:ext cx="1523927" cy="3460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lIns="68561" tIns="34281" rIns="68561" bIns="34281">
              <a:spAutoFit/>
            </a:bodyPr>
            <a:lstStyle/>
            <a:p>
              <a:pPr algn="ctr" defTabSz="914126">
                <a:defRPr/>
              </a:pPr>
              <a:r>
                <a:rPr lang="zh-CN" altLang="en-US" sz="1798" kern="0" dirty="0" smtClean="0">
                  <a:solidFill>
                    <a:schemeClr val="tx1">
                      <a:lumMod val="65000"/>
                      <a:lumOff val="35000"/>
                    </a:schemeClr>
                  </a:solidFill>
                  <a:latin typeface="微软雅黑" pitchFamily="34" charset="-122"/>
                  <a:ea typeface="微软雅黑" pitchFamily="34" charset="-122"/>
                  <a:sym typeface="Arial" pitchFamily="34" charset="0"/>
                </a:rPr>
                <a:t>单击添加标题</a:t>
              </a:r>
              <a:endParaRPr lang="zh-CN" altLang="en-US" sz="1798" kern="0" dirty="0">
                <a:solidFill>
                  <a:schemeClr val="tx1">
                    <a:lumMod val="65000"/>
                    <a:lumOff val="35000"/>
                  </a:schemeClr>
                </a:solidFill>
                <a:latin typeface="微软雅黑" pitchFamily="34" charset="-122"/>
                <a:ea typeface="微软雅黑" pitchFamily="34" charset="-122"/>
                <a:sym typeface="Arial" pitchFamily="34" charset="0"/>
              </a:endParaRPr>
            </a:p>
          </p:txBody>
        </p:sp>
        <p:grpSp>
          <p:nvGrpSpPr>
            <p:cNvPr id="23" name="组合 22"/>
            <p:cNvGrpSpPr/>
            <p:nvPr/>
          </p:nvGrpSpPr>
          <p:grpSpPr>
            <a:xfrm>
              <a:off x="520640" y="556320"/>
              <a:ext cx="1766054" cy="246500"/>
              <a:chOff x="562081" y="466763"/>
              <a:chExt cx="1766054" cy="246500"/>
            </a:xfrm>
          </p:grpSpPr>
          <p:sp>
            <p:nvSpPr>
              <p:cNvPr id="24" name="文本框 31"/>
              <p:cNvSpPr>
                <a:spLocks noChangeArrowheads="1"/>
              </p:cNvSpPr>
              <p:nvPr/>
            </p:nvSpPr>
            <p:spPr bwMode="auto">
              <a:xfrm>
                <a:off x="562081" y="466763"/>
                <a:ext cx="1766054" cy="2153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368" tIns="45682" rIns="91368" bIns="45682" numCol="1" anchor="t" anchorCtr="0" compatLnSpc="1">
                <a:prstTxWarp prst="textNoShape">
                  <a:avLst/>
                </a:prstTxWarp>
                <a:spAutoFit/>
              </a:bodyPr>
              <a:lstStyle/>
              <a:p>
                <a:pPr algn="ctr" defTabSz="913762">
                  <a:defRPr/>
                </a:pPr>
                <a:r>
                  <a:rPr lang="en-US" altLang="zh-CN" sz="800" kern="0" dirty="0">
                    <a:solidFill>
                      <a:srgbClr val="FFFFFF">
                        <a:lumMod val="50000"/>
                      </a:srgbClr>
                    </a:solidFill>
                    <a:latin typeface="微软雅黑" pitchFamily="34" charset="-122"/>
                    <a:ea typeface="微软雅黑" pitchFamily="34" charset="-122"/>
                    <a:cs typeface="宋体" pitchFamily="2" charset="-122"/>
                  </a:rPr>
                  <a:t>YOUR COMPANY NAME</a:t>
                </a:r>
                <a:endParaRPr lang="zh-CN" altLang="en-US" sz="800" kern="0" dirty="0">
                  <a:solidFill>
                    <a:srgbClr val="FFFFFF">
                      <a:lumMod val="50000"/>
                    </a:srgbClr>
                  </a:solidFill>
                  <a:latin typeface="微软雅黑" pitchFamily="34" charset="-122"/>
                  <a:ea typeface="微软雅黑" pitchFamily="34" charset="-122"/>
                  <a:cs typeface="宋体" pitchFamily="2" charset="-122"/>
                </a:endParaRPr>
              </a:p>
            </p:txBody>
          </p:sp>
          <p:grpSp>
            <p:nvGrpSpPr>
              <p:cNvPr id="25" name="组合 24"/>
              <p:cNvGrpSpPr/>
              <p:nvPr/>
            </p:nvGrpSpPr>
            <p:grpSpPr>
              <a:xfrm>
                <a:off x="931046" y="667544"/>
                <a:ext cx="1028125" cy="45719"/>
                <a:chOff x="688893" y="2574256"/>
                <a:chExt cx="7739508" cy="81111"/>
              </a:xfrm>
            </p:grpSpPr>
            <p:sp>
              <p:nvSpPr>
                <p:cNvPr id="26" name="Rectangle 4"/>
                <p:cNvSpPr/>
                <p:nvPr/>
              </p:nvSpPr>
              <p:spPr>
                <a:xfrm>
                  <a:off x="688893" y="2574256"/>
                  <a:ext cx="1539000" cy="81111"/>
                </a:xfrm>
                <a:prstGeom prst="rect">
                  <a:avLst/>
                </a:prstGeom>
                <a:solidFill>
                  <a:srgbClr val="0070C0"/>
                </a:solidFill>
                <a:ln w="6350" cap="flat" cmpd="sng" algn="ctr">
                  <a:noFill/>
                  <a:prstDash val="solid"/>
                  <a:miter lim="800000"/>
                </a:ln>
                <a:effectLst/>
              </p:spPr>
              <p:txBody>
                <a:bodyPr lIns="68549" tIns="34276" rIns="68549" bIns="34276" rtlCol="0" anchor="ctr"/>
                <a:lstStyle/>
                <a:p>
                  <a:pPr algn="ctr" defTabSz="913762">
                    <a:defRPr/>
                  </a:pPr>
                  <a:endParaRPr lang="en-US" sz="900" kern="0">
                    <a:solidFill>
                      <a:sysClr val="window" lastClr="FFFFFF"/>
                    </a:solidFill>
                    <a:latin typeface="Roboto" panose="02000000000000000000" pitchFamily="2" charset="0"/>
                    <a:ea typeface="Roboto" panose="02000000000000000000" pitchFamily="2" charset="0"/>
                    <a:cs typeface="Helvetica Neue"/>
                  </a:endParaRPr>
                </a:p>
              </p:txBody>
            </p:sp>
            <p:sp>
              <p:nvSpPr>
                <p:cNvPr id="27" name="Rectangle 5"/>
                <p:cNvSpPr/>
                <p:nvPr/>
              </p:nvSpPr>
              <p:spPr>
                <a:xfrm>
                  <a:off x="2239021" y="2574256"/>
                  <a:ext cx="1539000" cy="81111"/>
                </a:xfrm>
                <a:prstGeom prst="rect">
                  <a:avLst/>
                </a:prstGeom>
                <a:solidFill>
                  <a:srgbClr val="00B0F0"/>
                </a:solidFill>
                <a:ln w="6350" cap="flat" cmpd="sng" algn="ctr">
                  <a:noFill/>
                  <a:prstDash val="solid"/>
                  <a:miter lim="800000"/>
                </a:ln>
                <a:effectLst/>
              </p:spPr>
              <p:txBody>
                <a:bodyPr lIns="68549" tIns="34276" rIns="68549" bIns="34276" rtlCol="0" anchor="ctr"/>
                <a:lstStyle/>
                <a:p>
                  <a:pPr algn="ctr" defTabSz="913762">
                    <a:defRPr/>
                  </a:pPr>
                  <a:endParaRPr lang="en-US" sz="900" kern="0">
                    <a:solidFill>
                      <a:sysClr val="window" lastClr="FFFFFF"/>
                    </a:solidFill>
                    <a:latin typeface="Roboto" panose="02000000000000000000" pitchFamily="2" charset="0"/>
                    <a:ea typeface="Roboto" panose="02000000000000000000" pitchFamily="2" charset="0"/>
                    <a:cs typeface="Helvetica Neue"/>
                  </a:endParaRPr>
                </a:p>
              </p:txBody>
            </p:sp>
            <p:sp>
              <p:nvSpPr>
                <p:cNvPr id="28" name="Rectangle 6"/>
                <p:cNvSpPr/>
                <p:nvPr/>
              </p:nvSpPr>
              <p:spPr>
                <a:xfrm>
                  <a:off x="3789153" y="2574256"/>
                  <a:ext cx="1539000" cy="81111"/>
                </a:xfrm>
                <a:prstGeom prst="rect">
                  <a:avLst/>
                </a:prstGeom>
                <a:solidFill>
                  <a:srgbClr val="0070C0"/>
                </a:solidFill>
                <a:ln w="6350" cap="flat" cmpd="sng" algn="ctr">
                  <a:noFill/>
                  <a:prstDash val="solid"/>
                  <a:miter lim="800000"/>
                </a:ln>
                <a:effectLst/>
              </p:spPr>
              <p:txBody>
                <a:bodyPr lIns="68549" tIns="34276" rIns="68549" bIns="34276" rtlCol="0" anchor="ctr"/>
                <a:lstStyle/>
                <a:p>
                  <a:pPr algn="ctr" defTabSz="913762">
                    <a:defRPr/>
                  </a:pPr>
                  <a:endParaRPr lang="en-US" sz="900" kern="0">
                    <a:solidFill>
                      <a:sysClr val="window" lastClr="FFFFFF"/>
                    </a:solidFill>
                    <a:latin typeface="Roboto" panose="02000000000000000000" pitchFamily="2" charset="0"/>
                    <a:ea typeface="Roboto" panose="02000000000000000000" pitchFamily="2" charset="0"/>
                    <a:cs typeface="Helvetica Neue"/>
                  </a:endParaRPr>
                </a:p>
              </p:txBody>
            </p:sp>
            <p:sp>
              <p:nvSpPr>
                <p:cNvPr id="29" name="Rectangle 7"/>
                <p:cNvSpPr/>
                <p:nvPr/>
              </p:nvSpPr>
              <p:spPr>
                <a:xfrm>
                  <a:off x="5339276" y="2574256"/>
                  <a:ext cx="1539000" cy="81111"/>
                </a:xfrm>
                <a:prstGeom prst="rect">
                  <a:avLst/>
                </a:prstGeom>
                <a:solidFill>
                  <a:srgbClr val="00B0F0"/>
                </a:solidFill>
                <a:ln w="6350" cap="flat" cmpd="sng" algn="ctr">
                  <a:noFill/>
                  <a:prstDash val="solid"/>
                  <a:miter lim="800000"/>
                </a:ln>
                <a:effectLst/>
              </p:spPr>
              <p:txBody>
                <a:bodyPr lIns="68549" tIns="34276" rIns="68549" bIns="34276" rtlCol="0" anchor="ctr"/>
                <a:lstStyle/>
                <a:p>
                  <a:pPr algn="ctr" defTabSz="913762">
                    <a:defRPr/>
                  </a:pPr>
                  <a:endParaRPr lang="en-US" sz="900" kern="0">
                    <a:solidFill>
                      <a:sysClr val="window" lastClr="FFFFFF"/>
                    </a:solidFill>
                    <a:latin typeface="Roboto" panose="02000000000000000000" pitchFamily="2" charset="0"/>
                    <a:ea typeface="Roboto" panose="02000000000000000000" pitchFamily="2" charset="0"/>
                    <a:cs typeface="Helvetica Neue"/>
                  </a:endParaRPr>
                </a:p>
              </p:txBody>
            </p:sp>
            <p:sp>
              <p:nvSpPr>
                <p:cNvPr id="30" name="Rectangle 8"/>
                <p:cNvSpPr/>
                <p:nvPr/>
              </p:nvSpPr>
              <p:spPr>
                <a:xfrm>
                  <a:off x="6889401" y="2574256"/>
                  <a:ext cx="1539000" cy="81111"/>
                </a:xfrm>
                <a:prstGeom prst="rect">
                  <a:avLst/>
                </a:prstGeom>
                <a:solidFill>
                  <a:srgbClr val="0070C0"/>
                </a:solidFill>
                <a:ln w="6350" cap="flat" cmpd="sng" algn="ctr">
                  <a:noFill/>
                  <a:prstDash val="solid"/>
                  <a:miter lim="800000"/>
                </a:ln>
                <a:effectLst/>
              </p:spPr>
              <p:txBody>
                <a:bodyPr lIns="68549" tIns="34276" rIns="68549" bIns="34276" rtlCol="0" anchor="ctr"/>
                <a:lstStyle/>
                <a:p>
                  <a:pPr algn="ctr" defTabSz="913762">
                    <a:defRPr/>
                  </a:pPr>
                  <a:endParaRPr lang="en-US" sz="900" kern="0">
                    <a:solidFill>
                      <a:sysClr val="window" lastClr="FFFFFF"/>
                    </a:solidFill>
                    <a:latin typeface="Roboto" panose="02000000000000000000" pitchFamily="2" charset="0"/>
                    <a:ea typeface="Roboto" panose="02000000000000000000" pitchFamily="2" charset="0"/>
                    <a:cs typeface="Helvetica Neue"/>
                  </a:endParaRPr>
                </a:p>
              </p:txBody>
            </p:sp>
          </p:grpSp>
        </p:grpSp>
      </p:grpSp>
      <p:pic>
        <p:nvPicPr>
          <p:cNvPr id="14" name="Picture 1"/>
          <p:cNvPicPr>
            <a:picLocks noChangeAspect="1"/>
          </p:cNvPicPr>
          <p:nvPr/>
        </p:nvPicPr>
        <p:blipFill>
          <a:blip r:embed="rId2" cstate="screen">
            <a:duotone>
              <a:schemeClr val="accent5">
                <a:shade val="45000"/>
                <a:satMod val="135000"/>
              </a:schemeClr>
              <a:prstClr val="white"/>
            </a:duotone>
            <a:extLst>
              <a:ext uri="{BEBA8EAE-BF5A-486C-A8C5-ECC9F3942E4B}">
                <a14:imgProps xmlns:a14="http://schemas.microsoft.com/office/drawing/2010/main">
                  <a14:imgLayer r:embed="rId3">
                    <a14:imgEffect>
                      <a14:sharpenSoften amount="25000"/>
                    </a14:imgEffect>
                    <a14:imgEffect>
                      <a14:colorTemperature colorTemp="5900"/>
                    </a14:imgEffect>
                    <a14:imgEffect>
                      <a14:saturation sat="66000"/>
                    </a14:imgEffect>
                  </a14:imgLayer>
                </a14:imgProps>
              </a:ext>
              <a:ext uri="{28A0092B-C50C-407E-A947-70E740481C1C}">
                <a14:useLocalDpi xmlns:a14="http://schemas.microsoft.com/office/drawing/2010/main"/>
              </a:ext>
            </a:extLst>
          </a:blip>
          <a:stretch>
            <a:fillRect/>
          </a:stretch>
        </p:blipFill>
        <p:spPr>
          <a:xfrm>
            <a:off x="617" y="1346192"/>
            <a:ext cx="9142766" cy="2104030"/>
          </a:xfrm>
          <a:prstGeom prst="rect">
            <a:avLst/>
          </a:prstGeom>
          <a:solidFill>
            <a:srgbClr val="245290"/>
          </a:solidFill>
        </p:spPr>
      </p:pic>
      <p:pic>
        <p:nvPicPr>
          <p:cNvPr id="15" name="Picture 2" descr="Monitor.png"/>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4042952" y="836302"/>
            <a:ext cx="3142847" cy="2619394"/>
          </a:xfrm>
          <a:prstGeom prst="rect">
            <a:avLst/>
          </a:prstGeom>
        </p:spPr>
      </p:pic>
      <p:pic>
        <p:nvPicPr>
          <p:cNvPr id="16" name="Picture 3"/>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4212071" y="997912"/>
            <a:ext cx="2807445" cy="1624343"/>
          </a:xfrm>
          <a:prstGeom prst="rect">
            <a:avLst/>
          </a:prstGeom>
          <a:blipFill>
            <a:blip r:embed="rId6" cstate="screen">
              <a:extLst>
                <a:ext uri="{28A0092B-C50C-407E-A947-70E740481C1C}">
                  <a14:useLocalDpi xmlns:a14="http://schemas.microsoft.com/office/drawing/2010/main"/>
                </a:ext>
              </a:extLst>
            </a:blip>
            <a:stretch>
              <a:fillRect/>
            </a:stretch>
          </a:blipFill>
          <a:effectLst>
            <a:innerShdw blurRad="63500" dist="25400" dir="13500000">
              <a:prstClr val="black">
                <a:alpha val="21000"/>
              </a:prstClr>
            </a:innerShdw>
          </a:effectLst>
        </p:spPr>
      </p:pic>
      <p:pic>
        <p:nvPicPr>
          <p:cNvPr id="17" name="Picture 4" descr="Monitor-Light.png"/>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5913124" y="907744"/>
            <a:ext cx="1201247" cy="1469714"/>
          </a:xfrm>
          <a:prstGeom prst="rect">
            <a:avLst/>
          </a:prstGeom>
        </p:spPr>
      </p:pic>
      <p:pic>
        <p:nvPicPr>
          <p:cNvPr id="20" name="Picture 5" descr="ipad.png"/>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5824207" y="1341595"/>
            <a:ext cx="2979992" cy="2857520"/>
          </a:xfrm>
          <a:prstGeom prst="rect">
            <a:avLst/>
          </a:prstGeom>
        </p:spPr>
      </p:pic>
      <p:pic>
        <p:nvPicPr>
          <p:cNvPr id="31" name="Picture 6"/>
          <p:cNvPicPr>
            <a:picLocks noChangeAspect="1"/>
          </p:cNvPicPr>
          <p:nvPr/>
        </p:nvPicPr>
        <p:blipFill rotWithShape="1">
          <a:blip r:embed="rId9" cstate="screen">
            <a:extLst>
              <a:ext uri="{28A0092B-C50C-407E-A947-70E740481C1C}">
                <a14:useLocalDpi xmlns:a14="http://schemas.microsoft.com/office/drawing/2010/main"/>
              </a:ext>
            </a:extLst>
          </a:blip>
          <a:srcRect/>
          <a:stretch/>
        </p:blipFill>
        <p:spPr>
          <a:xfrm>
            <a:off x="6513748" y="1509292"/>
            <a:ext cx="1585556" cy="1959923"/>
          </a:xfrm>
          <a:prstGeom prst="rect">
            <a:avLst/>
          </a:prstGeom>
          <a:effectLst>
            <a:innerShdw blurRad="63500" dist="25400" dir="13500000">
              <a:prstClr val="black">
                <a:alpha val="26000"/>
              </a:prstClr>
            </a:innerShdw>
          </a:effectLst>
        </p:spPr>
      </p:pic>
      <p:pic>
        <p:nvPicPr>
          <p:cNvPr id="32" name="Picture 7" descr="ipad-light.png"/>
          <p:cNvPicPr>
            <a:picLocks noChangeAspect="1"/>
          </p:cNvPicPr>
          <p:nvPr/>
        </p:nvPicPr>
        <p:blipFill>
          <a:blip r:embed="rId10" cstate="screen">
            <a:extLst>
              <a:ext uri="{28A0092B-C50C-407E-A947-70E740481C1C}">
                <a14:useLocalDpi xmlns:a14="http://schemas.microsoft.com/office/drawing/2010/main"/>
              </a:ext>
            </a:extLst>
          </a:blip>
          <a:stretch>
            <a:fillRect/>
          </a:stretch>
        </p:blipFill>
        <p:spPr>
          <a:xfrm flipH="1">
            <a:off x="7212844" y="1404589"/>
            <a:ext cx="915338" cy="2071678"/>
          </a:xfrm>
          <a:prstGeom prst="rect">
            <a:avLst/>
          </a:prstGeom>
        </p:spPr>
      </p:pic>
      <p:sp>
        <p:nvSpPr>
          <p:cNvPr id="33" name="TextBox 39"/>
          <p:cNvSpPr txBox="1"/>
          <p:nvPr/>
        </p:nvSpPr>
        <p:spPr>
          <a:xfrm>
            <a:off x="1259440" y="3790573"/>
            <a:ext cx="1061484" cy="346132"/>
          </a:xfrm>
          <a:prstGeom prst="rect">
            <a:avLst/>
          </a:prstGeom>
          <a:noFill/>
        </p:spPr>
        <p:txBody>
          <a:bodyPr wrap="none" lIns="68550" tIns="34274" rIns="68550" bIns="34274" rtlCol="0">
            <a:spAutoFit/>
          </a:bodyPr>
          <a:lstStyle/>
          <a:p>
            <a:pPr defTabSz="914126">
              <a:defRPr/>
            </a:pPr>
            <a:r>
              <a:rPr lang="zh-CN" altLang="en-US" kern="0" dirty="0">
                <a:solidFill>
                  <a:srgbClr val="7F7F7F">
                    <a:lumMod val="50000"/>
                  </a:srgbClr>
                </a:solidFill>
                <a:latin typeface="微软雅黑"/>
                <a:ea typeface="微软雅黑"/>
              </a:rPr>
              <a:t>成功项目</a:t>
            </a:r>
          </a:p>
        </p:txBody>
      </p:sp>
      <p:sp>
        <p:nvSpPr>
          <p:cNvPr id="34" name="TextBox 40"/>
          <p:cNvSpPr txBox="1"/>
          <p:nvPr/>
        </p:nvSpPr>
        <p:spPr>
          <a:xfrm>
            <a:off x="3980209" y="3790573"/>
            <a:ext cx="1061483" cy="346132"/>
          </a:xfrm>
          <a:prstGeom prst="rect">
            <a:avLst/>
          </a:prstGeom>
          <a:noFill/>
        </p:spPr>
        <p:txBody>
          <a:bodyPr wrap="none" lIns="68550" tIns="34274" rIns="68550" bIns="34274" rtlCol="0">
            <a:spAutoFit/>
          </a:bodyPr>
          <a:lstStyle>
            <a:defPPr>
              <a:defRPr lang="en-US"/>
            </a:defPPr>
            <a:lvl1pPr marL="0" marR="0" lvl="0" indent="0" defTabSz="914400" eaLnBrk="1" fontAlgn="auto" latinLnBrk="0" hangingPunct="1">
              <a:lnSpc>
                <a:spcPct val="100000"/>
              </a:lnSpc>
              <a:spcBef>
                <a:spcPts val="0"/>
              </a:spcBef>
              <a:spcAft>
                <a:spcPts val="0"/>
              </a:spcAft>
              <a:buClrTx/>
              <a:buSzTx/>
              <a:buFontTx/>
              <a:buNone/>
              <a:tabLst/>
              <a:defRPr kumimoji="0" sz="2000" i="0" u="none" strike="noStrike" kern="0" cap="none" spc="0" normalizeH="0" baseline="0">
                <a:ln>
                  <a:noFill/>
                </a:ln>
                <a:solidFill>
                  <a:srgbClr val="1B323D"/>
                </a:solidFill>
                <a:effectLst/>
                <a:uLnTx/>
                <a:uFillTx/>
                <a:latin typeface="微软雅黑"/>
                <a:ea typeface="微软雅黑"/>
              </a:defRPr>
            </a:lvl1pPr>
          </a:lstStyle>
          <a:p>
            <a:pPr defTabSz="914126">
              <a:defRPr/>
            </a:pPr>
            <a:r>
              <a:rPr lang="zh-CN" altLang="en-US" sz="1799" dirty="0">
                <a:solidFill>
                  <a:srgbClr val="7F7F7F">
                    <a:lumMod val="50000"/>
                  </a:srgbClr>
                </a:solidFill>
              </a:rPr>
              <a:t>成功项目</a:t>
            </a:r>
          </a:p>
        </p:txBody>
      </p:sp>
      <p:sp>
        <p:nvSpPr>
          <p:cNvPr id="35" name="TextBox 41"/>
          <p:cNvSpPr txBox="1"/>
          <p:nvPr/>
        </p:nvSpPr>
        <p:spPr>
          <a:xfrm>
            <a:off x="6739316" y="3790573"/>
            <a:ext cx="1061483" cy="346132"/>
          </a:xfrm>
          <a:prstGeom prst="rect">
            <a:avLst/>
          </a:prstGeom>
          <a:noFill/>
        </p:spPr>
        <p:txBody>
          <a:bodyPr wrap="none" lIns="68550" tIns="34274" rIns="68550" bIns="34274" rtlCol="0">
            <a:spAutoFit/>
          </a:bodyPr>
          <a:lstStyle>
            <a:defPPr>
              <a:defRPr lang="en-US"/>
            </a:defPPr>
            <a:lvl1pPr marL="0" marR="0" lvl="0" indent="0" defTabSz="914400" eaLnBrk="1" fontAlgn="auto" latinLnBrk="0" hangingPunct="1">
              <a:lnSpc>
                <a:spcPct val="100000"/>
              </a:lnSpc>
              <a:spcBef>
                <a:spcPts val="0"/>
              </a:spcBef>
              <a:spcAft>
                <a:spcPts val="0"/>
              </a:spcAft>
              <a:buClrTx/>
              <a:buSzTx/>
              <a:buFontTx/>
              <a:buNone/>
              <a:tabLst/>
              <a:defRPr kumimoji="0" sz="2000" i="0" u="none" strike="noStrike" kern="0" cap="none" spc="0" normalizeH="0" baseline="0">
                <a:ln>
                  <a:noFill/>
                </a:ln>
                <a:solidFill>
                  <a:srgbClr val="FF9900"/>
                </a:solidFill>
                <a:effectLst/>
                <a:uLnTx/>
                <a:uFillTx/>
                <a:latin typeface="微软雅黑"/>
                <a:ea typeface="微软雅黑"/>
              </a:defRPr>
            </a:lvl1pPr>
          </a:lstStyle>
          <a:p>
            <a:pPr defTabSz="914126">
              <a:defRPr/>
            </a:pPr>
            <a:r>
              <a:rPr lang="zh-CN" altLang="en-US" sz="1799" dirty="0">
                <a:solidFill>
                  <a:srgbClr val="7F7F7F">
                    <a:lumMod val="50000"/>
                  </a:srgbClr>
                </a:solidFill>
              </a:rPr>
              <a:t>成功项目</a:t>
            </a:r>
          </a:p>
        </p:txBody>
      </p:sp>
      <p:sp>
        <p:nvSpPr>
          <p:cNvPr id="36" name="TextBox 42"/>
          <p:cNvSpPr txBox="1"/>
          <p:nvPr/>
        </p:nvSpPr>
        <p:spPr>
          <a:xfrm>
            <a:off x="759431" y="4199115"/>
            <a:ext cx="2196358" cy="623045"/>
          </a:xfrm>
          <a:prstGeom prst="rect">
            <a:avLst/>
          </a:prstGeom>
          <a:noFill/>
        </p:spPr>
        <p:txBody>
          <a:bodyPr wrap="square" lIns="68550" tIns="34274" rIns="68550" bIns="34274" rtlCol="0">
            <a:spAutoFit/>
          </a:bodyPr>
          <a:lstStyle/>
          <a:p>
            <a:pPr defTabSz="914126">
              <a:lnSpc>
                <a:spcPct val="150000"/>
              </a:lnSpc>
              <a:defRPr/>
            </a:pPr>
            <a:r>
              <a:rPr lang="zh-CN" altLang="en-US" sz="800" kern="0" dirty="0">
                <a:solidFill>
                  <a:srgbClr val="484849"/>
                </a:solidFill>
                <a:latin typeface="微软雅黑"/>
                <a:ea typeface="微软雅黑"/>
              </a:rPr>
              <a:t>这里可以添加主要内容这里可以添加主要内容这里可以添加主要内容这里可以添加主要内容可以添加主要内容这里可以添加主要内容</a:t>
            </a:r>
          </a:p>
        </p:txBody>
      </p:sp>
      <p:sp>
        <p:nvSpPr>
          <p:cNvPr id="37" name="TextBox 43"/>
          <p:cNvSpPr txBox="1"/>
          <p:nvPr/>
        </p:nvSpPr>
        <p:spPr>
          <a:xfrm>
            <a:off x="3365936" y="4199115"/>
            <a:ext cx="2196358" cy="623045"/>
          </a:xfrm>
          <a:prstGeom prst="rect">
            <a:avLst/>
          </a:prstGeom>
          <a:noFill/>
        </p:spPr>
        <p:txBody>
          <a:bodyPr wrap="square" lIns="68550" tIns="34274" rIns="68550" bIns="34274" rtlCol="0">
            <a:spAutoFit/>
          </a:bodyPr>
          <a:lstStyle/>
          <a:p>
            <a:pPr defTabSz="914126">
              <a:lnSpc>
                <a:spcPct val="150000"/>
              </a:lnSpc>
              <a:defRPr/>
            </a:pPr>
            <a:r>
              <a:rPr lang="zh-CN" altLang="en-US" sz="800" kern="0" dirty="0">
                <a:solidFill>
                  <a:srgbClr val="484849"/>
                </a:solidFill>
                <a:latin typeface="微软雅黑"/>
                <a:ea typeface="微软雅黑"/>
              </a:rPr>
              <a:t>这里可以添加主要内容这里可以添加主要内容这里可以添加主要内容这里可以添加主要内容可以添加主要内容这里可以添加主要内容</a:t>
            </a:r>
          </a:p>
        </p:txBody>
      </p:sp>
      <p:sp>
        <p:nvSpPr>
          <p:cNvPr id="38" name="TextBox 44"/>
          <p:cNvSpPr txBox="1"/>
          <p:nvPr/>
        </p:nvSpPr>
        <p:spPr>
          <a:xfrm>
            <a:off x="6053697" y="4199115"/>
            <a:ext cx="2196358" cy="623045"/>
          </a:xfrm>
          <a:prstGeom prst="rect">
            <a:avLst/>
          </a:prstGeom>
          <a:noFill/>
        </p:spPr>
        <p:txBody>
          <a:bodyPr wrap="square" lIns="68550" tIns="34274" rIns="68550" bIns="34274" rtlCol="0">
            <a:spAutoFit/>
          </a:bodyPr>
          <a:lstStyle/>
          <a:p>
            <a:pPr defTabSz="914126">
              <a:lnSpc>
                <a:spcPct val="150000"/>
              </a:lnSpc>
              <a:defRPr/>
            </a:pPr>
            <a:r>
              <a:rPr lang="zh-CN" altLang="en-US" sz="800" kern="0" dirty="0">
                <a:solidFill>
                  <a:srgbClr val="484849"/>
                </a:solidFill>
                <a:latin typeface="微软雅黑"/>
                <a:ea typeface="微软雅黑"/>
              </a:rPr>
              <a:t>这里可以添加主要内容这里可以添加主要内容这里可以添加主要内容这里可以添加主要内容可以添加主要内容这里可以添加主要内容</a:t>
            </a:r>
          </a:p>
        </p:txBody>
      </p:sp>
      <p:sp>
        <p:nvSpPr>
          <p:cNvPr id="39" name="文本框 37"/>
          <p:cNvSpPr>
            <a:spLocks noChangeArrowheads="1"/>
          </p:cNvSpPr>
          <p:nvPr/>
        </p:nvSpPr>
        <p:spPr bwMode="auto">
          <a:xfrm>
            <a:off x="306117" y="2343221"/>
            <a:ext cx="2997477" cy="992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61" tIns="34281" rIns="68561" bIns="34281">
            <a:spAutoFit/>
          </a:bodyPr>
          <a:lstStyle/>
          <a:p>
            <a:pPr defTabSz="914126">
              <a:defRPr/>
            </a:pPr>
            <a:r>
              <a:rPr lang="en-US" sz="2999" kern="0" dirty="0">
                <a:blipFill dpi="0" rotWithShape="1">
                  <a:blip r:embed="rId11">
                    <a:extLst>
                      <a:ext uri="{28A0092B-C50C-407E-A947-70E740481C1C}">
                        <a14:useLocalDpi xmlns:a14="http://schemas.microsoft.com/office/drawing/2010/main" val="0"/>
                      </a:ext>
                    </a:extLst>
                  </a:blip>
                  <a:srcRect/>
                  <a:stretch>
                    <a:fillRect/>
                  </a:stretch>
                </a:blipFill>
                <a:sym typeface="Arial" pitchFamily="34" charset="0"/>
              </a:rPr>
              <a:t>PRODUCT </a:t>
            </a:r>
          </a:p>
          <a:p>
            <a:pPr defTabSz="914126">
              <a:defRPr/>
            </a:pPr>
            <a:r>
              <a:rPr lang="en-US" sz="2999" kern="0" dirty="0">
                <a:blipFill dpi="0" rotWithShape="1">
                  <a:blip r:embed="rId11">
                    <a:extLst>
                      <a:ext uri="{28A0092B-C50C-407E-A947-70E740481C1C}">
                        <a14:useLocalDpi xmlns:a14="http://schemas.microsoft.com/office/drawing/2010/main" val="0"/>
                      </a:ext>
                    </a:extLst>
                  </a:blip>
                  <a:srcRect/>
                  <a:stretch>
                    <a:fillRect/>
                  </a:stretch>
                </a:blipFill>
                <a:sym typeface="Arial" pitchFamily="34" charset="0"/>
              </a:rPr>
              <a:t>    OVERVIEW</a:t>
            </a:r>
            <a:endParaRPr lang="zh-CN" altLang="en-US" sz="2999" kern="0" baseline="-3000" dirty="0">
              <a:blipFill dpi="0" rotWithShape="1">
                <a:blip r:embed="rId11">
                  <a:extLst>
                    <a:ext uri="{28A0092B-C50C-407E-A947-70E740481C1C}">
                      <a14:useLocalDpi xmlns:a14="http://schemas.microsoft.com/office/drawing/2010/main" val="0"/>
                    </a:ext>
                  </a:extLst>
                </a:blip>
                <a:srcRect/>
                <a:stretch>
                  <a:fillRect/>
                </a:stretch>
              </a:blipFill>
              <a:sym typeface="Arial" pitchFamily="34" charset="0"/>
            </a:endParaRPr>
          </a:p>
        </p:txBody>
      </p:sp>
    </p:spTree>
    <p:extLst>
      <p:ext uri="{BB962C8B-B14F-4D97-AF65-F5344CB8AC3E}">
        <p14:creationId xmlns:p14="http://schemas.microsoft.com/office/powerpoint/2010/main" val="914904331"/>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randombar(horizontal)">
                                      <p:cBhvr>
                                        <p:cTn id="7" dur="500"/>
                                        <p:tgtEl>
                                          <p:spTgt spid="14"/>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39"/>
                                        </p:tgtEl>
                                        <p:attrNameLst>
                                          <p:attrName>style.visibility</p:attrName>
                                        </p:attrNameLst>
                                      </p:cBhvr>
                                      <p:to>
                                        <p:strVal val="visible"/>
                                      </p:to>
                                    </p:set>
                                    <p:animEffect transition="in" filter="fade">
                                      <p:cBhvr>
                                        <p:cTn id="11" dur="500"/>
                                        <p:tgtEl>
                                          <p:spTgt spid="39"/>
                                        </p:tgtEl>
                                      </p:cBhvr>
                                    </p:animEffect>
                                  </p:childTnLst>
                                </p:cTn>
                              </p:par>
                            </p:childTnLst>
                          </p:cTn>
                        </p:par>
                        <p:par>
                          <p:cTn id="12" fill="hold">
                            <p:stCondLst>
                              <p:cond delay="1000"/>
                            </p:stCondLst>
                            <p:childTnLst>
                              <p:par>
                                <p:cTn id="13" presetID="42" presetClass="entr" presetSubtype="0" fill="hold" nodeType="afterEffect">
                                  <p:stCondLst>
                                    <p:cond delay="0"/>
                                  </p:stCondLst>
                                  <p:childTnLst>
                                    <p:set>
                                      <p:cBhvr>
                                        <p:cTn id="14" dur="1" fill="hold">
                                          <p:stCondLst>
                                            <p:cond delay="0"/>
                                          </p:stCondLst>
                                        </p:cTn>
                                        <p:tgtEl>
                                          <p:spTgt spid="15"/>
                                        </p:tgtEl>
                                        <p:attrNameLst>
                                          <p:attrName>style.visibility</p:attrName>
                                        </p:attrNameLst>
                                      </p:cBhvr>
                                      <p:to>
                                        <p:strVal val="visible"/>
                                      </p:to>
                                    </p:set>
                                    <p:animEffect transition="in" filter="fade">
                                      <p:cBhvr>
                                        <p:cTn id="15" dur="1000"/>
                                        <p:tgtEl>
                                          <p:spTgt spid="15"/>
                                        </p:tgtEl>
                                      </p:cBhvr>
                                    </p:animEffect>
                                    <p:anim calcmode="lin" valueType="num">
                                      <p:cBhvr>
                                        <p:cTn id="16" dur="1000" fill="hold"/>
                                        <p:tgtEl>
                                          <p:spTgt spid="15"/>
                                        </p:tgtEl>
                                        <p:attrNameLst>
                                          <p:attrName>ppt_x</p:attrName>
                                        </p:attrNameLst>
                                      </p:cBhvr>
                                      <p:tavLst>
                                        <p:tav tm="0">
                                          <p:val>
                                            <p:strVal val="#ppt_x"/>
                                          </p:val>
                                        </p:tav>
                                        <p:tav tm="100000">
                                          <p:val>
                                            <p:strVal val="#ppt_x"/>
                                          </p:val>
                                        </p:tav>
                                      </p:tavLst>
                                    </p:anim>
                                    <p:anim calcmode="lin" valueType="num">
                                      <p:cBhvr>
                                        <p:cTn id="17" dur="1000" fill="hold"/>
                                        <p:tgtEl>
                                          <p:spTgt spid="15"/>
                                        </p:tgtEl>
                                        <p:attrNameLst>
                                          <p:attrName>ppt_y</p:attrName>
                                        </p:attrNameLst>
                                      </p:cBhvr>
                                      <p:tavLst>
                                        <p:tav tm="0">
                                          <p:val>
                                            <p:strVal val="#ppt_y+.1"/>
                                          </p:val>
                                        </p:tav>
                                        <p:tav tm="100000">
                                          <p:val>
                                            <p:strVal val="#ppt_y"/>
                                          </p:val>
                                        </p:tav>
                                      </p:tavLst>
                                    </p:anim>
                                  </p:childTnLst>
                                </p:cTn>
                              </p:par>
                            </p:childTnLst>
                          </p:cTn>
                        </p:par>
                        <p:par>
                          <p:cTn id="18" fill="hold">
                            <p:stCondLst>
                              <p:cond delay="2000"/>
                            </p:stCondLst>
                            <p:childTnLst>
                              <p:par>
                                <p:cTn id="19" presetID="22" presetClass="entr" presetSubtype="1" fill="hold" nodeType="afterEffect">
                                  <p:stCondLst>
                                    <p:cond delay="0"/>
                                  </p:stCondLst>
                                  <p:childTnLst>
                                    <p:set>
                                      <p:cBhvr>
                                        <p:cTn id="20" dur="1" fill="hold">
                                          <p:stCondLst>
                                            <p:cond delay="0"/>
                                          </p:stCondLst>
                                        </p:cTn>
                                        <p:tgtEl>
                                          <p:spTgt spid="16"/>
                                        </p:tgtEl>
                                        <p:attrNameLst>
                                          <p:attrName>style.visibility</p:attrName>
                                        </p:attrNameLst>
                                      </p:cBhvr>
                                      <p:to>
                                        <p:strVal val="visible"/>
                                      </p:to>
                                    </p:set>
                                    <p:animEffect transition="in" filter="wipe(up)">
                                      <p:cBhvr>
                                        <p:cTn id="21" dur="500"/>
                                        <p:tgtEl>
                                          <p:spTgt spid="16"/>
                                        </p:tgtEl>
                                      </p:cBhvr>
                                    </p:animEffect>
                                  </p:childTnLst>
                                </p:cTn>
                              </p:par>
                              <p:par>
                                <p:cTn id="22" presetID="22" presetClass="entr" presetSubtype="1" fill="hold" nodeType="withEffect">
                                  <p:stCondLst>
                                    <p:cond delay="0"/>
                                  </p:stCondLst>
                                  <p:childTnLst>
                                    <p:set>
                                      <p:cBhvr>
                                        <p:cTn id="23" dur="1" fill="hold">
                                          <p:stCondLst>
                                            <p:cond delay="0"/>
                                          </p:stCondLst>
                                        </p:cTn>
                                        <p:tgtEl>
                                          <p:spTgt spid="17"/>
                                        </p:tgtEl>
                                        <p:attrNameLst>
                                          <p:attrName>style.visibility</p:attrName>
                                        </p:attrNameLst>
                                      </p:cBhvr>
                                      <p:to>
                                        <p:strVal val="visible"/>
                                      </p:to>
                                    </p:set>
                                    <p:animEffect transition="in" filter="wipe(up)">
                                      <p:cBhvr>
                                        <p:cTn id="24" dur="500"/>
                                        <p:tgtEl>
                                          <p:spTgt spid="17"/>
                                        </p:tgtEl>
                                      </p:cBhvr>
                                    </p:animEffect>
                                  </p:childTnLst>
                                </p:cTn>
                              </p:par>
                            </p:childTnLst>
                          </p:cTn>
                        </p:par>
                        <p:par>
                          <p:cTn id="25" fill="hold">
                            <p:stCondLst>
                              <p:cond delay="2500"/>
                            </p:stCondLst>
                            <p:childTnLst>
                              <p:par>
                                <p:cTn id="26" presetID="42" presetClass="entr" presetSubtype="0" fill="hold" nodeType="afterEffect">
                                  <p:stCondLst>
                                    <p:cond delay="0"/>
                                  </p:stCondLst>
                                  <p:childTnLst>
                                    <p:set>
                                      <p:cBhvr>
                                        <p:cTn id="27" dur="1" fill="hold">
                                          <p:stCondLst>
                                            <p:cond delay="0"/>
                                          </p:stCondLst>
                                        </p:cTn>
                                        <p:tgtEl>
                                          <p:spTgt spid="20"/>
                                        </p:tgtEl>
                                        <p:attrNameLst>
                                          <p:attrName>style.visibility</p:attrName>
                                        </p:attrNameLst>
                                      </p:cBhvr>
                                      <p:to>
                                        <p:strVal val="visible"/>
                                      </p:to>
                                    </p:set>
                                    <p:animEffect transition="in" filter="fade">
                                      <p:cBhvr>
                                        <p:cTn id="28" dur="1000"/>
                                        <p:tgtEl>
                                          <p:spTgt spid="20"/>
                                        </p:tgtEl>
                                      </p:cBhvr>
                                    </p:animEffect>
                                    <p:anim calcmode="lin" valueType="num">
                                      <p:cBhvr>
                                        <p:cTn id="29" dur="1000" fill="hold"/>
                                        <p:tgtEl>
                                          <p:spTgt spid="20"/>
                                        </p:tgtEl>
                                        <p:attrNameLst>
                                          <p:attrName>ppt_x</p:attrName>
                                        </p:attrNameLst>
                                      </p:cBhvr>
                                      <p:tavLst>
                                        <p:tav tm="0">
                                          <p:val>
                                            <p:strVal val="#ppt_x"/>
                                          </p:val>
                                        </p:tav>
                                        <p:tav tm="100000">
                                          <p:val>
                                            <p:strVal val="#ppt_x"/>
                                          </p:val>
                                        </p:tav>
                                      </p:tavLst>
                                    </p:anim>
                                    <p:anim calcmode="lin" valueType="num">
                                      <p:cBhvr>
                                        <p:cTn id="30" dur="1000" fill="hold"/>
                                        <p:tgtEl>
                                          <p:spTgt spid="20"/>
                                        </p:tgtEl>
                                        <p:attrNameLst>
                                          <p:attrName>ppt_y</p:attrName>
                                        </p:attrNameLst>
                                      </p:cBhvr>
                                      <p:tavLst>
                                        <p:tav tm="0">
                                          <p:val>
                                            <p:strVal val="#ppt_y+.1"/>
                                          </p:val>
                                        </p:tav>
                                        <p:tav tm="100000">
                                          <p:val>
                                            <p:strVal val="#ppt_y"/>
                                          </p:val>
                                        </p:tav>
                                      </p:tavLst>
                                    </p:anim>
                                  </p:childTnLst>
                                </p:cTn>
                              </p:par>
                            </p:childTnLst>
                          </p:cTn>
                        </p:par>
                        <p:par>
                          <p:cTn id="31" fill="hold">
                            <p:stCondLst>
                              <p:cond delay="3500"/>
                            </p:stCondLst>
                            <p:childTnLst>
                              <p:par>
                                <p:cTn id="32" presetID="22" presetClass="entr" presetSubtype="1" fill="hold" nodeType="afterEffect">
                                  <p:stCondLst>
                                    <p:cond delay="0"/>
                                  </p:stCondLst>
                                  <p:childTnLst>
                                    <p:set>
                                      <p:cBhvr>
                                        <p:cTn id="33" dur="1" fill="hold">
                                          <p:stCondLst>
                                            <p:cond delay="0"/>
                                          </p:stCondLst>
                                        </p:cTn>
                                        <p:tgtEl>
                                          <p:spTgt spid="31"/>
                                        </p:tgtEl>
                                        <p:attrNameLst>
                                          <p:attrName>style.visibility</p:attrName>
                                        </p:attrNameLst>
                                      </p:cBhvr>
                                      <p:to>
                                        <p:strVal val="visible"/>
                                      </p:to>
                                    </p:set>
                                    <p:animEffect transition="in" filter="wipe(up)">
                                      <p:cBhvr>
                                        <p:cTn id="34" dur="500"/>
                                        <p:tgtEl>
                                          <p:spTgt spid="31"/>
                                        </p:tgtEl>
                                      </p:cBhvr>
                                    </p:animEffect>
                                  </p:childTnLst>
                                </p:cTn>
                              </p:par>
                              <p:par>
                                <p:cTn id="35" presetID="22" presetClass="entr" presetSubtype="1" fill="hold" nodeType="withEffect">
                                  <p:stCondLst>
                                    <p:cond delay="0"/>
                                  </p:stCondLst>
                                  <p:childTnLst>
                                    <p:set>
                                      <p:cBhvr>
                                        <p:cTn id="36" dur="1" fill="hold">
                                          <p:stCondLst>
                                            <p:cond delay="0"/>
                                          </p:stCondLst>
                                        </p:cTn>
                                        <p:tgtEl>
                                          <p:spTgt spid="32"/>
                                        </p:tgtEl>
                                        <p:attrNameLst>
                                          <p:attrName>style.visibility</p:attrName>
                                        </p:attrNameLst>
                                      </p:cBhvr>
                                      <p:to>
                                        <p:strVal val="visible"/>
                                      </p:to>
                                    </p:set>
                                    <p:animEffect transition="in" filter="wipe(up)">
                                      <p:cBhvr>
                                        <p:cTn id="37" dur="500"/>
                                        <p:tgtEl>
                                          <p:spTgt spid="32"/>
                                        </p:tgtEl>
                                      </p:cBhvr>
                                    </p:animEffect>
                                  </p:childTnLst>
                                </p:cTn>
                              </p:par>
                            </p:childTnLst>
                          </p:cTn>
                        </p:par>
                        <p:par>
                          <p:cTn id="38" fill="hold">
                            <p:stCondLst>
                              <p:cond delay="4000"/>
                            </p:stCondLst>
                            <p:childTnLst>
                              <p:par>
                                <p:cTn id="39" presetID="22" presetClass="entr" presetSubtype="8" fill="hold" grpId="0" nodeType="afterEffect">
                                  <p:stCondLst>
                                    <p:cond delay="0"/>
                                  </p:stCondLst>
                                  <p:childTnLst>
                                    <p:set>
                                      <p:cBhvr>
                                        <p:cTn id="40" dur="1" fill="hold">
                                          <p:stCondLst>
                                            <p:cond delay="0"/>
                                          </p:stCondLst>
                                        </p:cTn>
                                        <p:tgtEl>
                                          <p:spTgt spid="33"/>
                                        </p:tgtEl>
                                        <p:attrNameLst>
                                          <p:attrName>style.visibility</p:attrName>
                                        </p:attrNameLst>
                                      </p:cBhvr>
                                      <p:to>
                                        <p:strVal val="visible"/>
                                      </p:to>
                                    </p:set>
                                    <p:animEffect transition="in" filter="wipe(left)">
                                      <p:cBhvr>
                                        <p:cTn id="41" dur="500"/>
                                        <p:tgtEl>
                                          <p:spTgt spid="33"/>
                                        </p:tgtEl>
                                      </p:cBhvr>
                                    </p:animEffect>
                                  </p:childTnLst>
                                </p:cTn>
                              </p:par>
                              <p:par>
                                <p:cTn id="42" presetID="22" presetClass="entr" presetSubtype="8" fill="hold" grpId="0" nodeType="withEffect">
                                  <p:stCondLst>
                                    <p:cond delay="0"/>
                                  </p:stCondLst>
                                  <p:childTnLst>
                                    <p:set>
                                      <p:cBhvr>
                                        <p:cTn id="43" dur="1" fill="hold">
                                          <p:stCondLst>
                                            <p:cond delay="0"/>
                                          </p:stCondLst>
                                        </p:cTn>
                                        <p:tgtEl>
                                          <p:spTgt spid="34"/>
                                        </p:tgtEl>
                                        <p:attrNameLst>
                                          <p:attrName>style.visibility</p:attrName>
                                        </p:attrNameLst>
                                      </p:cBhvr>
                                      <p:to>
                                        <p:strVal val="visible"/>
                                      </p:to>
                                    </p:set>
                                    <p:animEffect transition="in" filter="wipe(left)">
                                      <p:cBhvr>
                                        <p:cTn id="44" dur="500"/>
                                        <p:tgtEl>
                                          <p:spTgt spid="34"/>
                                        </p:tgtEl>
                                      </p:cBhvr>
                                    </p:animEffect>
                                  </p:childTnLst>
                                </p:cTn>
                              </p:par>
                              <p:par>
                                <p:cTn id="45" presetID="22" presetClass="entr" presetSubtype="8" fill="hold" grpId="0" nodeType="withEffect">
                                  <p:stCondLst>
                                    <p:cond delay="0"/>
                                  </p:stCondLst>
                                  <p:childTnLst>
                                    <p:set>
                                      <p:cBhvr>
                                        <p:cTn id="46" dur="1" fill="hold">
                                          <p:stCondLst>
                                            <p:cond delay="0"/>
                                          </p:stCondLst>
                                        </p:cTn>
                                        <p:tgtEl>
                                          <p:spTgt spid="35"/>
                                        </p:tgtEl>
                                        <p:attrNameLst>
                                          <p:attrName>style.visibility</p:attrName>
                                        </p:attrNameLst>
                                      </p:cBhvr>
                                      <p:to>
                                        <p:strVal val="visible"/>
                                      </p:to>
                                    </p:set>
                                    <p:animEffect transition="in" filter="wipe(left)">
                                      <p:cBhvr>
                                        <p:cTn id="47" dur="500"/>
                                        <p:tgtEl>
                                          <p:spTgt spid="35"/>
                                        </p:tgtEl>
                                      </p:cBhvr>
                                    </p:animEffect>
                                  </p:childTnLst>
                                </p:cTn>
                              </p:par>
                            </p:childTnLst>
                          </p:cTn>
                        </p:par>
                        <p:par>
                          <p:cTn id="48" fill="hold">
                            <p:stCondLst>
                              <p:cond delay="4500"/>
                            </p:stCondLst>
                            <p:childTnLst>
                              <p:par>
                                <p:cTn id="49" presetID="22" presetClass="entr" presetSubtype="1" fill="hold" grpId="0" nodeType="afterEffect">
                                  <p:stCondLst>
                                    <p:cond delay="0"/>
                                  </p:stCondLst>
                                  <p:childTnLst>
                                    <p:set>
                                      <p:cBhvr>
                                        <p:cTn id="50" dur="1" fill="hold">
                                          <p:stCondLst>
                                            <p:cond delay="0"/>
                                          </p:stCondLst>
                                        </p:cTn>
                                        <p:tgtEl>
                                          <p:spTgt spid="36"/>
                                        </p:tgtEl>
                                        <p:attrNameLst>
                                          <p:attrName>style.visibility</p:attrName>
                                        </p:attrNameLst>
                                      </p:cBhvr>
                                      <p:to>
                                        <p:strVal val="visible"/>
                                      </p:to>
                                    </p:set>
                                    <p:animEffect transition="in" filter="wipe(up)">
                                      <p:cBhvr>
                                        <p:cTn id="51" dur="500"/>
                                        <p:tgtEl>
                                          <p:spTgt spid="36"/>
                                        </p:tgtEl>
                                      </p:cBhvr>
                                    </p:animEffect>
                                  </p:childTnLst>
                                </p:cTn>
                              </p:par>
                              <p:par>
                                <p:cTn id="52" presetID="22" presetClass="entr" presetSubtype="1" fill="hold" grpId="0" nodeType="withEffect">
                                  <p:stCondLst>
                                    <p:cond delay="0"/>
                                  </p:stCondLst>
                                  <p:childTnLst>
                                    <p:set>
                                      <p:cBhvr>
                                        <p:cTn id="53" dur="1" fill="hold">
                                          <p:stCondLst>
                                            <p:cond delay="0"/>
                                          </p:stCondLst>
                                        </p:cTn>
                                        <p:tgtEl>
                                          <p:spTgt spid="37"/>
                                        </p:tgtEl>
                                        <p:attrNameLst>
                                          <p:attrName>style.visibility</p:attrName>
                                        </p:attrNameLst>
                                      </p:cBhvr>
                                      <p:to>
                                        <p:strVal val="visible"/>
                                      </p:to>
                                    </p:set>
                                    <p:animEffect transition="in" filter="wipe(up)">
                                      <p:cBhvr>
                                        <p:cTn id="54" dur="500"/>
                                        <p:tgtEl>
                                          <p:spTgt spid="37"/>
                                        </p:tgtEl>
                                      </p:cBhvr>
                                    </p:animEffect>
                                  </p:childTnLst>
                                </p:cTn>
                              </p:par>
                              <p:par>
                                <p:cTn id="55" presetID="22" presetClass="entr" presetSubtype="1" fill="hold" grpId="0" nodeType="withEffect">
                                  <p:stCondLst>
                                    <p:cond delay="0"/>
                                  </p:stCondLst>
                                  <p:childTnLst>
                                    <p:set>
                                      <p:cBhvr>
                                        <p:cTn id="56" dur="1" fill="hold">
                                          <p:stCondLst>
                                            <p:cond delay="0"/>
                                          </p:stCondLst>
                                        </p:cTn>
                                        <p:tgtEl>
                                          <p:spTgt spid="38"/>
                                        </p:tgtEl>
                                        <p:attrNameLst>
                                          <p:attrName>style.visibility</p:attrName>
                                        </p:attrNameLst>
                                      </p:cBhvr>
                                      <p:to>
                                        <p:strVal val="visible"/>
                                      </p:to>
                                    </p:set>
                                    <p:animEffect transition="in" filter="wipe(up)">
                                      <p:cBhvr>
                                        <p:cTn id="57"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p:bldP spid="34" grpId="0"/>
      <p:bldP spid="35" grpId="0"/>
      <p:bldP spid="36" grpId="0"/>
      <p:bldP spid="37" grpId="0"/>
      <p:bldP spid="38" grpId="0"/>
      <p:bldP spid="39"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8" name="直接连接符 17"/>
          <p:cNvCxnSpPr/>
          <p:nvPr/>
        </p:nvCxnSpPr>
        <p:spPr>
          <a:xfrm>
            <a:off x="2439058" y="569531"/>
            <a:ext cx="5560884" cy="0"/>
          </a:xfrm>
          <a:prstGeom prst="line">
            <a:avLst/>
          </a:prstGeom>
          <a:noFill/>
          <a:ln w="9525" cap="flat" cmpd="sng" algn="ctr">
            <a:solidFill>
              <a:srgbClr val="FFFFFF">
                <a:lumMod val="50000"/>
              </a:srgbClr>
            </a:solidFill>
            <a:prstDash val="solid"/>
          </a:ln>
          <a:effectLst/>
        </p:spPr>
      </p:cxnSp>
      <p:sp>
        <p:nvSpPr>
          <p:cNvPr id="19" name="文本框 31"/>
          <p:cNvSpPr>
            <a:spLocks noChangeArrowheads="1"/>
          </p:cNvSpPr>
          <p:nvPr/>
        </p:nvSpPr>
        <p:spPr bwMode="auto">
          <a:xfrm>
            <a:off x="6096796" y="285879"/>
            <a:ext cx="2588735" cy="343792"/>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6700" tIns="48351" rIns="96700" bIns="48351">
            <a:spAutoFit/>
          </a:bodyPr>
          <a:lstStyle/>
          <a:p>
            <a:r>
              <a:rPr lang="en-US" altLang="zh-CN" sz="1600" kern="0" dirty="0" smtClean="0">
                <a:solidFill>
                  <a:srgbClr val="2F5879"/>
                </a:solidFill>
                <a:latin typeface="Impact" pitchFamily="34" charset="0"/>
                <a:sym typeface="Arial" pitchFamily="34" charset="0"/>
              </a:rPr>
              <a:t>Click to add a caption</a:t>
            </a:r>
            <a:endParaRPr lang="zh-CN" altLang="en-US" sz="1600" kern="0" dirty="0">
              <a:solidFill>
                <a:srgbClr val="2F5879"/>
              </a:solidFill>
              <a:latin typeface="Impact" pitchFamily="34" charset="0"/>
              <a:sym typeface="Arial" pitchFamily="34" charset="0"/>
            </a:endParaRPr>
          </a:p>
        </p:txBody>
      </p:sp>
      <p:grpSp>
        <p:nvGrpSpPr>
          <p:cNvPr id="21" name="组合 20"/>
          <p:cNvGrpSpPr/>
          <p:nvPr/>
        </p:nvGrpSpPr>
        <p:grpSpPr>
          <a:xfrm>
            <a:off x="521096" y="196219"/>
            <a:ext cx="1765509" cy="551352"/>
            <a:chOff x="520640" y="251298"/>
            <a:chExt cx="1766054" cy="551522"/>
          </a:xfrm>
        </p:grpSpPr>
        <p:sp>
          <p:nvSpPr>
            <p:cNvPr id="22" name="矩形 3"/>
            <p:cNvSpPr>
              <a:spLocks noChangeArrowheads="1"/>
            </p:cNvSpPr>
            <p:nvPr/>
          </p:nvSpPr>
          <p:spPr bwMode="auto">
            <a:xfrm>
              <a:off x="641704" y="251298"/>
              <a:ext cx="1523927" cy="3460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lIns="68561" tIns="34281" rIns="68561" bIns="34281">
              <a:spAutoFit/>
            </a:bodyPr>
            <a:lstStyle/>
            <a:p>
              <a:pPr algn="ctr" defTabSz="914126">
                <a:defRPr/>
              </a:pPr>
              <a:r>
                <a:rPr lang="zh-CN" altLang="en-US" sz="1798" kern="0" dirty="0" smtClean="0">
                  <a:solidFill>
                    <a:schemeClr val="tx1">
                      <a:lumMod val="65000"/>
                      <a:lumOff val="35000"/>
                    </a:schemeClr>
                  </a:solidFill>
                  <a:latin typeface="微软雅黑" pitchFamily="34" charset="-122"/>
                  <a:ea typeface="微软雅黑" pitchFamily="34" charset="-122"/>
                  <a:sym typeface="Arial" pitchFamily="34" charset="0"/>
                </a:rPr>
                <a:t>单击添加标题</a:t>
              </a:r>
              <a:endParaRPr lang="zh-CN" altLang="en-US" sz="1798" kern="0" dirty="0">
                <a:solidFill>
                  <a:schemeClr val="tx1">
                    <a:lumMod val="65000"/>
                    <a:lumOff val="35000"/>
                  </a:schemeClr>
                </a:solidFill>
                <a:latin typeface="微软雅黑" pitchFamily="34" charset="-122"/>
                <a:ea typeface="微软雅黑" pitchFamily="34" charset="-122"/>
                <a:sym typeface="Arial" pitchFamily="34" charset="0"/>
              </a:endParaRPr>
            </a:p>
          </p:txBody>
        </p:sp>
        <p:grpSp>
          <p:nvGrpSpPr>
            <p:cNvPr id="23" name="组合 22"/>
            <p:cNvGrpSpPr/>
            <p:nvPr/>
          </p:nvGrpSpPr>
          <p:grpSpPr>
            <a:xfrm>
              <a:off x="520640" y="556320"/>
              <a:ext cx="1766054" cy="246500"/>
              <a:chOff x="562081" y="466763"/>
              <a:chExt cx="1766054" cy="246500"/>
            </a:xfrm>
          </p:grpSpPr>
          <p:sp>
            <p:nvSpPr>
              <p:cNvPr id="24" name="文本框 31"/>
              <p:cNvSpPr>
                <a:spLocks noChangeArrowheads="1"/>
              </p:cNvSpPr>
              <p:nvPr/>
            </p:nvSpPr>
            <p:spPr bwMode="auto">
              <a:xfrm>
                <a:off x="562081" y="466763"/>
                <a:ext cx="1766054" cy="2153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368" tIns="45682" rIns="91368" bIns="45682" numCol="1" anchor="t" anchorCtr="0" compatLnSpc="1">
                <a:prstTxWarp prst="textNoShape">
                  <a:avLst/>
                </a:prstTxWarp>
                <a:spAutoFit/>
              </a:bodyPr>
              <a:lstStyle/>
              <a:p>
                <a:pPr algn="ctr" defTabSz="913762">
                  <a:defRPr/>
                </a:pPr>
                <a:r>
                  <a:rPr lang="en-US" altLang="zh-CN" sz="800" kern="0" dirty="0">
                    <a:solidFill>
                      <a:srgbClr val="FFFFFF">
                        <a:lumMod val="50000"/>
                      </a:srgbClr>
                    </a:solidFill>
                    <a:latin typeface="微软雅黑" pitchFamily="34" charset="-122"/>
                    <a:ea typeface="微软雅黑" pitchFamily="34" charset="-122"/>
                    <a:cs typeface="宋体" pitchFamily="2" charset="-122"/>
                  </a:rPr>
                  <a:t>YOUR COMPANY NAME</a:t>
                </a:r>
                <a:endParaRPr lang="zh-CN" altLang="en-US" sz="800" kern="0" dirty="0">
                  <a:solidFill>
                    <a:srgbClr val="FFFFFF">
                      <a:lumMod val="50000"/>
                    </a:srgbClr>
                  </a:solidFill>
                  <a:latin typeface="微软雅黑" pitchFamily="34" charset="-122"/>
                  <a:ea typeface="微软雅黑" pitchFamily="34" charset="-122"/>
                  <a:cs typeface="宋体" pitchFamily="2" charset="-122"/>
                </a:endParaRPr>
              </a:p>
            </p:txBody>
          </p:sp>
          <p:grpSp>
            <p:nvGrpSpPr>
              <p:cNvPr id="25" name="组合 24"/>
              <p:cNvGrpSpPr/>
              <p:nvPr/>
            </p:nvGrpSpPr>
            <p:grpSpPr>
              <a:xfrm>
                <a:off x="931046" y="667544"/>
                <a:ext cx="1028125" cy="45719"/>
                <a:chOff x="688893" y="2574256"/>
                <a:chExt cx="7739508" cy="81111"/>
              </a:xfrm>
            </p:grpSpPr>
            <p:sp>
              <p:nvSpPr>
                <p:cNvPr id="26" name="Rectangle 4"/>
                <p:cNvSpPr/>
                <p:nvPr/>
              </p:nvSpPr>
              <p:spPr>
                <a:xfrm>
                  <a:off x="688893" y="2574256"/>
                  <a:ext cx="1539000" cy="81111"/>
                </a:xfrm>
                <a:prstGeom prst="rect">
                  <a:avLst/>
                </a:prstGeom>
                <a:solidFill>
                  <a:srgbClr val="0070C0"/>
                </a:solidFill>
                <a:ln w="6350" cap="flat" cmpd="sng" algn="ctr">
                  <a:noFill/>
                  <a:prstDash val="solid"/>
                  <a:miter lim="800000"/>
                </a:ln>
                <a:effectLst/>
              </p:spPr>
              <p:txBody>
                <a:bodyPr lIns="68549" tIns="34276" rIns="68549" bIns="34276" rtlCol="0" anchor="ctr"/>
                <a:lstStyle/>
                <a:p>
                  <a:pPr algn="ctr" defTabSz="913762">
                    <a:defRPr/>
                  </a:pPr>
                  <a:endParaRPr lang="en-US" sz="900" kern="0">
                    <a:solidFill>
                      <a:sysClr val="window" lastClr="FFFFFF"/>
                    </a:solidFill>
                    <a:latin typeface="Roboto" panose="02000000000000000000" pitchFamily="2" charset="0"/>
                    <a:ea typeface="Roboto" panose="02000000000000000000" pitchFamily="2" charset="0"/>
                    <a:cs typeface="Helvetica Neue"/>
                  </a:endParaRPr>
                </a:p>
              </p:txBody>
            </p:sp>
            <p:sp>
              <p:nvSpPr>
                <p:cNvPr id="27" name="Rectangle 5"/>
                <p:cNvSpPr/>
                <p:nvPr/>
              </p:nvSpPr>
              <p:spPr>
                <a:xfrm>
                  <a:off x="2239021" y="2574256"/>
                  <a:ext cx="1539000" cy="81111"/>
                </a:xfrm>
                <a:prstGeom prst="rect">
                  <a:avLst/>
                </a:prstGeom>
                <a:solidFill>
                  <a:srgbClr val="00B0F0"/>
                </a:solidFill>
                <a:ln w="6350" cap="flat" cmpd="sng" algn="ctr">
                  <a:noFill/>
                  <a:prstDash val="solid"/>
                  <a:miter lim="800000"/>
                </a:ln>
                <a:effectLst/>
              </p:spPr>
              <p:txBody>
                <a:bodyPr lIns="68549" tIns="34276" rIns="68549" bIns="34276" rtlCol="0" anchor="ctr"/>
                <a:lstStyle/>
                <a:p>
                  <a:pPr algn="ctr" defTabSz="913762">
                    <a:defRPr/>
                  </a:pPr>
                  <a:endParaRPr lang="en-US" sz="900" kern="0">
                    <a:solidFill>
                      <a:sysClr val="window" lastClr="FFFFFF"/>
                    </a:solidFill>
                    <a:latin typeface="Roboto" panose="02000000000000000000" pitchFamily="2" charset="0"/>
                    <a:ea typeface="Roboto" panose="02000000000000000000" pitchFamily="2" charset="0"/>
                    <a:cs typeface="Helvetica Neue"/>
                  </a:endParaRPr>
                </a:p>
              </p:txBody>
            </p:sp>
            <p:sp>
              <p:nvSpPr>
                <p:cNvPr id="28" name="Rectangle 6"/>
                <p:cNvSpPr/>
                <p:nvPr/>
              </p:nvSpPr>
              <p:spPr>
                <a:xfrm>
                  <a:off x="3789153" y="2574256"/>
                  <a:ext cx="1539000" cy="81111"/>
                </a:xfrm>
                <a:prstGeom prst="rect">
                  <a:avLst/>
                </a:prstGeom>
                <a:solidFill>
                  <a:srgbClr val="0070C0"/>
                </a:solidFill>
                <a:ln w="6350" cap="flat" cmpd="sng" algn="ctr">
                  <a:noFill/>
                  <a:prstDash val="solid"/>
                  <a:miter lim="800000"/>
                </a:ln>
                <a:effectLst/>
              </p:spPr>
              <p:txBody>
                <a:bodyPr lIns="68549" tIns="34276" rIns="68549" bIns="34276" rtlCol="0" anchor="ctr"/>
                <a:lstStyle/>
                <a:p>
                  <a:pPr algn="ctr" defTabSz="913762">
                    <a:defRPr/>
                  </a:pPr>
                  <a:endParaRPr lang="en-US" sz="900" kern="0">
                    <a:solidFill>
                      <a:sysClr val="window" lastClr="FFFFFF"/>
                    </a:solidFill>
                    <a:latin typeface="Roboto" panose="02000000000000000000" pitchFamily="2" charset="0"/>
                    <a:ea typeface="Roboto" panose="02000000000000000000" pitchFamily="2" charset="0"/>
                    <a:cs typeface="Helvetica Neue"/>
                  </a:endParaRPr>
                </a:p>
              </p:txBody>
            </p:sp>
            <p:sp>
              <p:nvSpPr>
                <p:cNvPr id="29" name="Rectangle 7"/>
                <p:cNvSpPr/>
                <p:nvPr/>
              </p:nvSpPr>
              <p:spPr>
                <a:xfrm>
                  <a:off x="5339276" y="2574256"/>
                  <a:ext cx="1539000" cy="81111"/>
                </a:xfrm>
                <a:prstGeom prst="rect">
                  <a:avLst/>
                </a:prstGeom>
                <a:solidFill>
                  <a:srgbClr val="00B0F0"/>
                </a:solidFill>
                <a:ln w="6350" cap="flat" cmpd="sng" algn="ctr">
                  <a:noFill/>
                  <a:prstDash val="solid"/>
                  <a:miter lim="800000"/>
                </a:ln>
                <a:effectLst/>
              </p:spPr>
              <p:txBody>
                <a:bodyPr lIns="68549" tIns="34276" rIns="68549" bIns="34276" rtlCol="0" anchor="ctr"/>
                <a:lstStyle/>
                <a:p>
                  <a:pPr algn="ctr" defTabSz="913762">
                    <a:defRPr/>
                  </a:pPr>
                  <a:endParaRPr lang="en-US" sz="900" kern="0">
                    <a:solidFill>
                      <a:sysClr val="window" lastClr="FFFFFF"/>
                    </a:solidFill>
                    <a:latin typeface="Roboto" panose="02000000000000000000" pitchFamily="2" charset="0"/>
                    <a:ea typeface="Roboto" panose="02000000000000000000" pitchFamily="2" charset="0"/>
                    <a:cs typeface="Helvetica Neue"/>
                  </a:endParaRPr>
                </a:p>
              </p:txBody>
            </p:sp>
            <p:sp>
              <p:nvSpPr>
                <p:cNvPr id="30" name="Rectangle 8"/>
                <p:cNvSpPr/>
                <p:nvPr/>
              </p:nvSpPr>
              <p:spPr>
                <a:xfrm>
                  <a:off x="6889401" y="2574256"/>
                  <a:ext cx="1539000" cy="81111"/>
                </a:xfrm>
                <a:prstGeom prst="rect">
                  <a:avLst/>
                </a:prstGeom>
                <a:solidFill>
                  <a:srgbClr val="0070C0"/>
                </a:solidFill>
                <a:ln w="6350" cap="flat" cmpd="sng" algn="ctr">
                  <a:noFill/>
                  <a:prstDash val="solid"/>
                  <a:miter lim="800000"/>
                </a:ln>
                <a:effectLst/>
              </p:spPr>
              <p:txBody>
                <a:bodyPr lIns="68549" tIns="34276" rIns="68549" bIns="34276" rtlCol="0" anchor="ctr"/>
                <a:lstStyle/>
                <a:p>
                  <a:pPr algn="ctr" defTabSz="913762">
                    <a:defRPr/>
                  </a:pPr>
                  <a:endParaRPr lang="en-US" sz="900" kern="0">
                    <a:solidFill>
                      <a:sysClr val="window" lastClr="FFFFFF"/>
                    </a:solidFill>
                    <a:latin typeface="Roboto" panose="02000000000000000000" pitchFamily="2" charset="0"/>
                    <a:ea typeface="Roboto" panose="02000000000000000000" pitchFamily="2" charset="0"/>
                    <a:cs typeface="Helvetica Neue"/>
                  </a:endParaRPr>
                </a:p>
              </p:txBody>
            </p:sp>
          </p:grpSp>
        </p:grpSp>
      </p:grpSp>
      <p:grpSp>
        <p:nvGrpSpPr>
          <p:cNvPr id="14" name="组合 13"/>
          <p:cNvGrpSpPr/>
          <p:nvPr/>
        </p:nvGrpSpPr>
        <p:grpSpPr>
          <a:xfrm>
            <a:off x="4191772" y="1272092"/>
            <a:ext cx="1189857" cy="1418629"/>
            <a:chOff x="5589029" y="1674543"/>
            <a:chExt cx="1586476" cy="1891505"/>
          </a:xfrm>
        </p:grpSpPr>
        <p:sp>
          <p:nvSpPr>
            <p:cNvPr id="15" name="MH_Other_8"/>
            <p:cNvSpPr>
              <a:spLocks/>
            </p:cNvSpPr>
            <p:nvPr>
              <p:custDataLst>
                <p:tags r:id="rId21"/>
              </p:custDataLst>
            </p:nvPr>
          </p:nvSpPr>
          <p:spPr bwMode="auto">
            <a:xfrm flipV="1">
              <a:off x="6068004" y="1674543"/>
              <a:ext cx="1107501" cy="1610678"/>
            </a:xfrm>
            <a:custGeom>
              <a:avLst/>
              <a:gdLst>
                <a:gd name="T0" fmla="*/ 557 w 865"/>
                <a:gd name="T1" fmla="*/ 1258 h 1258"/>
                <a:gd name="T2" fmla="*/ 250 w 865"/>
                <a:gd name="T3" fmla="*/ 933 h 1258"/>
                <a:gd name="T4" fmla="*/ 0 w 865"/>
                <a:gd name="T5" fmla="*/ 147 h 1258"/>
                <a:gd name="T6" fmla="*/ 865 w 865"/>
                <a:gd name="T7" fmla="*/ 0 h 1258"/>
                <a:gd name="T8" fmla="*/ 557 w 865"/>
                <a:gd name="T9" fmla="*/ 1258 h 1258"/>
              </a:gdLst>
              <a:ahLst/>
              <a:cxnLst>
                <a:cxn ang="0">
                  <a:pos x="T0" y="T1"/>
                </a:cxn>
                <a:cxn ang="0">
                  <a:pos x="T2" y="T3"/>
                </a:cxn>
                <a:cxn ang="0">
                  <a:pos x="T4" y="T5"/>
                </a:cxn>
                <a:cxn ang="0">
                  <a:pos x="T6" y="T7"/>
                </a:cxn>
                <a:cxn ang="0">
                  <a:pos x="T8" y="T9"/>
                </a:cxn>
              </a:cxnLst>
              <a:rect l="0" t="0" r="r" b="b"/>
              <a:pathLst>
                <a:path w="865" h="1258">
                  <a:moveTo>
                    <a:pt x="557" y="1258"/>
                  </a:moveTo>
                  <a:lnTo>
                    <a:pt x="250" y="933"/>
                  </a:lnTo>
                  <a:lnTo>
                    <a:pt x="0" y="147"/>
                  </a:lnTo>
                  <a:lnTo>
                    <a:pt x="865" y="0"/>
                  </a:lnTo>
                  <a:lnTo>
                    <a:pt x="557" y="1258"/>
                  </a:lnTo>
                  <a:close/>
                </a:path>
              </a:pathLst>
            </a:custGeom>
            <a:noFill/>
            <a:ln>
              <a:noFill/>
            </a:ln>
          </p:spPr>
          <p:txBody>
            <a:bodyPr lIns="51435" tIns="25718" rIns="51435" bIns="25718" anchor="ctr">
              <a:normAutofit/>
            </a:bodyPr>
            <a:lstStyle/>
            <a:p>
              <a:pPr>
                <a:defRPr/>
              </a:pPr>
              <a:endParaRPr lang="zh-CN" altLang="en-US" sz="1013" kern="0">
                <a:solidFill>
                  <a:prstClr val="black"/>
                </a:solidFill>
              </a:endParaRPr>
            </a:p>
          </p:txBody>
        </p:sp>
        <p:sp>
          <p:nvSpPr>
            <p:cNvPr id="16" name="MH_Other_9"/>
            <p:cNvSpPr>
              <a:spLocks/>
            </p:cNvSpPr>
            <p:nvPr>
              <p:custDataLst>
                <p:tags r:id="rId22"/>
              </p:custDataLst>
            </p:nvPr>
          </p:nvSpPr>
          <p:spPr bwMode="auto">
            <a:xfrm rot="16200000" flipH="1">
              <a:off x="6437472" y="1715516"/>
              <a:ext cx="384105" cy="360204"/>
            </a:xfrm>
            <a:custGeom>
              <a:avLst/>
              <a:gdLst>
                <a:gd name="T0" fmla="*/ 137 w 137"/>
                <a:gd name="T1" fmla="*/ 0 h 128"/>
                <a:gd name="T2" fmla="*/ 1 w 137"/>
                <a:gd name="T3" fmla="*/ 128 h 128"/>
                <a:gd name="T4" fmla="*/ 30 w 137"/>
                <a:gd name="T5" fmla="*/ 48 h 128"/>
                <a:gd name="T6" fmla="*/ 30 w 137"/>
                <a:gd name="T7" fmla="*/ 48 h 128"/>
                <a:gd name="T8" fmla="*/ 30 w 137"/>
                <a:gd name="T9" fmla="*/ 48 h 128"/>
                <a:gd name="T10" fmla="*/ 47 w 137"/>
                <a:gd name="T11" fmla="*/ 31 h 128"/>
                <a:gd name="T12" fmla="*/ 114 w 137"/>
                <a:gd name="T13" fmla="*/ 2 h 128"/>
                <a:gd name="T14" fmla="*/ 137 w 137"/>
                <a:gd name="T15" fmla="*/ 0 h 12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7" h="128">
                  <a:moveTo>
                    <a:pt x="137" y="0"/>
                  </a:moveTo>
                  <a:cubicBezTo>
                    <a:pt x="1" y="128"/>
                    <a:pt x="1" y="128"/>
                    <a:pt x="1" y="128"/>
                  </a:cubicBezTo>
                  <a:cubicBezTo>
                    <a:pt x="1" y="128"/>
                    <a:pt x="0" y="84"/>
                    <a:pt x="30" y="48"/>
                  </a:cubicBezTo>
                  <a:cubicBezTo>
                    <a:pt x="30" y="48"/>
                    <a:pt x="30" y="48"/>
                    <a:pt x="30" y="48"/>
                  </a:cubicBezTo>
                  <a:cubicBezTo>
                    <a:pt x="30" y="48"/>
                    <a:pt x="30" y="48"/>
                    <a:pt x="30" y="48"/>
                  </a:cubicBezTo>
                  <a:cubicBezTo>
                    <a:pt x="35" y="42"/>
                    <a:pt x="40" y="36"/>
                    <a:pt x="47" y="31"/>
                  </a:cubicBezTo>
                  <a:cubicBezTo>
                    <a:pt x="63" y="18"/>
                    <a:pt x="85" y="7"/>
                    <a:pt x="114" y="2"/>
                  </a:cubicBezTo>
                  <a:cubicBezTo>
                    <a:pt x="121" y="1"/>
                    <a:pt x="129" y="0"/>
                    <a:pt x="137" y="0"/>
                  </a:cubicBezTo>
                  <a:close/>
                </a:path>
              </a:pathLst>
            </a:custGeom>
            <a:solidFill>
              <a:srgbClr val="245290"/>
            </a:solidFill>
            <a:ln>
              <a:noFill/>
            </a:ln>
          </p:spPr>
          <p:txBody>
            <a:bodyPr lIns="51435" tIns="25718" rIns="51435" bIns="25718" anchor="ctr">
              <a:normAutofit/>
            </a:bodyPr>
            <a:lstStyle/>
            <a:p>
              <a:pPr>
                <a:defRPr/>
              </a:pPr>
              <a:endParaRPr lang="zh-CN" altLang="en-US" sz="1013" kern="0">
                <a:solidFill>
                  <a:prstClr val="black"/>
                </a:solidFill>
              </a:endParaRPr>
            </a:p>
          </p:txBody>
        </p:sp>
        <p:sp>
          <p:nvSpPr>
            <p:cNvPr id="17" name="MH_Other_10"/>
            <p:cNvSpPr>
              <a:spLocks/>
            </p:cNvSpPr>
            <p:nvPr>
              <p:custDataLst>
                <p:tags r:id="rId23"/>
              </p:custDataLst>
            </p:nvPr>
          </p:nvSpPr>
          <p:spPr bwMode="auto">
            <a:xfrm rot="16200000" flipH="1">
              <a:off x="5229678" y="2151689"/>
              <a:ext cx="1773710" cy="1055007"/>
            </a:xfrm>
            <a:custGeom>
              <a:avLst/>
              <a:gdLst>
                <a:gd name="T0" fmla="*/ 462 w 642"/>
                <a:gd name="T1" fmla="*/ 6 h 380"/>
                <a:gd name="T2" fmla="*/ 637 w 642"/>
                <a:gd name="T3" fmla="*/ 180 h 380"/>
                <a:gd name="T4" fmla="*/ 637 w 642"/>
                <a:gd name="T5" fmla="*/ 200 h 380"/>
                <a:gd name="T6" fmla="*/ 462 w 642"/>
                <a:gd name="T7" fmla="*/ 375 h 380"/>
                <a:gd name="T8" fmla="*/ 442 w 642"/>
                <a:gd name="T9" fmla="*/ 375 h 380"/>
                <a:gd name="T10" fmla="*/ 442 w 642"/>
                <a:gd name="T11" fmla="*/ 322 h 380"/>
                <a:gd name="T12" fmla="*/ 95 w 642"/>
                <a:gd name="T13" fmla="*/ 322 h 380"/>
                <a:gd name="T14" fmla="*/ 68 w 642"/>
                <a:gd name="T15" fmla="*/ 324 h 380"/>
                <a:gd name="T16" fmla="*/ 0 w 642"/>
                <a:gd name="T17" fmla="*/ 353 h 380"/>
                <a:gd name="T18" fmla="*/ 265 w 642"/>
                <a:gd name="T19" fmla="*/ 88 h 380"/>
                <a:gd name="T20" fmla="*/ 369 w 642"/>
                <a:gd name="T21" fmla="*/ 56 h 380"/>
                <a:gd name="T22" fmla="*/ 442 w 642"/>
                <a:gd name="T23" fmla="*/ 56 h 380"/>
                <a:gd name="T24" fmla="*/ 442 w 642"/>
                <a:gd name="T25" fmla="*/ 6 h 380"/>
                <a:gd name="T26" fmla="*/ 462 w 642"/>
                <a:gd name="T27" fmla="*/ 6 h 3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42" h="380">
                  <a:moveTo>
                    <a:pt x="462" y="6"/>
                  </a:moveTo>
                  <a:cubicBezTo>
                    <a:pt x="637" y="180"/>
                    <a:pt x="637" y="180"/>
                    <a:pt x="637" y="180"/>
                  </a:cubicBezTo>
                  <a:cubicBezTo>
                    <a:pt x="642" y="186"/>
                    <a:pt x="642" y="195"/>
                    <a:pt x="637" y="200"/>
                  </a:cubicBezTo>
                  <a:cubicBezTo>
                    <a:pt x="462" y="375"/>
                    <a:pt x="462" y="375"/>
                    <a:pt x="462" y="375"/>
                  </a:cubicBezTo>
                  <a:cubicBezTo>
                    <a:pt x="457" y="380"/>
                    <a:pt x="448" y="380"/>
                    <a:pt x="442" y="375"/>
                  </a:cubicBezTo>
                  <a:cubicBezTo>
                    <a:pt x="442" y="322"/>
                    <a:pt x="442" y="322"/>
                    <a:pt x="442" y="322"/>
                  </a:cubicBezTo>
                  <a:cubicBezTo>
                    <a:pt x="95" y="322"/>
                    <a:pt x="95" y="322"/>
                    <a:pt x="95" y="322"/>
                  </a:cubicBezTo>
                  <a:cubicBezTo>
                    <a:pt x="95" y="322"/>
                    <a:pt x="84" y="321"/>
                    <a:pt x="68" y="324"/>
                  </a:cubicBezTo>
                  <a:cubicBezTo>
                    <a:pt x="38" y="329"/>
                    <a:pt x="16" y="340"/>
                    <a:pt x="0" y="353"/>
                  </a:cubicBezTo>
                  <a:cubicBezTo>
                    <a:pt x="265" y="88"/>
                    <a:pt x="265" y="88"/>
                    <a:pt x="265" y="88"/>
                  </a:cubicBezTo>
                  <a:cubicBezTo>
                    <a:pt x="265" y="88"/>
                    <a:pt x="295" y="52"/>
                    <a:pt x="369" y="56"/>
                  </a:cubicBezTo>
                  <a:cubicBezTo>
                    <a:pt x="442" y="56"/>
                    <a:pt x="442" y="56"/>
                    <a:pt x="442" y="56"/>
                  </a:cubicBezTo>
                  <a:cubicBezTo>
                    <a:pt x="442" y="6"/>
                    <a:pt x="442" y="6"/>
                    <a:pt x="442" y="6"/>
                  </a:cubicBezTo>
                  <a:cubicBezTo>
                    <a:pt x="448" y="0"/>
                    <a:pt x="457" y="0"/>
                    <a:pt x="462" y="6"/>
                  </a:cubicBezTo>
                  <a:close/>
                </a:path>
              </a:pathLst>
            </a:custGeom>
            <a:solidFill>
              <a:srgbClr val="245290"/>
            </a:solidFill>
            <a:ln>
              <a:noFill/>
            </a:ln>
          </p:spPr>
          <p:txBody>
            <a:bodyPr lIns="51435" tIns="25718" rIns="51435" bIns="25718" anchor="ctr">
              <a:normAutofit/>
            </a:bodyPr>
            <a:lstStyle/>
            <a:p>
              <a:pPr>
                <a:defRPr/>
              </a:pPr>
              <a:endParaRPr lang="zh-CN" altLang="en-US" sz="1013" kern="0">
                <a:solidFill>
                  <a:prstClr val="black"/>
                </a:solidFill>
              </a:endParaRPr>
            </a:p>
          </p:txBody>
        </p:sp>
        <p:sp>
          <p:nvSpPr>
            <p:cNvPr id="20" name="MH_Other_13"/>
            <p:cNvSpPr txBox="1"/>
            <p:nvPr>
              <p:custDataLst>
                <p:tags r:id="rId24"/>
              </p:custDataLst>
            </p:nvPr>
          </p:nvSpPr>
          <p:spPr>
            <a:xfrm>
              <a:off x="5876607" y="2652030"/>
              <a:ext cx="612295" cy="595746"/>
            </a:xfrm>
            <a:prstGeom prst="rect">
              <a:avLst/>
            </a:prstGeom>
            <a:noFill/>
            <a:effectLst/>
          </p:spPr>
          <p:txBody>
            <a:bodyPr anchor="ctr">
              <a:normAutofit fontScale="85000" lnSpcReduction="10000"/>
            </a:bodyPr>
            <a:lstStyle>
              <a:defPPr>
                <a:defRPr lang="zh-CN"/>
              </a:defPPr>
              <a:lvl1pPr>
                <a:defRPr sz="5400">
                  <a:solidFill>
                    <a:schemeClr val="bg1"/>
                  </a:solidFill>
                  <a:effectLst>
                    <a:innerShdw blurRad="63500" dist="50800" dir="13500000">
                      <a:prstClr val="black">
                        <a:alpha val="50000"/>
                      </a:prstClr>
                    </a:innerShdw>
                  </a:effectLst>
                  <a:latin typeface="迷你简粗倩" panose="03000509000000000000" pitchFamily="65" charset="-122"/>
                  <a:ea typeface="迷你简粗倩" panose="03000509000000000000" pitchFamily="65" charset="-122"/>
                </a:defRPr>
              </a:lvl1pPr>
            </a:lstStyle>
            <a:p>
              <a:pPr>
                <a:defRPr/>
              </a:pPr>
              <a:r>
                <a:rPr lang="en-US" altLang="zh-CN" sz="2400" dirty="0">
                  <a:solidFill>
                    <a:prstClr val="white"/>
                  </a:solidFill>
                  <a:latin typeface="+mn-lt"/>
                  <a:ea typeface="+mn-ea"/>
                </a:rPr>
                <a:t>01</a:t>
              </a:r>
              <a:endParaRPr lang="zh-CN" altLang="en-US" sz="2400" dirty="0">
                <a:solidFill>
                  <a:prstClr val="white"/>
                </a:solidFill>
                <a:latin typeface="+mn-lt"/>
                <a:ea typeface="+mn-ea"/>
              </a:endParaRPr>
            </a:p>
          </p:txBody>
        </p:sp>
      </p:grpSp>
      <p:grpSp>
        <p:nvGrpSpPr>
          <p:cNvPr id="31" name="组合 30"/>
          <p:cNvGrpSpPr/>
          <p:nvPr/>
        </p:nvGrpSpPr>
        <p:grpSpPr>
          <a:xfrm>
            <a:off x="3757001" y="2978797"/>
            <a:ext cx="1228587" cy="1441673"/>
            <a:chOff x="5009334" y="3950150"/>
            <a:chExt cx="1638116" cy="1922231"/>
          </a:xfrm>
        </p:grpSpPr>
        <p:sp>
          <p:nvSpPr>
            <p:cNvPr id="32" name="MH_Other_2"/>
            <p:cNvSpPr>
              <a:spLocks/>
            </p:cNvSpPr>
            <p:nvPr>
              <p:custDataLst>
                <p:tags r:id="rId17"/>
              </p:custDataLst>
            </p:nvPr>
          </p:nvSpPr>
          <p:spPr bwMode="auto">
            <a:xfrm rot="10800000" flipV="1">
              <a:off x="5009334" y="4261703"/>
              <a:ext cx="1107501" cy="1610678"/>
            </a:xfrm>
            <a:custGeom>
              <a:avLst/>
              <a:gdLst>
                <a:gd name="T0" fmla="*/ 557 w 865"/>
                <a:gd name="T1" fmla="*/ 1258 h 1258"/>
                <a:gd name="T2" fmla="*/ 250 w 865"/>
                <a:gd name="T3" fmla="*/ 933 h 1258"/>
                <a:gd name="T4" fmla="*/ 0 w 865"/>
                <a:gd name="T5" fmla="*/ 147 h 1258"/>
                <a:gd name="T6" fmla="*/ 865 w 865"/>
                <a:gd name="T7" fmla="*/ 0 h 1258"/>
                <a:gd name="T8" fmla="*/ 557 w 865"/>
                <a:gd name="T9" fmla="*/ 1258 h 1258"/>
              </a:gdLst>
              <a:ahLst/>
              <a:cxnLst>
                <a:cxn ang="0">
                  <a:pos x="T0" y="T1"/>
                </a:cxn>
                <a:cxn ang="0">
                  <a:pos x="T2" y="T3"/>
                </a:cxn>
                <a:cxn ang="0">
                  <a:pos x="T4" y="T5"/>
                </a:cxn>
                <a:cxn ang="0">
                  <a:pos x="T6" y="T7"/>
                </a:cxn>
                <a:cxn ang="0">
                  <a:pos x="T8" y="T9"/>
                </a:cxn>
              </a:cxnLst>
              <a:rect l="0" t="0" r="r" b="b"/>
              <a:pathLst>
                <a:path w="865" h="1258">
                  <a:moveTo>
                    <a:pt x="557" y="1258"/>
                  </a:moveTo>
                  <a:lnTo>
                    <a:pt x="250" y="933"/>
                  </a:lnTo>
                  <a:lnTo>
                    <a:pt x="0" y="147"/>
                  </a:lnTo>
                  <a:lnTo>
                    <a:pt x="865" y="0"/>
                  </a:lnTo>
                  <a:lnTo>
                    <a:pt x="557" y="1258"/>
                  </a:lnTo>
                  <a:close/>
                </a:path>
              </a:pathLst>
            </a:custGeom>
            <a:noFill/>
            <a:ln>
              <a:noFill/>
            </a:ln>
          </p:spPr>
          <p:txBody>
            <a:bodyPr lIns="51435" tIns="25718" rIns="51435" bIns="25718" anchor="ctr">
              <a:normAutofit/>
            </a:bodyPr>
            <a:lstStyle/>
            <a:p>
              <a:pPr>
                <a:defRPr/>
              </a:pPr>
              <a:endParaRPr lang="zh-CN" altLang="en-US" sz="1013" kern="0">
                <a:solidFill>
                  <a:prstClr val="black"/>
                </a:solidFill>
              </a:endParaRPr>
            </a:p>
          </p:txBody>
        </p:sp>
        <p:sp>
          <p:nvSpPr>
            <p:cNvPr id="33" name="MH_Other_11"/>
            <p:cNvSpPr>
              <a:spLocks/>
            </p:cNvSpPr>
            <p:nvPr>
              <p:custDataLst>
                <p:tags r:id="rId18"/>
              </p:custDataLst>
            </p:nvPr>
          </p:nvSpPr>
          <p:spPr bwMode="auto">
            <a:xfrm rot="5400000" flipH="1">
              <a:off x="5379052" y="5486569"/>
              <a:ext cx="390932" cy="367033"/>
            </a:xfrm>
            <a:custGeom>
              <a:avLst/>
              <a:gdLst>
                <a:gd name="T0" fmla="*/ 137 w 137"/>
                <a:gd name="T1" fmla="*/ 0 h 128"/>
                <a:gd name="T2" fmla="*/ 1 w 137"/>
                <a:gd name="T3" fmla="*/ 128 h 128"/>
                <a:gd name="T4" fmla="*/ 30 w 137"/>
                <a:gd name="T5" fmla="*/ 48 h 128"/>
                <a:gd name="T6" fmla="*/ 30 w 137"/>
                <a:gd name="T7" fmla="*/ 48 h 128"/>
                <a:gd name="T8" fmla="*/ 30 w 137"/>
                <a:gd name="T9" fmla="*/ 48 h 128"/>
                <a:gd name="T10" fmla="*/ 47 w 137"/>
                <a:gd name="T11" fmla="*/ 31 h 128"/>
                <a:gd name="T12" fmla="*/ 114 w 137"/>
                <a:gd name="T13" fmla="*/ 2 h 128"/>
                <a:gd name="T14" fmla="*/ 137 w 137"/>
                <a:gd name="T15" fmla="*/ 0 h 12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7" h="128">
                  <a:moveTo>
                    <a:pt x="137" y="0"/>
                  </a:moveTo>
                  <a:cubicBezTo>
                    <a:pt x="1" y="128"/>
                    <a:pt x="1" y="128"/>
                    <a:pt x="1" y="128"/>
                  </a:cubicBezTo>
                  <a:cubicBezTo>
                    <a:pt x="1" y="128"/>
                    <a:pt x="0" y="84"/>
                    <a:pt x="30" y="48"/>
                  </a:cubicBezTo>
                  <a:cubicBezTo>
                    <a:pt x="30" y="48"/>
                    <a:pt x="30" y="48"/>
                    <a:pt x="30" y="48"/>
                  </a:cubicBezTo>
                  <a:cubicBezTo>
                    <a:pt x="30" y="48"/>
                    <a:pt x="30" y="48"/>
                    <a:pt x="30" y="48"/>
                  </a:cubicBezTo>
                  <a:cubicBezTo>
                    <a:pt x="35" y="42"/>
                    <a:pt x="40" y="36"/>
                    <a:pt x="47" y="31"/>
                  </a:cubicBezTo>
                  <a:cubicBezTo>
                    <a:pt x="63" y="18"/>
                    <a:pt x="85" y="7"/>
                    <a:pt x="114" y="2"/>
                  </a:cubicBezTo>
                  <a:cubicBezTo>
                    <a:pt x="121" y="1"/>
                    <a:pt x="129" y="0"/>
                    <a:pt x="137" y="0"/>
                  </a:cubicBezTo>
                  <a:close/>
                </a:path>
              </a:pathLst>
            </a:custGeom>
            <a:solidFill>
              <a:srgbClr val="245290"/>
            </a:solidFill>
            <a:ln>
              <a:noFill/>
            </a:ln>
          </p:spPr>
          <p:txBody>
            <a:bodyPr lIns="51435" tIns="25718" rIns="51435" bIns="25718" anchor="ctr">
              <a:normAutofit/>
            </a:bodyPr>
            <a:lstStyle/>
            <a:p>
              <a:pPr>
                <a:defRPr/>
              </a:pPr>
              <a:endParaRPr lang="zh-CN" altLang="en-US" sz="1013" kern="0">
                <a:solidFill>
                  <a:prstClr val="black"/>
                </a:solidFill>
              </a:endParaRPr>
            </a:p>
          </p:txBody>
        </p:sp>
        <p:sp>
          <p:nvSpPr>
            <p:cNvPr id="34" name="MH_Other_12"/>
            <p:cNvSpPr>
              <a:spLocks/>
            </p:cNvSpPr>
            <p:nvPr>
              <p:custDataLst>
                <p:tags r:id="rId19"/>
              </p:custDataLst>
            </p:nvPr>
          </p:nvSpPr>
          <p:spPr bwMode="auto">
            <a:xfrm rot="5400000" flipH="1">
              <a:off x="5209192" y="4316330"/>
              <a:ext cx="1804438" cy="1072078"/>
            </a:xfrm>
            <a:custGeom>
              <a:avLst/>
              <a:gdLst>
                <a:gd name="T0" fmla="*/ 462 w 642"/>
                <a:gd name="T1" fmla="*/ 6 h 380"/>
                <a:gd name="T2" fmla="*/ 637 w 642"/>
                <a:gd name="T3" fmla="*/ 180 h 380"/>
                <a:gd name="T4" fmla="*/ 637 w 642"/>
                <a:gd name="T5" fmla="*/ 200 h 380"/>
                <a:gd name="T6" fmla="*/ 462 w 642"/>
                <a:gd name="T7" fmla="*/ 375 h 380"/>
                <a:gd name="T8" fmla="*/ 442 w 642"/>
                <a:gd name="T9" fmla="*/ 375 h 380"/>
                <a:gd name="T10" fmla="*/ 442 w 642"/>
                <a:gd name="T11" fmla="*/ 322 h 380"/>
                <a:gd name="T12" fmla="*/ 95 w 642"/>
                <a:gd name="T13" fmla="*/ 322 h 380"/>
                <a:gd name="T14" fmla="*/ 68 w 642"/>
                <a:gd name="T15" fmla="*/ 324 h 380"/>
                <a:gd name="T16" fmla="*/ 0 w 642"/>
                <a:gd name="T17" fmla="*/ 353 h 380"/>
                <a:gd name="T18" fmla="*/ 265 w 642"/>
                <a:gd name="T19" fmla="*/ 88 h 380"/>
                <a:gd name="T20" fmla="*/ 369 w 642"/>
                <a:gd name="T21" fmla="*/ 56 h 380"/>
                <a:gd name="T22" fmla="*/ 442 w 642"/>
                <a:gd name="T23" fmla="*/ 56 h 380"/>
                <a:gd name="T24" fmla="*/ 442 w 642"/>
                <a:gd name="T25" fmla="*/ 6 h 380"/>
                <a:gd name="T26" fmla="*/ 462 w 642"/>
                <a:gd name="T27" fmla="*/ 6 h 3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42" h="380">
                  <a:moveTo>
                    <a:pt x="462" y="6"/>
                  </a:moveTo>
                  <a:cubicBezTo>
                    <a:pt x="637" y="180"/>
                    <a:pt x="637" y="180"/>
                    <a:pt x="637" y="180"/>
                  </a:cubicBezTo>
                  <a:cubicBezTo>
                    <a:pt x="642" y="186"/>
                    <a:pt x="642" y="195"/>
                    <a:pt x="637" y="200"/>
                  </a:cubicBezTo>
                  <a:cubicBezTo>
                    <a:pt x="462" y="375"/>
                    <a:pt x="462" y="375"/>
                    <a:pt x="462" y="375"/>
                  </a:cubicBezTo>
                  <a:cubicBezTo>
                    <a:pt x="457" y="380"/>
                    <a:pt x="448" y="380"/>
                    <a:pt x="442" y="375"/>
                  </a:cubicBezTo>
                  <a:cubicBezTo>
                    <a:pt x="442" y="322"/>
                    <a:pt x="442" y="322"/>
                    <a:pt x="442" y="322"/>
                  </a:cubicBezTo>
                  <a:cubicBezTo>
                    <a:pt x="95" y="322"/>
                    <a:pt x="95" y="322"/>
                    <a:pt x="95" y="322"/>
                  </a:cubicBezTo>
                  <a:cubicBezTo>
                    <a:pt x="95" y="322"/>
                    <a:pt x="84" y="321"/>
                    <a:pt x="68" y="324"/>
                  </a:cubicBezTo>
                  <a:cubicBezTo>
                    <a:pt x="38" y="329"/>
                    <a:pt x="16" y="340"/>
                    <a:pt x="0" y="353"/>
                  </a:cubicBezTo>
                  <a:cubicBezTo>
                    <a:pt x="265" y="88"/>
                    <a:pt x="265" y="88"/>
                    <a:pt x="265" y="88"/>
                  </a:cubicBezTo>
                  <a:cubicBezTo>
                    <a:pt x="265" y="88"/>
                    <a:pt x="295" y="52"/>
                    <a:pt x="369" y="56"/>
                  </a:cubicBezTo>
                  <a:cubicBezTo>
                    <a:pt x="442" y="56"/>
                    <a:pt x="442" y="56"/>
                    <a:pt x="442" y="56"/>
                  </a:cubicBezTo>
                  <a:cubicBezTo>
                    <a:pt x="442" y="6"/>
                    <a:pt x="442" y="6"/>
                    <a:pt x="442" y="6"/>
                  </a:cubicBezTo>
                  <a:cubicBezTo>
                    <a:pt x="448" y="0"/>
                    <a:pt x="457" y="0"/>
                    <a:pt x="462" y="6"/>
                  </a:cubicBezTo>
                  <a:close/>
                </a:path>
              </a:pathLst>
            </a:custGeom>
            <a:solidFill>
              <a:srgbClr val="245290"/>
            </a:solidFill>
            <a:ln>
              <a:noFill/>
            </a:ln>
          </p:spPr>
          <p:txBody>
            <a:bodyPr lIns="51435" tIns="25718" rIns="51435" bIns="25718" anchor="ctr">
              <a:normAutofit/>
            </a:bodyPr>
            <a:lstStyle/>
            <a:p>
              <a:pPr>
                <a:defRPr/>
              </a:pPr>
              <a:endParaRPr lang="zh-CN" altLang="en-US" sz="1013" kern="0">
                <a:solidFill>
                  <a:prstClr val="black"/>
                </a:solidFill>
              </a:endParaRPr>
            </a:p>
          </p:txBody>
        </p:sp>
        <p:sp>
          <p:nvSpPr>
            <p:cNvPr id="35" name="MH_Other_14"/>
            <p:cNvSpPr txBox="1"/>
            <p:nvPr>
              <p:custDataLst>
                <p:tags r:id="rId20"/>
              </p:custDataLst>
            </p:nvPr>
          </p:nvSpPr>
          <p:spPr>
            <a:xfrm>
              <a:off x="5804208" y="4207353"/>
              <a:ext cx="757094" cy="769506"/>
            </a:xfrm>
            <a:prstGeom prst="rect">
              <a:avLst/>
            </a:prstGeom>
            <a:noFill/>
            <a:effectLst/>
          </p:spPr>
          <p:txBody>
            <a:bodyPr anchor="ctr">
              <a:normAutofit/>
            </a:bodyPr>
            <a:lstStyle>
              <a:defPPr>
                <a:defRPr lang="zh-CN"/>
              </a:defPPr>
              <a:lvl1pPr>
                <a:defRPr sz="5400">
                  <a:solidFill>
                    <a:schemeClr val="bg1"/>
                  </a:solidFill>
                  <a:effectLst>
                    <a:innerShdw blurRad="63500" dist="50800" dir="13500000">
                      <a:prstClr val="black">
                        <a:alpha val="50000"/>
                      </a:prstClr>
                    </a:innerShdw>
                  </a:effectLst>
                  <a:latin typeface="迷你简粗倩" panose="03000509000000000000" pitchFamily="65" charset="-122"/>
                  <a:ea typeface="迷你简粗倩" panose="03000509000000000000" pitchFamily="65" charset="-122"/>
                </a:defRPr>
              </a:lvl1pPr>
            </a:lstStyle>
            <a:p>
              <a:pPr>
                <a:defRPr/>
              </a:pPr>
              <a:r>
                <a:rPr lang="en-US" altLang="zh-CN" sz="2400" dirty="0">
                  <a:solidFill>
                    <a:prstClr val="white"/>
                  </a:solidFill>
                  <a:latin typeface="+mn-lt"/>
                  <a:ea typeface="+mn-ea"/>
                </a:rPr>
                <a:t>03</a:t>
              </a:r>
              <a:endParaRPr lang="zh-CN" altLang="en-US" sz="2400" dirty="0">
                <a:solidFill>
                  <a:prstClr val="white"/>
                </a:solidFill>
                <a:latin typeface="+mn-lt"/>
                <a:ea typeface="+mn-ea"/>
              </a:endParaRPr>
            </a:p>
          </p:txBody>
        </p:sp>
      </p:grpSp>
      <p:grpSp>
        <p:nvGrpSpPr>
          <p:cNvPr id="36" name="组合 35"/>
          <p:cNvGrpSpPr/>
          <p:nvPr/>
        </p:nvGrpSpPr>
        <p:grpSpPr>
          <a:xfrm>
            <a:off x="3031824" y="2014466"/>
            <a:ext cx="1463391" cy="1212719"/>
            <a:chOff x="4042432" y="2664376"/>
            <a:chExt cx="1951188" cy="1616958"/>
          </a:xfrm>
        </p:grpSpPr>
        <p:sp>
          <p:nvSpPr>
            <p:cNvPr id="37" name="MH_Other_3"/>
            <p:cNvSpPr>
              <a:spLocks/>
            </p:cNvSpPr>
            <p:nvPr>
              <p:custDataLst>
                <p:tags r:id="rId13"/>
              </p:custDataLst>
            </p:nvPr>
          </p:nvSpPr>
          <p:spPr bwMode="auto">
            <a:xfrm rot="16200000" flipV="1">
              <a:off x="4294020" y="2412788"/>
              <a:ext cx="1107501" cy="1610678"/>
            </a:xfrm>
            <a:custGeom>
              <a:avLst/>
              <a:gdLst>
                <a:gd name="T0" fmla="*/ 557 w 865"/>
                <a:gd name="T1" fmla="*/ 1258 h 1258"/>
                <a:gd name="T2" fmla="*/ 250 w 865"/>
                <a:gd name="T3" fmla="*/ 933 h 1258"/>
                <a:gd name="T4" fmla="*/ 0 w 865"/>
                <a:gd name="T5" fmla="*/ 147 h 1258"/>
                <a:gd name="T6" fmla="*/ 865 w 865"/>
                <a:gd name="T7" fmla="*/ 0 h 1258"/>
                <a:gd name="T8" fmla="*/ 557 w 865"/>
                <a:gd name="T9" fmla="*/ 1258 h 1258"/>
              </a:gdLst>
              <a:ahLst/>
              <a:cxnLst>
                <a:cxn ang="0">
                  <a:pos x="T0" y="T1"/>
                </a:cxn>
                <a:cxn ang="0">
                  <a:pos x="T2" y="T3"/>
                </a:cxn>
                <a:cxn ang="0">
                  <a:pos x="T4" y="T5"/>
                </a:cxn>
                <a:cxn ang="0">
                  <a:pos x="T6" y="T7"/>
                </a:cxn>
                <a:cxn ang="0">
                  <a:pos x="T8" y="T9"/>
                </a:cxn>
              </a:cxnLst>
              <a:rect l="0" t="0" r="r" b="b"/>
              <a:pathLst>
                <a:path w="865" h="1258">
                  <a:moveTo>
                    <a:pt x="557" y="1258"/>
                  </a:moveTo>
                  <a:lnTo>
                    <a:pt x="250" y="933"/>
                  </a:lnTo>
                  <a:lnTo>
                    <a:pt x="0" y="147"/>
                  </a:lnTo>
                  <a:lnTo>
                    <a:pt x="865" y="0"/>
                  </a:lnTo>
                  <a:lnTo>
                    <a:pt x="557" y="1258"/>
                  </a:lnTo>
                  <a:close/>
                </a:path>
              </a:pathLst>
            </a:custGeom>
            <a:noFill/>
            <a:ln>
              <a:noFill/>
            </a:ln>
          </p:spPr>
          <p:txBody>
            <a:bodyPr lIns="51435" tIns="25718" rIns="51435" bIns="25718" anchor="ctr">
              <a:normAutofit/>
            </a:bodyPr>
            <a:lstStyle/>
            <a:p>
              <a:pPr>
                <a:defRPr/>
              </a:pPr>
              <a:endParaRPr lang="zh-CN" altLang="en-US" sz="1013" kern="0">
                <a:solidFill>
                  <a:prstClr val="black"/>
                </a:solidFill>
              </a:endParaRPr>
            </a:p>
          </p:txBody>
        </p:sp>
        <p:sp>
          <p:nvSpPr>
            <p:cNvPr id="38" name="MH_Other_4"/>
            <p:cNvSpPr>
              <a:spLocks/>
            </p:cNvSpPr>
            <p:nvPr>
              <p:custDataLst>
                <p:tags r:id="rId14"/>
              </p:custDataLst>
            </p:nvPr>
          </p:nvSpPr>
          <p:spPr bwMode="auto">
            <a:xfrm flipV="1">
              <a:off x="4076512" y="3026593"/>
              <a:ext cx="397761" cy="373861"/>
            </a:xfrm>
            <a:custGeom>
              <a:avLst/>
              <a:gdLst>
                <a:gd name="T0" fmla="*/ 137 w 137"/>
                <a:gd name="T1" fmla="*/ 0 h 128"/>
                <a:gd name="T2" fmla="*/ 1 w 137"/>
                <a:gd name="T3" fmla="*/ 128 h 128"/>
                <a:gd name="T4" fmla="*/ 30 w 137"/>
                <a:gd name="T5" fmla="*/ 48 h 128"/>
                <a:gd name="T6" fmla="*/ 30 w 137"/>
                <a:gd name="T7" fmla="*/ 48 h 128"/>
                <a:gd name="T8" fmla="*/ 30 w 137"/>
                <a:gd name="T9" fmla="*/ 48 h 128"/>
                <a:gd name="T10" fmla="*/ 47 w 137"/>
                <a:gd name="T11" fmla="*/ 31 h 128"/>
                <a:gd name="T12" fmla="*/ 114 w 137"/>
                <a:gd name="T13" fmla="*/ 2 h 128"/>
                <a:gd name="T14" fmla="*/ 137 w 137"/>
                <a:gd name="T15" fmla="*/ 0 h 12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7" h="128">
                  <a:moveTo>
                    <a:pt x="137" y="0"/>
                  </a:moveTo>
                  <a:cubicBezTo>
                    <a:pt x="1" y="128"/>
                    <a:pt x="1" y="128"/>
                    <a:pt x="1" y="128"/>
                  </a:cubicBezTo>
                  <a:cubicBezTo>
                    <a:pt x="1" y="128"/>
                    <a:pt x="0" y="84"/>
                    <a:pt x="30" y="48"/>
                  </a:cubicBezTo>
                  <a:cubicBezTo>
                    <a:pt x="30" y="48"/>
                    <a:pt x="30" y="48"/>
                    <a:pt x="30" y="48"/>
                  </a:cubicBezTo>
                  <a:cubicBezTo>
                    <a:pt x="30" y="48"/>
                    <a:pt x="30" y="48"/>
                    <a:pt x="30" y="48"/>
                  </a:cubicBezTo>
                  <a:cubicBezTo>
                    <a:pt x="35" y="42"/>
                    <a:pt x="40" y="36"/>
                    <a:pt x="47" y="31"/>
                  </a:cubicBezTo>
                  <a:cubicBezTo>
                    <a:pt x="63" y="18"/>
                    <a:pt x="85" y="7"/>
                    <a:pt x="114" y="2"/>
                  </a:cubicBezTo>
                  <a:cubicBezTo>
                    <a:pt x="121" y="1"/>
                    <a:pt x="129" y="0"/>
                    <a:pt x="137" y="0"/>
                  </a:cubicBezTo>
                  <a:close/>
                </a:path>
              </a:pathLst>
            </a:custGeom>
            <a:solidFill>
              <a:srgbClr val="245290"/>
            </a:solidFill>
            <a:ln>
              <a:noFill/>
            </a:ln>
          </p:spPr>
          <p:txBody>
            <a:bodyPr lIns="51435" tIns="25718" rIns="51435" bIns="25718" anchor="ctr">
              <a:normAutofit/>
            </a:bodyPr>
            <a:lstStyle/>
            <a:p>
              <a:pPr>
                <a:defRPr/>
              </a:pPr>
              <a:endParaRPr lang="zh-CN" altLang="en-US" sz="1013" kern="0">
                <a:solidFill>
                  <a:prstClr val="black"/>
                </a:solidFill>
              </a:endParaRPr>
            </a:p>
          </p:txBody>
        </p:sp>
        <p:sp>
          <p:nvSpPr>
            <p:cNvPr id="39" name="MH_Other_5"/>
            <p:cNvSpPr>
              <a:spLocks/>
            </p:cNvSpPr>
            <p:nvPr>
              <p:custDataLst>
                <p:tags r:id="rId15"/>
              </p:custDataLst>
            </p:nvPr>
          </p:nvSpPr>
          <p:spPr bwMode="auto">
            <a:xfrm flipV="1">
              <a:off x="4155040" y="3190478"/>
              <a:ext cx="1838580" cy="1090856"/>
            </a:xfrm>
            <a:custGeom>
              <a:avLst/>
              <a:gdLst>
                <a:gd name="T0" fmla="*/ 462 w 642"/>
                <a:gd name="T1" fmla="*/ 6 h 380"/>
                <a:gd name="T2" fmla="*/ 637 w 642"/>
                <a:gd name="T3" fmla="*/ 180 h 380"/>
                <a:gd name="T4" fmla="*/ 637 w 642"/>
                <a:gd name="T5" fmla="*/ 200 h 380"/>
                <a:gd name="T6" fmla="*/ 462 w 642"/>
                <a:gd name="T7" fmla="*/ 375 h 380"/>
                <a:gd name="T8" fmla="*/ 442 w 642"/>
                <a:gd name="T9" fmla="*/ 375 h 380"/>
                <a:gd name="T10" fmla="*/ 442 w 642"/>
                <a:gd name="T11" fmla="*/ 322 h 380"/>
                <a:gd name="T12" fmla="*/ 95 w 642"/>
                <a:gd name="T13" fmla="*/ 322 h 380"/>
                <a:gd name="T14" fmla="*/ 68 w 642"/>
                <a:gd name="T15" fmla="*/ 324 h 380"/>
                <a:gd name="T16" fmla="*/ 0 w 642"/>
                <a:gd name="T17" fmla="*/ 353 h 380"/>
                <a:gd name="T18" fmla="*/ 265 w 642"/>
                <a:gd name="T19" fmla="*/ 88 h 380"/>
                <a:gd name="T20" fmla="*/ 369 w 642"/>
                <a:gd name="T21" fmla="*/ 56 h 380"/>
                <a:gd name="T22" fmla="*/ 442 w 642"/>
                <a:gd name="T23" fmla="*/ 56 h 380"/>
                <a:gd name="T24" fmla="*/ 442 w 642"/>
                <a:gd name="T25" fmla="*/ 6 h 380"/>
                <a:gd name="T26" fmla="*/ 462 w 642"/>
                <a:gd name="T27" fmla="*/ 6 h 3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42" h="380">
                  <a:moveTo>
                    <a:pt x="462" y="6"/>
                  </a:moveTo>
                  <a:cubicBezTo>
                    <a:pt x="637" y="180"/>
                    <a:pt x="637" y="180"/>
                    <a:pt x="637" y="180"/>
                  </a:cubicBezTo>
                  <a:cubicBezTo>
                    <a:pt x="642" y="186"/>
                    <a:pt x="642" y="195"/>
                    <a:pt x="637" y="200"/>
                  </a:cubicBezTo>
                  <a:cubicBezTo>
                    <a:pt x="462" y="375"/>
                    <a:pt x="462" y="375"/>
                    <a:pt x="462" y="375"/>
                  </a:cubicBezTo>
                  <a:cubicBezTo>
                    <a:pt x="457" y="380"/>
                    <a:pt x="448" y="380"/>
                    <a:pt x="442" y="375"/>
                  </a:cubicBezTo>
                  <a:cubicBezTo>
                    <a:pt x="442" y="322"/>
                    <a:pt x="442" y="322"/>
                    <a:pt x="442" y="322"/>
                  </a:cubicBezTo>
                  <a:cubicBezTo>
                    <a:pt x="95" y="322"/>
                    <a:pt x="95" y="322"/>
                    <a:pt x="95" y="322"/>
                  </a:cubicBezTo>
                  <a:cubicBezTo>
                    <a:pt x="95" y="322"/>
                    <a:pt x="84" y="321"/>
                    <a:pt x="68" y="324"/>
                  </a:cubicBezTo>
                  <a:cubicBezTo>
                    <a:pt x="38" y="329"/>
                    <a:pt x="16" y="340"/>
                    <a:pt x="0" y="353"/>
                  </a:cubicBezTo>
                  <a:cubicBezTo>
                    <a:pt x="265" y="88"/>
                    <a:pt x="265" y="88"/>
                    <a:pt x="265" y="88"/>
                  </a:cubicBezTo>
                  <a:cubicBezTo>
                    <a:pt x="265" y="88"/>
                    <a:pt x="295" y="52"/>
                    <a:pt x="369" y="56"/>
                  </a:cubicBezTo>
                  <a:cubicBezTo>
                    <a:pt x="442" y="56"/>
                    <a:pt x="442" y="56"/>
                    <a:pt x="442" y="56"/>
                  </a:cubicBezTo>
                  <a:cubicBezTo>
                    <a:pt x="442" y="6"/>
                    <a:pt x="442" y="6"/>
                    <a:pt x="442" y="6"/>
                  </a:cubicBezTo>
                  <a:cubicBezTo>
                    <a:pt x="448" y="0"/>
                    <a:pt x="457" y="0"/>
                    <a:pt x="462" y="6"/>
                  </a:cubicBezTo>
                  <a:close/>
                </a:path>
              </a:pathLst>
            </a:custGeom>
            <a:solidFill>
              <a:srgbClr val="245290"/>
            </a:solidFill>
            <a:ln>
              <a:noFill/>
            </a:ln>
          </p:spPr>
          <p:txBody>
            <a:bodyPr lIns="51435" tIns="25718" rIns="51435" bIns="25718" anchor="ctr">
              <a:normAutofit/>
            </a:bodyPr>
            <a:lstStyle/>
            <a:p>
              <a:pPr>
                <a:defRPr/>
              </a:pPr>
              <a:endParaRPr lang="zh-CN" altLang="en-US" sz="1013" kern="0">
                <a:solidFill>
                  <a:prstClr val="black"/>
                </a:solidFill>
              </a:endParaRPr>
            </a:p>
          </p:txBody>
        </p:sp>
        <p:sp>
          <p:nvSpPr>
            <p:cNvPr id="40" name="MH_Other_15"/>
            <p:cNvSpPr txBox="1"/>
            <p:nvPr>
              <p:custDataLst>
                <p:tags r:id="rId16"/>
              </p:custDataLst>
            </p:nvPr>
          </p:nvSpPr>
          <p:spPr>
            <a:xfrm>
              <a:off x="4970986" y="3356828"/>
              <a:ext cx="757094" cy="769506"/>
            </a:xfrm>
            <a:prstGeom prst="rect">
              <a:avLst/>
            </a:prstGeom>
            <a:noFill/>
            <a:effectLst/>
          </p:spPr>
          <p:txBody>
            <a:bodyPr anchor="ctr">
              <a:normAutofit/>
            </a:bodyPr>
            <a:lstStyle>
              <a:defPPr>
                <a:defRPr lang="zh-CN"/>
              </a:defPPr>
              <a:lvl1pPr>
                <a:defRPr sz="5400">
                  <a:solidFill>
                    <a:schemeClr val="bg1"/>
                  </a:solidFill>
                  <a:effectLst>
                    <a:innerShdw blurRad="63500" dist="50800" dir="13500000">
                      <a:prstClr val="black">
                        <a:alpha val="50000"/>
                      </a:prstClr>
                    </a:innerShdw>
                  </a:effectLst>
                  <a:latin typeface="迷你简粗倩" panose="03000509000000000000" pitchFamily="65" charset="-122"/>
                  <a:ea typeface="迷你简粗倩" panose="03000509000000000000" pitchFamily="65" charset="-122"/>
                </a:defRPr>
              </a:lvl1pPr>
            </a:lstStyle>
            <a:p>
              <a:pPr>
                <a:defRPr/>
              </a:pPr>
              <a:r>
                <a:rPr lang="en-US" altLang="zh-CN" sz="2400" dirty="0">
                  <a:solidFill>
                    <a:prstClr val="white"/>
                  </a:solidFill>
                  <a:latin typeface="+mn-lt"/>
                  <a:ea typeface="+mn-ea"/>
                </a:rPr>
                <a:t>04</a:t>
              </a:r>
              <a:endParaRPr lang="zh-CN" altLang="en-US" sz="2400" dirty="0">
                <a:solidFill>
                  <a:prstClr val="white"/>
                </a:solidFill>
                <a:latin typeface="+mn-lt"/>
                <a:ea typeface="+mn-ea"/>
              </a:endParaRPr>
            </a:p>
          </p:txBody>
        </p:sp>
      </p:grpSp>
      <p:grpSp>
        <p:nvGrpSpPr>
          <p:cNvPr id="41" name="组合 40"/>
          <p:cNvGrpSpPr/>
          <p:nvPr/>
        </p:nvGrpSpPr>
        <p:grpSpPr>
          <a:xfrm>
            <a:off x="4636051" y="2434650"/>
            <a:ext cx="1437833" cy="1221257"/>
            <a:chOff x="6181402" y="3224621"/>
            <a:chExt cx="1917110" cy="1628342"/>
          </a:xfrm>
        </p:grpSpPr>
        <p:sp>
          <p:nvSpPr>
            <p:cNvPr id="42" name="MH_Other_1"/>
            <p:cNvSpPr>
              <a:spLocks/>
            </p:cNvSpPr>
            <p:nvPr>
              <p:custDataLst>
                <p:tags r:id="rId9"/>
              </p:custDataLst>
            </p:nvPr>
          </p:nvSpPr>
          <p:spPr bwMode="auto">
            <a:xfrm rot="5400000" flipV="1">
              <a:off x="6739338" y="3493874"/>
              <a:ext cx="1107501" cy="1610678"/>
            </a:xfrm>
            <a:custGeom>
              <a:avLst/>
              <a:gdLst>
                <a:gd name="T0" fmla="*/ 557 w 865"/>
                <a:gd name="T1" fmla="*/ 1258 h 1258"/>
                <a:gd name="T2" fmla="*/ 250 w 865"/>
                <a:gd name="T3" fmla="*/ 933 h 1258"/>
                <a:gd name="T4" fmla="*/ 0 w 865"/>
                <a:gd name="T5" fmla="*/ 147 h 1258"/>
                <a:gd name="T6" fmla="*/ 865 w 865"/>
                <a:gd name="T7" fmla="*/ 0 h 1258"/>
                <a:gd name="T8" fmla="*/ 557 w 865"/>
                <a:gd name="T9" fmla="*/ 1258 h 1258"/>
              </a:gdLst>
              <a:ahLst/>
              <a:cxnLst>
                <a:cxn ang="0">
                  <a:pos x="T0" y="T1"/>
                </a:cxn>
                <a:cxn ang="0">
                  <a:pos x="T2" y="T3"/>
                </a:cxn>
                <a:cxn ang="0">
                  <a:pos x="T4" y="T5"/>
                </a:cxn>
                <a:cxn ang="0">
                  <a:pos x="T6" y="T7"/>
                </a:cxn>
                <a:cxn ang="0">
                  <a:pos x="T8" y="T9"/>
                </a:cxn>
              </a:cxnLst>
              <a:rect l="0" t="0" r="r" b="b"/>
              <a:pathLst>
                <a:path w="865" h="1258">
                  <a:moveTo>
                    <a:pt x="557" y="1258"/>
                  </a:moveTo>
                  <a:lnTo>
                    <a:pt x="250" y="933"/>
                  </a:lnTo>
                  <a:lnTo>
                    <a:pt x="0" y="147"/>
                  </a:lnTo>
                  <a:lnTo>
                    <a:pt x="865" y="0"/>
                  </a:lnTo>
                  <a:lnTo>
                    <a:pt x="557" y="1258"/>
                  </a:lnTo>
                  <a:close/>
                </a:path>
              </a:pathLst>
            </a:custGeom>
            <a:noFill/>
            <a:ln>
              <a:noFill/>
            </a:ln>
          </p:spPr>
          <p:txBody>
            <a:bodyPr lIns="51435" tIns="25718" rIns="51435" bIns="25718" anchor="ctr">
              <a:normAutofit/>
            </a:bodyPr>
            <a:lstStyle/>
            <a:p>
              <a:pPr>
                <a:defRPr/>
              </a:pPr>
              <a:endParaRPr lang="zh-CN" altLang="en-US" sz="1013" kern="0">
                <a:solidFill>
                  <a:prstClr val="black"/>
                </a:solidFill>
              </a:endParaRPr>
            </a:p>
          </p:txBody>
        </p:sp>
        <p:sp>
          <p:nvSpPr>
            <p:cNvPr id="43" name="MH_Other_6"/>
            <p:cNvSpPr>
              <a:spLocks/>
            </p:cNvSpPr>
            <p:nvPr>
              <p:custDataLst>
                <p:tags r:id="rId10"/>
              </p:custDataLst>
            </p:nvPr>
          </p:nvSpPr>
          <p:spPr bwMode="auto">
            <a:xfrm flipH="1">
              <a:off x="6181402" y="3224621"/>
              <a:ext cx="1783952" cy="1060128"/>
            </a:xfrm>
            <a:custGeom>
              <a:avLst/>
              <a:gdLst>
                <a:gd name="T0" fmla="*/ 462 w 642"/>
                <a:gd name="T1" fmla="*/ 6 h 380"/>
                <a:gd name="T2" fmla="*/ 637 w 642"/>
                <a:gd name="T3" fmla="*/ 180 h 380"/>
                <a:gd name="T4" fmla="*/ 637 w 642"/>
                <a:gd name="T5" fmla="*/ 200 h 380"/>
                <a:gd name="T6" fmla="*/ 462 w 642"/>
                <a:gd name="T7" fmla="*/ 375 h 380"/>
                <a:gd name="T8" fmla="*/ 442 w 642"/>
                <a:gd name="T9" fmla="*/ 375 h 380"/>
                <a:gd name="T10" fmla="*/ 442 w 642"/>
                <a:gd name="T11" fmla="*/ 322 h 380"/>
                <a:gd name="T12" fmla="*/ 95 w 642"/>
                <a:gd name="T13" fmla="*/ 322 h 380"/>
                <a:gd name="T14" fmla="*/ 68 w 642"/>
                <a:gd name="T15" fmla="*/ 324 h 380"/>
                <a:gd name="T16" fmla="*/ 0 w 642"/>
                <a:gd name="T17" fmla="*/ 353 h 380"/>
                <a:gd name="T18" fmla="*/ 265 w 642"/>
                <a:gd name="T19" fmla="*/ 88 h 380"/>
                <a:gd name="T20" fmla="*/ 369 w 642"/>
                <a:gd name="T21" fmla="*/ 56 h 380"/>
                <a:gd name="T22" fmla="*/ 442 w 642"/>
                <a:gd name="T23" fmla="*/ 56 h 380"/>
                <a:gd name="T24" fmla="*/ 442 w 642"/>
                <a:gd name="T25" fmla="*/ 6 h 380"/>
                <a:gd name="T26" fmla="*/ 462 w 642"/>
                <a:gd name="T27" fmla="*/ 6 h 3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42" h="380">
                  <a:moveTo>
                    <a:pt x="462" y="6"/>
                  </a:moveTo>
                  <a:cubicBezTo>
                    <a:pt x="637" y="180"/>
                    <a:pt x="637" y="180"/>
                    <a:pt x="637" y="180"/>
                  </a:cubicBezTo>
                  <a:cubicBezTo>
                    <a:pt x="642" y="186"/>
                    <a:pt x="642" y="195"/>
                    <a:pt x="637" y="200"/>
                  </a:cubicBezTo>
                  <a:cubicBezTo>
                    <a:pt x="462" y="375"/>
                    <a:pt x="462" y="375"/>
                    <a:pt x="462" y="375"/>
                  </a:cubicBezTo>
                  <a:cubicBezTo>
                    <a:pt x="457" y="380"/>
                    <a:pt x="448" y="380"/>
                    <a:pt x="442" y="375"/>
                  </a:cubicBezTo>
                  <a:cubicBezTo>
                    <a:pt x="442" y="322"/>
                    <a:pt x="442" y="322"/>
                    <a:pt x="442" y="322"/>
                  </a:cubicBezTo>
                  <a:cubicBezTo>
                    <a:pt x="95" y="322"/>
                    <a:pt x="95" y="322"/>
                    <a:pt x="95" y="322"/>
                  </a:cubicBezTo>
                  <a:cubicBezTo>
                    <a:pt x="95" y="322"/>
                    <a:pt x="84" y="321"/>
                    <a:pt x="68" y="324"/>
                  </a:cubicBezTo>
                  <a:cubicBezTo>
                    <a:pt x="38" y="329"/>
                    <a:pt x="16" y="340"/>
                    <a:pt x="0" y="353"/>
                  </a:cubicBezTo>
                  <a:cubicBezTo>
                    <a:pt x="265" y="88"/>
                    <a:pt x="265" y="88"/>
                    <a:pt x="265" y="88"/>
                  </a:cubicBezTo>
                  <a:cubicBezTo>
                    <a:pt x="265" y="88"/>
                    <a:pt x="295" y="52"/>
                    <a:pt x="369" y="56"/>
                  </a:cubicBezTo>
                  <a:cubicBezTo>
                    <a:pt x="442" y="56"/>
                    <a:pt x="442" y="56"/>
                    <a:pt x="442" y="56"/>
                  </a:cubicBezTo>
                  <a:cubicBezTo>
                    <a:pt x="442" y="6"/>
                    <a:pt x="442" y="6"/>
                    <a:pt x="442" y="6"/>
                  </a:cubicBezTo>
                  <a:cubicBezTo>
                    <a:pt x="448" y="0"/>
                    <a:pt x="457" y="0"/>
                    <a:pt x="462" y="6"/>
                  </a:cubicBezTo>
                  <a:close/>
                </a:path>
              </a:pathLst>
            </a:custGeom>
            <a:solidFill>
              <a:srgbClr val="245290"/>
            </a:solidFill>
            <a:ln>
              <a:noFill/>
            </a:ln>
          </p:spPr>
          <p:txBody>
            <a:bodyPr lIns="51435" tIns="25718" rIns="51435" bIns="25718" anchor="ctr">
              <a:normAutofit/>
            </a:bodyPr>
            <a:lstStyle/>
            <a:p>
              <a:pPr>
                <a:defRPr/>
              </a:pPr>
              <a:endParaRPr lang="zh-CN" altLang="en-US" sz="1013" kern="0">
                <a:solidFill>
                  <a:prstClr val="black"/>
                </a:solidFill>
              </a:endParaRPr>
            </a:p>
          </p:txBody>
        </p:sp>
        <p:sp>
          <p:nvSpPr>
            <p:cNvPr id="44" name="MH_Other_7"/>
            <p:cNvSpPr>
              <a:spLocks/>
            </p:cNvSpPr>
            <p:nvPr>
              <p:custDataLst>
                <p:tags r:id="rId11"/>
              </p:custDataLst>
            </p:nvPr>
          </p:nvSpPr>
          <p:spPr bwMode="auto">
            <a:xfrm flipH="1">
              <a:off x="7710993" y="4124278"/>
              <a:ext cx="387519" cy="363619"/>
            </a:xfrm>
            <a:custGeom>
              <a:avLst/>
              <a:gdLst>
                <a:gd name="T0" fmla="*/ 137 w 137"/>
                <a:gd name="T1" fmla="*/ 0 h 128"/>
                <a:gd name="T2" fmla="*/ 1 w 137"/>
                <a:gd name="T3" fmla="*/ 128 h 128"/>
                <a:gd name="T4" fmla="*/ 30 w 137"/>
                <a:gd name="T5" fmla="*/ 48 h 128"/>
                <a:gd name="T6" fmla="*/ 30 w 137"/>
                <a:gd name="T7" fmla="*/ 48 h 128"/>
                <a:gd name="T8" fmla="*/ 30 w 137"/>
                <a:gd name="T9" fmla="*/ 48 h 128"/>
                <a:gd name="T10" fmla="*/ 47 w 137"/>
                <a:gd name="T11" fmla="*/ 31 h 128"/>
                <a:gd name="T12" fmla="*/ 114 w 137"/>
                <a:gd name="T13" fmla="*/ 2 h 128"/>
                <a:gd name="T14" fmla="*/ 137 w 137"/>
                <a:gd name="T15" fmla="*/ 0 h 12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7" h="128">
                  <a:moveTo>
                    <a:pt x="137" y="0"/>
                  </a:moveTo>
                  <a:cubicBezTo>
                    <a:pt x="1" y="128"/>
                    <a:pt x="1" y="128"/>
                    <a:pt x="1" y="128"/>
                  </a:cubicBezTo>
                  <a:cubicBezTo>
                    <a:pt x="1" y="128"/>
                    <a:pt x="0" y="84"/>
                    <a:pt x="30" y="48"/>
                  </a:cubicBezTo>
                  <a:cubicBezTo>
                    <a:pt x="30" y="48"/>
                    <a:pt x="30" y="48"/>
                    <a:pt x="30" y="48"/>
                  </a:cubicBezTo>
                  <a:cubicBezTo>
                    <a:pt x="30" y="48"/>
                    <a:pt x="30" y="48"/>
                    <a:pt x="30" y="48"/>
                  </a:cubicBezTo>
                  <a:cubicBezTo>
                    <a:pt x="35" y="42"/>
                    <a:pt x="40" y="36"/>
                    <a:pt x="47" y="31"/>
                  </a:cubicBezTo>
                  <a:cubicBezTo>
                    <a:pt x="63" y="18"/>
                    <a:pt x="85" y="7"/>
                    <a:pt x="114" y="2"/>
                  </a:cubicBezTo>
                  <a:cubicBezTo>
                    <a:pt x="121" y="1"/>
                    <a:pt x="129" y="0"/>
                    <a:pt x="137" y="0"/>
                  </a:cubicBezTo>
                  <a:close/>
                </a:path>
              </a:pathLst>
            </a:custGeom>
            <a:solidFill>
              <a:srgbClr val="245290"/>
            </a:solidFill>
            <a:ln>
              <a:noFill/>
            </a:ln>
          </p:spPr>
          <p:txBody>
            <a:bodyPr lIns="51435" tIns="25718" rIns="51435" bIns="25718" anchor="ctr">
              <a:normAutofit/>
            </a:bodyPr>
            <a:lstStyle/>
            <a:p>
              <a:pPr>
                <a:defRPr/>
              </a:pPr>
              <a:endParaRPr lang="zh-CN" altLang="en-US" sz="1013" kern="0">
                <a:solidFill>
                  <a:prstClr val="black"/>
                </a:solidFill>
              </a:endParaRPr>
            </a:p>
          </p:txBody>
        </p:sp>
        <p:sp>
          <p:nvSpPr>
            <p:cNvPr id="45" name="MH_Other_16"/>
            <p:cNvSpPr txBox="1"/>
            <p:nvPr>
              <p:custDataLst>
                <p:tags r:id="rId12"/>
              </p:custDataLst>
            </p:nvPr>
          </p:nvSpPr>
          <p:spPr>
            <a:xfrm>
              <a:off x="6365445" y="3356828"/>
              <a:ext cx="757094" cy="769506"/>
            </a:xfrm>
            <a:prstGeom prst="rect">
              <a:avLst/>
            </a:prstGeom>
            <a:noFill/>
            <a:effectLst/>
          </p:spPr>
          <p:txBody>
            <a:bodyPr anchor="ctr">
              <a:normAutofit/>
            </a:bodyPr>
            <a:lstStyle>
              <a:defPPr>
                <a:defRPr lang="zh-CN"/>
              </a:defPPr>
              <a:lvl1pPr>
                <a:defRPr sz="5400">
                  <a:solidFill>
                    <a:schemeClr val="bg1"/>
                  </a:solidFill>
                  <a:effectLst>
                    <a:innerShdw blurRad="63500" dist="50800" dir="13500000">
                      <a:prstClr val="black">
                        <a:alpha val="50000"/>
                      </a:prstClr>
                    </a:innerShdw>
                  </a:effectLst>
                  <a:latin typeface="迷你简粗倩" panose="03000509000000000000" pitchFamily="65" charset="-122"/>
                  <a:ea typeface="迷你简粗倩" panose="03000509000000000000" pitchFamily="65" charset="-122"/>
                </a:defRPr>
              </a:lvl1pPr>
            </a:lstStyle>
            <a:p>
              <a:pPr>
                <a:defRPr/>
              </a:pPr>
              <a:r>
                <a:rPr lang="en-US" altLang="zh-CN" sz="2400" dirty="0">
                  <a:solidFill>
                    <a:prstClr val="white"/>
                  </a:solidFill>
                  <a:latin typeface="+mn-lt"/>
                  <a:ea typeface="+mn-ea"/>
                </a:rPr>
                <a:t>02</a:t>
              </a:r>
              <a:endParaRPr lang="zh-CN" altLang="en-US" sz="2400" dirty="0">
                <a:solidFill>
                  <a:prstClr val="white"/>
                </a:solidFill>
                <a:latin typeface="+mn-lt"/>
                <a:ea typeface="+mn-ea"/>
              </a:endParaRPr>
            </a:p>
          </p:txBody>
        </p:sp>
      </p:grpSp>
      <p:grpSp>
        <p:nvGrpSpPr>
          <p:cNvPr id="46" name="组合 45"/>
          <p:cNvGrpSpPr/>
          <p:nvPr/>
        </p:nvGrpSpPr>
        <p:grpSpPr>
          <a:xfrm>
            <a:off x="1399286" y="1131255"/>
            <a:ext cx="2353145" cy="1059602"/>
            <a:chOff x="1865715" y="1486761"/>
            <a:chExt cx="3137526" cy="1412803"/>
          </a:xfrm>
        </p:grpSpPr>
        <p:sp>
          <p:nvSpPr>
            <p:cNvPr id="47" name="MH_SubTitle_4"/>
            <p:cNvSpPr txBox="1">
              <a:spLocks noChangeArrowheads="1"/>
            </p:cNvSpPr>
            <p:nvPr>
              <p:custDataLst>
                <p:tags r:id="rId7"/>
              </p:custDataLst>
            </p:nvPr>
          </p:nvSpPr>
          <p:spPr bwMode="auto">
            <a:xfrm>
              <a:off x="1865715" y="1486761"/>
              <a:ext cx="3105271" cy="6009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a:solidFill>
                    <a:schemeClr val="tx1"/>
                  </a:solidFill>
                  <a:latin typeface="Times New Roman" panose="02020603050405020304" pitchFamily="18" charset="0"/>
                  <a:ea typeface="微软雅黑" panose="020B0503020204020204" pitchFamily="34" charset="-122"/>
                </a:defRPr>
              </a:lvl1pPr>
              <a:lvl2pPr marL="742950" indent="-285750">
                <a:defRPr>
                  <a:solidFill>
                    <a:schemeClr val="tx1"/>
                  </a:solidFill>
                  <a:latin typeface="Times New Roman" panose="02020603050405020304" pitchFamily="18" charset="0"/>
                  <a:ea typeface="微软雅黑" panose="020B0503020204020204" pitchFamily="34" charset="-122"/>
                </a:defRPr>
              </a:lvl2pPr>
              <a:lvl3pPr marL="1143000" indent="-228600">
                <a:defRPr>
                  <a:solidFill>
                    <a:schemeClr val="tx1"/>
                  </a:solidFill>
                  <a:latin typeface="Times New Roman" panose="02020603050405020304" pitchFamily="18" charset="0"/>
                  <a:ea typeface="微软雅黑" panose="020B0503020204020204" pitchFamily="34" charset="-122"/>
                </a:defRPr>
              </a:lvl3pPr>
              <a:lvl4pPr marL="1600200" indent="-228600">
                <a:defRPr>
                  <a:solidFill>
                    <a:schemeClr val="tx1"/>
                  </a:solidFill>
                  <a:latin typeface="Times New Roman" panose="02020603050405020304" pitchFamily="18" charset="0"/>
                  <a:ea typeface="微软雅黑" panose="020B0503020204020204" pitchFamily="34" charset="-122"/>
                </a:defRPr>
              </a:lvl4pPr>
              <a:lvl5pPr marL="2057400" indent="-228600">
                <a:defRPr>
                  <a:solidFill>
                    <a:schemeClr val="tx1"/>
                  </a:solidFill>
                  <a:latin typeface="Times New Roman" panose="02020603050405020304" pitchFamily="18" charset="0"/>
                  <a:ea typeface="微软雅黑" panose="020B0503020204020204" pitchFamily="34" charset="-122"/>
                </a:defRPr>
              </a:lvl5pPr>
              <a:lvl6pPr marL="25146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6pPr>
              <a:lvl7pPr marL="29718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7pPr>
              <a:lvl8pPr marL="34290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8pPr>
              <a:lvl9pPr marL="38862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9pPr>
            </a:lstStyle>
            <a:p>
              <a:pPr algn="r"/>
              <a:r>
                <a:rPr lang="zh-CN" altLang="en-US" sz="1500" dirty="0" smtClean="0">
                  <a:solidFill>
                    <a:srgbClr val="245290"/>
                  </a:solidFill>
                  <a:latin typeface="微软雅黑" panose="020B0503020204020204" pitchFamily="34" charset="-122"/>
                </a:rPr>
                <a:t>添加标题</a:t>
              </a:r>
              <a:endParaRPr lang="zh-CN" altLang="en-US" sz="1500" dirty="0">
                <a:solidFill>
                  <a:srgbClr val="245290"/>
                </a:solidFill>
                <a:latin typeface="微软雅黑" panose="020B0503020204020204" pitchFamily="34" charset="-122"/>
              </a:endParaRPr>
            </a:p>
          </p:txBody>
        </p:sp>
        <p:sp>
          <p:nvSpPr>
            <p:cNvPr id="48" name="MH_SubTitle_1"/>
            <p:cNvSpPr txBox="1">
              <a:spLocks noChangeArrowheads="1"/>
            </p:cNvSpPr>
            <p:nvPr>
              <p:custDataLst>
                <p:tags r:id="rId8"/>
              </p:custDataLst>
            </p:nvPr>
          </p:nvSpPr>
          <p:spPr bwMode="auto">
            <a:xfrm>
              <a:off x="1889137" y="1922537"/>
              <a:ext cx="3114104" cy="9770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Times New Roman" panose="02020603050405020304" pitchFamily="18" charset="0"/>
                  <a:ea typeface="微软雅黑" panose="020B0503020204020204" pitchFamily="34" charset="-122"/>
                </a:defRPr>
              </a:lvl1pPr>
              <a:lvl2pPr marL="742950" indent="-285750">
                <a:defRPr>
                  <a:solidFill>
                    <a:schemeClr val="tx1"/>
                  </a:solidFill>
                  <a:latin typeface="Times New Roman" panose="02020603050405020304" pitchFamily="18" charset="0"/>
                  <a:ea typeface="微软雅黑" panose="020B0503020204020204" pitchFamily="34" charset="-122"/>
                </a:defRPr>
              </a:lvl2pPr>
              <a:lvl3pPr marL="1143000" indent="-228600">
                <a:defRPr>
                  <a:solidFill>
                    <a:schemeClr val="tx1"/>
                  </a:solidFill>
                  <a:latin typeface="Times New Roman" panose="02020603050405020304" pitchFamily="18" charset="0"/>
                  <a:ea typeface="微软雅黑" panose="020B0503020204020204" pitchFamily="34" charset="-122"/>
                </a:defRPr>
              </a:lvl3pPr>
              <a:lvl4pPr marL="1600200" indent="-228600">
                <a:defRPr>
                  <a:solidFill>
                    <a:schemeClr val="tx1"/>
                  </a:solidFill>
                  <a:latin typeface="Times New Roman" panose="02020603050405020304" pitchFamily="18" charset="0"/>
                  <a:ea typeface="微软雅黑" panose="020B0503020204020204" pitchFamily="34" charset="-122"/>
                </a:defRPr>
              </a:lvl4pPr>
              <a:lvl5pPr marL="2057400" indent="-228600">
                <a:defRPr>
                  <a:solidFill>
                    <a:schemeClr val="tx1"/>
                  </a:solidFill>
                  <a:latin typeface="Times New Roman" panose="02020603050405020304" pitchFamily="18" charset="0"/>
                  <a:ea typeface="微软雅黑" panose="020B0503020204020204" pitchFamily="34" charset="-122"/>
                </a:defRPr>
              </a:lvl5pPr>
              <a:lvl6pPr marL="25146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6pPr>
              <a:lvl7pPr marL="29718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7pPr>
              <a:lvl8pPr marL="34290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8pPr>
              <a:lvl9pPr marL="38862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9pPr>
            </a:lstStyle>
            <a:p>
              <a:pPr algn="r">
                <a:lnSpc>
                  <a:spcPct val="150000"/>
                </a:lnSpc>
              </a:pPr>
              <a:r>
                <a:rPr lang="zh-CN" altLang="en-US" sz="1050" dirty="0">
                  <a:solidFill>
                    <a:schemeClr val="tx1">
                      <a:lumMod val="75000"/>
                      <a:lumOff val="25000"/>
                    </a:schemeClr>
                  </a:solidFill>
                  <a:latin typeface="微软雅黑" panose="020B0503020204020204" pitchFamily="34" charset="-122"/>
                </a:rPr>
                <a:t>此处添加详细文本描述，建议与标题相关并符合整体语言风格。</a:t>
              </a:r>
              <a:endParaRPr lang="en-US" altLang="zh-CN" sz="1050" dirty="0">
                <a:solidFill>
                  <a:schemeClr val="tx1">
                    <a:lumMod val="75000"/>
                    <a:lumOff val="25000"/>
                  </a:schemeClr>
                </a:solidFill>
                <a:latin typeface="微软雅黑" panose="020B0503020204020204" pitchFamily="34" charset="-122"/>
              </a:endParaRPr>
            </a:p>
          </p:txBody>
        </p:sp>
      </p:grpSp>
      <p:grpSp>
        <p:nvGrpSpPr>
          <p:cNvPr id="49" name="组合 48"/>
          <p:cNvGrpSpPr/>
          <p:nvPr/>
        </p:nvGrpSpPr>
        <p:grpSpPr>
          <a:xfrm>
            <a:off x="1470800" y="3248928"/>
            <a:ext cx="2377379" cy="1143122"/>
            <a:chOff x="1961067" y="4310326"/>
            <a:chExt cx="3169838" cy="1524162"/>
          </a:xfrm>
        </p:grpSpPr>
        <p:sp>
          <p:nvSpPr>
            <p:cNvPr id="50" name="MH_SubTitle_3"/>
            <p:cNvSpPr txBox="1">
              <a:spLocks noChangeArrowheads="1"/>
            </p:cNvSpPr>
            <p:nvPr>
              <p:custDataLst>
                <p:tags r:id="rId5"/>
              </p:custDataLst>
            </p:nvPr>
          </p:nvSpPr>
          <p:spPr bwMode="auto">
            <a:xfrm>
              <a:off x="2025634" y="4310326"/>
              <a:ext cx="3105271" cy="6009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a:solidFill>
                    <a:schemeClr val="tx1"/>
                  </a:solidFill>
                  <a:latin typeface="Times New Roman" panose="02020603050405020304" pitchFamily="18" charset="0"/>
                  <a:ea typeface="微软雅黑" panose="020B0503020204020204" pitchFamily="34" charset="-122"/>
                </a:defRPr>
              </a:lvl1pPr>
              <a:lvl2pPr marL="742950" indent="-285750">
                <a:defRPr>
                  <a:solidFill>
                    <a:schemeClr val="tx1"/>
                  </a:solidFill>
                  <a:latin typeface="Times New Roman" panose="02020603050405020304" pitchFamily="18" charset="0"/>
                  <a:ea typeface="微软雅黑" panose="020B0503020204020204" pitchFamily="34" charset="-122"/>
                </a:defRPr>
              </a:lvl2pPr>
              <a:lvl3pPr marL="1143000" indent="-228600">
                <a:defRPr>
                  <a:solidFill>
                    <a:schemeClr val="tx1"/>
                  </a:solidFill>
                  <a:latin typeface="Times New Roman" panose="02020603050405020304" pitchFamily="18" charset="0"/>
                  <a:ea typeface="微软雅黑" panose="020B0503020204020204" pitchFamily="34" charset="-122"/>
                </a:defRPr>
              </a:lvl3pPr>
              <a:lvl4pPr marL="1600200" indent="-228600">
                <a:defRPr>
                  <a:solidFill>
                    <a:schemeClr val="tx1"/>
                  </a:solidFill>
                  <a:latin typeface="Times New Roman" panose="02020603050405020304" pitchFamily="18" charset="0"/>
                  <a:ea typeface="微软雅黑" panose="020B0503020204020204" pitchFamily="34" charset="-122"/>
                </a:defRPr>
              </a:lvl4pPr>
              <a:lvl5pPr marL="2057400" indent="-228600">
                <a:defRPr>
                  <a:solidFill>
                    <a:schemeClr val="tx1"/>
                  </a:solidFill>
                  <a:latin typeface="Times New Roman" panose="02020603050405020304" pitchFamily="18" charset="0"/>
                  <a:ea typeface="微软雅黑" panose="020B0503020204020204" pitchFamily="34" charset="-122"/>
                </a:defRPr>
              </a:lvl5pPr>
              <a:lvl6pPr marL="25146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6pPr>
              <a:lvl7pPr marL="29718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7pPr>
              <a:lvl8pPr marL="34290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8pPr>
              <a:lvl9pPr marL="38862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9pPr>
            </a:lstStyle>
            <a:p>
              <a:pPr algn="r"/>
              <a:r>
                <a:rPr lang="zh-CN" altLang="en-US" sz="1500" dirty="0">
                  <a:solidFill>
                    <a:srgbClr val="245290"/>
                  </a:solidFill>
                  <a:latin typeface="微软雅黑" panose="020B0503020204020204" pitchFamily="34" charset="-122"/>
                </a:rPr>
                <a:t>添加标题</a:t>
              </a:r>
            </a:p>
          </p:txBody>
        </p:sp>
        <p:sp>
          <p:nvSpPr>
            <p:cNvPr id="51" name="MH_SubTitle_1"/>
            <p:cNvSpPr txBox="1">
              <a:spLocks noChangeArrowheads="1"/>
            </p:cNvSpPr>
            <p:nvPr>
              <p:custDataLst>
                <p:tags r:id="rId6"/>
              </p:custDataLst>
            </p:nvPr>
          </p:nvSpPr>
          <p:spPr bwMode="auto">
            <a:xfrm>
              <a:off x="1961067" y="4857461"/>
              <a:ext cx="3114104" cy="9770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Times New Roman" panose="02020603050405020304" pitchFamily="18" charset="0"/>
                  <a:ea typeface="微软雅黑" panose="020B0503020204020204" pitchFamily="34" charset="-122"/>
                </a:defRPr>
              </a:lvl1pPr>
              <a:lvl2pPr marL="742950" indent="-285750">
                <a:defRPr>
                  <a:solidFill>
                    <a:schemeClr val="tx1"/>
                  </a:solidFill>
                  <a:latin typeface="Times New Roman" panose="02020603050405020304" pitchFamily="18" charset="0"/>
                  <a:ea typeface="微软雅黑" panose="020B0503020204020204" pitchFamily="34" charset="-122"/>
                </a:defRPr>
              </a:lvl2pPr>
              <a:lvl3pPr marL="1143000" indent="-228600">
                <a:defRPr>
                  <a:solidFill>
                    <a:schemeClr val="tx1"/>
                  </a:solidFill>
                  <a:latin typeface="Times New Roman" panose="02020603050405020304" pitchFamily="18" charset="0"/>
                  <a:ea typeface="微软雅黑" panose="020B0503020204020204" pitchFamily="34" charset="-122"/>
                </a:defRPr>
              </a:lvl3pPr>
              <a:lvl4pPr marL="1600200" indent="-228600">
                <a:defRPr>
                  <a:solidFill>
                    <a:schemeClr val="tx1"/>
                  </a:solidFill>
                  <a:latin typeface="Times New Roman" panose="02020603050405020304" pitchFamily="18" charset="0"/>
                  <a:ea typeface="微软雅黑" panose="020B0503020204020204" pitchFamily="34" charset="-122"/>
                </a:defRPr>
              </a:lvl4pPr>
              <a:lvl5pPr marL="2057400" indent="-228600">
                <a:defRPr>
                  <a:solidFill>
                    <a:schemeClr val="tx1"/>
                  </a:solidFill>
                  <a:latin typeface="Times New Roman" panose="02020603050405020304" pitchFamily="18" charset="0"/>
                  <a:ea typeface="微软雅黑" panose="020B0503020204020204" pitchFamily="34" charset="-122"/>
                </a:defRPr>
              </a:lvl5pPr>
              <a:lvl6pPr marL="25146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6pPr>
              <a:lvl7pPr marL="29718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7pPr>
              <a:lvl8pPr marL="34290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8pPr>
              <a:lvl9pPr marL="38862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9pPr>
            </a:lstStyle>
            <a:p>
              <a:pPr algn="r">
                <a:lnSpc>
                  <a:spcPct val="150000"/>
                </a:lnSpc>
              </a:pPr>
              <a:r>
                <a:rPr lang="zh-CN" altLang="en-US" sz="1050" dirty="0">
                  <a:solidFill>
                    <a:schemeClr val="tx1">
                      <a:lumMod val="75000"/>
                      <a:lumOff val="25000"/>
                    </a:schemeClr>
                  </a:solidFill>
                  <a:latin typeface="微软雅黑" panose="020B0503020204020204" pitchFamily="34" charset="-122"/>
                </a:rPr>
                <a:t>此处添加详细文本描述，建议与标题相关并符合整体语言风格。</a:t>
              </a:r>
              <a:endParaRPr lang="en-US" altLang="zh-CN" sz="1050" dirty="0">
                <a:solidFill>
                  <a:schemeClr val="tx1">
                    <a:lumMod val="75000"/>
                    <a:lumOff val="25000"/>
                  </a:schemeClr>
                </a:solidFill>
                <a:latin typeface="微软雅黑" panose="020B0503020204020204" pitchFamily="34" charset="-122"/>
              </a:endParaRPr>
            </a:p>
          </p:txBody>
        </p:sp>
      </p:grpSp>
      <p:grpSp>
        <p:nvGrpSpPr>
          <p:cNvPr id="52" name="组合 51"/>
          <p:cNvGrpSpPr/>
          <p:nvPr/>
        </p:nvGrpSpPr>
        <p:grpSpPr>
          <a:xfrm>
            <a:off x="5381629" y="1264144"/>
            <a:ext cx="2359769" cy="1049017"/>
            <a:chOff x="7175505" y="1663946"/>
            <a:chExt cx="3146359" cy="1398689"/>
          </a:xfrm>
        </p:grpSpPr>
        <p:sp>
          <p:nvSpPr>
            <p:cNvPr id="53" name="MH_SubTitle_1"/>
            <p:cNvSpPr txBox="1">
              <a:spLocks noChangeArrowheads="1"/>
            </p:cNvSpPr>
            <p:nvPr>
              <p:custDataLst>
                <p:tags r:id="rId3"/>
              </p:custDataLst>
            </p:nvPr>
          </p:nvSpPr>
          <p:spPr bwMode="auto">
            <a:xfrm>
              <a:off x="7175505" y="1663946"/>
              <a:ext cx="3098442" cy="6009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a:solidFill>
                    <a:schemeClr val="tx1"/>
                  </a:solidFill>
                  <a:latin typeface="Times New Roman" panose="02020603050405020304" pitchFamily="18" charset="0"/>
                  <a:ea typeface="微软雅黑" panose="020B0503020204020204" pitchFamily="34" charset="-122"/>
                </a:defRPr>
              </a:lvl1pPr>
              <a:lvl2pPr marL="742950" indent="-285750">
                <a:defRPr>
                  <a:solidFill>
                    <a:schemeClr val="tx1"/>
                  </a:solidFill>
                  <a:latin typeface="Times New Roman" panose="02020603050405020304" pitchFamily="18" charset="0"/>
                  <a:ea typeface="微软雅黑" panose="020B0503020204020204" pitchFamily="34" charset="-122"/>
                </a:defRPr>
              </a:lvl2pPr>
              <a:lvl3pPr marL="1143000" indent="-228600">
                <a:defRPr>
                  <a:solidFill>
                    <a:schemeClr val="tx1"/>
                  </a:solidFill>
                  <a:latin typeface="Times New Roman" panose="02020603050405020304" pitchFamily="18" charset="0"/>
                  <a:ea typeface="微软雅黑" panose="020B0503020204020204" pitchFamily="34" charset="-122"/>
                </a:defRPr>
              </a:lvl3pPr>
              <a:lvl4pPr marL="1600200" indent="-228600">
                <a:defRPr>
                  <a:solidFill>
                    <a:schemeClr val="tx1"/>
                  </a:solidFill>
                  <a:latin typeface="Times New Roman" panose="02020603050405020304" pitchFamily="18" charset="0"/>
                  <a:ea typeface="微软雅黑" panose="020B0503020204020204" pitchFamily="34" charset="-122"/>
                </a:defRPr>
              </a:lvl4pPr>
              <a:lvl5pPr marL="2057400" indent="-228600">
                <a:defRPr>
                  <a:solidFill>
                    <a:schemeClr val="tx1"/>
                  </a:solidFill>
                  <a:latin typeface="Times New Roman" panose="02020603050405020304" pitchFamily="18" charset="0"/>
                  <a:ea typeface="微软雅黑" panose="020B0503020204020204" pitchFamily="34" charset="-122"/>
                </a:defRPr>
              </a:lvl5pPr>
              <a:lvl6pPr marL="25146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6pPr>
              <a:lvl7pPr marL="29718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7pPr>
              <a:lvl8pPr marL="34290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8pPr>
              <a:lvl9pPr marL="38862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9pPr>
            </a:lstStyle>
            <a:p>
              <a:r>
                <a:rPr lang="zh-CN" altLang="en-US" sz="1500" dirty="0">
                  <a:solidFill>
                    <a:srgbClr val="245290"/>
                  </a:solidFill>
                  <a:latin typeface="微软雅黑" panose="020B0503020204020204" pitchFamily="34" charset="-122"/>
                </a:rPr>
                <a:t>添加标题</a:t>
              </a:r>
            </a:p>
          </p:txBody>
        </p:sp>
        <p:sp>
          <p:nvSpPr>
            <p:cNvPr id="54" name="MH_SubTitle_1"/>
            <p:cNvSpPr txBox="1">
              <a:spLocks noChangeArrowheads="1"/>
            </p:cNvSpPr>
            <p:nvPr>
              <p:custDataLst>
                <p:tags r:id="rId4"/>
              </p:custDataLst>
            </p:nvPr>
          </p:nvSpPr>
          <p:spPr bwMode="auto">
            <a:xfrm>
              <a:off x="7207760" y="2085608"/>
              <a:ext cx="3114104" cy="9770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Times New Roman" panose="02020603050405020304" pitchFamily="18" charset="0"/>
                  <a:ea typeface="微软雅黑" panose="020B0503020204020204" pitchFamily="34" charset="-122"/>
                </a:defRPr>
              </a:lvl1pPr>
              <a:lvl2pPr marL="742950" indent="-285750">
                <a:defRPr>
                  <a:solidFill>
                    <a:schemeClr val="tx1"/>
                  </a:solidFill>
                  <a:latin typeface="Times New Roman" panose="02020603050405020304" pitchFamily="18" charset="0"/>
                  <a:ea typeface="微软雅黑" panose="020B0503020204020204" pitchFamily="34" charset="-122"/>
                </a:defRPr>
              </a:lvl2pPr>
              <a:lvl3pPr marL="1143000" indent="-228600">
                <a:defRPr>
                  <a:solidFill>
                    <a:schemeClr val="tx1"/>
                  </a:solidFill>
                  <a:latin typeface="Times New Roman" panose="02020603050405020304" pitchFamily="18" charset="0"/>
                  <a:ea typeface="微软雅黑" panose="020B0503020204020204" pitchFamily="34" charset="-122"/>
                </a:defRPr>
              </a:lvl3pPr>
              <a:lvl4pPr marL="1600200" indent="-228600">
                <a:defRPr>
                  <a:solidFill>
                    <a:schemeClr val="tx1"/>
                  </a:solidFill>
                  <a:latin typeface="Times New Roman" panose="02020603050405020304" pitchFamily="18" charset="0"/>
                  <a:ea typeface="微软雅黑" panose="020B0503020204020204" pitchFamily="34" charset="-122"/>
                </a:defRPr>
              </a:lvl4pPr>
              <a:lvl5pPr marL="2057400" indent="-228600">
                <a:defRPr>
                  <a:solidFill>
                    <a:schemeClr val="tx1"/>
                  </a:solidFill>
                  <a:latin typeface="Times New Roman" panose="02020603050405020304" pitchFamily="18" charset="0"/>
                  <a:ea typeface="微软雅黑" panose="020B0503020204020204" pitchFamily="34" charset="-122"/>
                </a:defRPr>
              </a:lvl5pPr>
              <a:lvl6pPr marL="25146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6pPr>
              <a:lvl7pPr marL="29718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7pPr>
              <a:lvl8pPr marL="34290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8pPr>
              <a:lvl9pPr marL="38862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9pPr>
            </a:lstStyle>
            <a:p>
              <a:pPr>
                <a:lnSpc>
                  <a:spcPct val="150000"/>
                </a:lnSpc>
              </a:pPr>
              <a:r>
                <a:rPr lang="zh-CN" altLang="en-US" sz="1050" dirty="0">
                  <a:solidFill>
                    <a:schemeClr val="tx1">
                      <a:lumMod val="75000"/>
                      <a:lumOff val="25000"/>
                    </a:schemeClr>
                  </a:solidFill>
                  <a:latin typeface="微软雅黑" panose="020B0503020204020204" pitchFamily="34" charset="-122"/>
                </a:rPr>
                <a:t>此处添加详细文本描述，建议与标题相关并符合整体语言风格。</a:t>
              </a:r>
              <a:endParaRPr lang="en-US" altLang="zh-CN" sz="1050" dirty="0">
                <a:solidFill>
                  <a:schemeClr val="tx1">
                    <a:lumMod val="75000"/>
                    <a:lumOff val="25000"/>
                  </a:schemeClr>
                </a:solidFill>
                <a:latin typeface="微软雅黑" panose="020B0503020204020204" pitchFamily="34" charset="-122"/>
              </a:endParaRPr>
            </a:p>
          </p:txBody>
        </p:sp>
      </p:grpSp>
      <p:grpSp>
        <p:nvGrpSpPr>
          <p:cNvPr id="55" name="组合 54"/>
          <p:cNvGrpSpPr/>
          <p:nvPr/>
        </p:nvGrpSpPr>
        <p:grpSpPr>
          <a:xfrm>
            <a:off x="5297442" y="3402410"/>
            <a:ext cx="2359078" cy="1114957"/>
            <a:chOff x="7063256" y="4514968"/>
            <a:chExt cx="3145437" cy="1486609"/>
          </a:xfrm>
        </p:grpSpPr>
        <p:sp>
          <p:nvSpPr>
            <p:cNvPr id="56" name="MH_SubTitle_2"/>
            <p:cNvSpPr txBox="1">
              <a:spLocks noChangeArrowheads="1"/>
            </p:cNvSpPr>
            <p:nvPr>
              <p:custDataLst>
                <p:tags r:id="rId1"/>
              </p:custDataLst>
            </p:nvPr>
          </p:nvSpPr>
          <p:spPr bwMode="auto">
            <a:xfrm>
              <a:off x="7063256" y="4514968"/>
              <a:ext cx="3098442" cy="6009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a:solidFill>
                    <a:schemeClr val="tx1"/>
                  </a:solidFill>
                  <a:latin typeface="Times New Roman" panose="02020603050405020304" pitchFamily="18" charset="0"/>
                  <a:ea typeface="微软雅黑" panose="020B0503020204020204" pitchFamily="34" charset="-122"/>
                </a:defRPr>
              </a:lvl1pPr>
              <a:lvl2pPr marL="742950" indent="-285750">
                <a:defRPr>
                  <a:solidFill>
                    <a:schemeClr val="tx1"/>
                  </a:solidFill>
                  <a:latin typeface="Times New Roman" panose="02020603050405020304" pitchFamily="18" charset="0"/>
                  <a:ea typeface="微软雅黑" panose="020B0503020204020204" pitchFamily="34" charset="-122"/>
                </a:defRPr>
              </a:lvl2pPr>
              <a:lvl3pPr marL="1143000" indent="-228600">
                <a:defRPr>
                  <a:solidFill>
                    <a:schemeClr val="tx1"/>
                  </a:solidFill>
                  <a:latin typeface="Times New Roman" panose="02020603050405020304" pitchFamily="18" charset="0"/>
                  <a:ea typeface="微软雅黑" panose="020B0503020204020204" pitchFamily="34" charset="-122"/>
                </a:defRPr>
              </a:lvl3pPr>
              <a:lvl4pPr marL="1600200" indent="-228600">
                <a:defRPr>
                  <a:solidFill>
                    <a:schemeClr val="tx1"/>
                  </a:solidFill>
                  <a:latin typeface="Times New Roman" panose="02020603050405020304" pitchFamily="18" charset="0"/>
                  <a:ea typeface="微软雅黑" panose="020B0503020204020204" pitchFamily="34" charset="-122"/>
                </a:defRPr>
              </a:lvl4pPr>
              <a:lvl5pPr marL="2057400" indent="-228600">
                <a:defRPr>
                  <a:solidFill>
                    <a:schemeClr val="tx1"/>
                  </a:solidFill>
                  <a:latin typeface="Times New Roman" panose="02020603050405020304" pitchFamily="18" charset="0"/>
                  <a:ea typeface="微软雅黑" panose="020B0503020204020204" pitchFamily="34" charset="-122"/>
                </a:defRPr>
              </a:lvl5pPr>
              <a:lvl6pPr marL="25146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6pPr>
              <a:lvl7pPr marL="29718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7pPr>
              <a:lvl8pPr marL="34290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8pPr>
              <a:lvl9pPr marL="38862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9pPr>
            </a:lstStyle>
            <a:p>
              <a:r>
                <a:rPr lang="zh-CN" altLang="en-US" sz="1500" dirty="0">
                  <a:solidFill>
                    <a:srgbClr val="245290"/>
                  </a:solidFill>
                  <a:latin typeface="微软雅黑" panose="020B0503020204020204" pitchFamily="34" charset="-122"/>
                </a:rPr>
                <a:t>添加标题</a:t>
              </a:r>
            </a:p>
          </p:txBody>
        </p:sp>
        <p:sp>
          <p:nvSpPr>
            <p:cNvPr id="57" name="MH_SubTitle_1"/>
            <p:cNvSpPr txBox="1">
              <a:spLocks noChangeArrowheads="1"/>
            </p:cNvSpPr>
            <p:nvPr>
              <p:custDataLst>
                <p:tags r:id="rId2"/>
              </p:custDataLst>
            </p:nvPr>
          </p:nvSpPr>
          <p:spPr bwMode="auto">
            <a:xfrm>
              <a:off x="7094589" y="5024550"/>
              <a:ext cx="3114104" cy="9770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Times New Roman" panose="02020603050405020304" pitchFamily="18" charset="0"/>
                  <a:ea typeface="微软雅黑" panose="020B0503020204020204" pitchFamily="34" charset="-122"/>
                </a:defRPr>
              </a:lvl1pPr>
              <a:lvl2pPr marL="742950" indent="-285750">
                <a:defRPr>
                  <a:solidFill>
                    <a:schemeClr val="tx1"/>
                  </a:solidFill>
                  <a:latin typeface="Times New Roman" panose="02020603050405020304" pitchFamily="18" charset="0"/>
                  <a:ea typeface="微软雅黑" panose="020B0503020204020204" pitchFamily="34" charset="-122"/>
                </a:defRPr>
              </a:lvl2pPr>
              <a:lvl3pPr marL="1143000" indent="-228600">
                <a:defRPr>
                  <a:solidFill>
                    <a:schemeClr val="tx1"/>
                  </a:solidFill>
                  <a:latin typeface="Times New Roman" panose="02020603050405020304" pitchFamily="18" charset="0"/>
                  <a:ea typeface="微软雅黑" panose="020B0503020204020204" pitchFamily="34" charset="-122"/>
                </a:defRPr>
              </a:lvl3pPr>
              <a:lvl4pPr marL="1600200" indent="-228600">
                <a:defRPr>
                  <a:solidFill>
                    <a:schemeClr val="tx1"/>
                  </a:solidFill>
                  <a:latin typeface="Times New Roman" panose="02020603050405020304" pitchFamily="18" charset="0"/>
                  <a:ea typeface="微软雅黑" panose="020B0503020204020204" pitchFamily="34" charset="-122"/>
                </a:defRPr>
              </a:lvl4pPr>
              <a:lvl5pPr marL="2057400" indent="-228600">
                <a:defRPr>
                  <a:solidFill>
                    <a:schemeClr val="tx1"/>
                  </a:solidFill>
                  <a:latin typeface="Times New Roman" panose="02020603050405020304" pitchFamily="18" charset="0"/>
                  <a:ea typeface="微软雅黑" panose="020B0503020204020204" pitchFamily="34" charset="-122"/>
                </a:defRPr>
              </a:lvl5pPr>
              <a:lvl6pPr marL="25146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6pPr>
              <a:lvl7pPr marL="29718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7pPr>
              <a:lvl8pPr marL="34290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8pPr>
              <a:lvl9pPr marL="38862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9pPr>
            </a:lstStyle>
            <a:p>
              <a:pPr>
                <a:lnSpc>
                  <a:spcPct val="150000"/>
                </a:lnSpc>
              </a:pPr>
              <a:r>
                <a:rPr lang="zh-CN" altLang="en-US" sz="1050" dirty="0">
                  <a:solidFill>
                    <a:schemeClr val="tx1">
                      <a:lumMod val="75000"/>
                      <a:lumOff val="25000"/>
                    </a:schemeClr>
                  </a:solidFill>
                  <a:latin typeface="微软雅黑" panose="020B0503020204020204" pitchFamily="34" charset="-122"/>
                </a:rPr>
                <a:t>此处添加详细文本描述，建议与标题相关并符合整体语言风格。</a:t>
              </a:r>
              <a:endParaRPr lang="en-US" altLang="zh-CN" sz="1050" dirty="0">
                <a:solidFill>
                  <a:schemeClr val="tx1">
                    <a:lumMod val="75000"/>
                    <a:lumOff val="25000"/>
                  </a:schemeClr>
                </a:solidFill>
                <a:latin typeface="微软雅黑" panose="020B0503020204020204" pitchFamily="34" charset="-122"/>
              </a:endParaRPr>
            </a:p>
          </p:txBody>
        </p:sp>
      </p:grpSp>
    </p:spTree>
    <p:extLst>
      <p:ext uri="{BB962C8B-B14F-4D97-AF65-F5344CB8AC3E}">
        <p14:creationId xmlns:p14="http://schemas.microsoft.com/office/powerpoint/2010/main" val="982379864"/>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1"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500"/>
                                        <p:tgtEl>
                                          <p:spTgt spid="14"/>
                                        </p:tgtEl>
                                        <p:attrNameLst>
                                          <p:attrName>ppt_y</p:attrName>
                                        </p:attrNameLst>
                                      </p:cBhvr>
                                      <p:tavLst>
                                        <p:tav tm="0">
                                          <p:val>
                                            <p:strVal val="#ppt_y-#ppt_h*1.125000"/>
                                          </p:val>
                                        </p:tav>
                                        <p:tav tm="100000">
                                          <p:val>
                                            <p:strVal val="#ppt_y"/>
                                          </p:val>
                                        </p:tav>
                                      </p:tavLst>
                                    </p:anim>
                                    <p:animEffect transition="in" filter="wipe(down)">
                                      <p:cBhvr>
                                        <p:cTn id="8" dur="500"/>
                                        <p:tgtEl>
                                          <p:spTgt spid="14"/>
                                        </p:tgtEl>
                                      </p:cBhvr>
                                    </p:animEffect>
                                  </p:childTnLst>
                                </p:cTn>
                              </p:par>
                              <p:par>
                                <p:cTn id="9" presetID="12" presetClass="entr" presetSubtype="8" fill="hold" nodeType="withEffect">
                                  <p:stCondLst>
                                    <p:cond delay="0"/>
                                  </p:stCondLst>
                                  <p:childTnLst>
                                    <p:set>
                                      <p:cBhvr>
                                        <p:cTn id="10" dur="1" fill="hold">
                                          <p:stCondLst>
                                            <p:cond delay="0"/>
                                          </p:stCondLst>
                                        </p:cTn>
                                        <p:tgtEl>
                                          <p:spTgt spid="36"/>
                                        </p:tgtEl>
                                        <p:attrNameLst>
                                          <p:attrName>style.visibility</p:attrName>
                                        </p:attrNameLst>
                                      </p:cBhvr>
                                      <p:to>
                                        <p:strVal val="visible"/>
                                      </p:to>
                                    </p:set>
                                    <p:anim calcmode="lin" valueType="num">
                                      <p:cBhvr additive="base">
                                        <p:cTn id="11" dur="500"/>
                                        <p:tgtEl>
                                          <p:spTgt spid="36"/>
                                        </p:tgtEl>
                                        <p:attrNameLst>
                                          <p:attrName>ppt_x</p:attrName>
                                        </p:attrNameLst>
                                      </p:cBhvr>
                                      <p:tavLst>
                                        <p:tav tm="0">
                                          <p:val>
                                            <p:strVal val="#ppt_x-#ppt_w*1.125000"/>
                                          </p:val>
                                        </p:tav>
                                        <p:tav tm="100000">
                                          <p:val>
                                            <p:strVal val="#ppt_x"/>
                                          </p:val>
                                        </p:tav>
                                      </p:tavLst>
                                    </p:anim>
                                    <p:animEffect transition="in" filter="wipe(right)">
                                      <p:cBhvr>
                                        <p:cTn id="12" dur="500"/>
                                        <p:tgtEl>
                                          <p:spTgt spid="36"/>
                                        </p:tgtEl>
                                      </p:cBhvr>
                                    </p:animEffect>
                                  </p:childTnLst>
                                </p:cTn>
                              </p:par>
                              <p:par>
                                <p:cTn id="13" presetID="12" presetClass="entr" presetSubtype="2" fill="hold" nodeType="withEffect">
                                  <p:stCondLst>
                                    <p:cond delay="0"/>
                                  </p:stCondLst>
                                  <p:childTnLst>
                                    <p:set>
                                      <p:cBhvr>
                                        <p:cTn id="14" dur="1" fill="hold">
                                          <p:stCondLst>
                                            <p:cond delay="0"/>
                                          </p:stCondLst>
                                        </p:cTn>
                                        <p:tgtEl>
                                          <p:spTgt spid="41"/>
                                        </p:tgtEl>
                                        <p:attrNameLst>
                                          <p:attrName>style.visibility</p:attrName>
                                        </p:attrNameLst>
                                      </p:cBhvr>
                                      <p:to>
                                        <p:strVal val="visible"/>
                                      </p:to>
                                    </p:set>
                                    <p:anim calcmode="lin" valueType="num">
                                      <p:cBhvr additive="base">
                                        <p:cTn id="15" dur="500"/>
                                        <p:tgtEl>
                                          <p:spTgt spid="41"/>
                                        </p:tgtEl>
                                        <p:attrNameLst>
                                          <p:attrName>ppt_x</p:attrName>
                                        </p:attrNameLst>
                                      </p:cBhvr>
                                      <p:tavLst>
                                        <p:tav tm="0">
                                          <p:val>
                                            <p:strVal val="#ppt_x+#ppt_w*1.125000"/>
                                          </p:val>
                                        </p:tav>
                                        <p:tav tm="100000">
                                          <p:val>
                                            <p:strVal val="#ppt_x"/>
                                          </p:val>
                                        </p:tav>
                                      </p:tavLst>
                                    </p:anim>
                                    <p:animEffect transition="in" filter="wipe(left)">
                                      <p:cBhvr>
                                        <p:cTn id="16" dur="500"/>
                                        <p:tgtEl>
                                          <p:spTgt spid="41"/>
                                        </p:tgtEl>
                                      </p:cBhvr>
                                    </p:animEffect>
                                  </p:childTnLst>
                                </p:cTn>
                              </p:par>
                              <p:par>
                                <p:cTn id="17" presetID="12" presetClass="entr" presetSubtype="4" fill="hold" nodeType="withEffect">
                                  <p:stCondLst>
                                    <p:cond delay="0"/>
                                  </p:stCondLst>
                                  <p:childTnLst>
                                    <p:set>
                                      <p:cBhvr>
                                        <p:cTn id="18" dur="1" fill="hold">
                                          <p:stCondLst>
                                            <p:cond delay="0"/>
                                          </p:stCondLst>
                                        </p:cTn>
                                        <p:tgtEl>
                                          <p:spTgt spid="31"/>
                                        </p:tgtEl>
                                        <p:attrNameLst>
                                          <p:attrName>style.visibility</p:attrName>
                                        </p:attrNameLst>
                                      </p:cBhvr>
                                      <p:to>
                                        <p:strVal val="visible"/>
                                      </p:to>
                                    </p:set>
                                    <p:anim calcmode="lin" valueType="num">
                                      <p:cBhvr additive="base">
                                        <p:cTn id="19" dur="500"/>
                                        <p:tgtEl>
                                          <p:spTgt spid="31"/>
                                        </p:tgtEl>
                                        <p:attrNameLst>
                                          <p:attrName>ppt_y</p:attrName>
                                        </p:attrNameLst>
                                      </p:cBhvr>
                                      <p:tavLst>
                                        <p:tav tm="0">
                                          <p:val>
                                            <p:strVal val="#ppt_y+#ppt_h*1.125000"/>
                                          </p:val>
                                        </p:tav>
                                        <p:tav tm="100000">
                                          <p:val>
                                            <p:strVal val="#ppt_y"/>
                                          </p:val>
                                        </p:tav>
                                      </p:tavLst>
                                    </p:anim>
                                    <p:animEffect transition="in" filter="wipe(up)">
                                      <p:cBhvr>
                                        <p:cTn id="20" dur="500"/>
                                        <p:tgtEl>
                                          <p:spTgt spid="31"/>
                                        </p:tgtEl>
                                      </p:cBhvr>
                                    </p:animEffect>
                                  </p:childTnLst>
                                </p:cTn>
                              </p:par>
                            </p:childTnLst>
                          </p:cTn>
                        </p:par>
                        <p:par>
                          <p:cTn id="21" fill="hold">
                            <p:stCondLst>
                              <p:cond delay="500"/>
                            </p:stCondLst>
                            <p:childTnLst>
                              <p:par>
                                <p:cTn id="22" presetID="22" presetClass="entr" presetSubtype="8" fill="hold" nodeType="afterEffect">
                                  <p:stCondLst>
                                    <p:cond delay="0"/>
                                  </p:stCondLst>
                                  <p:childTnLst>
                                    <p:set>
                                      <p:cBhvr>
                                        <p:cTn id="23" dur="1" fill="hold">
                                          <p:stCondLst>
                                            <p:cond delay="0"/>
                                          </p:stCondLst>
                                        </p:cTn>
                                        <p:tgtEl>
                                          <p:spTgt spid="52"/>
                                        </p:tgtEl>
                                        <p:attrNameLst>
                                          <p:attrName>style.visibility</p:attrName>
                                        </p:attrNameLst>
                                      </p:cBhvr>
                                      <p:to>
                                        <p:strVal val="visible"/>
                                      </p:to>
                                    </p:set>
                                    <p:animEffect transition="in" filter="wipe(left)">
                                      <p:cBhvr>
                                        <p:cTn id="24" dur="500"/>
                                        <p:tgtEl>
                                          <p:spTgt spid="52"/>
                                        </p:tgtEl>
                                      </p:cBhvr>
                                    </p:animEffect>
                                  </p:childTnLst>
                                </p:cTn>
                              </p:par>
                              <p:par>
                                <p:cTn id="25" presetID="22" presetClass="entr" presetSubtype="2" fill="hold" nodeType="withEffect">
                                  <p:stCondLst>
                                    <p:cond delay="0"/>
                                  </p:stCondLst>
                                  <p:childTnLst>
                                    <p:set>
                                      <p:cBhvr>
                                        <p:cTn id="26" dur="1" fill="hold">
                                          <p:stCondLst>
                                            <p:cond delay="0"/>
                                          </p:stCondLst>
                                        </p:cTn>
                                        <p:tgtEl>
                                          <p:spTgt spid="46"/>
                                        </p:tgtEl>
                                        <p:attrNameLst>
                                          <p:attrName>style.visibility</p:attrName>
                                        </p:attrNameLst>
                                      </p:cBhvr>
                                      <p:to>
                                        <p:strVal val="visible"/>
                                      </p:to>
                                    </p:set>
                                    <p:animEffect transition="in" filter="wipe(right)">
                                      <p:cBhvr>
                                        <p:cTn id="27" dur="500"/>
                                        <p:tgtEl>
                                          <p:spTgt spid="46"/>
                                        </p:tgtEl>
                                      </p:cBhvr>
                                    </p:animEffect>
                                  </p:childTnLst>
                                </p:cTn>
                              </p:par>
                              <p:par>
                                <p:cTn id="28" presetID="22" presetClass="entr" presetSubtype="2" fill="hold" nodeType="withEffect">
                                  <p:stCondLst>
                                    <p:cond delay="0"/>
                                  </p:stCondLst>
                                  <p:childTnLst>
                                    <p:set>
                                      <p:cBhvr>
                                        <p:cTn id="29" dur="1" fill="hold">
                                          <p:stCondLst>
                                            <p:cond delay="0"/>
                                          </p:stCondLst>
                                        </p:cTn>
                                        <p:tgtEl>
                                          <p:spTgt spid="49"/>
                                        </p:tgtEl>
                                        <p:attrNameLst>
                                          <p:attrName>style.visibility</p:attrName>
                                        </p:attrNameLst>
                                      </p:cBhvr>
                                      <p:to>
                                        <p:strVal val="visible"/>
                                      </p:to>
                                    </p:set>
                                    <p:animEffect transition="in" filter="wipe(right)">
                                      <p:cBhvr>
                                        <p:cTn id="30" dur="500"/>
                                        <p:tgtEl>
                                          <p:spTgt spid="49"/>
                                        </p:tgtEl>
                                      </p:cBhvr>
                                    </p:animEffect>
                                  </p:childTnLst>
                                </p:cTn>
                              </p:par>
                              <p:par>
                                <p:cTn id="31" presetID="22" presetClass="entr" presetSubtype="8" fill="hold" nodeType="withEffect">
                                  <p:stCondLst>
                                    <p:cond delay="0"/>
                                  </p:stCondLst>
                                  <p:childTnLst>
                                    <p:set>
                                      <p:cBhvr>
                                        <p:cTn id="32" dur="1" fill="hold">
                                          <p:stCondLst>
                                            <p:cond delay="0"/>
                                          </p:stCondLst>
                                        </p:cTn>
                                        <p:tgtEl>
                                          <p:spTgt spid="55"/>
                                        </p:tgtEl>
                                        <p:attrNameLst>
                                          <p:attrName>style.visibility</p:attrName>
                                        </p:attrNameLst>
                                      </p:cBhvr>
                                      <p:to>
                                        <p:strVal val="visible"/>
                                      </p:to>
                                    </p:set>
                                    <p:animEffect transition="in" filter="wipe(left)">
                                      <p:cBhvr>
                                        <p:cTn id="33" dur="500"/>
                                        <p:tgtEl>
                                          <p:spTgt spid="5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8" name="直接连接符 17"/>
          <p:cNvCxnSpPr/>
          <p:nvPr/>
        </p:nvCxnSpPr>
        <p:spPr>
          <a:xfrm>
            <a:off x="2439058" y="569531"/>
            <a:ext cx="5560884" cy="0"/>
          </a:xfrm>
          <a:prstGeom prst="line">
            <a:avLst/>
          </a:prstGeom>
          <a:noFill/>
          <a:ln w="9525" cap="flat" cmpd="sng" algn="ctr">
            <a:solidFill>
              <a:srgbClr val="FFFFFF">
                <a:lumMod val="50000"/>
              </a:srgbClr>
            </a:solidFill>
            <a:prstDash val="solid"/>
          </a:ln>
          <a:effectLst/>
        </p:spPr>
      </p:cxnSp>
      <p:sp>
        <p:nvSpPr>
          <p:cNvPr id="19" name="文本框 31"/>
          <p:cNvSpPr>
            <a:spLocks noChangeArrowheads="1"/>
          </p:cNvSpPr>
          <p:nvPr/>
        </p:nvSpPr>
        <p:spPr bwMode="auto">
          <a:xfrm>
            <a:off x="6096796" y="285879"/>
            <a:ext cx="2588735" cy="343792"/>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6700" tIns="48351" rIns="96700" bIns="48351">
            <a:spAutoFit/>
          </a:bodyPr>
          <a:lstStyle/>
          <a:p>
            <a:r>
              <a:rPr lang="en-US" altLang="zh-CN" sz="1600" kern="0" dirty="0" smtClean="0">
                <a:solidFill>
                  <a:srgbClr val="2F5879"/>
                </a:solidFill>
                <a:latin typeface="Impact" pitchFamily="34" charset="0"/>
                <a:sym typeface="Arial" pitchFamily="34" charset="0"/>
              </a:rPr>
              <a:t>Click to add a caption</a:t>
            </a:r>
            <a:endParaRPr lang="zh-CN" altLang="en-US" sz="1600" kern="0" dirty="0">
              <a:solidFill>
                <a:srgbClr val="2F5879"/>
              </a:solidFill>
              <a:latin typeface="Impact" pitchFamily="34" charset="0"/>
              <a:sym typeface="Arial" pitchFamily="34" charset="0"/>
            </a:endParaRPr>
          </a:p>
        </p:txBody>
      </p:sp>
      <p:grpSp>
        <p:nvGrpSpPr>
          <p:cNvPr id="21" name="组合 20"/>
          <p:cNvGrpSpPr/>
          <p:nvPr/>
        </p:nvGrpSpPr>
        <p:grpSpPr>
          <a:xfrm>
            <a:off x="521096" y="196219"/>
            <a:ext cx="1765509" cy="551352"/>
            <a:chOff x="520640" y="251298"/>
            <a:chExt cx="1766054" cy="551522"/>
          </a:xfrm>
        </p:grpSpPr>
        <p:sp>
          <p:nvSpPr>
            <p:cNvPr id="22" name="矩形 3"/>
            <p:cNvSpPr>
              <a:spLocks noChangeArrowheads="1"/>
            </p:cNvSpPr>
            <p:nvPr/>
          </p:nvSpPr>
          <p:spPr bwMode="auto">
            <a:xfrm>
              <a:off x="641704" y="251298"/>
              <a:ext cx="1523927" cy="3460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lIns="68561" tIns="34281" rIns="68561" bIns="34281">
              <a:spAutoFit/>
            </a:bodyPr>
            <a:lstStyle/>
            <a:p>
              <a:pPr algn="ctr" defTabSz="914126">
                <a:defRPr/>
              </a:pPr>
              <a:r>
                <a:rPr lang="zh-CN" altLang="en-US" sz="1798" kern="0" dirty="0" smtClean="0">
                  <a:solidFill>
                    <a:schemeClr val="tx1">
                      <a:lumMod val="65000"/>
                      <a:lumOff val="35000"/>
                    </a:schemeClr>
                  </a:solidFill>
                  <a:latin typeface="微软雅黑" pitchFamily="34" charset="-122"/>
                  <a:ea typeface="微软雅黑" pitchFamily="34" charset="-122"/>
                  <a:sym typeface="Arial" pitchFamily="34" charset="0"/>
                </a:rPr>
                <a:t>单击添加标题</a:t>
              </a:r>
              <a:endParaRPr lang="zh-CN" altLang="en-US" sz="1798" kern="0" dirty="0">
                <a:solidFill>
                  <a:schemeClr val="tx1">
                    <a:lumMod val="65000"/>
                    <a:lumOff val="35000"/>
                  </a:schemeClr>
                </a:solidFill>
                <a:latin typeface="微软雅黑" pitchFamily="34" charset="-122"/>
                <a:ea typeface="微软雅黑" pitchFamily="34" charset="-122"/>
                <a:sym typeface="Arial" pitchFamily="34" charset="0"/>
              </a:endParaRPr>
            </a:p>
          </p:txBody>
        </p:sp>
        <p:grpSp>
          <p:nvGrpSpPr>
            <p:cNvPr id="23" name="组合 22"/>
            <p:cNvGrpSpPr/>
            <p:nvPr/>
          </p:nvGrpSpPr>
          <p:grpSpPr>
            <a:xfrm>
              <a:off x="520640" y="556320"/>
              <a:ext cx="1766054" cy="246500"/>
              <a:chOff x="562081" y="466763"/>
              <a:chExt cx="1766054" cy="246500"/>
            </a:xfrm>
          </p:grpSpPr>
          <p:sp>
            <p:nvSpPr>
              <p:cNvPr id="24" name="文本框 31"/>
              <p:cNvSpPr>
                <a:spLocks noChangeArrowheads="1"/>
              </p:cNvSpPr>
              <p:nvPr/>
            </p:nvSpPr>
            <p:spPr bwMode="auto">
              <a:xfrm>
                <a:off x="562081" y="466763"/>
                <a:ext cx="1766054" cy="2153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368" tIns="45682" rIns="91368" bIns="45682" numCol="1" anchor="t" anchorCtr="0" compatLnSpc="1">
                <a:prstTxWarp prst="textNoShape">
                  <a:avLst/>
                </a:prstTxWarp>
                <a:spAutoFit/>
              </a:bodyPr>
              <a:lstStyle/>
              <a:p>
                <a:pPr algn="ctr" defTabSz="913762">
                  <a:defRPr/>
                </a:pPr>
                <a:r>
                  <a:rPr lang="en-US" altLang="zh-CN" sz="800" kern="0" dirty="0">
                    <a:solidFill>
                      <a:srgbClr val="FFFFFF">
                        <a:lumMod val="50000"/>
                      </a:srgbClr>
                    </a:solidFill>
                    <a:latin typeface="微软雅黑" pitchFamily="34" charset="-122"/>
                    <a:ea typeface="微软雅黑" pitchFamily="34" charset="-122"/>
                    <a:cs typeface="宋体" pitchFamily="2" charset="-122"/>
                  </a:rPr>
                  <a:t>YOUR COMPANY NAME</a:t>
                </a:r>
                <a:endParaRPr lang="zh-CN" altLang="en-US" sz="800" kern="0" dirty="0">
                  <a:solidFill>
                    <a:srgbClr val="FFFFFF">
                      <a:lumMod val="50000"/>
                    </a:srgbClr>
                  </a:solidFill>
                  <a:latin typeface="微软雅黑" pitchFamily="34" charset="-122"/>
                  <a:ea typeface="微软雅黑" pitchFamily="34" charset="-122"/>
                  <a:cs typeface="宋体" pitchFamily="2" charset="-122"/>
                </a:endParaRPr>
              </a:p>
            </p:txBody>
          </p:sp>
          <p:grpSp>
            <p:nvGrpSpPr>
              <p:cNvPr id="25" name="组合 24"/>
              <p:cNvGrpSpPr/>
              <p:nvPr/>
            </p:nvGrpSpPr>
            <p:grpSpPr>
              <a:xfrm>
                <a:off x="931046" y="667544"/>
                <a:ext cx="1028125" cy="45719"/>
                <a:chOff x="688893" y="2574256"/>
                <a:chExt cx="7739508" cy="81111"/>
              </a:xfrm>
            </p:grpSpPr>
            <p:sp>
              <p:nvSpPr>
                <p:cNvPr id="26" name="Rectangle 4"/>
                <p:cNvSpPr/>
                <p:nvPr/>
              </p:nvSpPr>
              <p:spPr>
                <a:xfrm>
                  <a:off x="688893" y="2574256"/>
                  <a:ext cx="1539000" cy="81111"/>
                </a:xfrm>
                <a:prstGeom prst="rect">
                  <a:avLst/>
                </a:prstGeom>
                <a:solidFill>
                  <a:srgbClr val="0070C0"/>
                </a:solidFill>
                <a:ln w="6350" cap="flat" cmpd="sng" algn="ctr">
                  <a:noFill/>
                  <a:prstDash val="solid"/>
                  <a:miter lim="800000"/>
                </a:ln>
                <a:effectLst/>
              </p:spPr>
              <p:txBody>
                <a:bodyPr lIns="68549" tIns="34276" rIns="68549" bIns="34276" rtlCol="0" anchor="ctr"/>
                <a:lstStyle/>
                <a:p>
                  <a:pPr algn="ctr" defTabSz="913762">
                    <a:defRPr/>
                  </a:pPr>
                  <a:endParaRPr lang="en-US" sz="900" kern="0">
                    <a:solidFill>
                      <a:sysClr val="window" lastClr="FFFFFF"/>
                    </a:solidFill>
                    <a:latin typeface="Roboto" panose="02000000000000000000" pitchFamily="2" charset="0"/>
                    <a:ea typeface="Roboto" panose="02000000000000000000" pitchFamily="2" charset="0"/>
                    <a:cs typeface="Helvetica Neue"/>
                  </a:endParaRPr>
                </a:p>
              </p:txBody>
            </p:sp>
            <p:sp>
              <p:nvSpPr>
                <p:cNvPr id="27" name="Rectangle 5"/>
                <p:cNvSpPr/>
                <p:nvPr/>
              </p:nvSpPr>
              <p:spPr>
                <a:xfrm>
                  <a:off x="2239021" y="2574256"/>
                  <a:ext cx="1539000" cy="81111"/>
                </a:xfrm>
                <a:prstGeom prst="rect">
                  <a:avLst/>
                </a:prstGeom>
                <a:solidFill>
                  <a:srgbClr val="00B0F0"/>
                </a:solidFill>
                <a:ln w="6350" cap="flat" cmpd="sng" algn="ctr">
                  <a:noFill/>
                  <a:prstDash val="solid"/>
                  <a:miter lim="800000"/>
                </a:ln>
                <a:effectLst/>
              </p:spPr>
              <p:txBody>
                <a:bodyPr lIns="68549" tIns="34276" rIns="68549" bIns="34276" rtlCol="0" anchor="ctr"/>
                <a:lstStyle/>
                <a:p>
                  <a:pPr algn="ctr" defTabSz="913762">
                    <a:defRPr/>
                  </a:pPr>
                  <a:endParaRPr lang="en-US" sz="900" kern="0">
                    <a:solidFill>
                      <a:sysClr val="window" lastClr="FFFFFF"/>
                    </a:solidFill>
                    <a:latin typeface="Roboto" panose="02000000000000000000" pitchFamily="2" charset="0"/>
                    <a:ea typeface="Roboto" panose="02000000000000000000" pitchFamily="2" charset="0"/>
                    <a:cs typeface="Helvetica Neue"/>
                  </a:endParaRPr>
                </a:p>
              </p:txBody>
            </p:sp>
            <p:sp>
              <p:nvSpPr>
                <p:cNvPr id="28" name="Rectangle 6"/>
                <p:cNvSpPr/>
                <p:nvPr/>
              </p:nvSpPr>
              <p:spPr>
                <a:xfrm>
                  <a:off x="3789153" y="2574256"/>
                  <a:ext cx="1539000" cy="81111"/>
                </a:xfrm>
                <a:prstGeom prst="rect">
                  <a:avLst/>
                </a:prstGeom>
                <a:solidFill>
                  <a:srgbClr val="0070C0"/>
                </a:solidFill>
                <a:ln w="6350" cap="flat" cmpd="sng" algn="ctr">
                  <a:noFill/>
                  <a:prstDash val="solid"/>
                  <a:miter lim="800000"/>
                </a:ln>
                <a:effectLst/>
              </p:spPr>
              <p:txBody>
                <a:bodyPr lIns="68549" tIns="34276" rIns="68549" bIns="34276" rtlCol="0" anchor="ctr"/>
                <a:lstStyle/>
                <a:p>
                  <a:pPr algn="ctr" defTabSz="913762">
                    <a:defRPr/>
                  </a:pPr>
                  <a:endParaRPr lang="en-US" sz="900" kern="0">
                    <a:solidFill>
                      <a:sysClr val="window" lastClr="FFFFFF"/>
                    </a:solidFill>
                    <a:latin typeface="Roboto" panose="02000000000000000000" pitchFamily="2" charset="0"/>
                    <a:ea typeface="Roboto" panose="02000000000000000000" pitchFamily="2" charset="0"/>
                    <a:cs typeface="Helvetica Neue"/>
                  </a:endParaRPr>
                </a:p>
              </p:txBody>
            </p:sp>
            <p:sp>
              <p:nvSpPr>
                <p:cNvPr id="29" name="Rectangle 7"/>
                <p:cNvSpPr/>
                <p:nvPr/>
              </p:nvSpPr>
              <p:spPr>
                <a:xfrm>
                  <a:off x="5339276" y="2574256"/>
                  <a:ext cx="1539000" cy="81111"/>
                </a:xfrm>
                <a:prstGeom prst="rect">
                  <a:avLst/>
                </a:prstGeom>
                <a:solidFill>
                  <a:srgbClr val="00B0F0"/>
                </a:solidFill>
                <a:ln w="6350" cap="flat" cmpd="sng" algn="ctr">
                  <a:noFill/>
                  <a:prstDash val="solid"/>
                  <a:miter lim="800000"/>
                </a:ln>
                <a:effectLst/>
              </p:spPr>
              <p:txBody>
                <a:bodyPr lIns="68549" tIns="34276" rIns="68549" bIns="34276" rtlCol="0" anchor="ctr"/>
                <a:lstStyle/>
                <a:p>
                  <a:pPr algn="ctr" defTabSz="913762">
                    <a:defRPr/>
                  </a:pPr>
                  <a:endParaRPr lang="en-US" sz="900" kern="0">
                    <a:solidFill>
                      <a:sysClr val="window" lastClr="FFFFFF"/>
                    </a:solidFill>
                    <a:latin typeface="Roboto" panose="02000000000000000000" pitchFamily="2" charset="0"/>
                    <a:ea typeface="Roboto" panose="02000000000000000000" pitchFamily="2" charset="0"/>
                    <a:cs typeface="Helvetica Neue"/>
                  </a:endParaRPr>
                </a:p>
              </p:txBody>
            </p:sp>
            <p:sp>
              <p:nvSpPr>
                <p:cNvPr id="30" name="Rectangle 8"/>
                <p:cNvSpPr/>
                <p:nvPr/>
              </p:nvSpPr>
              <p:spPr>
                <a:xfrm>
                  <a:off x="6889401" y="2574256"/>
                  <a:ext cx="1539000" cy="81111"/>
                </a:xfrm>
                <a:prstGeom prst="rect">
                  <a:avLst/>
                </a:prstGeom>
                <a:solidFill>
                  <a:srgbClr val="0070C0"/>
                </a:solidFill>
                <a:ln w="6350" cap="flat" cmpd="sng" algn="ctr">
                  <a:noFill/>
                  <a:prstDash val="solid"/>
                  <a:miter lim="800000"/>
                </a:ln>
                <a:effectLst/>
              </p:spPr>
              <p:txBody>
                <a:bodyPr lIns="68549" tIns="34276" rIns="68549" bIns="34276" rtlCol="0" anchor="ctr"/>
                <a:lstStyle/>
                <a:p>
                  <a:pPr algn="ctr" defTabSz="913762">
                    <a:defRPr/>
                  </a:pPr>
                  <a:endParaRPr lang="en-US" sz="900" kern="0">
                    <a:solidFill>
                      <a:sysClr val="window" lastClr="FFFFFF"/>
                    </a:solidFill>
                    <a:latin typeface="Roboto" panose="02000000000000000000" pitchFamily="2" charset="0"/>
                    <a:ea typeface="Roboto" panose="02000000000000000000" pitchFamily="2" charset="0"/>
                    <a:cs typeface="Helvetica Neue"/>
                  </a:endParaRPr>
                </a:p>
              </p:txBody>
            </p:sp>
          </p:grpSp>
        </p:grpSp>
      </p:grpSp>
      <p:sp>
        <p:nvSpPr>
          <p:cNvPr id="14" name="MH_SubTitle_1"/>
          <p:cNvSpPr>
            <a:spLocks noChangeArrowheads="1"/>
          </p:cNvSpPr>
          <p:nvPr>
            <p:custDataLst>
              <p:tags r:id="rId1"/>
            </p:custDataLst>
          </p:nvPr>
        </p:nvSpPr>
        <p:spPr bwMode="auto">
          <a:xfrm>
            <a:off x="1399184" y="1503688"/>
            <a:ext cx="892640" cy="892640"/>
          </a:xfrm>
          <a:prstGeom prst="ellipse">
            <a:avLst/>
          </a:prstGeom>
          <a:solidFill>
            <a:srgbClr val="245290"/>
          </a:solidFill>
          <a:ln w="28575" cap="flat">
            <a:noFill/>
            <a:prstDash val="solid"/>
            <a:miter lim="800000"/>
            <a:headEnd/>
            <a:tailEnd/>
          </a:ln>
          <a:effectLst>
            <a:outerShdw sx="1000" sy="1000" algn="ctr" rotWithShape="0">
              <a:prstClr val="black"/>
            </a:outerShdw>
          </a:effectLst>
        </p:spPr>
        <p:txBody>
          <a:bodyPr vert="horz" wrap="square" lIns="68580" tIns="34290" rIns="68580" bIns="34290" numCol="1" anchor="ctr" anchorCtr="1" compatLnSpc="1">
            <a:prstTxWarp prst="textNoShape">
              <a:avLst/>
            </a:prstTxWarp>
          </a:bodyPr>
          <a:lstStyle/>
          <a:p>
            <a:r>
              <a:rPr lang="zh-CN" altLang="en-US" sz="1800" dirty="0" smtClean="0">
                <a:solidFill>
                  <a:schemeClr val="bg1"/>
                </a:solidFill>
                <a:latin typeface="华文细黑" panose="02010600040101010101" pitchFamily="2" charset="-122"/>
                <a:ea typeface="华文细黑" panose="02010600040101010101" pitchFamily="2" charset="-122"/>
              </a:rPr>
              <a:t>标题</a:t>
            </a:r>
            <a:endParaRPr lang="en-US" altLang="zh-CN" sz="1800" dirty="0">
              <a:solidFill>
                <a:schemeClr val="bg1"/>
              </a:solidFill>
              <a:latin typeface="华文细黑" panose="02010600040101010101" pitchFamily="2" charset="-122"/>
              <a:ea typeface="华文细黑" panose="02010600040101010101" pitchFamily="2" charset="-122"/>
            </a:endParaRPr>
          </a:p>
        </p:txBody>
      </p:sp>
      <p:grpSp>
        <p:nvGrpSpPr>
          <p:cNvPr id="15" name="组合 14"/>
          <p:cNvGrpSpPr/>
          <p:nvPr/>
        </p:nvGrpSpPr>
        <p:grpSpPr>
          <a:xfrm>
            <a:off x="751343" y="1950008"/>
            <a:ext cx="1094161" cy="604561"/>
            <a:chOff x="1001790" y="2546063"/>
            <a:chExt cx="1458881" cy="806081"/>
          </a:xfrm>
        </p:grpSpPr>
        <p:cxnSp>
          <p:nvCxnSpPr>
            <p:cNvPr id="16" name="MH_Other_1"/>
            <p:cNvCxnSpPr/>
            <p:nvPr>
              <p:custDataLst>
                <p:tags r:id="rId16"/>
              </p:custDataLst>
            </p:nvPr>
          </p:nvCxnSpPr>
          <p:spPr>
            <a:xfrm>
              <a:off x="1001790" y="2546063"/>
              <a:ext cx="652799" cy="0"/>
            </a:xfrm>
            <a:prstGeom prst="line">
              <a:avLst/>
            </a:prstGeom>
            <a:ln w="25400">
              <a:solidFill>
                <a:srgbClr val="D5D5D5"/>
              </a:solidFill>
              <a:headEnd type="oval"/>
            </a:ln>
          </p:spPr>
          <p:style>
            <a:lnRef idx="1">
              <a:schemeClr val="accent1"/>
            </a:lnRef>
            <a:fillRef idx="0">
              <a:schemeClr val="accent1"/>
            </a:fillRef>
            <a:effectRef idx="0">
              <a:schemeClr val="accent1"/>
            </a:effectRef>
            <a:fontRef idx="minor">
              <a:schemeClr val="tx1"/>
            </a:fontRef>
          </p:style>
        </p:cxnSp>
        <p:sp>
          <p:nvSpPr>
            <p:cNvPr id="17" name="MH_Other_3"/>
            <p:cNvSpPr>
              <a:spLocks/>
            </p:cNvSpPr>
            <p:nvPr>
              <p:custDataLst>
                <p:tags r:id="rId17"/>
              </p:custDataLst>
            </p:nvPr>
          </p:nvSpPr>
          <p:spPr bwMode="auto">
            <a:xfrm flipV="1">
              <a:off x="1641967" y="2546063"/>
              <a:ext cx="818704" cy="806081"/>
            </a:xfrm>
            <a:custGeom>
              <a:avLst/>
              <a:gdLst>
                <a:gd name="T0" fmla="*/ 0 w 722402"/>
                <a:gd name="T1" fmla="*/ 706357 h 711200"/>
                <a:gd name="T2" fmla="*/ 210799 w 722402"/>
                <a:gd name="T3" fmla="*/ 202969 h 711200"/>
                <a:gd name="T4" fmla="*/ 717354 w 722402"/>
                <a:gd name="T5" fmla="*/ 89 h 711200"/>
                <a:gd name="T6" fmla="*/ 0 60000 65536"/>
                <a:gd name="T7" fmla="*/ 0 60000 65536"/>
                <a:gd name="T8" fmla="*/ 0 60000 65536"/>
              </a:gdLst>
              <a:ahLst/>
              <a:cxnLst>
                <a:cxn ang="T6">
                  <a:pos x="T0" y="T1"/>
                </a:cxn>
                <a:cxn ang="T7">
                  <a:pos x="T2" y="T3"/>
                </a:cxn>
                <a:cxn ang="T8">
                  <a:pos x="T4" y="T5"/>
                </a:cxn>
              </a:cxnLst>
              <a:rect l="0" t="0" r="r" b="b"/>
              <a:pathLst>
                <a:path w="722402" h="711200">
                  <a:moveTo>
                    <a:pt x="0" y="711200"/>
                  </a:moveTo>
                  <a:cubicBezTo>
                    <a:pt x="0" y="520636"/>
                    <a:pt x="76476" y="338044"/>
                    <a:pt x="212282" y="204361"/>
                  </a:cubicBezTo>
                  <a:cubicBezTo>
                    <a:pt x="348088" y="70678"/>
                    <a:pt x="531862" y="-2913"/>
                    <a:pt x="722402" y="89"/>
                  </a:cubicBezTo>
                </a:path>
              </a:pathLst>
            </a:custGeom>
            <a:noFill/>
            <a:ln w="25400">
              <a:solidFill>
                <a:srgbClr val="D5D5D5"/>
              </a:solidFill>
              <a:round/>
              <a:headEnd/>
              <a:tailEnd/>
            </a:ln>
            <a:extLst>
              <a:ext uri="{909E8E84-426E-40DD-AFC4-6F175D3DCCD1}">
                <a14:hiddenFill xmlns:a14="http://schemas.microsoft.com/office/drawing/2010/main">
                  <a:solidFill>
                    <a:srgbClr val="FFFFFF"/>
                  </a:solidFill>
                </a14:hiddenFill>
              </a:ext>
            </a:extLst>
          </p:spPr>
          <p:txBody>
            <a:bodyPr anchor="ctr"/>
            <a:lstStyle/>
            <a:p>
              <a:endParaRPr lang="zh-CN" altLang="en-US" sz="1800">
                <a:latin typeface="Microsoft JhengHei UI" panose="020B0604030504040204" pitchFamily="34" charset="-120"/>
                <a:ea typeface="Microsoft JhengHei UI" panose="020B0604030504040204" pitchFamily="34" charset="-120"/>
              </a:endParaRPr>
            </a:p>
          </p:txBody>
        </p:sp>
      </p:grpSp>
      <p:sp>
        <p:nvSpPr>
          <p:cNvPr id="20" name="MH_SubTitle_2"/>
          <p:cNvSpPr>
            <a:spLocks noChangeArrowheads="1"/>
          </p:cNvSpPr>
          <p:nvPr>
            <p:custDataLst>
              <p:tags r:id="rId2"/>
            </p:custDataLst>
          </p:nvPr>
        </p:nvSpPr>
        <p:spPr bwMode="auto">
          <a:xfrm>
            <a:off x="3226391" y="1503688"/>
            <a:ext cx="891288" cy="892640"/>
          </a:xfrm>
          <a:prstGeom prst="ellipse">
            <a:avLst/>
          </a:prstGeom>
          <a:solidFill>
            <a:srgbClr val="245290"/>
          </a:solidFill>
          <a:ln w="28575" cap="flat">
            <a:noFill/>
            <a:prstDash val="solid"/>
            <a:miter lim="800000"/>
            <a:headEnd/>
            <a:tailEnd/>
          </a:ln>
          <a:effectLst>
            <a:outerShdw sx="1000" sy="1000" algn="ctr" rotWithShape="0">
              <a:prstClr val="black"/>
            </a:outerShdw>
          </a:effectLst>
        </p:spPr>
        <p:txBody>
          <a:bodyPr vert="horz" wrap="square" lIns="68580" tIns="34290" rIns="68580" bIns="34290" numCol="1" anchor="ctr" anchorCtr="1" compatLnSpc="1">
            <a:prstTxWarp prst="textNoShape">
              <a:avLst/>
            </a:prstTxWarp>
          </a:bodyPr>
          <a:lstStyle/>
          <a:p>
            <a:r>
              <a:rPr lang="zh-CN" altLang="en-US" sz="1800" dirty="0" smtClean="0">
                <a:solidFill>
                  <a:schemeClr val="bg1"/>
                </a:solidFill>
                <a:latin typeface="华文细黑" panose="02010600040101010101" pitchFamily="2" charset="-122"/>
                <a:ea typeface="华文细黑" panose="02010600040101010101" pitchFamily="2" charset="-122"/>
              </a:rPr>
              <a:t>标题</a:t>
            </a:r>
            <a:endParaRPr lang="en-US" altLang="zh-CN" sz="1800" dirty="0">
              <a:solidFill>
                <a:schemeClr val="bg1"/>
              </a:solidFill>
              <a:latin typeface="华文细黑" panose="02010600040101010101" pitchFamily="2" charset="-122"/>
              <a:ea typeface="华文细黑" panose="02010600040101010101" pitchFamily="2" charset="-122"/>
            </a:endParaRPr>
          </a:p>
        </p:txBody>
      </p:sp>
      <p:sp>
        <p:nvSpPr>
          <p:cNvPr id="31" name="MH_SubTitle_3"/>
          <p:cNvSpPr>
            <a:spLocks noChangeArrowheads="1"/>
          </p:cNvSpPr>
          <p:nvPr>
            <p:custDataLst>
              <p:tags r:id="rId3"/>
            </p:custDataLst>
          </p:nvPr>
        </p:nvSpPr>
        <p:spPr bwMode="auto">
          <a:xfrm>
            <a:off x="5052245" y="1503688"/>
            <a:ext cx="891288" cy="892640"/>
          </a:xfrm>
          <a:prstGeom prst="ellipse">
            <a:avLst/>
          </a:prstGeom>
          <a:solidFill>
            <a:srgbClr val="245290"/>
          </a:solidFill>
          <a:ln w="28575" cap="flat">
            <a:noFill/>
            <a:prstDash val="solid"/>
            <a:miter lim="800000"/>
            <a:headEnd/>
            <a:tailEnd/>
          </a:ln>
          <a:effectLst>
            <a:outerShdw sx="1000" sy="1000" algn="ctr" rotWithShape="0">
              <a:prstClr val="black"/>
            </a:outerShdw>
          </a:effectLst>
        </p:spPr>
        <p:txBody>
          <a:bodyPr vert="horz" wrap="square" lIns="68580" tIns="34290" rIns="68580" bIns="34290" numCol="1" anchor="ctr" anchorCtr="1" compatLnSpc="1">
            <a:prstTxWarp prst="textNoShape">
              <a:avLst/>
            </a:prstTxWarp>
          </a:bodyPr>
          <a:lstStyle/>
          <a:p>
            <a:r>
              <a:rPr lang="zh-CN" altLang="en-US" sz="1800" dirty="0" smtClean="0">
                <a:solidFill>
                  <a:schemeClr val="bg1"/>
                </a:solidFill>
                <a:latin typeface="华文细黑" panose="02010600040101010101" pitchFamily="2" charset="-122"/>
                <a:ea typeface="华文细黑" panose="02010600040101010101" pitchFamily="2" charset="-122"/>
              </a:rPr>
              <a:t>标题</a:t>
            </a:r>
            <a:endParaRPr lang="en-US" altLang="zh-CN" sz="1800" dirty="0">
              <a:solidFill>
                <a:schemeClr val="bg1"/>
              </a:solidFill>
              <a:latin typeface="华文细黑" panose="02010600040101010101" pitchFamily="2" charset="-122"/>
              <a:ea typeface="华文细黑" panose="02010600040101010101" pitchFamily="2" charset="-122"/>
            </a:endParaRPr>
          </a:p>
        </p:txBody>
      </p:sp>
      <p:sp>
        <p:nvSpPr>
          <p:cNvPr id="32" name="MH_SubTitle_4"/>
          <p:cNvSpPr>
            <a:spLocks noChangeArrowheads="1"/>
          </p:cNvSpPr>
          <p:nvPr>
            <p:custDataLst>
              <p:tags r:id="rId4"/>
            </p:custDataLst>
          </p:nvPr>
        </p:nvSpPr>
        <p:spPr bwMode="auto">
          <a:xfrm>
            <a:off x="6883510" y="1503688"/>
            <a:ext cx="891288" cy="892640"/>
          </a:xfrm>
          <a:prstGeom prst="ellipse">
            <a:avLst/>
          </a:prstGeom>
          <a:solidFill>
            <a:srgbClr val="245290"/>
          </a:solidFill>
          <a:ln w="28575" cap="flat">
            <a:noFill/>
            <a:prstDash val="solid"/>
            <a:miter lim="800000"/>
            <a:headEnd/>
            <a:tailEnd/>
          </a:ln>
          <a:effectLst>
            <a:outerShdw sx="1000" sy="1000" algn="ctr" rotWithShape="0">
              <a:prstClr val="black"/>
            </a:outerShdw>
          </a:effectLst>
        </p:spPr>
        <p:txBody>
          <a:bodyPr vert="horz" wrap="square" lIns="68580" tIns="34290" rIns="68580" bIns="34290" numCol="1" anchor="ctr" anchorCtr="1" compatLnSpc="1">
            <a:prstTxWarp prst="textNoShape">
              <a:avLst/>
            </a:prstTxWarp>
          </a:bodyPr>
          <a:lstStyle/>
          <a:p>
            <a:r>
              <a:rPr lang="zh-CN" altLang="en-US" sz="1800" dirty="0" smtClean="0">
                <a:solidFill>
                  <a:schemeClr val="bg1"/>
                </a:solidFill>
                <a:latin typeface="华文细黑" panose="02010600040101010101" pitchFamily="2" charset="-122"/>
                <a:ea typeface="华文细黑" panose="02010600040101010101" pitchFamily="2" charset="-122"/>
              </a:rPr>
              <a:t>标题</a:t>
            </a:r>
            <a:endParaRPr lang="en-US" altLang="zh-CN" sz="1800" dirty="0">
              <a:solidFill>
                <a:schemeClr val="bg1"/>
              </a:solidFill>
              <a:latin typeface="华文细黑" panose="02010600040101010101" pitchFamily="2" charset="-122"/>
              <a:ea typeface="华文细黑" panose="02010600040101010101" pitchFamily="2" charset="-122"/>
            </a:endParaRPr>
          </a:p>
        </p:txBody>
      </p:sp>
      <p:grpSp>
        <p:nvGrpSpPr>
          <p:cNvPr id="33" name="组合 32"/>
          <p:cNvGrpSpPr/>
          <p:nvPr/>
        </p:nvGrpSpPr>
        <p:grpSpPr>
          <a:xfrm>
            <a:off x="5497213" y="1345448"/>
            <a:ext cx="1831265" cy="1209121"/>
            <a:chOff x="7329618" y="1739983"/>
            <a:chExt cx="2441686" cy="1612161"/>
          </a:xfrm>
        </p:grpSpPr>
        <p:sp>
          <p:nvSpPr>
            <p:cNvPr id="34" name="MH_Other_6"/>
            <p:cNvSpPr>
              <a:spLocks/>
            </p:cNvSpPr>
            <p:nvPr>
              <p:custDataLst>
                <p:tags r:id="rId13"/>
              </p:custDataLst>
            </p:nvPr>
          </p:nvSpPr>
          <p:spPr bwMode="auto">
            <a:xfrm flipH="1">
              <a:off x="7329618" y="1739983"/>
              <a:ext cx="818704" cy="806080"/>
            </a:xfrm>
            <a:custGeom>
              <a:avLst/>
              <a:gdLst>
                <a:gd name="T0" fmla="*/ 0 w 722402"/>
                <a:gd name="T1" fmla="*/ 706355 h 711200"/>
                <a:gd name="T2" fmla="*/ 210799 w 722402"/>
                <a:gd name="T3" fmla="*/ 202969 h 711200"/>
                <a:gd name="T4" fmla="*/ 717354 w 722402"/>
                <a:gd name="T5" fmla="*/ 89 h 711200"/>
                <a:gd name="T6" fmla="*/ 0 60000 65536"/>
                <a:gd name="T7" fmla="*/ 0 60000 65536"/>
                <a:gd name="T8" fmla="*/ 0 60000 65536"/>
              </a:gdLst>
              <a:ahLst/>
              <a:cxnLst>
                <a:cxn ang="T6">
                  <a:pos x="T0" y="T1"/>
                </a:cxn>
                <a:cxn ang="T7">
                  <a:pos x="T2" y="T3"/>
                </a:cxn>
                <a:cxn ang="T8">
                  <a:pos x="T4" y="T5"/>
                </a:cxn>
              </a:cxnLst>
              <a:rect l="0" t="0" r="r" b="b"/>
              <a:pathLst>
                <a:path w="722402" h="711200">
                  <a:moveTo>
                    <a:pt x="0" y="711200"/>
                  </a:moveTo>
                  <a:cubicBezTo>
                    <a:pt x="0" y="520636"/>
                    <a:pt x="76476" y="338044"/>
                    <a:pt x="212282" y="204361"/>
                  </a:cubicBezTo>
                  <a:cubicBezTo>
                    <a:pt x="348088" y="70678"/>
                    <a:pt x="531862" y="-2913"/>
                    <a:pt x="722402" y="89"/>
                  </a:cubicBezTo>
                </a:path>
              </a:pathLst>
            </a:custGeom>
            <a:noFill/>
            <a:ln w="25400">
              <a:solidFill>
                <a:srgbClr val="D5D5D5"/>
              </a:solidFill>
              <a:round/>
              <a:headEnd/>
              <a:tailEnd/>
            </a:ln>
            <a:extLst>
              <a:ext uri="{909E8E84-426E-40DD-AFC4-6F175D3DCCD1}">
                <a14:hiddenFill xmlns:a14="http://schemas.microsoft.com/office/drawing/2010/main">
                  <a:solidFill>
                    <a:srgbClr val="FFFFFF"/>
                  </a:solidFill>
                </a14:hiddenFill>
              </a:ext>
            </a:extLst>
          </p:spPr>
          <p:txBody>
            <a:bodyPr anchor="ctr"/>
            <a:lstStyle/>
            <a:p>
              <a:endParaRPr lang="zh-CN" altLang="en-US" sz="1800">
                <a:latin typeface="Microsoft JhengHei UI" panose="020B0604030504040204" pitchFamily="34" charset="-120"/>
                <a:ea typeface="Microsoft JhengHei UI" panose="020B0604030504040204" pitchFamily="34" charset="-120"/>
              </a:endParaRPr>
            </a:p>
          </p:txBody>
        </p:sp>
        <p:cxnSp>
          <p:nvCxnSpPr>
            <p:cNvPr id="35" name="MH_Other_8"/>
            <p:cNvCxnSpPr/>
            <p:nvPr>
              <p:custDataLst>
                <p:tags r:id="rId14"/>
              </p:custDataLst>
            </p:nvPr>
          </p:nvCxnSpPr>
          <p:spPr>
            <a:xfrm>
              <a:off x="8135698" y="2546063"/>
              <a:ext cx="825918" cy="0"/>
            </a:xfrm>
            <a:prstGeom prst="line">
              <a:avLst/>
            </a:prstGeom>
            <a:ln w="25400">
              <a:solidFill>
                <a:srgbClr val="D5D5D5"/>
              </a:solidFill>
              <a:headEnd type="none"/>
            </a:ln>
          </p:spPr>
          <p:style>
            <a:lnRef idx="1">
              <a:schemeClr val="accent1"/>
            </a:lnRef>
            <a:fillRef idx="0">
              <a:schemeClr val="accent1"/>
            </a:fillRef>
            <a:effectRef idx="0">
              <a:schemeClr val="accent1"/>
            </a:effectRef>
            <a:fontRef idx="minor">
              <a:schemeClr val="tx1"/>
            </a:fontRef>
          </p:style>
        </p:cxnSp>
        <p:sp>
          <p:nvSpPr>
            <p:cNvPr id="36" name="MH_Other_10"/>
            <p:cNvSpPr>
              <a:spLocks/>
            </p:cNvSpPr>
            <p:nvPr>
              <p:custDataLst>
                <p:tags r:id="rId15"/>
              </p:custDataLst>
            </p:nvPr>
          </p:nvSpPr>
          <p:spPr bwMode="auto">
            <a:xfrm flipV="1">
              <a:off x="8952600" y="2546063"/>
              <a:ext cx="818704" cy="806081"/>
            </a:xfrm>
            <a:custGeom>
              <a:avLst/>
              <a:gdLst>
                <a:gd name="T0" fmla="*/ 0 w 722402"/>
                <a:gd name="T1" fmla="*/ 706357 h 711200"/>
                <a:gd name="T2" fmla="*/ 210799 w 722402"/>
                <a:gd name="T3" fmla="*/ 202969 h 711200"/>
                <a:gd name="T4" fmla="*/ 717354 w 722402"/>
                <a:gd name="T5" fmla="*/ 89 h 711200"/>
                <a:gd name="T6" fmla="*/ 0 60000 65536"/>
                <a:gd name="T7" fmla="*/ 0 60000 65536"/>
                <a:gd name="T8" fmla="*/ 0 60000 65536"/>
              </a:gdLst>
              <a:ahLst/>
              <a:cxnLst>
                <a:cxn ang="T6">
                  <a:pos x="T0" y="T1"/>
                </a:cxn>
                <a:cxn ang="T7">
                  <a:pos x="T2" y="T3"/>
                </a:cxn>
                <a:cxn ang="T8">
                  <a:pos x="T4" y="T5"/>
                </a:cxn>
              </a:cxnLst>
              <a:rect l="0" t="0" r="r" b="b"/>
              <a:pathLst>
                <a:path w="722402" h="711200">
                  <a:moveTo>
                    <a:pt x="0" y="711200"/>
                  </a:moveTo>
                  <a:cubicBezTo>
                    <a:pt x="0" y="520636"/>
                    <a:pt x="76476" y="338044"/>
                    <a:pt x="212282" y="204361"/>
                  </a:cubicBezTo>
                  <a:cubicBezTo>
                    <a:pt x="348088" y="70678"/>
                    <a:pt x="531862" y="-2913"/>
                    <a:pt x="722402" y="89"/>
                  </a:cubicBezTo>
                </a:path>
              </a:pathLst>
            </a:custGeom>
            <a:noFill/>
            <a:ln w="25400">
              <a:solidFill>
                <a:srgbClr val="D5D5D5"/>
              </a:solidFill>
              <a:round/>
              <a:headEnd/>
              <a:tailEnd/>
            </a:ln>
            <a:extLst>
              <a:ext uri="{909E8E84-426E-40DD-AFC4-6F175D3DCCD1}">
                <a14:hiddenFill xmlns:a14="http://schemas.microsoft.com/office/drawing/2010/main">
                  <a:solidFill>
                    <a:srgbClr val="FFFFFF"/>
                  </a:solidFill>
                </a14:hiddenFill>
              </a:ext>
            </a:extLst>
          </p:spPr>
          <p:txBody>
            <a:bodyPr anchor="ctr"/>
            <a:lstStyle/>
            <a:p>
              <a:endParaRPr lang="zh-CN" altLang="en-US" sz="1800">
                <a:latin typeface="Microsoft JhengHei UI" panose="020B0604030504040204" pitchFamily="34" charset="-120"/>
                <a:ea typeface="Microsoft JhengHei UI" panose="020B0604030504040204" pitchFamily="34" charset="-120"/>
              </a:endParaRPr>
            </a:p>
          </p:txBody>
        </p:sp>
      </p:grpSp>
      <p:grpSp>
        <p:nvGrpSpPr>
          <p:cNvPr id="37" name="组合 36"/>
          <p:cNvGrpSpPr/>
          <p:nvPr/>
        </p:nvGrpSpPr>
        <p:grpSpPr>
          <a:xfrm>
            <a:off x="7328478" y="1345447"/>
            <a:ext cx="1094160" cy="604560"/>
            <a:chOff x="9771304" y="1739983"/>
            <a:chExt cx="1458880" cy="806080"/>
          </a:xfrm>
        </p:grpSpPr>
        <p:sp>
          <p:nvSpPr>
            <p:cNvPr id="38" name="MH_Other_9"/>
            <p:cNvSpPr>
              <a:spLocks/>
            </p:cNvSpPr>
            <p:nvPr>
              <p:custDataLst>
                <p:tags r:id="rId11"/>
              </p:custDataLst>
            </p:nvPr>
          </p:nvSpPr>
          <p:spPr bwMode="auto">
            <a:xfrm flipH="1">
              <a:off x="9771304" y="1739983"/>
              <a:ext cx="818704" cy="806080"/>
            </a:xfrm>
            <a:custGeom>
              <a:avLst/>
              <a:gdLst>
                <a:gd name="T0" fmla="*/ 0 w 722402"/>
                <a:gd name="T1" fmla="*/ 706355 h 711200"/>
                <a:gd name="T2" fmla="*/ 210799 w 722402"/>
                <a:gd name="T3" fmla="*/ 202969 h 711200"/>
                <a:gd name="T4" fmla="*/ 717354 w 722402"/>
                <a:gd name="T5" fmla="*/ 89 h 711200"/>
                <a:gd name="T6" fmla="*/ 0 60000 65536"/>
                <a:gd name="T7" fmla="*/ 0 60000 65536"/>
                <a:gd name="T8" fmla="*/ 0 60000 65536"/>
              </a:gdLst>
              <a:ahLst/>
              <a:cxnLst>
                <a:cxn ang="T6">
                  <a:pos x="T0" y="T1"/>
                </a:cxn>
                <a:cxn ang="T7">
                  <a:pos x="T2" y="T3"/>
                </a:cxn>
                <a:cxn ang="T8">
                  <a:pos x="T4" y="T5"/>
                </a:cxn>
              </a:cxnLst>
              <a:rect l="0" t="0" r="r" b="b"/>
              <a:pathLst>
                <a:path w="722402" h="711200">
                  <a:moveTo>
                    <a:pt x="0" y="711200"/>
                  </a:moveTo>
                  <a:cubicBezTo>
                    <a:pt x="0" y="520636"/>
                    <a:pt x="76476" y="338044"/>
                    <a:pt x="212282" y="204361"/>
                  </a:cubicBezTo>
                  <a:cubicBezTo>
                    <a:pt x="348088" y="70678"/>
                    <a:pt x="531862" y="-2913"/>
                    <a:pt x="722402" y="89"/>
                  </a:cubicBezTo>
                </a:path>
              </a:pathLst>
            </a:custGeom>
            <a:noFill/>
            <a:ln w="25400">
              <a:solidFill>
                <a:srgbClr val="D5D5D5"/>
              </a:solidFill>
              <a:round/>
              <a:headEnd/>
              <a:tailEnd/>
            </a:ln>
            <a:extLst>
              <a:ext uri="{909E8E84-426E-40DD-AFC4-6F175D3DCCD1}">
                <a14:hiddenFill xmlns:a14="http://schemas.microsoft.com/office/drawing/2010/main">
                  <a:solidFill>
                    <a:srgbClr val="FFFFFF"/>
                  </a:solidFill>
                </a14:hiddenFill>
              </a:ext>
            </a:extLst>
          </p:spPr>
          <p:txBody>
            <a:bodyPr anchor="ctr"/>
            <a:lstStyle/>
            <a:p>
              <a:endParaRPr lang="zh-CN" altLang="en-US" sz="1800">
                <a:latin typeface="Microsoft JhengHei UI" panose="020B0604030504040204" pitchFamily="34" charset="-120"/>
                <a:ea typeface="Microsoft JhengHei UI" panose="020B0604030504040204" pitchFamily="34" charset="-120"/>
              </a:endParaRPr>
            </a:p>
          </p:txBody>
        </p:sp>
        <p:cxnSp>
          <p:nvCxnSpPr>
            <p:cNvPr id="39" name="MH_Other_11"/>
            <p:cNvCxnSpPr/>
            <p:nvPr>
              <p:custDataLst>
                <p:tags r:id="rId12"/>
              </p:custDataLst>
            </p:nvPr>
          </p:nvCxnSpPr>
          <p:spPr>
            <a:xfrm>
              <a:off x="10577385" y="2546063"/>
              <a:ext cx="652799" cy="0"/>
            </a:xfrm>
            <a:prstGeom prst="line">
              <a:avLst/>
            </a:prstGeom>
            <a:ln w="25400">
              <a:solidFill>
                <a:srgbClr val="D5D5D5"/>
              </a:solidFill>
              <a:headEnd type="none"/>
              <a:tailEnd type="oval"/>
            </a:ln>
          </p:spPr>
          <p:style>
            <a:lnRef idx="1">
              <a:schemeClr val="accent1"/>
            </a:lnRef>
            <a:fillRef idx="0">
              <a:schemeClr val="accent1"/>
            </a:fillRef>
            <a:effectRef idx="0">
              <a:schemeClr val="accent1"/>
            </a:effectRef>
            <a:fontRef idx="minor">
              <a:schemeClr val="tx1"/>
            </a:fontRef>
          </p:style>
        </p:cxnSp>
      </p:grpSp>
      <p:grpSp>
        <p:nvGrpSpPr>
          <p:cNvPr id="40" name="组合 39"/>
          <p:cNvGrpSpPr/>
          <p:nvPr/>
        </p:nvGrpSpPr>
        <p:grpSpPr>
          <a:xfrm>
            <a:off x="1845503" y="1345448"/>
            <a:ext cx="1827207" cy="1209121"/>
            <a:chOff x="2460671" y="1739983"/>
            <a:chExt cx="2436276" cy="1612161"/>
          </a:xfrm>
        </p:grpSpPr>
        <p:sp>
          <p:nvSpPr>
            <p:cNvPr id="41" name="MH_Other_2"/>
            <p:cNvSpPr>
              <a:spLocks/>
            </p:cNvSpPr>
            <p:nvPr>
              <p:custDataLst>
                <p:tags r:id="rId8"/>
              </p:custDataLst>
            </p:nvPr>
          </p:nvSpPr>
          <p:spPr bwMode="auto">
            <a:xfrm flipH="1">
              <a:off x="2460671" y="1739983"/>
              <a:ext cx="818704" cy="806080"/>
            </a:xfrm>
            <a:custGeom>
              <a:avLst/>
              <a:gdLst>
                <a:gd name="T0" fmla="*/ 0 w 722402"/>
                <a:gd name="T1" fmla="*/ 706355 h 711200"/>
                <a:gd name="T2" fmla="*/ 210799 w 722402"/>
                <a:gd name="T3" fmla="*/ 202969 h 711200"/>
                <a:gd name="T4" fmla="*/ 717354 w 722402"/>
                <a:gd name="T5" fmla="*/ 89 h 711200"/>
                <a:gd name="T6" fmla="*/ 0 60000 65536"/>
                <a:gd name="T7" fmla="*/ 0 60000 65536"/>
                <a:gd name="T8" fmla="*/ 0 60000 65536"/>
              </a:gdLst>
              <a:ahLst/>
              <a:cxnLst>
                <a:cxn ang="T6">
                  <a:pos x="T0" y="T1"/>
                </a:cxn>
                <a:cxn ang="T7">
                  <a:pos x="T2" y="T3"/>
                </a:cxn>
                <a:cxn ang="T8">
                  <a:pos x="T4" y="T5"/>
                </a:cxn>
              </a:cxnLst>
              <a:rect l="0" t="0" r="r" b="b"/>
              <a:pathLst>
                <a:path w="722402" h="711200">
                  <a:moveTo>
                    <a:pt x="0" y="711200"/>
                  </a:moveTo>
                  <a:cubicBezTo>
                    <a:pt x="0" y="520636"/>
                    <a:pt x="76476" y="338044"/>
                    <a:pt x="212282" y="204361"/>
                  </a:cubicBezTo>
                  <a:cubicBezTo>
                    <a:pt x="348088" y="70678"/>
                    <a:pt x="531862" y="-2913"/>
                    <a:pt x="722402" y="89"/>
                  </a:cubicBezTo>
                </a:path>
              </a:pathLst>
            </a:custGeom>
            <a:noFill/>
            <a:ln w="25400">
              <a:solidFill>
                <a:srgbClr val="D5D5D5"/>
              </a:solidFill>
              <a:round/>
              <a:headEnd/>
              <a:tailEnd/>
            </a:ln>
            <a:extLst>
              <a:ext uri="{909E8E84-426E-40DD-AFC4-6F175D3DCCD1}">
                <a14:hiddenFill xmlns:a14="http://schemas.microsoft.com/office/drawing/2010/main">
                  <a:solidFill>
                    <a:srgbClr val="FFFFFF"/>
                  </a:solidFill>
                </a14:hiddenFill>
              </a:ext>
            </a:extLst>
          </p:spPr>
          <p:txBody>
            <a:bodyPr anchor="ctr"/>
            <a:lstStyle/>
            <a:p>
              <a:endParaRPr lang="zh-CN" altLang="en-US" sz="1800">
                <a:latin typeface="Microsoft JhengHei UI" panose="020B0604030504040204" pitchFamily="34" charset="-120"/>
                <a:ea typeface="Microsoft JhengHei UI" panose="020B0604030504040204" pitchFamily="34" charset="-120"/>
              </a:endParaRPr>
            </a:p>
          </p:txBody>
        </p:sp>
        <p:sp>
          <p:nvSpPr>
            <p:cNvPr id="42" name="MH_Other_5"/>
            <p:cNvSpPr>
              <a:spLocks/>
            </p:cNvSpPr>
            <p:nvPr>
              <p:custDataLst>
                <p:tags r:id="rId9"/>
              </p:custDataLst>
            </p:nvPr>
          </p:nvSpPr>
          <p:spPr bwMode="auto">
            <a:xfrm flipV="1">
              <a:off x="4078243" y="2546063"/>
              <a:ext cx="818704" cy="806081"/>
            </a:xfrm>
            <a:custGeom>
              <a:avLst/>
              <a:gdLst>
                <a:gd name="T0" fmla="*/ 0 w 722402"/>
                <a:gd name="T1" fmla="*/ 706357 h 711200"/>
                <a:gd name="T2" fmla="*/ 210799 w 722402"/>
                <a:gd name="T3" fmla="*/ 202969 h 711200"/>
                <a:gd name="T4" fmla="*/ 717354 w 722402"/>
                <a:gd name="T5" fmla="*/ 89 h 711200"/>
                <a:gd name="T6" fmla="*/ 0 60000 65536"/>
                <a:gd name="T7" fmla="*/ 0 60000 65536"/>
                <a:gd name="T8" fmla="*/ 0 60000 65536"/>
              </a:gdLst>
              <a:ahLst/>
              <a:cxnLst>
                <a:cxn ang="T6">
                  <a:pos x="T0" y="T1"/>
                </a:cxn>
                <a:cxn ang="T7">
                  <a:pos x="T2" y="T3"/>
                </a:cxn>
                <a:cxn ang="T8">
                  <a:pos x="T4" y="T5"/>
                </a:cxn>
              </a:cxnLst>
              <a:rect l="0" t="0" r="r" b="b"/>
              <a:pathLst>
                <a:path w="722402" h="711200">
                  <a:moveTo>
                    <a:pt x="0" y="711200"/>
                  </a:moveTo>
                  <a:cubicBezTo>
                    <a:pt x="0" y="520636"/>
                    <a:pt x="76476" y="338044"/>
                    <a:pt x="212282" y="204361"/>
                  </a:cubicBezTo>
                  <a:cubicBezTo>
                    <a:pt x="348088" y="70678"/>
                    <a:pt x="531862" y="-2913"/>
                    <a:pt x="722402" y="89"/>
                  </a:cubicBezTo>
                </a:path>
              </a:pathLst>
            </a:custGeom>
            <a:noFill/>
            <a:ln w="25400">
              <a:solidFill>
                <a:srgbClr val="D5D5D5"/>
              </a:solidFill>
              <a:round/>
              <a:headEnd/>
              <a:tailEnd/>
            </a:ln>
            <a:extLst>
              <a:ext uri="{909E8E84-426E-40DD-AFC4-6F175D3DCCD1}">
                <a14:hiddenFill xmlns:a14="http://schemas.microsoft.com/office/drawing/2010/main">
                  <a:solidFill>
                    <a:srgbClr val="FFFFFF"/>
                  </a:solidFill>
                </a14:hiddenFill>
              </a:ext>
            </a:extLst>
          </p:spPr>
          <p:txBody>
            <a:bodyPr anchor="ctr"/>
            <a:lstStyle/>
            <a:p>
              <a:endParaRPr lang="zh-CN" altLang="en-US" sz="1800">
                <a:latin typeface="Microsoft JhengHei UI" panose="020B0604030504040204" pitchFamily="34" charset="-120"/>
                <a:ea typeface="Microsoft JhengHei UI" panose="020B0604030504040204" pitchFamily="34" charset="-120"/>
              </a:endParaRPr>
            </a:p>
          </p:txBody>
        </p:sp>
        <p:cxnSp>
          <p:nvCxnSpPr>
            <p:cNvPr id="43" name="MH_Other_12"/>
            <p:cNvCxnSpPr/>
            <p:nvPr>
              <p:custDataLst>
                <p:tags r:id="rId10"/>
              </p:custDataLst>
            </p:nvPr>
          </p:nvCxnSpPr>
          <p:spPr>
            <a:xfrm>
              <a:off x="3264949" y="2546063"/>
              <a:ext cx="827720" cy="0"/>
            </a:xfrm>
            <a:prstGeom prst="line">
              <a:avLst/>
            </a:prstGeom>
            <a:ln w="25400">
              <a:solidFill>
                <a:srgbClr val="D5D5D5"/>
              </a:solidFill>
              <a:headEnd type="none"/>
            </a:ln>
          </p:spPr>
          <p:style>
            <a:lnRef idx="1">
              <a:schemeClr val="accent1"/>
            </a:lnRef>
            <a:fillRef idx="0">
              <a:schemeClr val="accent1"/>
            </a:fillRef>
            <a:effectRef idx="0">
              <a:schemeClr val="accent1"/>
            </a:effectRef>
            <a:fontRef idx="minor">
              <a:schemeClr val="tx1"/>
            </a:fontRef>
          </p:style>
        </p:cxnSp>
      </p:grpSp>
      <p:grpSp>
        <p:nvGrpSpPr>
          <p:cNvPr id="44" name="组合 43"/>
          <p:cNvGrpSpPr/>
          <p:nvPr/>
        </p:nvGrpSpPr>
        <p:grpSpPr>
          <a:xfrm>
            <a:off x="3672710" y="1345448"/>
            <a:ext cx="1824503" cy="1209121"/>
            <a:chOff x="4896947" y="1739983"/>
            <a:chExt cx="2432670" cy="1612161"/>
          </a:xfrm>
        </p:grpSpPr>
        <p:sp>
          <p:nvSpPr>
            <p:cNvPr id="45" name="MH_Other_4"/>
            <p:cNvSpPr>
              <a:spLocks/>
            </p:cNvSpPr>
            <p:nvPr>
              <p:custDataLst>
                <p:tags r:id="rId5"/>
              </p:custDataLst>
            </p:nvPr>
          </p:nvSpPr>
          <p:spPr bwMode="auto">
            <a:xfrm flipH="1">
              <a:off x="4896947" y="1739983"/>
              <a:ext cx="818704" cy="806080"/>
            </a:xfrm>
            <a:custGeom>
              <a:avLst/>
              <a:gdLst>
                <a:gd name="T0" fmla="*/ 0 w 722402"/>
                <a:gd name="T1" fmla="*/ 706355 h 711200"/>
                <a:gd name="T2" fmla="*/ 210799 w 722402"/>
                <a:gd name="T3" fmla="*/ 202969 h 711200"/>
                <a:gd name="T4" fmla="*/ 717354 w 722402"/>
                <a:gd name="T5" fmla="*/ 89 h 711200"/>
                <a:gd name="T6" fmla="*/ 0 60000 65536"/>
                <a:gd name="T7" fmla="*/ 0 60000 65536"/>
                <a:gd name="T8" fmla="*/ 0 60000 65536"/>
              </a:gdLst>
              <a:ahLst/>
              <a:cxnLst>
                <a:cxn ang="T6">
                  <a:pos x="T0" y="T1"/>
                </a:cxn>
                <a:cxn ang="T7">
                  <a:pos x="T2" y="T3"/>
                </a:cxn>
                <a:cxn ang="T8">
                  <a:pos x="T4" y="T5"/>
                </a:cxn>
              </a:cxnLst>
              <a:rect l="0" t="0" r="r" b="b"/>
              <a:pathLst>
                <a:path w="722402" h="711200">
                  <a:moveTo>
                    <a:pt x="0" y="711200"/>
                  </a:moveTo>
                  <a:cubicBezTo>
                    <a:pt x="0" y="520636"/>
                    <a:pt x="76476" y="338044"/>
                    <a:pt x="212282" y="204361"/>
                  </a:cubicBezTo>
                  <a:cubicBezTo>
                    <a:pt x="348088" y="70678"/>
                    <a:pt x="531862" y="-2913"/>
                    <a:pt x="722402" y="89"/>
                  </a:cubicBezTo>
                </a:path>
              </a:pathLst>
            </a:custGeom>
            <a:noFill/>
            <a:ln w="25400">
              <a:solidFill>
                <a:srgbClr val="D5D5D5"/>
              </a:solidFill>
              <a:round/>
              <a:headEnd/>
              <a:tailEnd/>
            </a:ln>
            <a:extLst>
              <a:ext uri="{909E8E84-426E-40DD-AFC4-6F175D3DCCD1}">
                <a14:hiddenFill xmlns:a14="http://schemas.microsoft.com/office/drawing/2010/main">
                  <a:solidFill>
                    <a:srgbClr val="FFFFFF"/>
                  </a:solidFill>
                </a14:hiddenFill>
              </a:ext>
            </a:extLst>
          </p:spPr>
          <p:txBody>
            <a:bodyPr anchor="ctr"/>
            <a:lstStyle/>
            <a:p>
              <a:endParaRPr lang="zh-CN" altLang="en-US" sz="1800">
                <a:latin typeface="Microsoft JhengHei UI" panose="020B0604030504040204" pitchFamily="34" charset="-120"/>
                <a:ea typeface="Microsoft JhengHei UI" panose="020B0604030504040204" pitchFamily="34" charset="-120"/>
              </a:endParaRPr>
            </a:p>
          </p:txBody>
        </p:sp>
        <p:sp>
          <p:nvSpPr>
            <p:cNvPr id="46" name="MH_Other_7"/>
            <p:cNvSpPr>
              <a:spLocks/>
            </p:cNvSpPr>
            <p:nvPr>
              <p:custDataLst>
                <p:tags r:id="rId6"/>
              </p:custDataLst>
            </p:nvPr>
          </p:nvSpPr>
          <p:spPr bwMode="auto">
            <a:xfrm flipV="1">
              <a:off x="6510913" y="2546063"/>
              <a:ext cx="818704" cy="806081"/>
            </a:xfrm>
            <a:custGeom>
              <a:avLst/>
              <a:gdLst>
                <a:gd name="T0" fmla="*/ 0 w 722402"/>
                <a:gd name="T1" fmla="*/ 706357 h 711200"/>
                <a:gd name="T2" fmla="*/ 210799 w 722402"/>
                <a:gd name="T3" fmla="*/ 202969 h 711200"/>
                <a:gd name="T4" fmla="*/ 717354 w 722402"/>
                <a:gd name="T5" fmla="*/ 89 h 711200"/>
                <a:gd name="T6" fmla="*/ 0 60000 65536"/>
                <a:gd name="T7" fmla="*/ 0 60000 65536"/>
                <a:gd name="T8" fmla="*/ 0 60000 65536"/>
              </a:gdLst>
              <a:ahLst/>
              <a:cxnLst>
                <a:cxn ang="T6">
                  <a:pos x="T0" y="T1"/>
                </a:cxn>
                <a:cxn ang="T7">
                  <a:pos x="T2" y="T3"/>
                </a:cxn>
                <a:cxn ang="T8">
                  <a:pos x="T4" y="T5"/>
                </a:cxn>
              </a:cxnLst>
              <a:rect l="0" t="0" r="r" b="b"/>
              <a:pathLst>
                <a:path w="722402" h="711200">
                  <a:moveTo>
                    <a:pt x="0" y="711200"/>
                  </a:moveTo>
                  <a:cubicBezTo>
                    <a:pt x="0" y="520636"/>
                    <a:pt x="76476" y="338044"/>
                    <a:pt x="212282" y="204361"/>
                  </a:cubicBezTo>
                  <a:cubicBezTo>
                    <a:pt x="348088" y="70678"/>
                    <a:pt x="531862" y="-2913"/>
                    <a:pt x="722402" y="89"/>
                  </a:cubicBezTo>
                </a:path>
              </a:pathLst>
            </a:custGeom>
            <a:noFill/>
            <a:ln w="25400">
              <a:solidFill>
                <a:srgbClr val="D5D5D5"/>
              </a:solidFill>
              <a:round/>
              <a:headEnd/>
              <a:tailEnd/>
            </a:ln>
            <a:extLst>
              <a:ext uri="{909E8E84-426E-40DD-AFC4-6F175D3DCCD1}">
                <a14:hiddenFill xmlns:a14="http://schemas.microsoft.com/office/drawing/2010/main">
                  <a:solidFill>
                    <a:srgbClr val="FFFFFF"/>
                  </a:solidFill>
                </a14:hiddenFill>
              </a:ext>
            </a:extLst>
          </p:spPr>
          <p:txBody>
            <a:bodyPr anchor="ctr"/>
            <a:lstStyle/>
            <a:p>
              <a:endParaRPr lang="zh-CN" altLang="en-US" sz="1800">
                <a:latin typeface="Microsoft JhengHei UI" panose="020B0604030504040204" pitchFamily="34" charset="-120"/>
                <a:ea typeface="Microsoft JhengHei UI" panose="020B0604030504040204" pitchFamily="34" charset="-120"/>
              </a:endParaRPr>
            </a:p>
          </p:txBody>
        </p:sp>
        <p:cxnSp>
          <p:nvCxnSpPr>
            <p:cNvPr id="47" name="MH_Other_13"/>
            <p:cNvCxnSpPr/>
            <p:nvPr>
              <p:custDataLst>
                <p:tags r:id="rId7"/>
              </p:custDataLst>
            </p:nvPr>
          </p:nvCxnSpPr>
          <p:spPr>
            <a:xfrm>
              <a:off x="5701225" y="2546063"/>
              <a:ext cx="825918" cy="0"/>
            </a:xfrm>
            <a:prstGeom prst="line">
              <a:avLst/>
            </a:prstGeom>
            <a:ln w="25400">
              <a:solidFill>
                <a:srgbClr val="D5D5D5"/>
              </a:solidFill>
              <a:headEnd type="none"/>
            </a:ln>
          </p:spPr>
          <p:style>
            <a:lnRef idx="1">
              <a:schemeClr val="accent1"/>
            </a:lnRef>
            <a:fillRef idx="0">
              <a:schemeClr val="accent1"/>
            </a:fillRef>
            <a:effectRef idx="0">
              <a:schemeClr val="accent1"/>
            </a:effectRef>
            <a:fontRef idx="minor">
              <a:schemeClr val="tx1"/>
            </a:fontRef>
          </p:style>
        </p:cxnSp>
      </p:grpSp>
      <p:grpSp>
        <p:nvGrpSpPr>
          <p:cNvPr id="48" name="组合 47"/>
          <p:cNvGrpSpPr/>
          <p:nvPr/>
        </p:nvGrpSpPr>
        <p:grpSpPr>
          <a:xfrm>
            <a:off x="1046162" y="2850335"/>
            <a:ext cx="1596107" cy="1362075"/>
            <a:chOff x="1394883" y="3746500"/>
            <a:chExt cx="2128142" cy="1816100"/>
          </a:xfrm>
        </p:grpSpPr>
        <p:sp>
          <p:nvSpPr>
            <p:cNvPr id="49" name="TextBox 96"/>
            <p:cNvSpPr txBox="1"/>
            <p:nvPr/>
          </p:nvSpPr>
          <p:spPr>
            <a:xfrm>
              <a:off x="1566402" y="3746500"/>
              <a:ext cx="1785105" cy="430887"/>
            </a:xfrm>
            <a:prstGeom prst="rect">
              <a:avLst/>
            </a:prstGeom>
            <a:noFill/>
          </p:spPr>
          <p:txBody>
            <a:bodyPr wrap="none" rtlCol="0">
              <a:spAutoFit/>
            </a:bodyPr>
            <a:lstStyle/>
            <a:p>
              <a:pPr algn="ctr"/>
              <a:r>
                <a:rPr lang="zh-CN" altLang="en-US" sz="1500" dirty="0">
                  <a:solidFill>
                    <a:srgbClr val="245290"/>
                  </a:solidFill>
                  <a:latin typeface="微软雅黑" panose="020B0503020204020204" pitchFamily="34" charset="-122"/>
                  <a:ea typeface="微软雅黑" panose="020B0503020204020204" pitchFamily="34" charset="-122"/>
                </a:rPr>
                <a:t>单击添加标题</a:t>
              </a:r>
            </a:p>
          </p:txBody>
        </p:sp>
        <p:sp>
          <p:nvSpPr>
            <p:cNvPr id="50" name="Rectangle 5"/>
            <p:cNvSpPr>
              <a:spLocks/>
            </p:cNvSpPr>
            <p:nvPr/>
          </p:nvSpPr>
          <p:spPr bwMode="auto">
            <a:xfrm>
              <a:off x="1394883" y="4246938"/>
              <a:ext cx="2128142" cy="1315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algn="ctr" fontAlgn="base">
                <a:lnSpc>
                  <a:spcPct val="150000"/>
                </a:lnSpc>
                <a:spcBef>
                  <a:spcPct val="0"/>
                </a:spcBef>
                <a:spcAft>
                  <a:spcPct val="0"/>
                </a:spcAft>
              </a:pPr>
              <a:r>
                <a:rPr lang="zh-CN" altLang="en-US" sz="800" dirty="0">
                  <a:solidFill>
                    <a:schemeClr val="tx1">
                      <a:lumMod val="75000"/>
                      <a:lumOff val="25000"/>
                    </a:schemeClr>
                  </a:solidFill>
                  <a:latin typeface="微软雅黑" panose="020B0503020204020204" pitchFamily="34" charset="-122"/>
                  <a:ea typeface="微软雅黑" panose="020B0503020204020204" pitchFamily="34" charset="-122"/>
                  <a:sym typeface="Gill Sans" charset="0"/>
                </a:rPr>
                <a:t>此处添加详细文本描述，建议与标题相关并符合整体语言风格，语言描述尽量简洁生动。</a:t>
              </a:r>
              <a:endParaRPr lang="en-US" sz="800" dirty="0">
                <a:solidFill>
                  <a:schemeClr val="tx1">
                    <a:lumMod val="75000"/>
                    <a:lumOff val="25000"/>
                  </a:schemeClr>
                </a:solidFill>
                <a:latin typeface="微软雅黑" panose="020B0503020204020204" pitchFamily="34" charset="-122"/>
                <a:ea typeface="微软雅黑" panose="020B0503020204020204" pitchFamily="34" charset="-122"/>
                <a:cs typeface="Lato Light" charset="0"/>
                <a:sym typeface="Lato Light" charset="0"/>
              </a:endParaRPr>
            </a:p>
          </p:txBody>
        </p:sp>
      </p:grpSp>
      <p:grpSp>
        <p:nvGrpSpPr>
          <p:cNvPr id="51" name="组合 50"/>
          <p:cNvGrpSpPr/>
          <p:nvPr/>
        </p:nvGrpSpPr>
        <p:grpSpPr>
          <a:xfrm>
            <a:off x="2948893" y="2850335"/>
            <a:ext cx="1596107" cy="1362075"/>
            <a:chOff x="3931858" y="3746500"/>
            <a:chExt cx="2128142" cy="1816100"/>
          </a:xfrm>
        </p:grpSpPr>
        <p:sp>
          <p:nvSpPr>
            <p:cNvPr id="52" name="TextBox 98"/>
            <p:cNvSpPr txBox="1"/>
            <p:nvPr/>
          </p:nvSpPr>
          <p:spPr>
            <a:xfrm>
              <a:off x="4103377" y="3746500"/>
              <a:ext cx="1785105" cy="430887"/>
            </a:xfrm>
            <a:prstGeom prst="rect">
              <a:avLst/>
            </a:prstGeom>
            <a:noFill/>
          </p:spPr>
          <p:txBody>
            <a:bodyPr wrap="none" rtlCol="0">
              <a:spAutoFit/>
            </a:bodyPr>
            <a:lstStyle/>
            <a:p>
              <a:pPr algn="ctr"/>
              <a:r>
                <a:rPr lang="zh-CN" altLang="en-US" sz="1500" dirty="0">
                  <a:solidFill>
                    <a:srgbClr val="245290"/>
                  </a:solidFill>
                  <a:latin typeface="微软雅黑" panose="020B0503020204020204" pitchFamily="34" charset="-122"/>
                  <a:ea typeface="微软雅黑" panose="020B0503020204020204" pitchFamily="34" charset="-122"/>
                </a:rPr>
                <a:t>单击添加标题</a:t>
              </a:r>
            </a:p>
          </p:txBody>
        </p:sp>
        <p:sp>
          <p:nvSpPr>
            <p:cNvPr id="53" name="Rectangle 5"/>
            <p:cNvSpPr>
              <a:spLocks/>
            </p:cNvSpPr>
            <p:nvPr/>
          </p:nvSpPr>
          <p:spPr bwMode="auto">
            <a:xfrm>
              <a:off x="3931858" y="4246938"/>
              <a:ext cx="2128142" cy="1315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algn="ctr" fontAlgn="base">
                <a:lnSpc>
                  <a:spcPct val="150000"/>
                </a:lnSpc>
                <a:spcBef>
                  <a:spcPct val="0"/>
                </a:spcBef>
                <a:spcAft>
                  <a:spcPct val="0"/>
                </a:spcAft>
              </a:pPr>
              <a:r>
                <a:rPr lang="zh-CN" altLang="en-US" sz="800" dirty="0">
                  <a:solidFill>
                    <a:schemeClr val="tx1">
                      <a:lumMod val="75000"/>
                      <a:lumOff val="25000"/>
                    </a:schemeClr>
                  </a:solidFill>
                  <a:latin typeface="微软雅黑" panose="020B0503020204020204" pitchFamily="34" charset="-122"/>
                  <a:ea typeface="微软雅黑" panose="020B0503020204020204" pitchFamily="34" charset="-122"/>
                  <a:sym typeface="Gill Sans" charset="0"/>
                </a:rPr>
                <a:t>此处添加详细文本描述，建议与标题相关并符合整体语言风格，语言描述尽量简洁生动。</a:t>
              </a:r>
              <a:endParaRPr lang="en-US" sz="800" dirty="0">
                <a:solidFill>
                  <a:schemeClr val="tx1">
                    <a:lumMod val="75000"/>
                    <a:lumOff val="25000"/>
                  </a:schemeClr>
                </a:solidFill>
                <a:latin typeface="微软雅黑" panose="020B0503020204020204" pitchFamily="34" charset="-122"/>
                <a:ea typeface="微软雅黑" panose="020B0503020204020204" pitchFamily="34" charset="-122"/>
                <a:cs typeface="Lato Light" charset="0"/>
                <a:sym typeface="Lato Light" charset="0"/>
              </a:endParaRPr>
            </a:p>
          </p:txBody>
        </p:sp>
      </p:grpSp>
      <p:grpSp>
        <p:nvGrpSpPr>
          <p:cNvPr id="54" name="组合 53"/>
          <p:cNvGrpSpPr/>
          <p:nvPr/>
        </p:nvGrpSpPr>
        <p:grpSpPr>
          <a:xfrm>
            <a:off x="4774748" y="2850335"/>
            <a:ext cx="1596107" cy="1362075"/>
            <a:chOff x="6366331" y="3746500"/>
            <a:chExt cx="2128142" cy="1816100"/>
          </a:xfrm>
        </p:grpSpPr>
        <p:sp>
          <p:nvSpPr>
            <p:cNvPr id="55" name="TextBox 100"/>
            <p:cNvSpPr txBox="1"/>
            <p:nvPr/>
          </p:nvSpPr>
          <p:spPr>
            <a:xfrm>
              <a:off x="6537850" y="3746500"/>
              <a:ext cx="1785105" cy="430887"/>
            </a:xfrm>
            <a:prstGeom prst="rect">
              <a:avLst/>
            </a:prstGeom>
            <a:noFill/>
          </p:spPr>
          <p:txBody>
            <a:bodyPr wrap="none" rtlCol="0">
              <a:spAutoFit/>
            </a:bodyPr>
            <a:lstStyle/>
            <a:p>
              <a:pPr algn="ctr"/>
              <a:r>
                <a:rPr lang="zh-CN" altLang="en-US" sz="1500" dirty="0">
                  <a:solidFill>
                    <a:srgbClr val="245290"/>
                  </a:solidFill>
                  <a:latin typeface="微软雅黑" panose="020B0503020204020204" pitchFamily="34" charset="-122"/>
                  <a:ea typeface="微软雅黑" panose="020B0503020204020204" pitchFamily="34" charset="-122"/>
                </a:rPr>
                <a:t>单击添加标题</a:t>
              </a:r>
            </a:p>
          </p:txBody>
        </p:sp>
        <p:sp>
          <p:nvSpPr>
            <p:cNvPr id="56" name="Rectangle 5"/>
            <p:cNvSpPr>
              <a:spLocks/>
            </p:cNvSpPr>
            <p:nvPr/>
          </p:nvSpPr>
          <p:spPr bwMode="auto">
            <a:xfrm>
              <a:off x="6366331" y="4246938"/>
              <a:ext cx="2128142" cy="1315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algn="ctr" fontAlgn="base">
                <a:lnSpc>
                  <a:spcPct val="150000"/>
                </a:lnSpc>
                <a:spcBef>
                  <a:spcPct val="0"/>
                </a:spcBef>
                <a:spcAft>
                  <a:spcPct val="0"/>
                </a:spcAft>
              </a:pPr>
              <a:r>
                <a:rPr lang="zh-CN" altLang="en-US" sz="800" dirty="0">
                  <a:solidFill>
                    <a:schemeClr val="tx1">
                      <a:lumMod val="75000"/>
                      <a:lumOff val="25000"/>
                    </a:schemeClr>
                  </a:solidFill>
                  <a:latin typeface="微软雅黑" panose="020B0503020204020204" pitchFamily="34" charset="-122"/>
                  <a:ea typeface="微软雅黑" panose="020B0503020204020204" pitchFamily="34" charset="-122"/>
                  <a:sym typeface="Gill Sans" charset="0"/>
                </a:rPr>
                <a:t>此处添加详细文本描述，建议与标题相关并符合整体语言风格，语言描述尽量简洁生动。</a:t>
              </a:r>
              <a:endParaRPr lang="en-US" sz="800" dirty="0">
                <a:solidFill>
                  <a:schemeClr val="tx1">
                    <a:lumMod val="75000"/>
                    <a:lumOff val="25000"/>
                  </a:schemeClr>
                </a:solidFill>
                <a:latin typeface="微软雅黑" panose="020B0503020204020204" pitchFamily="34" charset="-122"/>
                <a:ea typeface="微软雅黑" panose="020B0503020204020204" pitchFamily="34" charset="-122"/>
                <a:cs typeface="Lato Light" charset="0"/>
                <a:sym typeface="Lato Light" charset="0"/>
              </a:endParaRPr>
            </a:p>
          </p:txBody>
        </p:sp>
      </p:grpSp>
      <p:grpSp>
        <p:nvGrpSpPr>
          <p:cNvPr id="57" name="组合 56"/>
          <p:cNvGrpSpPr/>
          <p:nvPr/>
        </p:nvGrpSpPr>
        <p:grpSpPr>
          <a:xfrm>
            <a:off x="6676981" y="2850335"/>
            <a:ext cx="1596107" cy="1362075"/>
            <a:chOff x="8902642" y="3746500"/>
            <a:chExt cx="2128142" cy="1816100"/>
          </a:xfrm>
        </p:grpSpPr>
        <p:sp>
          <p:nvSpPr>
            <p:cNvPr id="58" name="TextBox 102"/>
            <p:cNvSpPr txBox="1"/>
            <p:nvPr/>
          </p:nvSpPr>
          <p:spPr>
            <a:xfrm>
              <a:off x="9074161" y="3746500"/>
              <a:ext cx="1785105" cy="430887"/>
            </a:xfrm>
            <a:prstGeom prst="rect">
              <a:avLst/>
            </a:prstGeom>
            <a:noFill/>
          </p:spPr>
          <p:txBody>
            <a:bodyPr wrap="none" rtlCol="0">
              <a:spAutoFit/>
            </a:bodyPr>
            <a:lstStyle/>
            <a:p>
              <a:pPr algn="ctr"/>
              <a:r>
                <a:rPr lang="zh-CN" altLang="en-US" sz="1500" dirty="0">
                  <a:solidFill>
                    <a:srgbClr val="245290"/>
                  </a:solidFill>
                  <a:latin typeface="微软雅黑" panose="020B0503020204020204" pitchFamily="34" charset="-122"/>
                  <a:ea typeface="微软雅黑" panose="020B0503020204020204" pitchFamily="34" charset="-122"/>
                </a:rPr>
                <a:t>单击添加标题</a:t>
              </a:r>
            </a:p>
          </p:txBody>
        </p:sp>
        <p:sp>
          <p:nvSpPr>
            <p:cNvPr id="59" name="Rectangle 5"/>
            <p:cNvSpPr>
              <a:spLocks/>
            </p:cNvSpPr>
            <p:nvPr/>
          </p:nvSpPr>
          <p:spPr bwMode="auto">
            <a:xfrm>
              <a:off x="8902642" y="4246938"/>
              <a:ext cx="2128142" cy="1315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algn="ctr" fontAlgn="base">
                <a:lnSpc>
                  <a:spcPct val="150000"/>
                </a:lnSpc>
                <a:spcBef>
                  <a:spcPct val="0"/>
                </a:spcBef>
                <a:spcAft>
                  <a:spcPct val="0"/>
                </a:spcAft>
              </a:pPr>
              <a:r>
                <a:rPr lang="zh-CN" altLang="en-US" sz="800" dirty="0">
                  <a:solidFill>
                    <a:schemeClr val="tx1">
                      <a:lumMod val="75000"/>
                      <a:lumOff val="25000"/>
                    </a:schemeClr>
                  </a:solidFill>
                  <a:latin typeface="微软雅黑" panose="020B0503020204020204" pitchFamily="34" charset="-122"/>
                  <a:ea typeface="微软雅黑" panose="020B0503020204020204" pitchFamily="34" charset="-122"/>
                  <a:sym typeface="Gill Sans" charset="0"/>
                </a:rPr>
                <a:t>此处添加详细文本描述，建议与标题相关并符合整体语言风格，语言描述尽量简洁生动。</a:t>
              </a:r>
              <a:endParaRPr lang="en-US" sz="800" dirty="0">
                <a:solidFill>
                  <a:schemeClr val="tx1">
                    <a:lumMod val="75000"/>
                    <a:lumOff val="25000"/>
                  </a:schemeClr>
                </a:solidFill>
                <a:latin typeface="微软雅黑" panose="020B0503020204020204" pitchFamily="34" charset="-122"/>
                <a:ea typeface="微软雅黑" panose="020B0503020204020204" pitchFamily="34" charset="-122"/>
                <a:cs typeface="Lato Light" charset="0"/>
                <a:sym typeface="Lato Light" charset="0"/>
              </a:endParaRPr>
            </a:p>
          </p:txBody>
        </p:sp>
      </p:grpSp>
    </p:spTree>
    <p:extLst>
      <p:ext uri="{BB962C8B-B14F-4D97-AF65-F5344CB8AC3E}">
        <p14:creationId xmlns:p14="http://schemas.microsoft.com/office/powerpoint/2010/main" val="1238259555"/>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wipe(left)">
                                          <p:cBhvr>
                                            <p:cTn id="7" dur="500"/>
                                            <p:tgtEl>
                                              <p:spTgt spid="15"/>
                                            </p:tgtEl>
                                          </p:cBhvr>
                                        </p:animEffect>
                                      </p:childTnLst>
                                    </p:cTn>
                                  </p:par>
                                </p:childTnLst>
                              </p:cTn>
                            </p:par>
                            <p:par>
                              <p:cTn id="8" fill="hold">
                                <p:stCondLst>
                                  <p:cond delay="500"/>
                                </p:stCondLst>
                                <p:childTnLst>
                                  <p:par>
                                    <p:cTn id="9" presetID="2" presetClass="entr" presetSubtype="1" accel="53333" fill="hold" grpId="0" nodeType="afterEffect" p14:presetBounceEnd="53333">
                                      <p:stCondLst>
                                        <p:cond delay="0"/>
                                      </p:stCondLst>
                                      <p:childTnLst>
                                        <p:set>
                                          <p:cBhvr>
                                            <p:cTn id="10" dur="1" fill="hold">
                                              <p:stCondLst>
                                                <p:cond delay="0"/>
                                              </p:stCondLst>
                                            </p:cTn>
                                            <p:tgtEl>
                                              <p:spTgt spid="14"/>
                                            </p:tgtEl>
                                            <p:attrNameLst>
                                              <p:attrName>style.visibility</p:attrName>
                                            </p:attrNameLst>
                                          </p:cBhvr>
                                          <p:to>
                                            <p:strVal val="visible"/>
                                          </p:to>
                                        </p:set>
                                        <p:anim calcmode="lin" valueType="num" p14:bounceEnd="53333">
                                          <p:cBhvr additive="base">
                                            <p:cTn id="11" dur="1500" fill="hold"/>
                                            <p:tgtEl>
                                              <p:spTgt spid="14"/>
                                            </p:tgtEl>
                                            <p:attrNameLst>
                                              <p:attrName>ppt_x</p:attrName>
                                            </p:attrNameLst>
                                          </p:cBhvr>
                                          <p:tavLst>
                                            <p:tav tm="0">
                                              <p:val>
                                                <p:strVal val="#ppt_x"/>
                                              </p:val>
                                            </p:tav>
                                            <p:tav tm="100000">
                                              <p:val>
                                                <p:strVal val="#ppt_x"/>
                                              </p:val>
                                            </p:tav>
                                          </p:tavLst>
                                        </p:anim>
                                        <p:anim calcmode="lin" valueType="num" p14:bounceEnd="53333">
                                          <p:cBhvr additive="base">
                                            <p:cTn id="12" dur="1500" fill="hold"/>
                                            <p:tgtEl>
                                              <p:spTgt spid="14"/>
                                            </p:tgtEl>
                                            <p:attrNameLst>
                                              <p:attrName>ppt_y</p:attrName>
                                            </p:attrNameLst>
                                          </p:cBhvr>
                                          <p:tavLst>
                                            <p:tav tm="0">
                                              <p:val>
                                                <p:strVal val="0-#ppt_h/2"/>
                                              </p:val>
                                            </p:tav>
                                            <p:tav tm="100000">
                                              <p:val>
                                                <p:strVal val="#ppt_y"/>
                                              </p:val>
                                            </p:tav>
                                          </p:tavLst>
                                        </p:anim>
                                      </p:childTnLst>
                                    </p:cTn>
                                  </p:par>
                                </p:childTnLst>
                              </p:cTn>
                            </p:par>
                            <p:par>
                              <p:cTn id="13" fill="hold">
                                <p:stCondLst>
                                  <p:cond delay="2000"/>
                                </p:stCondLst>
                                <p:childTnLst>
                                  <p:par>
                                    <p:cTn id="14" presetID="2" presetClass="entr" presetSubtype="4" decel="100000" fill="hold" nodeType="afterEffect">
                                      <p:stCondLst>
                                        <p:cond delay="0"/>
                                      </p:stCondLst>
                                      <p:childTnLst>
                                        <p:set>
                                          <p:cBhvr>
                                            <p:cTn id="15" dur="1" fill="hold">
                                              <p:stCondLst>
                                                <p:cond delay="0"/>
                                              </p:stCondLst>
                                            </p:cTn>
                                            <p:tgtEl>
                                              <p:spTgt spid="48"/>
                                            </p:tgtEl>
                                            <p:attrNameLst>
                                              <p:attrName>style.visibility</p:attrName>
                                            </p:attrNameLst>
                                          </p:cBhvr>
                                          <p:to>
                                            <p:strVal val="visible"/>
                                          </p:to>
                                        </p:set>
                                        <p:anim calcmode="lin" valueType="num">
                                          <p:cBhvr additive="base">
                                            <p:cTn id="16" dur="500" fill="hold"/>
                                            <p:tgtEl>
                                              <p:spTgt spid="48"/>
                                            </p:tgtEl>
                                            <p:attrNameLst>
                                              <p:attrName>ppt_x</p:attrName>
                                            </p:attrNameLst>
                                          </p:cBhvr>
                                          <p:tavLst>
                                            <p:tav tm="0">
                                              <p:val>
                                                <p:strVal val="#ppt_x"/>
                                              </p:val>
                                            </p:tav>
                                            <p:tav tm="100000">
                                              <p:val>
                                                <p:strVal val="#ppt_x"/>
                                              </p:val>
                                            </p:tav>
                                          </p:tavLst>
                                        </p:anim>
                                        <p:anim calcmode="lin" valueType="num">
                                          <p:cBhvr additive="base">
                                            <p:cTn id="17" dur="500" fill="hold"/>
                                            <p:tgtEl>
                                              <p:spTgt spid="48"/>
                                            </p:tgtEl>
                                            <p:attrNameLst>
                                              <p:attrName>ppt_y</p:attrName>
                                            </p:attrNameLst>
                                          </p:cBhvr>
                                          <p:tavLst>
                                            <p:tav tm="0">
                                              <p:val>
                                                <p:strVal val="1+#ppt_h/2"/>
                                              </p:val>
                                            </p:tav>
                                            <p:tav tm="100000">
                                              <p:val>
                                                <p:strVal val="#ppt_y"/>
                                              </p:val>
                                            </p:tav>
                                          </p:tavLst>
                                        </p:anim>
                                      </p:childTnLst>
                                    </p:cTn>
                                  </p:par>
                                </p:childTnLst>
                              </p:cTn>
                            </p:par>
                            <p:par>
                              <p:cTn id="18" fill="hold">
                                <p:stCondLst>
                                  <p:cond delay="2500"/>
                                </p:stCondLst>
                                <p:childTnLst>
                                  <p:par>
                                    <p:cTn id="19" presetID="22" presetClass="entr" presetSubtype="8" fill="hold" nodeType="afterEffect">
                                      <p:stCondLst>
                                        <p:cond delay="0"/>
                                      </p:stCondLst>
                                      <p:childTnLst>
                                        <p:set>
                                          <p:cBhvr>
                                            <p:cTn id="20" dur="1" fill="hold">
                                              <p:stCondLst>
                                                <p:cond delay="0"/>
                                              </p:stCondLst>
                                            </p:cTn>
                                            <p:tgtEl>
                                              <p:spTgt spid="40"/>
                                            </p:tgtEl>
                                            <p:attrNameLst>
                                              <p:attrName>style.visibility</p:attrName>
                                            </p:attrNameLst>
                                          </p:cBhvr>
                                          <p:to>
                                            <p:strVal val="visible"/>
                                          </p:to>
                                        </p:set>
                                        <p:animEffect transition="in" filter="wipe(left)">
                                          <p:cBhvr>
                                            <p:cTn id="21" dur="500"/>
                                            <p:tgtEl>
                                              <p:spTgt spid="40"/>
                                            </p:tgtEl>
                                          </p:cBhvr>
                                        </p:animEffect>
                                      </p:childTnLst>
                                    </p:cTn>
                                  </p:par>
                                </p:childTnLst>
                              </p:cTn>
                            </p:par>
                            <p:par>
                              <p:cTn id="22" fill="hold">
                                <p:stCondLst>
                                  <p:cond delay="3000"/>
                                </p:stCondLst>
                                <p:childTnLst>
                                  <p:par>
                                    <p:cTn id="23" presetID="2" presetClass="entr" presetSubtype="1" accel="53333" fill="hold" grpId="0" nodeType="afterEffect" p14:presetBounceEnd="53333">
                                      <p:stCondLst>
                                        <p:cond delay="0"/>
                                      </p:stCondLst>
                                      <p:childTnLst>
                                        <p:set>
                                          <p:cBhvr>
                                            <p:cTn id="24" dur="1" fill="hold">
                                              <p:stCondLst>
                                                <p:cond delay="0"/>
                                              </p:stCondLst>
                                            </p:cTn>
                                            <p:tgtEl>
                                              <p:spTgt spid="20"/>
                                            </p:tgtEl>
                                            <p:attrNameLst>
                                              <p:attrName>style.visibility</p:attrName>
                                            </p:attrNameLst>
                                          </p:cBhvr>
                                          <p:to>
                                            <p:strVal val="visible"/>
                                          </p:to>
                                        </p:set>
                                        <p:anim calcmode="lin" valueType="num" p14:bounceEnd="53333">
                                          <p:cBhvr additive="base">
                                            <p:cTn id="25" dur="1500" fill="hold"/>
                                            <p:tgtEl>
                                              <p:spTgt spid="20"/>
                                            </p:tgtEl>
                                            <p:attrNameLst>
                                              <p:attrName>ppt_x</p:attrName>
                                            </p:attrNameLst>
                                          </p:cBhvr>
                                          <p:tavLst>
                                            <p:tav tm="0">
                                              <p:val>
                                                <p:strVal val="#ppt_x"/>
                                              </p:val>
                                            </p:tav>
                                            <p:tav tm="100000">
                                              <p:val>
                                                <p:strVal val="#ppt_x"/>
                                              </p:val>
                                            </p:tav>
                                          </p:tavLst>
                                        </p:anim>
                                        <p:anim calcmode="lin" valueType="num" p14:bounceEnd="53333">
                                          <p:cBhvr additive="base">
                                            <p:cTn id="26" dur="1500" fill="hold"/>
                                            <p:tgtEl>
                                              <p:spTgt spid="20"/>
                                            </p:tgtEl>
                                            <p:attrNameLst>
                                              <p:attrName>ppt_y</p:attrName>
                                            </p:attrNameLst>
                                          </p:cBhvr>
                                          <p:tavLst>
                                            <p:tav tm="0">
                                              <p:val>
                                                <p:strVal val="0-#ppt_h/2"/>
                                              </p:val>
                                            </p:tav>
                                            <p:tav tm="100000">
                                              <p:val>
                                                <p:strVal val="#ppt_y"/>
                                              </p:val>
                                            </p:tav>
                                          </p:tavLst>
                                        </p:anim>
                                      </p:childTnLst>
                                    </p:cTn>
                                  </p:par>
                                </p:childTnLst>
                              </p:cTn>
                            </p:par>
                            <p:par>
                              <p:cTn id="27" fill="hold">
                                <p:stCondLst>
                                  <p:cond delay="4500"/>
                                </p:stCondLst>
                                <p:childTnLst>
                                  <p:par>
                                    <p:cTn id="28" presetID="2" presetClass="entr" presetSubtype="4" decel="100000" fill="hold" nodeType="afterEffect">
                                      <p:stCondLst>
                                        <p:cond delay="0"/>
                                      </p:stCondLst>
                                      <p:childTnLst>
                                        <p:set>
                                          <p:cBhvr>
                                            <p:cTn id="29" dur="1" fill="hold">
                                              <p:stCondLst>
                                                <p:cond delay="0"/>
                                              </p:stCondLst>
                                            </p:cTn>
                                            <p:tgtEl>
                                              <p:spTgt spid="51"/>
                                            </p:tgtEl>
                                            <p:attrNameLst>
                                              <p:attrName>style.visibility</p:attrName>
                                            </p:attrNameLst>
                                          </p:cBhvr>
                                          <p:to>
                                            <p:strVal val="visible"/>
                                          </p:to>
                                        </p:set>
                                        <p:anim calcmode="lin" valueType="num">
                                          <p:cBhvr additive="base">
                                            <p:cTn id="30" dur="500" fill="hold"/>
                                            <p:tgtEl>
                                              <p:spTgt spid="51"/>
                                            </p:tgtEl>
                                            <p:attrNameLst>
                                              <p:attrName>ppt_x</p:attrName>
                                            </p:attrNameLst>
                                          </p:cBhvr>
                                          <p:tavLst>
                                            <p:tav tm="0">
                                              <p:val>
                                                <p:strVal val="#ppt_x"/>
                                              </p:val>
                                            </p:tav>
                                            <p:tav tm="100000">
                                              <p:val>
                                                <p:strVal val="#ppt_x"/>
                                              </p:val>
                                            </p:tav>
                                          </p:tavLst>
                                        </p:anim>
                                        <p:anim calcmode="lin" valueType="num">
                                          <p:cBhvr additive="base">
                                            <p:cTn id="31" dur="500" fill="hold"/>
                                            <p:tgtEl>
                                              <p:spTgt spid="51"/>
                                            </p:tgtEl>
                                            <p:attrNameLst>
                                              <p:attrName>ppt_y</p:attrName>
                                            </p:attrNameLst>
                                          </p:cBhvr>
                                          <p:tavLst>
                                            <p:tav tm="0">
                                              <p:val>
                                                <p:strVal val="1+#ppt_h/2"/>
                                              </p:val>
                                            </p:tav>
                                            <p:tav tm="100000">
                                              <p:val>
                                                <p:strVal val="#ppt_y"/>
                                              </p:val>
                                            </p:tav>
                                          </p:tavLst>
                                        </p:anim>
                                      </p:childTnLst>
                                    </p:cTn>
                                  </p:par>
                                </p:childTnLst>
                              </p:cTn>
                            </p:par>
                            <p:par>
                              <p:cTn id="32" fill="hold">
                                <p:stCondLst>
                                  <p:cond delay="5000"/>
                                </p:stCondLst>
                                <p:childTnLst>
                                  <p:par>
                                    <p:cTn id="33" presetID="22" presetClass="entr" presetSubtype="8" fill="hold" nodeType="afterEffect">
                                      <p:stCondLst>
                                        <p:cond delay="0"/>
                                      </p:stCondLst>
                                      <p:childTnLst>
                                        <p:set>
                                          <p:cBhvr>
                                            <p:cTn id="34" dur="1" fill="hold">
                                              <p:stCondLst>
                                                <p:cond delay="0"/>
                                              </p:stCondLst>
                                            </p:cTn>
                                            <p:tgtEl>
                                              <p:spTgt spid="44"/>
                                            </p:tgtEl>
                                            <p:attrNameLst>
                                              <p:attrName>style.visibility</p:attrName>
                                            </p:attrNameLst>
                                          </p:cBhvr>
                                          <p:to>
                                            <p:strVal val="visible"/>
                                          </p:to>
                                        </p:set>
                                        <p:animEffect transition="in" filter="wipe(left)">
                                          <p:cBhvr>
                                            <p:cTn id="35" dur="500"/>
                                            <p:tgtEl>
                                              <p:spTgt spid="44"/>
                                            </p:tgtEl>
                                          </p:cBhvr>
                                        </p:animEffect>
                                      </p:childTnLst>
                                    </p:cTn>
                                  </p:par>
                                </p:childTnLst>
                              </p:cTn>
                            </p:par>
                            <p:par>
                              <p:cTn id="36" fill="hold">
                                <p:stCondLst>
                                  <p:cond delay="5500"/>
                                </p:stCondLst>
                                <p:childTnLst>
                                  <p:par>
                                    <p:cTn id="37" presetID="2" presetClass="entr" presetSubtype="1" accel="53333" fill="hold" grpId="0" nodeType="afterEffect" p14:presetBounceEnd="53333">
                                      <p:stCondLst>
                                        <p:cond delay="0"/>
                                      </p:stCondLst>
                                      <p:childTnLst>
                                        <p:set>
                                          <p:cBhvr>
                                            <p:cTn id="38" dur="1" fill="hold">
                                              <p:stCondLst>
                                                <p:cond delay="0"/>
                                              </p:stCondLst>
                                            </p:cTn>
                                            <p:tgtEl>
                                              <p:spTgt spid="31"/>
                                            </p:tgtEl>
                                            <p:attrNameLst>
                                              <p:attrName>style.visibility</p:attrName>
                                            </p:attrNameLst>
                                          </p:cBhvr>
                                          <p:to>
                                            <p:strVal val="visible"/>
                                          </p:to>
                                        </p:set>
                                        <p:anim calcmode="lin" valueType="num" p14:bounceEnd="53333">
                                          <p:cBhvr additive="base">
                                            <p:cTn id="39" dur="1500" fill="hold"/>
                                            <p:tgtEl>
                                              <p:spTgt spid="31"/>
                                            </p:tgtEl>
                                            <p:attrNameLst>
                                              <p:attrName>ppt_x</p:attrName>
                                            </p:attrNameLst>
                                          </p:cBhvr>
                                          <p:tavLst>
                                            <p:tav tm="0">
                                              <p:val>
                                                <p:strVal val="#ppt_x"/>
                                              </p:val>
                                            </p:tav>
                                            <p:tav tm="100000">
                                              <p:val>
                                                <p:strVal val="#ppt_x"/>
                                              </p:val>
                                            </p:tav>
                                          </p:tavLst>
                                        </p:anim>
                                        <p:anim calcmode="lin" valueType="num" p14:bounceEnd="53333">
                                          <p:cBhvr additive="base">
                                            <p:cTn id="40" dur="1500" fill="hold"/>
                                            <p:tgtEl>
                                              <p:spTgt spid="31"/>
                                            </p:tgtEl>
                                            <p:attrNameLst>
                                              <p:attrName>ppt_y</p:attrName>
                                            </p:attrNameLst>
                                          </p:cBhvr>
                                          <p:tavLst>
                                            <p:tav tm="0">
                                              <p:val>
                                                <p:strVal val="0-#ppt_h/2"/>
                                              </p:val>
                                            </p:tav>
                                            <p:tav tm="100000">
                                              <p:val>
                                                <p:strVal val="#ppt_y"/>
                                              </p:val>
                                            </p:tav>
                                          </p:tavLst>
                                        </p:anim>
                                      </p:childTnLst>
                                    </p:cTn>
                                  </p:par>
                                </p:childTnLst>
                              </p:cTn>
                            </p:par>
                            <p:par>
                              <p:cTn id="41" fill="hold">
                                <p:stCondLst>
                                  <p:cond delay="7000"/>
                                </p:stCondLst>
                                <p:childTnLst>
                                  <p:par>
                                    <p:cTn id="42" presetID="2" presetClass="entr" presetSubtype="4" decel="100000" fill="hold" nodeType="afterEffect">
                                      <p:stCondLst>
                                        <p:cond delay="0"/>
                                      </p:stCondLst>
                                      <p:childTnLst>
                                        <p:set>
                                          <p:cBhvr>
                                            <p:cTn id="43" dur="1" fill="hold">
                                              <p:stCondLst>
                                                <p:cond delay="0"/>
                                              </p:stCondLst>
                                            </p:cTn>
                                            <p:tgtEl>
                                              <p:spTgt spid="54"/>
                                            </p:tgtEl>
                                            <p:attrNameLst>
                                              <p:attrName>style.visibility</p:attrName>
                                            </p:attrNameLst>
                                          </p:cBhvr>
                                          <p:to>
                                            <p:strVal val="visible"/>
                                          </p:to>
                                        </p:set>
                                        <p:anim calcmode="lin" valueType="num">
                                          <p:cBhvr additive="base">
                                            <p:cTn id="44" dur="500" fill="hold"/>
                                            <p:tgtEl>
                                              <p:spTgt spid="54"/>
                                            </p:tgtEl>
                                            <p:attrNameLst>
                                              <p:attrName>ppt_x</p:attrName>
                                            </p:attrNameLst>
                                          </p:cBhvr>
                                          <p:tavLst>
                                            <p:tav tm="0">
                                              <p:val>
                                                <p:strVal val="#ppt_x"/>
                                              </p:val>
                                            </p:tav>
                                            <p:tav tm="100000">
                                              <p:val>
                                                <p:strVal val="#ppt_x"/>
                                              </p:val>
                                            </p:tav>
                                          </p:tavLst>
                                        </p:anim>
                                        <p:anim calcmode="lin" valueType="num">
                                          <p:cBhvr additive="base">
                                            <p:cTn id="45" dur="500" fill="hold"/>
                                            <p:tgtEl>
                                              <p:spTgt spid="54"/>
                                            </p:tgtEl>
                                            <p:attrNameLst>
                                              <p:attrName>ppt_y</p:attrName>
                                            </p:attrNameLst>
                                          </p:cBhvr>
                                          <p:tavLst>
                                            <p:tav tm="0">
                                              <p:val>
                                                <p:strVal val="1+#ppt_h/2"/>
                                              </p:val>
                                            </p:tav>
                                            <p:tav tm="100000">
                                              <p:val>
                                                <p:strVal val="#ppt_y"/>
                                              </p:val>
                                            </p:tav>
                                          </p:tavLst>
                                        </p:anim>
                                      </p:childTnLst>
                                    </p:cTn>
                                  </p:par>
                                </p:childTnLst>
                              </p:cTn>
                            </p:par>
                            <p:par>
                              <p:cTn id="46" fill="hold">
                                <p:stCondLst>
                                  <p:cond delay="7500"/>
                                </p:stCondLst>
                                <p:childTnLst>
                                  <p:par>
                                    <p:cTn id="47" presetID="22" presetClass="entr" presetSubtype="8" fill="hold" nodeType="afterEffect">
                                      <p:stCondLst>
                                        <p:cond delay="0"/>
                                      </p:stCondLst>
                                      <p:childTnLst>
                                        <p:set>
                                          <p:cBhvr>
                                            <p:cTn id="48" dur="1" fill="hold">
                                              <p:stCondLst>
                                                <p:cond delay="0"/>
                                              </p:stCondLst>
                                            </p:cTn>
                                            <p:tgtEl>
                                              <p:spTgt spid="33"/>
                                            </p:tgtEl>
                                            <p:attrNameLst>
                                              <p:attrName>style.visibility</p:attrName>
                                            </p:attrNameLst>
                                          </p:cBhvr>
                                          <p:to>
                                            <p:strVal val="visible"/>
                                          </p:to>
                                        </p:set>
                                        <p:animEffect transition="in" filter="wipe(left)">
                                          <p:cBhvr>
                                            <p:cTn id="49" dur="500"/>
                                            <p:tgtEl>
                                              <p:spTgt spid="33"/>
                                            </p:tgtEl>
                                          </p:cBhvr>
                                        </p:animEffect>
                                      </p:childTnLst>
                                    </p:cTn>
                                  </p:par>
                                </p:childTnLst>
                              </p:cTn>
                            </p:par>
                            <p:par>
                              <p:cTn id="50" fill="hold">
                                <p:stCondLst>
                                  <p:cond delay="8000"/>
                                </p:stCondLst>
                                <p:childTnLst>
                                  <p:par>
                                    <p:cTn id="51" presetID="2" presetClass="entr" presetSubtype="1" accel="53333" fill="hold" grpId="0" nodeType="afterEffect" p14:presetBounceEnd="53333">
                                      <p:stCondLst>
                                        <p:cond delay="0"/>
                                      </p:stCondLst>
                                      <p:childTnLst>
                                        <p:set>
                                          <p:cBhvr>
                                            <p:cTn id="52" dur="1" fill="hold">
                                              <p:stCondLst>
                                                <p:cond delay="0"/>
                                              </p:stCondLst>
                                            </p:cTn>
                                            <p:tgtEl>
                                              <p:spTgt spid="32"/>
                                            </p:tgtEl>
                                            <p:attrNameLst>
                                              <p:attrName>style.visibility</p:attrName>
                                            </p:attrNameLst>
                                          </p:cBhvr>
                                          <p:to>
                                            <p:strVal val="visible"/>
                                          </p:to>
                                        </p:set>
                                        <p:anim calcmode="lin" valueType="num" p14:bounceEnd="53333">
                                          <p:cBhvr additive="base">
                                            <p:cTn id="53" dur="1500" fill="hold"/>
                                            <p:tgtEl>
                                              <p:spTgt spid="32"/>
                                            </p:tgtEl>
                                            <p:attrNameLst>
                                              <p:attrName>ppt_x</p:attrName>
                                            </p:attrNameLst>
                                          </p:cBhvr>
                                          <p:tavLst>
                                            <p:tav tm="0">
                                              <p:val>
                                                <p:strVal val="#ppt_x"/>
                                              </p:val>
                                            </p:tav>
                                            <p:tav tm="100000">
                                              <p:val>
                                                <p:strVal val="#ppt_x"/>
                                              </p:val>
                                            </p:tav>
                                          </p:tavLst>
                                        </p:anim>
                                        <p:anim calcmode="lin" valueType="num" p14:bounceEnd="53333">
                                          <p:cBhvr additive="base">
                                            <p:cTn id="54" dur="1500" fill="hold"/>
                                            <p:tgtEl>
                                              <p:spTgt spid="32"/>
                                            </p:tgtEl>
                                            <p:attrNameLst>
                                              <p:attrName>ppt_y</p:attrName>
                                            </p:attrNameLst>
                                          </p:cBhvr>
                                          <p:tavLst>
                                            <p:tav tm="0">
                                              <p:val>
                                                <p:strVal val="0-#ppt_h/2"/>
                                              </p:val>
                                            </p:tav>
                                            <p:tav tm="100000">
                                              <p:val>
                                                <p:strVal val="#ppt_y"/>
                                              </p:val>
                                            </p:tav>
                                          </p:tavLst>
                                        </p:anim>
                                      </p:childTnLst>
                                    </p:cTn>
                                  </p:par>
                                </p:childTnLst>
                              </p:cTn>
                            </p:par>
                            <p:par>
                              <p:cTn id="55" fill="hold">
                                <p:stCondLst>
                                  <p:cond delay="9500"/>
                                </p:stCondLst>
                                <p:childTnLst>
                                  <p:par>
                                    <p:cTn id="56" presetID="2" presetClass="entr" presetSubtype="4" decel="100000" fill="hold" nodeType="afterEffect">
                                      <p:stCondLst>
                                        <p:cond delay="0"/>
                                      </p:stCondLst>
                                      <p:childTnLst>
                                        <p:set>
                                          <p:cBhvr>
                                            <p:cTn id="57" dur="1" fill="hold">
                                              <p:stCondLst>
                                                <p:cond delay="0"/>
                                              </p:stCondLst>
                                            </p:cTn>
                                            <p:tgtEl>
                                              <p:spTgt spid="57"/>
                                            </p:tgtEl>
                                            <p:attrNameLst>
                                              <p:attrName>style.visibility</p:attrName>
                                            </p:attrNameLst>
                                          </p:cBhvr>
                                          <p:to>
                                            <p:strVal val="visible"/>
                                          </p:to>
                                        </p:set>
                                        <p:anim calcmode="lin" valueType="num">
                                          <p:cBhvr additive="base">
                                            <p:cTn id="58" dur="500" fill="hold"/>
                                            <p:tgtEl>
                                              <p:spTgt spid="57"/>
                                            </p:tgtEl>
                                            <p:attrNameLst>
                                              <p:attrName>ppt_x</p:attrName>
                                            </p:attrNameLst>
                                          </p:cBhvr>
                                          <p:tavLst>
                                            <p:tav tm="0">
                                              <p:val>
                                                <p:strVal val="#ppt_x"/>
                                              </p:val>
                                            </p:tav>
                                            <p:tav tm="100000">
                                              <p:val>
                                                <p:strVal val="#ppt_x"/>
                                              </p:val>
                                            </p:tav>
                                          </p:tavLst>
                                        </p:anim>
                                        <p:anim calcmode="lin" valueType="num">
                                          <p:cBhvr additive="base">
                                            <p:cTn id="59" dur="500" fill="hold"/>
                                            <p:tgtEl>
                                              <p:spTgt spid="57"/>
                                            </p:tgtEl>
                                            <p:attrNameLst>
                                              <p:attrName>ppt_y</p:attrName>
                                            </p:attrNameLst>
                                          </p:cBhvr>
                                          <p:tavLst>
                                            <p:tav tm="0">
                                              <p:val>
                                                <p:strVal val="1+#ppt_h/2"/>
                                              </p:val>
                                            </p:tav>
                                            <p:tav tm="100000">
                                              <p:val>
                                                <p:strVal val="#ppt_y"/>
                                              </p:val>
                                            </p:tav>
                                          </p:tavLst>
                                        </p:anim>
                                      </p:childTnLst>
                                    </p:cTn>
                                  </p:par>
                                </p:childTnLst>
                              </p:cTn>
                            </p:par>
                            <p:par>
                              <p:cTn id="60" fill="hold">
                                <p:stCondLst>
                                  <p:cond delay="10000"/>
                                </p:stCondLst>
                                <p:childTnLst>
                                  <p:par>
                                    <p:cTn id="61" presetID="22" presetClass="entr" presetSubtype="8" fill="hold" nodeType="afterEffect">
                                      <p:stCondLst>
                                        <p:cond delay="0"/>
                                      </p:stCondLst>
                                      <p:childTnLst>
                                        <p:set>
                                          <p:cBhvr>
                                            <p:cTn id="62" dur="1" fill="hold">
                                              <p:stCondLst>
                                                <p:cond delay="0"/>
                                              </p:stCondLst>
                                            </p:cTn>
                                            <p:tgtEl>
                                              <p:spTgt spid="37"/>
                                            </p:tgtEl>
                                            <p:attrNameLst>
                                              <p:attrName>style.visibility</p:attrName>
                                            </p:attrNameLst>
                                          </p:cBhvr>
                                          <p:to>
                                            <p:strVal val="visible"/>
                                          </p:to>
                                        </p:set>
                                        <p:animEffect transition="in" filter="wipe(left)">
                                          <p:cBhvr>
                                            <p:cTn id="63"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20" grpId="0" animBg="1"/>
          <p:bldP spid="31" grpId="0" animBg="1"/>
          <p:bldP spid="32"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wipe(left)">
                                          <p:cBhvr>
                                            <p:cTn id="7" dur="500"/>
                                            <p:tgtEl>
                                              <p:spTgt spid="15"/>
                                            </p:tgtEl>
                                          </p:cBhvr>
                                        </p:animEffect>
                                      </p:childTnLst>
                                    </p:cTn>
                                  </p:par>
                                </p:childTnLst>
                              </p:cTn>
                            </p:par>
                            <p:par>
                              <p:cTn id="8" fill="hold">
                                <p:stCondLst>
                                  <p:cond delay="500"/>
                                </p:stCondLst>
                                <p:childTnLst>
                                  <p:par>
                                    <p:cTn id="9" presetID="2" presetClass="entr" presetSubtype="1" accel="53333" fill="hold" grpId="0" nodeType="afterEffect">
                                      <p:stCondLst>
                                        <p:cond delay="0"/>
                                      </p:stCondLst>
                                      <p:childTnLst>
                                        <p:set>
                                          <p:cBhvr>
                                            <p:cTn id="10" dur="1" fill="hold">
                                              <p:stCondLst>
                                                <p:cond delay="0"/>
                                              </p:stCondLst>
                                            </p:cTn>
                                            <p:tgtEl>
                                              <p:spTgt spid="14"/>
                                            </p:tgtEl>
                                            <p:attrNameLst>
                                              <p:attrName>style.visibility</p:attrName>
                                            </p:attrNameLst>
                                          </p:cBhvr>
                                          <p:to>
                                            <p:strVal val="visible"/>
                                          </p:to>
                                        </p:set>
                                        <p:anim calcmode="lin" valueType="num">
                                          <p:cBhvr additive="base">
                                            <p:cTn id="11" dur="1500" fill="hold"/>
                                            <p:tgtEl>
                                              <p:spTgt spid="14"/>
                                            </p:tgtEl>
                                            <p:attrNameLst>
                                              <p:attrName>ppt_x</p:attrName>
                                            </p:attrNameLst>
                                          </p:cBhvr>
                                          <p:tavLst>
                                            <p:tav tm="0">
                                              <p:val>
                                                <p:strVal val="#ppt_x"/>
                                              </p:val>
                                            </p:tav>
                                            <p:tav tm="100000">
                                              <p:val>
                                                <p:strVal val="#ppt_x"/>
                                              </p:val>
                                            </p:tav>
                                          </p:tavLst>
                                        </p:anim>
                                        <p:anim calcmode="lin" valueType="num">
                                          <p:cBhvr additive="base">
                                            <p:cTn id="12" dur="1500" fill="hold"/>
                                            <p:tgtEl>
                                              <p:spTgt spid="14"/>
                                            </p:tgtEl>
                                            <p:attrNameLst>
                                              <p:attrName>ppt_y</p:attrName>
                                            </p:attrNameLst>
                                          </p:cBhvr>
                                          <p:tavLst>
                                            <p:tav tm="0">
                                              <p:val>
                                                <p:strVal val="0-#ppt_h/2"/>
                                              </p:val>
                                            </p:tav>
                                            <p:tav tm="100000">
                                              <p:val>
                                                <p:strVal val="#ppt_y"/>
                                              </p:val>
                                            </p:tav>
                                          </p:tavLst>
                                        </p:anim>
                                      </p:childTnLst>
                                    </p:cTn>
                                  </p:par>
                                </p:childTnLst>
                              </p:cTn>
                            </p:par>
                            <p:par>
                              <p:cTn id="13" fill="hold">
                                <p:stCondLst>
                                  <p:cond delay="2000"/>
                                </p:stCondLst>
                                <p:childTnLst>
                                  <p:par>
                                    <p:cTn id="14" presetID="2" presetClass="entr" presetSubtype="4" decel="100000" fill="hold" nodeType="afterEffect">
                                      <p:stCondLst>
                                        <p:cond delay="0"/>
                                      </p:stCondLst>
                                      <p:childTnLst>
                                        <p:set>
                                          <p:cBhvr>
                                            <p:cTn id="15" dur="1" fill="hold">
                                              <p:stCondLst>
                                                <p:cond delay="0"/>
                                              </p:stCondLst>
                                            </p:cTn>
                                            <p:tgtEl>
                                              <p:spTgt spid="48"/>
                                            </p:tgtEl>
                                            <p:attrNameLst>
                                              <p:attrName>style.visibility</p:attrName>
                                            </p:attrNameLst>
                                          </p:cBhvr>
                                          <p:to>
                                            <p:strVal val="visible"/>
                                          </p:to>
                                        </p:set>
                                        <p:anim calcmode="lin" valueType="num">
                                          <p:cBhvr additive="base">
                                            <p:cTn id="16" dur="500" fill="hold"/>
                                            <p:tgtEl>
                                              <p:spTgt spid="48"/>
                                            </p:tgtEl>
                                            <p:attrNameLst>
                                              <p:attrName>ppt_x</p:attrName>
                                            </p:attrNameLst>
                                          </p:cBhvr>
                                          <p:tavLst>
                                            <p:tav tm="0">
                                              <p:val>
                                                <p:strVal val="#ppt_x"/>
                                              </p:val>
                                            </p:tav>
                                            <p:tav tm="100000">
                                              <p:val>
                                                <p:strVal val="#ppt_x"/>
                                              </p:val>
                                            </p:tav>
                                          </p:tavLst>
                                        </p:anim>
                                        <p:anim calcmode="lin" valueType="num">
                                          <p:cBhvr additive="base">
                                            <p:cTn id="17" dur="500" fill="hold"/>
                                            <p:tgtEl>
                                              <p:spTgt spid="48"/>
                                            </p:tgtEl>
                                            <p:attrNameLst>
                                              <p:attrName>ppt_y</p:attrName>
                                            </p:attrNameLst>
                                          </p:cBhvr>
                                          <p:tavLst>
                                            <p:tav tm="0">
                                              <p:val>
                                                <p:strVal val="1+#ppt_h/2"/>
                                              </p:val>
                                            </p:tav>
                                            <p:tav tm="100000">
                                              <p:val>
                                                <p:strVal val="#ppt_y"/>
                                              </p:val>
                                            </p:tav>
                                          </p:tavLst>
                                        </p:anim>
                                      </p:childTnLst>
                                    </p:cTn>
                                  </p:par>
                                </p:childTnLst>
                              </p:cTn>
                            </p:par>
                            <p:par>
                              <p:cTn id="18" fill="hold">
                                <p:stCondLst>
                                  <p:cond delay="2500"/>
                                </p:stCondLst>
                                <p:childTnLst>
                                  <p:par>
                                    <p:cTn id="19" presetID="22" presetClass="entr" presetSubtype="8" fill="hold" nodeType="afterEffect">
                                      <p:stCondLst>
                                        <p:cond delay="0"/>
                                      </p:stCondLst>
                                      <p:childTnLst>
                                        <p:set>
                                          <p:cBhvr>
                                            <p:cTn id="20" dur="1" fill="hold">
                                              <p:stCondLst>
                                                <p:cond delay="0"/>
                                              </p:stCondLst>
                                            </p:cTn>
                                            <p:tgtEl>
                                              <p:spTgt spid="40"/>
                                            </p:tgtEl>
                                            <p:attrNameLst>
                                              <p:attrName>style.visibility</p:attrName>
                                            </p:attrNameLst>
                                          </p:cBhvr>
                                          <p:to>
                                            <p:strVal val="visible"/>
                                          </p:to>
                                        </p:set>
                                        <p:animEffect transition="in" filter="wipe(left)">
                                          <p:cBhvr>
                                            <p:cTn id="21" dur="500"/>
                                            <p:tgtEl>
                                              <p:spTgt spid="40"/>
                                            </p:tgtEl>
                                          </p:cBhvr>
                                        </p:animEffect>
                                      </p:childTnLst>
                                    </p:cTn>
                                  </p:par>
                                </p:childTnLst>
                              </p:cTn>
                            </p:par>
                            <p:par>
                              <p:cTn id="22" fill="hold">
                                <p:stCondLst>
                                  <p:cond delay="3000"/>
                                </p:stCondLst>
                                <p:childTnLst>
                                  <p:par>
                                    <p:cTn id="23" presetID="2" presetClass="entr" presetSubtype="1" accel="53333" fill="hold" grpId="0" nodeType="afterEffect">
                                      <p:stCondLst>
                                        <p:cond delay="0"/>
                                      </p:stCondLst>
                                      <p:childTnLst>
                                        <p:set>
                                          <p:cBhvr>
                                            <p:cTn id="24" dur="1" fill="hold">
                                              <p:stCondLst>
                                                <p:cond delay="0"/>
                                              </p:stCondLst>
                                            </p:cTn>
                                            <p:tgtEl>
                                              <p:spTgt spid="20"/>
                                            </p:tgtEl>
                                            <p:attrNameLst>
                                              <p:attrName>style.visibility</p:attrName>
                                            </p:attrNameLst>
                                          </p:cBhvr>
                                          <p:to>
                                            <p:strVal val="visible"/>
                                          </p:to>
                                        </p:set>
                                        <p:anim calcmode="lin" valueType="num">
                                          <p:cBhvr additive="base">
                                            <p:cTn id="25" dur="1500" fill="hold"/>
                                            <p:tgtEl>
                                              <p:spTgt spid="20"/>
                                            </p:tgtEl>
                                            <p:attrNameLst>
                                              <p:attrName>ppt_x</p:attrName>
                                            </p:attrNameLst>
                                          </p:cBhvr>
                                          <p:tavLst>
                                            <p:tav tm="0">
                                              <p:val>
                                                <p:strVal val="#ppt_x"/>
                                              </p:val>
                                            </p:tav>
                                            <p:tav tm="100000">
                                              <p:val>
                                                <p:strVal val="#ppt_x"/>
                                              </p:val>
                                            </p:tav>
                                          </p:tavLst>
                                        </p:anim>
                                        <p:anim calcmode="lin" valueType="num">
                                          <p:cBhvr additive="base">
                                            <p:cTn id="26" dur="1500" fill="hold"/>
                                            <p:tgtEl>
                                              <p:spTgt spid="20"/>
                                            </p:tgtEl>
                                            <p:attrNameLst>
                                              <p:attrName>ppt_y</p:attrName>
                                            </p:attrNameLst>
                                          </p:cBhvr>
                                          <p:tavLst>
                                            <p:tav tm="0">
                                              <p:val>
                                                <p:strVal val="0-#ppt_h/2"/>
                                              </p:val>
                                            </p:tav>
                                            <p:tav tm="100000">
                                              <p:val>
                                                <p:strVal val="#ppt_y"/>
                                              </p:val>
                                            </p:tav>
                                          </p:tavLst>
                                        </p:anim>
                                      </p:childTnLst>
                                    </p:cTn>
                                  </p:par>
                                </p:childTnLst>
                              </p:cTn>
                            </p:par>
                            <p:par>
                              <p:cTn id="27" fill="hold">
                                <p:stCondLst>
                                  <p:cond delay="4500"/>
                                </p:stCondLst>
                                <p:childTnLst>
                                  <p:par>
                                    <p:cTn id="28" presetID="2" presetClass="entr" presetSubtype="4" decel="100000" fill="hold" nodeType="afterEffect">
                                      <p:stCondLst>
                                        <p:cond delay="0"/>
                                      </p:stCondLst>
                                      <p:childTnLst>
                                        <p:set>
                                          <p:cBhvr>
                                            <p:cTn id="29" dur="1" fill="hold">
                                              <p:stCondLst>
                                                <p:cond delay="0"/>
                                              </p:stCondLst>
                                            </p:cTn>
                                            <p:tgtEl>
                                              <p:spTgt spid="51"/>
                                            </p:tgtEl>
                                            <p:attrNameLst>
                                              <p:attrName>style.visibility</p:attrName>
                                            </p:attrNameLst>
                                          </p:cBhvr>
                                          <p:to>
                                            <p:strVal val="visible"/>
                                          </p:to>
                                        </p:set>
                                        <p:anim calcmode="lin" valueType="num">
                                          <p:cBhvr additive="base">
                                            <p:cTn id="30" dur="500" fill="hold"/>
                                            <p:tgtEl>
                                              <p:spTgt spid="51"/>
                                            </p:tgtEl>
                                            <p:attrNameLst>
                                              <p:attrName>ppt_x</p:attrName>
                                            </p:attrNameLst>
                                          </p:cBhvr>
                                          <p:tavLst>
                                            <p:tav tm="0">
                                              <p:val>
                                                <p:strVal val="#ppt_x"/>
                                              </p:val>
                                            </p:tav>
                                            <p:tav tm="100000">
                                              <p:val>
                                                <p:strVal val="#ppt_x"/>
                                              </p:val>
                                            </p:tav>
                                          </p:tavLst>
                                        </p:anim>
                                        <p:anim calcmode="lin" valueType="num">
                                          <p:cBhvr additive="base">
                                            <p:cTn id="31" dur="500" fill="hold"/>
                                            <p:tgtEl>
                                              <p:spTgt spid="51"/>
                                            </p:tgtEl>
                                            <p:attrNameLst>
                                              <p:attrName>ppt_y</p:attrName>
                                            </p:attrNameLst>
                                          </p:cBhvr>
                                          <p:tavLst>
                                            <p:tav tm="0">
                                              <p:val>
                                                <p:strVal val="1+#ppt_h/2"/>
                                              </p:val>
                                            </p:tav>
                                            <p:tav tm="100000">
                                              <p:val>
                                                <p:strVal val="#ppt_y"/>
                                              </p:val>
                                            </p:tav>
                                          </p:tavLst>
                                        </p:anim>
                                      </p:childTnLst>
                                    </p:cTn>
                                  </p:par>
                                </p:childTnLst>
                              </p:cTn>
                            </p:par>
                            <p:par>
                              <p:cTn id="32" fill="hold">
                                <p:stCondLst>
                                  <p:cond delay="5000"/>
                                </p:stCondLst>
                                <p:childTnLst>
                                  <p:par>
                                    <p:cTn id="33" presetID="22" presetClass="entr" presetSubtype="8" fill="hold" nodeType="afterEffect">
                                      <p:stCondLst>
                                        <p:cond delay="0"/>
                                      </p:stCondLst>
                                      <p:childTnLst>
                                        <p:set>
                                          <p:cBhvr>
                                            <p:cTn id="34" dur="1" fill="hold">
                                              <p:stCondLst>
                                                <p:cond delay="0"/>
                                              </p:stCondLst>
                                            </p:cTn>
                                            <p:tgtEl>
                                              <p:spTgt spid="44"/>
                                            </p:tgtEl>
                                            <p:attrNameLst>
                                              <p:attrName>style.visibility</p:attrName>
                                            </p:attrNameLst>
                                          </p:cBhvr>
                                          <p:to>
                                            <p:strVal val="visible"/>
                                          </p:to>
                                        </p:set>
                                        <p:animEffect transition="in" filter="wipe(left)">
                                          <p:cBhvr>
                                            <p:cTn id="35" dur="500"/>
                                            <p:tgtEl>
                                              <p:spTgt spid="44"/>
                                            </p:tgtEl>
                                          </p:cBhvr>
                                        </p:animEffect>
                                      </p:childTnLst>
                                    </p:cTn>
                                  </p:par>
                                </p:childTnLst>
                              </p:cTn>
                            </p:par>
                            <p:par>
                              <p:cTn id="36" fill="hold">
                                <p:stCondLst>
                                  <p:cond delay="5500"/>
                                </p:stCondLst>
                                <p:childTnLst>
                                  <p:par>
                                    <p:cTn id="37" presetID="2" presetClass="entr" presetSubtype="1" accel="53333" fill="hold" grpId="0" nodeType="afterEffect">
                                      <p:stCondLst>
                                        <p:cond delay="0"/>
                                      </p:stCondLst>
                                      <p:childTnLst>
                                        <p:set>
                                          <p:cBhvr>
                                            <p:cTn id="38" dur="1" fill="hold">
                                              <p:stCondLst>
                                                <p:cond delay="0"/>
                                              </p:stCondLst>
                                            </p:cTn>
                                            <p:tgtEl>
                                              <p:spTgt spid="31"/>
                                            </p:tgtEl>
                                            <p:attrNameLst>
                                              <p:attrName>style.visibility</p:attrName>
                                            </p:attrNameLst>
                                          </p:cBhvr>
                                          <p:to>
                                            <p:strVal val="visible"/>
                                          </p:to>
                                        </p:set>
                                        <p:anim calcmode="lin" valueType="num">
                                          <p:cBhvr additive="base">
                                            <p:cTn id="39" dur="1500" fill="hold"/>
                                            <p:tgtEl>
                                              <p:spTgt spid="31"/>
                                            </p:tgtEl>
                                            <p:attrNameLst>
                                              <p:attrName>ppt_x</p:attrName>
                                            </p:attrNameLst>
                                          </p:cBhvr>
                                          <p:tavLst>
                                            <p:tav tm="0">
                                              <p:val>
                                                <p:strVal val="#ppt_x"/>
                                              </p:val>
                                            </p:tav>
                                            <p:tav tm="100000">
                                              <p:val>
                                                <p:strVal val="#ppt_x"/>
                                              </p:val>
                                            </p:tav>
                                          </p:tavLst>
                                        </p:anim>
                                        <p:anim calcmode="lin" valueType="num">
                                          <p:cBhvr additive="base">
                                            <p:cTn id="40" dur="1500" fill="hold"/>
                                            <p:tgtEl>
                                              <p:spTgt spid="31"/>
                                            </p:tgtEl>
                                            <p:attrNameLst>
                                              <p:attrName>ppt_y</p:attrName>
                                            </p:attrNameLst>
                                          </p:cBhvr>
                                          <p:tavLst>
                                            <p:tav tm="0">
                                              <p:val>
                                                <p:strVal val="0-#ppt_h/2"/>
                                              </p:val>
                                            </p:tav>
                                            <p:tav tm="100000">
                                              <p:val>
                                                <p:strVal val="#ppt_y"/>
                                              </p:val>
                                            </p:tav>
                                          </p:tavLst>
                                        </p:anim>
                                      </p:childTnLst>
                                    </p:cTn>
                                  </p:par>
                                </p:childTnLst>
                              </p:cTn>
                            </p:par>
                            <p:par>
                              <p:cTn id="41" fill="hold">
                                <p:stCondLst>
                                  <p:cond delay="7000"/>
                                </p:stCondLst>
                                <p:childTnLst>
                                  <p:par>
                                    <p:cTn id="42" presetID="2" presetClass="entr" presetSubtype="4" decel="100000" fill="hold" nodeType="afterEffect">
                                      <p:stCondLst>
                                        <p:cond delay="0"/>
                                      </p:stCondLst>
                                      <p:childTnLst>
                                        <p:set>
                                          <p:cBhvr>
                                            <p:cTn id="43" dur="1" fill="hold">
                                              <p:stCondLst>
                                                <p:cond delay="0"/>
                                              </p:stCondLst>
                                            </p:cTn>
                                            <p:tgtEl>
                                              <p:spTgt spid="54"/>
                                            </p:tgtEl>
                                            <p:attrNameLst>
                                              <p:attrName>style.visibility</p:attrName>
                                            </p:attrNameLst>
                                          </p:cBhvr>
                                          <p:to>
                                            <p:strVal val="visible"/>
                                          </p:to>
                                        </p:set>
                                        <p:anim calcmode="lin" valueType="num">
                                          <p:cBhvr additive="base">
                                            <p:cTn id="44" dur="500" fill="hold"/>
                                            <p:tgtEl>
                                              <p:spTgt spid="54"/>
                                            </p:tgtEl>
                                            <p:attrNameLst>
                                              <p:attrName>ppt_x</p:attrName>
                                            </p:attrNameLst>
                                          </p:cBhvr>
                                          <p:tavLst>
                                            <p:tav tm="0">
                                              <p:val>
                                                <p:strVal val="#ppt_x"/>
                                              </p:val>
                                            </p:tav>
                                            <p:tav tm="100000">
                                              <p:val>
                                                <p:strVal val="#ppt_x"/>
                                              </p:val>
                                            </p:tav>
                                          </p:tavLst>
                                        </p:anim>
                                        <p:anim calcmode="lin" valueType="num">
                                          <p:cBhvr additive="base">
                                            <p:cTn id="45" dur="500" fill="hold"/>
                                            <p:tgtEl>
                                              <p:spTgt spid="54"/>
                                            </p:tgtEl>
                                            <p:attrNameLst>
                                              <p:attrName>ppt_y</p:attrName>
                                            </p:attrNameLst>
                                          </p:cBhvr>
                                          <p:tavLst>
                                            <p:tav tm="0">
                                              <p:val>
                                                <p:strVal val="1+#ppt_h/2"/>
                                              </p:val>
                                            </p:tav>
                                            <p:tav tm="100000">
                                              <p:val>
                                                <p:strVal val="#ppt_y"/>
                                              </p:val>
                                            </p:tav>
                                          </p:tavLst>
                                        </p:anim>
                                      </p:childTnLst>
                                    </p:cTn>
                                  </p:par>
                                </p:childTnLst>
                              </p:cTn>
                            </p:par>
                            <p:par>
                              <p:cTn id="46" fill="hold">
                                <p:stCondLst>
                                  <p:cond delay="7500"/>
                                </p:stCondLst>
                                <p:childTnLst>
                                  <p:par>
                                    <p:cTn id="47" presetID="22" presetClass="entr" presetSubtype="8" fill="hold" nodeType="afterEffect">
                                      <p:stCondLst>
                                        <p:cond delay="0"/>
                                      </p:stCondLst>
                                      <p:childTnLst>
                                        <p:set>
                                          <p:cBhvr>
                                            <p:cTn id="48" dur="1" fill="hold">
                                              <p:stCondLst>
                                                <p:cond delay="0"/>
                                              </p:stCondLst>
                                            </p:cTn>
                                            <p:tgtEl>
                                              <p:spTgt spid="33"/>
                                            </p:tgtEl>
                                            <p:attrNameLst>
                                              <p:attrName>style.visibility</p:attrName>
                                            </p:attrNameLst>
                                          </p:cBhvr>
                                          <p:to>
                                            <p:strVal val="visible"/>
                                          </p:to>
                                        </p:set>
                                        <p:animEffect transition="in" filter="wipe(left)">
                                          <p:cBhvr>
                                            <p:cTn id="49" dur="500"/>
                                            <p:tgtEl>
                                              <p:spTgt spid="33"/>
                                            </p:tgtEl>
                                          </p:cBhvr>
                                        </p:animEffect>
                                      </p:childTnLst>
                                    </p:cTn>
                                  </p:par>
                                </p:childTnLst>
                              </p:cTn>
                            </p:par>
                            <p:par>
                              <p:cTn id="50" fill="hold">
                                <p:stCondLst>
                                  <p:cond delay="8000"/>
                                </p:stCondLst>
                                <p:childTnLst>
                                  <p:par>
                                    <p:cTn id="51" presetID="2" presetClass="entr" presetSubtype="1" accel="53333" fill="hold" grpId="0" nodeType="afterEffect">
                                      <p:stCondLst>
                                        <p:cond delay="0"/>
                                      </p:stCondLst>
                                      <p:childTnLst>
                                        <p:set>
                                          <p:cBhvr>
                                            <p:cTn id="52" dur="1" fill="hold">
                                              <p:stCondLst>
                                                <p:cond delay="0"/>
                                              </p:stCondLst>
                                            </p:cTn>
                                            <p:tgtEl>
                                              <p:spTgt spid="32"/>
                                            </p:tgtEl>
                                            <p:attrNameLst>
                                              <p:attrName>style.visibility</p:attrName>
                                            </p:attrNameLst>
                                          </p:cBhvr>
                                          <p:to>
                                            <p:strVal val="visible"/>
                                          </p:to>
                                        </p:set>
                                        <p:anim calcmode="lin" valueType="num">
                                          <p:cBhvr additive="base">
                                            <p:cTn id="53" dur="1500" fill="hold"/>
                                            <p:tgtEl>
                                              <p:spTgt spid="32"/>
                                            </p:tgtEl>
                                            <p:attrNameLst>
                                              <p:attrName>ppt_x</p:attrName>
                                            </p:attrNameLst>
                                          </p:cBhvr>
                                          <p:tavLst>
                                            <p:tav tm="0">
                                              <p:val>
                                                <p:strVal val="#ppt_x"/>
                                              </p:val>
                                            </p:tav>
                                            <p:tav tm="100000">
                                              <p:val>
                                                <p:strVal val="#ppt_x"/>
                                              </p:val>
                                            </p:tav>
                                          </p:tavLst>
                                        </p:anim>
                                        <p:anim calcmode="lin" valueType="num">
                                          <p:cBhvr additive="base">
                                            <p:cTn id="54" dur="1500" fill="hold"/>
                                            <p:tgtEl>
                                              <p:spTgt spid="32"/>
                                            </p:tgtEl>
                                            <p:attrNameLst>
                                              <p:attrName>ppt_y</p:attrName>
                                            </p:attrNameLst>
                                          </p:cBhvr>
                                          <p:tavLst>
                                            <p:tav tm="0">
                                              <p:val>
                                                <p:strVal val="0-#ppt_h/2"/>
                                              </p:val>
                                            </p:tav>
                                            <p:tav tm="100000">
                                              <p:val>
                                                <p:strVal val="#ppt_y"/>
                                              </p:val>
                                            </p:tav>
                                          </p:tavLst>
                                        </p:anim>
                                      </p:childTnLst>
                                    </p:cTn>
                                  </p:par>
                                </p:childTnLst>
                              </p:cTn>
                            </p:par>
                            <p:par>
                              <p:cTn id="55" fill="hold">
                                <p:stCondLst>
                                  <p:cond delay="9500"/>
                                </p:stCondLst>
                                <p:childTnLst>
                                  <p:par>
                                    <p:cTn id="56" presetID="2" presetClass="entr" presetSubtype="4" decel="100000" fill="hold" nodeType="afterEffect">
                                      <p:stCondLst>
                                        <p:cond delay="0"/>
                                      </p:stCondLst>
                                      <p:childTnLst>
                                        <p:set>
                                          <p:cBhvr>
                                            <p:cTn id="57" dur="1" fill="hold">
                                              <p:stCondLst>
                                                <p:cond delay="0"/>
                                              </p:stCondLst>
                                            </p:cTn>
                                            <p:tgtEl>
                                              <p:spTgt spid="57"/>
                                            </p:tgtEl>
                                            <p:attrNameLst>
                                              <p:attrName>style.visibility</p:attrName>
                                            </p:attrNameLst>
                                          </p:cBhvr>
                                          <p:to>
                                            <p:strVal val="visible"/>
                                          </p:to>
                                        </p:set>
                                        <p:anim calcmode="lin" valueType="num">
                                          <p:cBhvr additive="base">
                                            <p:cTn id="58" dur="500" fill="hold"/>
                                            <p:tgtEl>
                                              <p:spTgt spid="57"/>
                                            </p:tgtEl>
                                            <p:attrNameLst>
                                              <p:attrName>ppt_x</p:attrName>
                                            </p:attrNameLst>
                                          </p:cBhvr>
                                          <p:tavLst>
                                            <p:tav tm="0">
                                              <p:val>
                                                <p:strVal val="#ppt_x"/>
                                              </p:val>
                                            </p:tav>
                                            <p:tav tm="100000">
                                              <p:val>
                                                <p:strVal val="#ppt_x"/>
                                              </p:val>
                                            </p:tav>
                                          </p:tavLst>
                                        </p:anim>
                                        <p:anim calcmode="lin" valueType="num">
                                          <p:cBhvr additive="base">
                                            <p:cTn id="59" dur="500" fill="hold"/>
                                            <p:tgtEl>
                                              <p:spTgt spid="57"/>
                                            </p:tgtEl>
                                            <p:attrNameLst>
                                              <p:attrName>ppt_y</p:attrName>
                                            </p:attrNameLst>
                                          </p:cBhvr>
                                          <p:tavLst>
                                            <p:tav tm="0">
                                              <p:val>
                                                <p:strVal val="1+#ppt_h/2"/>
                                              </p:val>
                                            </p:tav>
                                            <p:tav tm="100000">
                                              <p:val>
                                                <p:strVal val="#ppt_y"/>
                                              </p:val>
                                            </p:tav>
                                          </p:tavLst>
                                        </p:anim>
                                      </p:childTnLst>
                                    </p:cTn>
                                  </p:par>
                                </p:childTnLst>
                              </p:cTn>
                            </p:par>
                            <p:par>
                              <p:cTn id="60" fill="hold">
                                <p:stCondLst>
                                  <p:cond delay="10000"/>
                                </p:stCondLst>
                                <p:childTnLst>
                                  <p:par>
                                    <p:cTn id="61" presetID="22" presetClass="entr" presetSubtype="8" fill="hold" nodeType="afterEffect">
                                      <p:stCondLst>
                                        <p:cond delay="0"/>
                                      </p:stCondLst>
                                      <p:childTnLst>
                                        <p:set>
                                          <p:cBhvr>
                                            <p:cTn id="62" dur="1" fill="hold">
                                              <p:stCondLst>
                                                <p:cond delay="0"/>
                                              </p:stCondLst>
                                            </p:cTn>
                                            <p:tgtEl>
                                              <p:spTgt spid="37"/>
                                            </p:tgtEl>
                                            <p:attrNameLst>
                                              <p:attrName>style.visibility</p:attrName>
                                            </p:attrNameLst>
                                          </p:cBhvr>
                                          <p:to>
                                            <p:strVal val="visible"/>
                                          </p:to>
                                        </p:set>
                                        <p:animEffect transition="in" filter="wipe(left)">
                                          <p:cBhvr>
                                            <p:cTn id="63"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20" grpId="0" animBg="1"/>
          <p:bldP spid="31" grpId="0" animBg="1"/>
          <p:bldP spid="32" grpId="0" animBg="1"/>
        </p:bldLst>
      </p:timing>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8" name="直接连接符 17"/>
          <p:cNvCxnSpPr/>
          <p:nvPr/>
        </p:nvCxnSpPr>
        <p:spPr>
          <a:xfrm>
            <a:off x="2439058" y="569531"/>
            <a:ext cx="5560884" cy="0"/>
          </a:xfrm>
          <a:prstGeom prst="line">
            <a:avLst/>
          </a:prstGeom>
          <a:noFill/>
          <a:ln w="9525" cap="flat" cmpd="sng" algn="ctr">
            <a:solidFill>
              <a:srgbClr val="FFFFFF">
                <a:lumMod val="50000"/>
              </a:srgbClr>
            </a:solidFill>
            <a:prstDash val="solid"/>
          </a:ln>
          <a:effectLst/>
        </p:spPr>
      </p:cxnSp>
      <p:sp>
        <p:nvSpPr>
          <p:cNvPr id="19" name="文本框 31"/>
          <p:cNvSpPr>
            <a:spLocks noChangeArrowheads="1"/>
          </p:cNvSpPr>
          <p:nvPr/>
        </p:nvSpPr>
        <p:spPr bwMode="auto">
          <a:xfrm>
            <a:off x="6096796" y="285879"/>
            <a:ext cx="2588735" cy="343792"/>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6700" tIns="48351" rIns="96700" bIns="48351">
            <a:spAutoFit/>
          </a:bodyPr>
          <a:lstStyle/>
          <a:p>
            <a:r>
              <a:rPr lang="en-US" altLang="zh-CN" sz="1600" kern="0" dirty="0" smtClean="0">
                <a:solidFill>
                  <a:srgbClr val="2F5879"/>
                </a:solidFill>
                <a:latin typeface="Impact" pitchFamily="34" charset="0"/>
                <a:sym typeface="Arial" pitchFamily="34" charset="0"/>
              </a:rPr>
              <a:t>Click to add a caption</a:t>
            </a:r>
            <a:endParaRPr lang="zh-CN" altLang="en-US" sz="1600" kern="0" dirty="0">
              <a:solidFill>
                <a:srgbClr val="2F5879"/>
              </a:solidFill>
              <a:latin typeface="Impact" pitchFamily="34" charset="0"/>
              <a:sym typeface="Arial" pitchFamily="34" charset="0"/>
            </a:endParaRPr>
          </a:p>
        </p:txBody>
      </p:sp>
      <p:grpSp>
        <p:nvGrpSpPr>
          <p:cNvPr id="21" name="组合 20"/>
          <p:cNvGrpSpPr/>
          <p:nvPr/>
        </p:nvGrpSpPr>
        <p:grpSpPr>
          <a:xfrm>
            <a:off x="521096" y="196219"/>
            <a:ext cx="1765509" cy="551352"/>
            <a:chOff x="520640" y="251298"/>
            <a:chExt cx="1766054" cy="551522"/>
          </a:xfrm>
        </p:grpSpPr>
        <p:sp>
          <p:nvSpPr>
            <p:cNvPr id="22" name="矩形 3"/>
            <p:cNvSpPr>
              <a:spLocks noChangeArrowheads="1"/>
            </p:cNvSpPr>
            <p:nvPr/>
          </p:nvSpPr>
          <p:spPr bwMode="auto">
            <a:xfrm>
              <a:off x="641704" y="251298"/>
              <a:ext cx="1523927" cy="3460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lIns="68561" tIns="34281" rIns="68561" bIns="34281">
              <a:spAutoFit/>
            </a:bodyPr>
            <a:lstStyle/>
            <a:p>
              <a:pPr algn="ctr" defTabSz="914126">
                <a:defRPr/>
              </a:pPr>
              <a:r>
                <a:rPr lang="zh-CN" altLang="en-US" sz="1798" kern="0" dirty="0" smtClean="0">
                  <a:solidFill>
                    <a:schemeClr val="tx1">
                      <a:lumMod val="65000"/>
                      <a:lumOff val="35000"/>
                    </a:schemeClr>
                  </a:solidFill>
                  <a:latin typeface="微软雅黑" pitchFamily="34" charset="-122"/>
                  <a:ea typeface="微软雅黑" pitchFamily="34" charset="-122"/>
                  <a:sym typeface="Arial" pitchFamily="34" charset="0"/>
                </a:rPr>
                <a:t>单击添加标题</a:t>
              </a:r>
              <a:endParaRPr lang="zh-CN" altLang="en-US" sz="1798" kern="0" dirty="0">
                <a:solidFill>
                  <a:schemeClr val="tx1">
                    <a:lumMod val="65000"/>
                    <a:lumOff val="35000"/>
                  </a:schemeClr>
                </a:solidFill>
                <a:latin typeface="微软雅黑" pitchFamily="34" charset="-122"/>
                <a:ea typeface="微软雅黑" pitchFamily="34" charset="-122"/>
                <a:sym typeface="Arial" pitchFamily="34" charset="0"/>
              </a:endParaRPr>
            </a:p>
          </p:txBody>
        </p:sp>
        <p:grpSp>
          <p:nvGrpSpPr>
            <p:cNvPr id="23" name="组合 22"/>
            <p:cNvGrpSpPr/>
            <p:nvPr/>
          </p:nvGrpSpPr>
          <p:grpSpPr>
            <a:xfrm>
              <a:off x="520640" y="556320"/>
              <a:ext cx="1766054" cy="246500"/>
              <a:chOff x="562081" y="466763"/>
              <a:chExt cx="1766054" cy="246500"/>
            </a:xfrm>
          </p:grpSpPr>
          <p:sp>
            <p:nvSpPr>
              <p:cNvPr id="24" name="文本框 31"/>
              <p:cNvSpPr>
                <a:spLocks noChangeArrowheads="1"/>
              </p:cNvSpPr>
              <p:nvPr/>
            </p:nvSpPr>
            <p:spPr bwMode="auto">
              <a:xfrm>
                <a:off x="562081" y="466763"/>
                <a:ext cx="1766054" cy="2153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368" tIns="45682" rIns="91368" bIns="45682" numCol="1" anchor="t" anchorCtr="0" compatLnSpc="1">
                <a:prstTxWarp prst="textNoShape">
                  <a:avLst/>
                </a:prstTxWarp>
                <a:spAutoFit/>
              </a:bodyPr>
              <a:lstStyle/>
              <a:p>
                <a:pPr algn="ctr" defTabSz="913762">
                  <a:defRPr/>
                </a:pPr>
                <a:r>
                  <a:rPr lang="en-US" altLang="zh-CN" sz="800" kern="0" dirty="0">
                    <a:solidFill>
                      <a:srgbClr val="FFFFFF">
                        <a:lumMod val="50000"/>
                      </a:srgbClr>
                    </a:solidFill>
                    <a:latin typeface="微软雅黑" pitchFamily="34" charset="-122"/>
                    <a:ea typeface="微软雅黑" pitchFamily="34" charset="-122"/>
                    <a:cs typeface="宋体" pitchFamily="2" charset="-122"/>
                  </a:rPr>
                  <a:t>YOUR COMPANY NAME</a:t>
                </a:r>
                <a:endParaRPr lang="zh-CN" altLang="en-US" sz="800" kern="0" dirty="0">
                  <a:solidFill>
                    <a:srgbClr val="FFFFFF">
                      <a:lumMod val="50000"/>
                    </a:srgbClr>
                  </a:solidFill>
                  <a:latin typeface="微软雅黑" pitchFamily="34" charset="-122"/>
                  <a:ea typeface="微软雅黑" pitchFamily="34" charset="-122"/>
                  <a:cs typeface="宋体" pitchFamily="2" charset="-122"/>
                </a:endParaRPr>
              </a:p>
            </p:txBody>
          </p:sp>
          <p:grpSp>
            <p:nvGrpSpPr>
              <p:cNvPr id="25" name="组合 24"/>
              <p:cNvGrpSpPr/>
              <p:nvPr/>
            </p:nvGrpSpPr>
            <p:grpSpPr>
              <a:xfrm>
                <a:off x="931046" y="667544"/>
                <a:ext cx="1028125" cy="45719"/>
                <a:chOff x="688893" y="2574256"/>
                <a:chExt cx="7739508" cy="81111"/>
              </a:xfrm>
            </p:grpSpPr>
            <p:sp>
              <p:nvSpPr>
                <p:cNvPr id="26" name="Rectangle 4"/>
                <p:cNvSpPr/>
                <p:nvPr/>
              </p:nvSpPr>
              <p:spPr>
                <a:xfrm>
                  <a:off x="688893" y="2574256"/>
                  <a:ext cx="1539000" cy="81111"/>
                </a:xfrm>
                <a:prstGeom prst="rect">
                  <a:avLst/>
                </a:prstGeom>
                <a:solidFill>
                  <a:srgbClr val="0070C0"/>
                </a:solidFill>
                <a:ln w="6350" cap="flat" cmpd="sng" algn="ctr">
                  <a:noFill/>
                  <a:prstDash val="solid"/>
                  <a:miter lim="800000"/>
                </a:ln>
                <a:effectLst/>
              </p:spPr>
              <p:txBody>
                <a:bodyPr lIns="68549" tIns="34276" rIns="68549" bIns="34276" rtlCol="0" anchor="ctr"/>
                <a:lstStyle/>
                <a:p>
                  <a:pPr algn="ctr" defTabSz="913762">
                    <a:defRPr/>
                  </a:pPr>
                  <a:endParaRPr lang="en-US" sz="900" kern="0">
                    <a:solidFill>
                      <a:sysClr val="window" lastClr="FFFFFF"/>
                    </a:solidFill>
                    <a:latin typeface="Roboto" panose="02000000000000000000" pitchFamily="2" charset="0"/>
                    <a:ea typeface="Roboto" panose="02000000000000000000" pitchFamily="2" charset="0"/>
                    <a:cs typeface="Helvetica Neue"/>
                  </a:endParaRPr>
                </a:p>
              </p:txBody>
            </p:sp>
            <p:sp>
              <p:nvSpPr>
                <p:cNvPr id="27" name="Rectangle 5"/>
                <p:cNvSpPr/>
                <p:nvPr/>
              </p:nvSpPr>
              <p:spPr>
                <a:xfrm>
                  <a:off x="2239021" y="2574256"/>
                  <a:ext cx="1539000" cy="81111"/>
                </a:xfrm>
                <a:prstGeom prst="rect">
                  <a:avLst/>
                </a:prstGeom>
                <a:solidFill>
                  <a:srgbClr val="00B0F0"/>
                </a:solidFill>
                <a:ln w="6350" cap="flat" cmpd="sng" algn="ctr">
                  <a:noFill/>
                  <a:prstDash val="solid"/>
                  <a:miter lim="800000"/>
                </a:ln>
                <a:effectLst/>
              </p:spPr>
              <p:txBody>
                <a:bodyPr lIns="68549" tIns="34276" rIns="68549" bIns="34276" rtlCol="0" anchor="ctr"/>
                <a:lstStyle/>
                <a:p>
                  <a:pPr algn="ctr" defTabSz="913762">
                    <a:defRPr/>
                  </a:pPr>
                  <a:endParaRPr lang="en-US" sz="900" kern="0">
                    <a:solidFill>
                      <a:sysClr val="window" lastClr="FFFFFF"/>
                    </a:solidFill>
                    <a:latin typeface="Roboto" panose="02000000000000000000" pitchFamily="2" charset="0"/>
                    <a:ea typeface="Roboto" panose="02000000000000000000" pitchFamily="2" charset="0"/>
                    <a:cs typeface="Helvetica Neue"/>
                  </a:endParaRPr>
                </a:p>
              </p:txBody>
            </p:sp>
            <p:sp>
              <p:nvSpPr>
                <p:cNvPr id="28" name="Rectangle 6"/>
                <p:cNvSpPr/>
                <p:nvPr/>
              </p:nvSpPr>
              <p:spPr>
                <a:xfrm>
                  <a:off x="3789153" y="2574256"/>
                  <a:ext cx="1539000" cy="81111"/>
                </a:xfrm>
                <a:prstGeom prst="rect">
                  <a:avLst/>
                </a:prstGeom>
                <a:solidFill>
                  <a:srgbClr val="0070C0"/>
                </a:solidFill>
                <a:ln w="6350" cap="flat" cmpd="sng" algn="ctr">
                  <a:noFill/>
                  <a:prstDash val="solid"/>
                  <a:miter lim="800000"/>
                </a:ln>
                <a:effectLst/>
              </p:spPr>
              <p:txBody>
                <a:bodyPr lIns="68549" tIns="34276" rIns="68549" bIns="34276" rtlCol="0" anchor="ctr"/>
                <a:lstStyle/>
                <a:p>
                  <a:pPr algn="ctr" defTabSz="913762">
                    <a:defRPr/>
                  </a:pPr>
                  <a:endParaRPr lang="en-US" sz="900" kern="0">
                    <a:solidFill>
                      <a:sysClr val="window" lastClr="FFFFFF"/>
                    </a:solidFill>
                    <a:latin typeface="Roboto" panose="02000000000000000000" pitchFamily="2" charset="0"/>
                    <a:ea typeface="Roboto" panose="02000000000000000000" pitchFamily="2" charset="0"/>
                    <a:cs typeface="Helvetica Neue"/>
                  </a:endParaRPr>
                </a:p>
              </p:txBody>
            </p:sp>
            <p:sp>
              <p:nvSpPr>
                <p:cNvPr id="29" name="Rectangle 7"/>
                <p:cNvSpPr/>
                <p:nvPr/>
              </p:nvSpPr>
              <p:spPr>
                <a:xfrm>
                  <a:off x="5339276" y="2574256"/>
                  <a:ext cx="1539000" cy="81111"/>
                </a:xfrm>
                <a:prstGeom prst="rect">
                  <a:avLst/>
                </a:prstGeom>
                <a:solidFill>
                  <a:srgbClr val="00B0F0"/>
                </a:solidFill>
                <a:ln w="6350" cap="flat" cmpd="sng" algn="ctr">
                  <a:noFill/>
                  <a:prstDash val="solid"/>
                  <a:miter lim="800000"/>
                </a:ln>
                <a:effectLst/>
              </p:spPr>
              <p:txBody>
                <a:bodyPr lIns="68549" tIns="34276" rIns="68549" bIns="34276" rtlCol="0" anchor="ctr"/>
                <a:lstStyle/>
                <a:p>
                  <a:pPr algn="ctr" defTabSz="913762">
                    <a:defRPr/>
                  </a:pPr>
                  <a:endParaRPr lang="en-US" sz="900" kern="0">
                    <a:solidFill>
                      <a:sysClr val="window" lastClr="FFFFFF"/>
                    </a:solidFill>
                    <a:latin typeface="Roboto" panose="02000000000000000000" pitchFamily="2" charset="0"/>
                    <a:ea typeface="Roboto" panose="02000000000000000000" pitchFamily="2" charset="0"/>
                    <a:cs typeface="Helvetica Neue"/>
                  </a:endParaRPr>
                </a:p>
              </p:txBody>
            </p:sp>
            <p:sp>
              <p:nvSpPr>
                <p:cNvPr id="30" name="Rectangle 8"/>
                <p:cNvSpPr/>
                <p:nvPr/>
              </p:nvSpPr>
              <p:spPr>
                <a:xfrm>
                  <a:off x="6889401" y="2574256"/>
                  <a:ext cx="1539000" cy="81111"/>
                </a:xfrm>
                <a:prstGeom prst="rect">
                  <a:avLst/>
                </a:prstGeom>
                <a:solidFill>
                  <a:srgbClr val="0070C0"/>
                </a:solidFill>
                <a:ln w="6350" cap="flat" cmpd="sng" algn="ctr">
                  <a:noFill/>
                  <a:prstDash val="solid"/>
                  <a:miter lim="800000"/>
                </a:ln>
                <a:effectLst/>
              </p:spPr>
              <p:txBody>
                <a:bodyPr lIns="68549" tIns="34276" rIns="68549" bIns="34276" rtlCol="0" anchor="ctr"/>
                <a:lstStyle/>
                <a:p>
                  <a:pPr algn="ctr" defTabSz="913762">
                    <a:defRPr/>
                  </a:pPr>
                  <a:endParaRPr lang="en-US" sz="900" kern="0">
                    <a:solidFill>
                      <a:sysClr val="window" lastClr="FFFFFF"/>
                    </a:solidFill>
                    <a:latin typeface="Roboto" panose="02000000000000000000" pitchFamily="2" charset="0"/>
                    <a:ea typeface="Roboto" panose="02000000000000000000" pitchFamily="2" charset="0"/>
                    <a:cs typeface="Helvetica Neue"/>
                  </a:endParaRPr>
                </a:p>
              </p:txBody>
            </p:sp>
          </p:grpSp>
        </p:grpSp>
      </p:grpSp>
      <p:sp>
        <p:nvSpPr>
          <p:cNvPr id="14" name="Freeform 10"/>
          <p:cNvSpPr>
            <a:spLocks/>
          </p:cNvSpPr>
          <p:nvPr/>
        </p:nvSpPr>
        <p:spPr bwMode="auto">
          <a:xfrm>
            <a:off x="4111004" y="2219299"/>
            <a:ext cx="993941" cy="165096"/>
          </a:xfrm>
          <a:custGeom>
            <a:avLst/>
            <a:gdLst>
              <a:gd name="T0" fmla="*/ 0 w 295"/>
              <a:gd name="T1" fmla="*/ 0 h 49"/>
              <a:gd name="T2" fmla="*/ 206 w 295"/>
              <a:gd name="T3" fmla="*/ 0 h 49"/>
              <a:gd name="T4" fmla="*/ 295 w 295"/>
              <a:gd name="T5" fmla="*/ 49 h 49"/>
              <a:gd name="T6" fmla="*/ 90 w 295"/>
              <a:gd name="T7" fmla="*/ 49 h 49"/>
              <a:gd name="T8" fmla="*/ 0 w 295"/>
              <a:gd name="T9" fmla="*/ 0 h 49"/>
            </a:gdLst>
            <a:ahLst/>
            <a:cxnLst>
              <a:cxn ang="0">
                <a:pos x="T0" y="T1"/>
              </a:cxn>
              <a:cxn ang="0">
                <a:pos x="T2" y="T3"/>
              </a:cxn>
              <a:cxn ang="0">
                <a:pos x="T4" y="T5"/>
              </a:cxn>
              <a:cxn ang="0">
                <a:pos x="T6" y="T7"/>
              </a:cxn>
              <a:cxn ang="0">
                <a:pos x="T8" y="T9"/>
              </a:cxn>
            </a:cxnLst>
            <a:rect l="0" t="0" r="r" b="b"/>
            <a:pathLst>
              <a:path w="295" h="49">
                <a:moveTo>
                  <a:pt x="0" y="0"/>
                </a:moveTo>
                <a:lnTo>
                  <a:pt x="206" y="0"/>
                </a:lnTo>
                <a:lnTo>
                  <a:pt x="295" y="49"/>
                </a:lnTo>
                <a:lnTo>
                  <a:pt x="90" y="49"/>
                </a:lnTo>
                <a:lnTo>
                  <a:pt x="0" y="0"/>
                </a:lnTo>
                <a:close/>
              </a:path>
            </a:pathLst>
          </a:custGeom>
          <a:solidFill>
            <a:schemeClr val="bg1">
              <a:lumMod val="50000"/>
            </a:schemeClr>
          </a:solidFill>
          <a:ln w="5" cap="flat">
            <a:noFill/>
            <a:prstDash val="solid"/>
            <a:miter lim="800000"/>
            <a:headEnd/>
            <a:tailEnd/>
          </a:ln>
        </p:spPr>
        <p:txBody>
          <a:bodyPr vert="horz" wrap="square" lIns="68580" tIns="34290" rIns="68580" bIns="34290" numCol="1" anchor="t" anchorCtr="0" compatLnSpc="1">
            <a:prstTxWarp prst="textNoShape">
              <a:avLst/>
            </a:prstTxWarp>
          </a:bodyPr>
          <a:lstStyle/>
          <a:p>
            <a:endParaRPr lang="zh-CN" altLang="en-US" sz="1013"/>
          </a:p>
        </p:txBody>
      </p:sp>
      <p:sp>
        <p:nvSpPr>
          <p:cNvPr id="15" name="Freeform 11"/>
          <p:cNvSpPr>
            <a:spLocks/>
          </p:cNvSpPr>
          <p:nvPr/>
        </p:nvSpPr>
        <p:spPr bwMode="auto">
          <a:xfrm>
            <a:off x="3801029" y="2751647"/>
            <a:ext cx="1617258" cy="168464"/>
          </a:xfrm>
          <a:custGeom>
            <a:avLst/>
            <a:gdLst>
              <a:gd name="T0" fmla="*/ 0 w 480"/>
              <a:gd name="T1" fmla="*/ 0 h 50"/>
              <a:gd name="T2" fmla="*/ 333 w 480"/>
              <a:gd name="T3" fmla="*/ 0 h 50"/>
              <a:gd name="T4" fmla="*/ 480 w 480"/>
              <a:gd name="T5" fmla="*/ 50 h 50"/>
              <a:gd name="T6" fmla="*/ 146 w 480"/>
              <a:gd name="T7" fmla="*/ 50 h 50"/>
              <a:gd name="T8" fmla="*/ 0 w 480"/>
              <a:gd name="T9" fmla="*/ 0 h 50"/>
            </a:gdLst>
            <a:ahLst/>
            <a:cxnLst>
              <a:cxn ang="0">
                <a:pos x="T0" y="T1"/>
              </a:cxn>
              <a:cxn ang="0">
                <a:pos x="T2" y="T3"/>
              </a:cxn>
              <a:cxn ang="0">
                <a:pos x="T4" y="T5"/>
              </a:cxn>
              <a:cxn ang="0">
                <a:pos x="T6" y="T7"/>
              </a:cxn>
              <a:cxn ang="0">
                <a:pos x="T8" y="T9"/>
              </a:cxn>
            </a:cxnLst>
            <a:rect l="0" t="0" r="r" b="b"/>
            <a:pathLst>
              <a:path w="480" h="50">
                <a:moveTo>
                  <a:pt x="0" y="0"/>
                </a:moveTo>
                <a:lnTo>
                  <a:pt x="333" y="0"/>
                </a:lnTo>
                <a:lnTo>
                  <a:pt x="480" y="50"/>
                </a:lnTo>
                <a:lnTo>
                  <a:pt x="146" y="50"/>
                </a:lnTo>
                <a:lnTo>
                  <a:pt x="0" y="0"/>
                </a:lnTo>
                <a:close/>
              </a:path>
            </a:pathLst>
          </a:custGeom>
          <a:solidFill>
            <a:schemeClr val="bg1">
              <a:lumMod val="50000"/>
            </a:schemeClr>
          </a:solidFill>
          <a:ln w="5" cap="flat">
            <a:noFill/>
            <a:prstDash val="solid"/>
            <a:miter lim="800000"/>
            <a:headEnd/>
            <a:tailEnd/>
          </a:ln>
        </p:spPr>
        <p:txBody>
          <a:bodyPr vert="horz" wrap="square" lIns="68580" tIns="34290" rIns="68580" bIns="34290" numCol="1" anchor="t" anchorCtr="0" compatLnSpc="1">
            <a:prstTxWarp prst="textNoShape">
              <a:avLst/>
            </a:prstTxWarp>
          </a:bodyPr>
          <a:lstStyle/>
          <a:p>
            <a:endParaRPr lang="zh-CN" altLang="en-US" sz="1013"/>
          </a:p>
        </p:txBody>
      </p:sp>
      <p:sp>
        <p:nvSpPr>
          <p:cNvPr id="16" name="Freeform 12"/>
          <p:cNvSpPr>
            <a:spLocks/>
          </p:cNvSpPr>
          <p:nvPr/>
        </p:nvSpPr>
        <p:spPr bwMode="auto">
          <a:xfrm>
            <a:off x="3497794" y="3283995"/>
            <a:ext cx="2230468" cy="168464"/>
          </a:xfrm>
          <a:custGeom>
            <a:avLst/>
            <a:gdLst>
              <a:gd name="T0" fmla="*/ 0 w 662"/>
              <a:gd name="T1" fmla="*/ 0 h 50"/>
              <a:gd name="T2" fmla="*/ 461 w 662"/>
              <a:gd name="T3" fmla="*/ 0 h 50"/>
              <a:gd name="T4" fmla="*/ 662 w 662"/>
              <a:gd name="T5" fmla="*/ 50 h 50"/>
              <a:gd name="T6" fmla="*/ 201 w 662"/>
              <a:gd name="T7" fmla="*/ 50 h 50"/>
              <a:gd name="T8" fmla="*/ 0 w 662"/>
              <a:gd name="T9" fmla="*/ 0 h 50"/>
            </a:gdLst>
            <a:ahLst/>
            <a:cxnLst>
              <a:cxn ang="0">
                <a:pos x="T0" y="T1"/>
              </a:cxn>
              <a:cxn ang="0">
                <a:pos x="T2" y="T3"/>
              </a:cxn>
              <a:cxn ang="0">
                <a:pos x="T4" y="T5"/>
              </a:cxn>
              <a:cxn ang="0">
                <a:pos x="T6" y="T7"/>
              </a:cxn>
              <a:cxn ang="0">
                <a:pos x="T8" y="T9"/>
              </a:cxn>
            </a:cxnLst>
            <a:rect l="0" t="0" r="r" b="b"/>
            <a:pathLst>
              <a:path w="662" h="50">
                <a:moveTo>
                  <a:pt x="0" y="0"/>
                </a:moveTo>
                <a:lnTo>
                  <a:pt x="461" y="0"/>
                </a:lnTo>
                <a:lnTo>
                  <a:pt x="662" y="50"/>
                </a:lnTo>
                <a:lnTo>
                  <a:pt x="201" y="50"/>
                </a:lnTo>
                <a:lnTo>
                  <a:pt x="0" y="0"/>
                </a:lnTo>
                <a:close/>
              </a:path>
            </a:pathLst>
          </a:custGeom>
          <a:solidFill>
            <a:schemeClr val="bg1">
              <a:lumMod val="50000"/>
            </a:schemeClr>
          </a:solidFill>
          <a:ln w="5" cap="flat">
            <a:noFill/>
            <a:prstDash val="solid"/>
            <a:miter lim="800000"/>
            <a:headEnd/>
            <a:tailEnd/>
          </a:ln>
        </p:spPr>
        <p:txBody>
          <a:bodyPr vert="horz" wrap="square" lIns="68580" tIns="34290" rIns="68580" bIns="34290" numCol="1" anchor="t" anchorCtr="0" compatLnSpc="1">
            <a:prstTxWarp prst="textNoShape">
              <a:avLst/>
            </a:prstTxWarp>
          </a:bodyPr>
          <a:lstStyle/>
          <a:p>
            <a:endParaRPr lang="zh-CN" altLang="en-US" sz="1013"/>
          </a:p>
        </p:txBody>
      </p:sp>
      <p:sp>
        <p:nvSpPr>
          <p:cNvPr id="17" name="TextBox 5"/>
          <p:cNvSpPr txBox="1"/>
          <p:nvPr/>
        </p:nvSpPr>
        <p:spPr>
          <a:xfrm>
            <a:off x="6084169" y="3523534"/>
            <a:ext cx="2376263" cy="641266"/>
          </a:xfrm>
          <a:prstGeom prst="rect">
            <a:avLst/>
          </a:prstGeom>
          <a:noFill/>
        </p:spPr>
        <p:txBody>
          <a:bodyPr wrap="square" rtlCol="0">
            <a:spAutoFit/>
          </a:bodyPr>
          <a:lstStyle/>
          <a:p>
            <a:pPr>
              <a:lnSpc>
                <a:spcPct val="150000"/>
              </a:lnSpc>
            </a:pPr>
            <a:r>
              <a:rPr lang="zh-CN" altLang="en-US" sz="825"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a:t>
            </a:r>
          </a:p>
        </p:txBody>
      </p:sp>
      <p:sp>
        <p:nvSpPr>
          <p:cNvPr id="20" name="TextBox 6"/>
          <p:cNvSpPr txBox="1"/>
          <p:nvPr/>
        </p:nvSpPr>
        <p:spPr>
          <a:xfrm>
            <a:off x="1033497" y="2849676"/>
            <a:ext cx="2376263" cy="641266"/>
          </a:xfrm>
          <a:prstGeom prst="rect">
            <a:avLst/>
          </a:prstGeom>
          <a:noFill/>
        </p:spPr>
        <p:txBody>
          <a:bodyPr wrap="square" rtlCol="0">
            <a:spAutoFit/>
          </a:bodyPr>
          <a:lstStyle/>
          <a:p>
            <a:pPr>
              <a:lnSpc>
                <a:spcPct val="150000"/>
              </a:lnSpc>
            </a:pPr>
            <a:r>
              <a:rPr lang="zh-CN" altLang="en-US" sz="825"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a:t>
            </a:r>
          </a:p>
        </p:txBody>
      </p:sp>
      <p:sp>
        <p:nvSpPr>
          <p:cNvPr id="31" name="TextBox 7"/>
          <p:cNvSpPr txBox="1"/>
          <p:nvPr/>
        </p:nvSpPr>
        <p:spPr>
          <a:xfrm>
            <a:off x="5498205" y="2315645"/>
            <a:ext cx="2376263" cy="641266"/>
          </a:xfrm>
          <a:prstGeom prst="rect">
            <a:avLst/>
          </a:prstGeom>
          <a:noFill/>
        </p:spPr>
        <p:txBody>
          <a:bodyPr wrap="square" rtlCol="0">
            <a:spAutoFit/>
          </a:bodyPr>
          <a:lstStyle/>
          <a:p>
            <a:pPr>
              <a:lnSpc>
                <a:spcPct val="150000"/>
              </a:lnSpc>
            </a:pPr>
            <a:r>
              <a:rPr lang="zh-CN" altLang="en-US" sz="825"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a:t>
            </a:r>
          </a:p>
        </p:txBody>
      </p:sp>
      <p:sp>
        <p:nvSpPr>
          <p:cNvPr id="32" name="TextBox 8"/>
          <p:cNvSpPr txBox="1"/>
          <p:nvPr/>
        </p:nvSpPr>
        <p:spPr>
          <a:xfrm>
            <a:off x="1655676" y="1576084"/>
            <a:ext cx="2376263" cy="641266"/>
          </a:xfrm>
          <a:prstGeom prst="rect">
            <a:avLst/>
          </a:prstGeom>
          <a:noFill/>
        </p:spPr>
        <p:txBody>
          <a:bodyPr wrap="square" rtlCol="0">
            <a:spAutoFit/>
          </a:bodyPr>
          <a:lstStyle/>
          <a:p>
            <a:pPr>
              <a:lnSpc>
                <a:spcPct val="150000"/>
              </a:lnSpc>
            </a:pPr>
            <a:r>
              <a:rPr lang="zh-CN" altLang="en-US" sz="825"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a:t>
            </a:r>
          </a:p>
        </p:txBody>
      </p:sp>
      <p:sp>
        <p:nvSpPr>
          <p:cNvPr id="33" name="Freeform 6"/>
          <p:cNvSpPr>
            <a:spLocks/>
          </p:cNvSpPr>
          <p:nvPr/>
        </p:nvSpPr>
        <p:spPr bwMode="auto">
          <a:xfrm>
            <a:off x="4111005" y="1437624"/>
            <a:ext cx="899600" cy="781675"/>
          </a:xfrm>
          <a:custGeom>
            <a:avLst/>
            <a:gdLst>
              <a:gd name="T0" fmla="*/ 0 w 267"/>
              <a:gd name="T1" fmla="*/ 232 h 232"/>
              <a:gd name="T2" fmla="*/ 135 w 267"/>
              <a:gd name="T3" fmla="*/ 0 h 232"/>
              <a:gd name="T4" fmla="*/ 267 w 267"/>
              <a:gd name="T5" fmla="*/ 232 h 232"/>
              <a:gd name="T6" fmla="*/ 0 w 267"/>
              <a:gd name="T7" fmla="*/ 232 h 232"/>
            </a:gdLst>
            <a:ahLst/>
            <a:cxnLst>
              <a:cxn ang="0">
                <a:pos x="T0" y="T1"/>
              </a:cxn>
              <a:cxn ang="0">
                <a:pos x="T2" y="T3"/>
              </a:cxn>
              <a:cxn ang="0">
                <a:pos x="T4" y="T5"/>
              </a:cxn>
              <a:cxn ang="0">
                <a:pos x="T6" y="T7"/>
              </a:cxn>
            </a:cxnLst>
            <a:rect l="0" t="0" r="r" b="b"/>
            <a:pathLst>
              <a:path w="267" h="232">
                <a:moveTo>
                  <a:pt x="0" y="232"/>
                </a:moveTo>
                <a:lnTo>
                  <a:pt x="135" y="0"/>
                </a:lnTo>
                <a:lnTo>
                  <a:pt x="267" y="232"/>
                </a:lnTo>
                <a:lnTo>
                  <a:pt x="0" y="232"/>
                </a:lnTo>
                <a:close/>
              </a:path>
            </a:pathLst>
          </a:custGeom>
          <a:solidFill>
            <a:srgbClr val="245290"/>
          </a:solidFill>
          <a:ln w="19050">
            <a:noFill/>
          </a:ln>
          <a:effectLst>
            <a:outerShdw sx="1000" sy="1000" algn="tr" rotWithShape="0">
              <a:prstClr val="black"/>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b"/>
          <a:lstStyle/>
          <a:p>
            <a:pPr lvl="0" algn="ctr"/>
            <a:r>
              <a:rPr lang="zh-CN" altLang="en-US" sz="1100" b="1" dirty="0" smtClean="0">
                <a:solidFill>
                  <a:schemeClr val="bg1"/>
                </a:solidFill>
                <a:latin typeface="微软雅黑" pitchFamily="34" charset="-122"/>
                <a:ea typeface="微软雅黑" pitchFamily="34" charset="-122"/>
              </a:rPr>
              <a:t>添加标题</a:t>
            </a:r>
            <a:endParaRPr lang="zh-CN" altLang="en-US" sz="1100" b="1" dirty="0">
              <a:solidFill>
                <a:schemeClr val="bg1"/>
              </a:solidFill>
              <a:latin typeface="微软雅黑" pitchFamily="34" charset="-122"/>
              <a:ea typeface="微软雅黑" pitchFamily="34" charset="-122"/>
            </a:endParaRPr>
          </a:p>
        </p:txBody>
      </p:sp>
      <p:sp>
        <p:nvSpPr>
          <p:cNvPr id="34" name="Freeform 7"/>
          <p:cNvSpPr>
            <a:spLocks/>
          </p:cNvSpPr>
          <p:nvPr/>
        </p:nvSpPr>
        <p:spPr bwMode="auto">
          <a:xfrm>
            <a:off x="3801029" y="2384396"/>
            <a:ext cx="1519550" cy="367253"/>
          </a:xfrm>
          <a:custGeom>
            <a:avLst/>
            <a:gdLst>
              <a:gd name="T0" fmla="*/ 0 w 451"/>
              <a:gd name="T1" fmla="*/ 109 h 109"/>
              <a:gd name="T2" fmla="*/ 64 w 451"/>
              <a:gd name="T3" fmla="*/ 0 h 109"/>
              <a:gd name="T4" fmla="*/ 387 w 451"/>
              <a:gd name="T5" fmla="*/ 0 h 109"/>
              <a:gd name="T6" fmla="*/ 451 w 451"/>
              <a:gd name="T7" fmla="*/ 109 h 109"/>
              <a:gd name="T8" fmla="*/ 0 w 451"/>
              <a:gd name="T9" fmla="*/ 109 h 109"/>
            </a:gdLst>
            <a:ahLst/>
            <a:cxnLst>
              <a:cxn ang="0">
                <a:pos x="T0" y="T1"/>
              </a:cxn>
              <a:cxn ang="0">
                <a:pos x="T2" y="T3"/>
              </a:cxn>
              <a:cxn ang="0">
                <a:pos x="T4" y="T5"/>
              </a:cxn>
              <a:cxn ang="0">
                <a:pos x="T6" y="T7"/>
              </a:cxn>
              <a:cxn ang="0">
                <a:pos x="T8" y="T9"/>
              </a:cxn>
            </a:cxnLst>
            <a:rect l="0" t="0" r="r" b="b"/>
            <a:pathLst>
              <a:path w="451" h="109">
                <a:moveTo>
                  <a:pt x="0" y="109"/>
                </a:moveTo>
                <a:lnTo>
                  <a:pt x="64" y="0"/>
                </a:lnTo>
                <a:lnTo>
                  <a:pt x="387" y="0"/>
                </a:lnTo>
                <a:lnTo>
                  <a:pt x="451" y="109"/>
                </a:lnTo>
                <a:lnTo>
                  <a:pt x="0" y="109"/>
                </a:lnTo>
                <a:close/>
              </a:path>
            </a:pathLst>
          </a:custGeom>
          <a:solidFill>
            <a:srgbClr val="245290"/>
          </a:solidFill>
          <a:ln w="19050">
            <a:noFill/>
          </a:ln>
          <a:effectLst>
            <a:outerShdw sx="1000" sy="1000" algn="tr" rotWithShape="0">
              <a:prstClr val="black"/>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zh-CN" altLang="en-US" sz="1100" b="1" dirty="0">
                <a:solidFill>
                  <a:prstClr val="white"/>
                </a:solidFill>
                <a:latin typeface="微软雅黑" pitchFamily="34" charset="-122"/>
                <a:ea typeface="微软雅黑" pitchFamily="34" charset="-122"/>
              </a:rPr>
              <a:t>添加标题</a:t>
            </a:r>
          </a:p>
        </p:txBody>
      </p:sp>
      <p:sp>
        <p:nvSpPr>
          <p:cNvPr id="35" name="Freeform 8"/>
          <p:cNvSpPr>
            <a:spLocks/>
          </p:cNvSpPr>
          <p:nvPr/>
        </p:nvSpPr>
        <p:spPr bwMode="auto">
          <a:xfrm>
            <a:off x="3497794" y="2920111"/>
            <a:ext cx="2132759" cy="363884"/>
          </a:xfrm>
          <a:custGeom>
            <a:avLst/>
            <a:gdLst>
              <a:gd name="T0" fmla="*/ 0 w 633"/>
              <a:gd name="T1" fmla="*/ 108 h 108"/>
              <a:gd name="T2" fmla="*/ 62 w 633"/>
              <a:gd name="T3" fmla="*/ 0 h 108"/>
              <a:gd name="T4" fmla="*/ 570 w 633"/>
              <a:gd name="T5" fmla="*/ 0 h 108"/>
              <a:gd name="T6" fmla="*/ 633 w 633"/>
              <a:gd name="T7" fmla="*/ 108 h 108"/>
              <a:gd name="T8" fmla="*/ 0 w 633"/>
              <a:gd name="T9" fmla="*/ 108 h 108"/>
            </a:gdLst>
            <a:ahLst/>
            <a:cxnLst>
              <a:cxn ang="0">
                <a:pos x="T0" y="T1"/>
              </a:cxn>
              <a:cxn ang="0">
                <a:pos x="T2" y="T3"/>
              </a:cxn>
              <a:cxn ang="0">
                <a:pos x="T4" y="T5"/>
              </a:cxn>
              <a:cxn ang="0">
                <a:pos x="T6" y="T7"/>
              </a:cxn>
              <a:cxn ang="0">
                <a:pos x="T8" y="T9"/>
              </a:cxn>
            </a:cxnLst>
            <a:rect l="0" t="0" r="r" b="b"/>
            <a:pathLst>
              <a:path w="633" h="108">
                <a:moveTo>
                  <a:pt x="0" y="108"/>
                </a:moveTo>
                <a:lnTo>
                  <a:pt x="62" y="0"/>
                </a:lnTo>
                <a:lnTo>
                  <a:pt x="570" y="0"/>
                </a:lnTo>
                <a:lnTo>
                  <a:pt x="633" y="108"/>
                </a:lnTo>
                <a:lnTo>
                  <a:pt x="0" y="108"/>
                </a:lnTo>
                <a:close/>
              </a:path>
            </a:pathLst>
          </a:custGeom>
          <a:solidFill>
            <a:srgbClr val="245290"/>
          </a:solidFill>
          <a:ln w="19050">
            <a:noFill/>
          </a:ln>
          <a:effectLst>
            <a:outerShdw sx="1000" sy="1000" algn="tr" rotWithShape="0">
              <a:prstClr val="black"/>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zh-CN" altLang="en-US" sz="1050" b="1" dirty="0" smtClean="0">
                <a:solidFill>
                  <a:schemeClr val="bg1"/>
                </a:solidFill>
                <a:latin typeface="HelveticaNeueLT Pro 67 MdCn" pitchFamily="34" charset="0"/>
                <a:ea typeface="微软雅黑" pitchFamily="34" charset="-122"/>
              </a:rPr>
              <a:t>添加标题</a:t>
            </a:r>
            <a:endParaRPr lang="zh-CN" altLang="en-US" sz="1050" b="1" dirty="0">
              <a:solidFill>
                <a:schemeClr val="bg1"/>
              </a:solidFill>
              <a:latin typeface="HelveticaNeueLT Pro 67 MdCn" pitchFamily="34" charset="0"/>
              <a:ea typeface="微软雅黑" pitchFamily="34" charset="-122"/>
            </a:endParaRPr>
          </a:p>
        </p:txBody>
      </p:sp>
      <p:sp>
        <p:nvSpPr>
          <p:cNvPr id="36" name="Freeform 9"/>
          <p:cNvSpPr>
            <a:spLocks/>
          </p:cNvSpPr>
          <p:nvPr/>
        </p:nvSpPr>
        <p:spPr bwMode="auto">
          <a:xfrm>
            <a:off x="3029462" y="3452458"/>
            <a:ext cx="3072790" cy="646904"/>
          </a:xfrm>
          <a:custGeom>
            <a:avLst/>
            <a:gdLst>
              <a:gd name="T0" fmla="*/ 0 w 912"/>
              <a:gd name="T1" fmla="*/ 192 h 192"/>
              <a:gd name="T2" fmla="*/ 111 w 912"/>
              <a:gd name="T3" fmla="*/ 0 h 192"/>
              <a:gd name="T4" fmla="*/ 801 w 912"/>
              <a:gd name="T5" fmla="*/ 0 h 192"/>
              <a:gd name="T6" fmla="*/ 912 w 912"/>
              <a:gd name="T7" fmla="*/ 192 h 192"/>
              <a:gd name="T8" fmla="*/ 0 w 912"/>
              <a:gd name="T9" fmla="*/ 192 h 192"/>
            </a:gdLst>
            <a:ahLst/>
            <a:cxnLst>
              <a:cxn ang="0">
                <a:pos x="T0" y="T1"/>
              </a:cxn>
              <a:cxn ang="0">
                <a:pos x="T2" y="T3"/>
              </a:cxn>
              <a:cxn ang="0">
                <a:pos x="T4" y="T5"/>
              </a:cxn>
              <a:cxn ang="0">
                <a:pos x="T6" y="T7"/>
              </a:cxn>
              <a:cxn ang="0">
                <a:pos x="T8" y="T9"/>
              </a:cxn>
            </a:cxnLst>
            <a:rect l="0" t="0" r="r" b="b"/>
            <a:pathLst>
              <a:path w="912" h="192">
                <a:moveTo>
                  <a:pt x="0" y="192"/>
                </a:moveTo>
                <a:lnTo>
                  <a:pt x="111" y="0"/>
                </a:lnTo>
                <a:lnTo>
                  <a:pt x="801" y="0"/>
                </a:lnTo>
                <a:lnTo>
                  <a:pt x="912" y="192"/>
                </a:lnTo>
                <a:lnTo>
                  <a:pt x="0" y="192"/>
                </a:lnTo>
                <a:close/>
              </a:path>
            </a:pathLst>
          </a:custGeom>
          <a:solidFill>
            <a:srgbClr val="245290"/>
          </a:solidFill>
          <a:ln w="19050">
            <a:noFill/>
          </a:ln>
          <a:effectLst>
            <a:outerShdw sx="1000" sy="1000" algn="tr" rotWithShape="0">
              <a:prstClr val="black"/>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zh-CN" altLang="en-US" sz="1050" b="1" dirty="0" smtClean="0">
                <a:solidFill>
                  <a:schemeClr val="bg1"/>
                </a:solidFill>
                <a:latin typeface="HelveticaNeueLT Pro 67 MdCn" pitchFamily="34" charset="0"/>
                <a:ea typeface="微软雅黑" pitchFamily="34" charset="-122"/>
              </a:rPr>
              <a:t>添加标题</a:t>
            </a:r>
            <a:endParaRPr lang="zh-CN" altLang="en-US" sz="1050" b="1" dirty="0">
              <a:solidFill>
                <a:schemeClr val="bg1"/>
              </a:solidFill>
              <a:latin typeface="HelveticaNeueLT Pro 67 MdCn" pitchFamily="34" charset="0"/>
              <a:ea typeface="微软雅黑" pitchFamily="34" charset="-122"/>
            </a:endParaRPr>
          </a:p>
        </p:txBody>
      </p:sp>
    </p:spTree>
    <p:extLst>
      <p:ext uri="{BB962C8B-B14F-4D97-AF65-F5344CB8AC3E}">
        <p14:creationId xmlns:p14="http://schemas.microsoft.com/office/powerpoint/2010/main" val="2117274697"/>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wipe(left)">
                                      <p:cBhvr>
                                        <p:cTn id="7" dur="300"/>
                                        <p:tgtEl>
                                          <p:spTgt spid="36"/>
                                        </p:tgtEl>
                                      </p:cBhvr>
                                    </p:animEffect>
                                  </p:childTnLst>
                                </p:cTn>
                              </p:par>
                            </p:childTnLst>
                          </p:cTn>
                        </p:par>
                        <p:par>
                          <p:cTn id="8" fill="hold">
                            <p:stCondLst>
                              <p:cond delay="300"/>
                            </p:stCondLst>
                            <p:childTnLst>
                              <p:par>
                                <p:cTn id="9" presetID="22" presetClass="entr" presetSubtype="2" fill="hold" grpId="0" nodeType="afterEffect">
                                  <p:stCondLst>
                                    <p:cond delay="0"/>
                                  </p:stCondLst>
                                  <p:childTnLst>
                                    <p:set>
                                      <p:cBhvr>
                                        <p:cTn id="10" dur="1" fill="hold">
                                          <p:stCondLst>
                                            <p:cond delay="0"/>
                                          </p:stCondLst>
                                        </p:cTn>
                                        <p:tgtEl>
                                          <p:spTgt spid="16"/>
                                        </p:tgtEl>
                                        <p:attrNameLst>
                                          <p:attrName>style.visibility</p:attrName>
                                        </p:attrNameLst>
                                      </p:cBhvr>
                                      <p:to>
                                        <p:strVal val="visible"/>
                                      </p:to>
                                    </p:set>
                                    <p:animEffect transition="in" filter="wipe(right)">
                                      <p:cBhvr>
                                        <p:cTn id="11" dur="300"/>
                                        <p:tgtEl>
                                          <p:spTgt spid="16"/>
                                        </p:tgtEl>
                                      </p:cBhvr>
                                    </p:animEffect>
                                  </p:childTnLst>
                                </p:cTn>
                              </p:par>
                            </p:childTnLst>
                          </p:cTn>
                        </p:par>
                        <p:par>
                          <p:cTn id="12" fill="hold">
                            <p:stCondLst>
                              <p:cond delay="600"/>
                            </p:stCondLst>
                            <p:childTnLst>
                              <p:par>
                                <p:cTn id="13" presetID="22" presetClass="entr" presetSubtype="8" fill="hold" grpId="0" nodeType="afterEffect">
                                  <p:stCondLst>
                                    <p:cond delay="0"/>
                                  </p:stCondLst>
                                  <p:childTnLst>
                                    <p:set>
                                      <p:cBhvr>
                                        <p:cTn id="14" dur="1" fill="hold">
                                          <p:stCondLst>
                                            <p:cond delay="0"/>
                                          </p:stCondLst>
                                        </p:cTn>
                                        <p:tgtEl>
                                          <p:spTgt spid="35"/>
                                        </p:tgtEl>
                                        <p:attrNameLst>
                                          <p:attrName>style.visibility</p:attrName>
                                        </p:attrNameLst>
                                      </p:cBhvr>
                                      <p:to>
                                        <p:strVal val="visible"/>
                                      </p:to>
                                    </p:set>
                                    <p:animEffect transition="in" filter="wipe(left)">
                                      <p:cBhvr>
                                        <p:cTn id="15" dur="300"/>
                                        <p:tgtEl>
                                          <p:spTgt spid="35"/>
                                        </p:tgtEl>
                                      </p:cBhvr>
                                    </p:animEffect>
                                  </p:childTnLst>
                                </p:cTn>
                              </p:par>
                            </p:childTnLst>
                          </p:cTn>
                        </p:par>
                        <p:par>
                          <p:cTn id="16" fill="hold">
                            <p:stCondLst>
                              <p:cond delay="900"/>
                            </p:stCondLst>
                            <p:childTnLst>
                              <p:par>
                                <p:cTn id="17" presetID="22" presetClass="entr" presetSubtype="2" fill="hold" grpId="0" nodeType="afterEffect">
                                  <p:stCondLst>
                                    <p:cond delay="0"/>
                                  </p:stCondLst>
                                  <p:childTnLst>
                                    <p:set>
                                      <p:cBhvr>
                                        <p:cTn id="18" dur="1" fill="hold">
                                          <p:stCondLst>
                                            <p:cond delay="0"/>
                                          </p:stCondLst>
                                        </p:cTn>
                                        <p:tgtEl>
                                          <p:spTgt spid="15"/>
                                        </p:tgtEl>
                                        <p:attrNameLst>
                                          <p:attrName>style.visibility</p:attrName>
                                        </p:attrNameLst>
                                      </p:cBhvr>
                                      <p:to>
                                        <p:strVal val="visible"/>
                                      </p:to>
                                    </p:set>
                                    <p:animEffect transition="in" filter="wipe(right)">
                                      <p:cBhvr>
                                        <p:cTn id="19" dur="300"/>
                                        <p:tgtEl>
                                          <p:spTgt spid="15"/>
                                        </p:tgtEl>
                                      </p:cBhvr>
                                    </p:animEffect>
                                  </p:childTnLst>
                                </p:cTn>
                              </p:par>
                            </p:childTnLst>
                          </p:cTn>
                        </p:par>
                        <p:par>
                          <p:cTn id="20" fill="hold">
                            <p:stCondLst>
                              <p:cond delay="1200"/>
                            </p:stCondLst>
                            <p:childTnLst>
                              <p:par>
                                <p:cTn id="21" presetID="22" presetClass="entr" presetSubtype="8" fill="hold" grpId="0" nodeType="afterEffect">
                                  <p:stCondLst>
                                    <p:cond delay="0"/>
                                  </p:stCondLst>
                                  <p:childTnLst>
                                    <p:set>
                                      <p:cBhvr>
                                        <p:cTn id="22" dur="1" fill="hold">
                                          <p:stCondLst>
                                            <p:cond delay="0"/>
                                          </p:stCondLst>
                                        </p:cTn>
                                        <p:tgtEl>
                                          <p:spTgt spid="34"/>
                                        </p:tgtEl>
                                        <p:attrNameLst>
                                          <p:attrName>style.visibility</p:attrName>
                                        </p:attrNameLst>
                                      </p:cBhvr>
                                      <p:to>
                                        <p:strVal val="visible"/>
                                      </p:to>
                                    </p:set>
                                    <p:animEffect transition="in" filter="wipe(left)">
                                      <p:cBhvr>
                                        <p:cTn id="23" dur="300"/>
                                        <p:tgtEl>
                                          <p:spTgt spid="34"/>
                                        </p:tgtEl>
                                      </p:cBhvr>
                                    </p:animEffect>
                                  </p:childTnLst>
                                </p:cTn>
                              </p:par>
                            </p:childTnLst>
                          </p:cTn>
                        </p:par>
                        <p:par>
                          <p:cTn id="24" fill="hold">
                            <p:stCondLst>
                              <p:cond delay="1500"/>
                            </p:stCondLst>
                            <p:childTnLst>
                              <p:par>
                                <p:cTn id="25" presetID="22" presetClass="entr" presetSubtype="2" fill="hold" grpId="0" nodeType="afterEffect">
                                  <p:stCondLst>
                                    <p:cond delay="0"/>
                                  </p:stCondLst>
                                  <p:childTnLst>
                                    <p:set>
                                      <p:cBhvr>
                                        <p:cTn id="26" dur="1" fill="hold">
                                          <p:stCondLst>
                                            <p:cond delay="0"/>
                                          </p:stCondLst>
                                        </p:cTn>
                                        <p:tgtEl>
                                          <p:spTgt spid="14"/>
                                        </p:tgtEl>
                                        <p:attrNameLst>
                                          <p:attrName>style.visibility</p:attrName>
                                        </p:attrNameLst>
                                      </p:cBhvr>
                                      <p:to>
                                        <p:strVal val="visible"/>
                                      </p:to>
                                    </p:set>
                                    <p:animEffect transition="in" filter="wipe(right)">
                                      <p:cBhvr>
                                        <p:cTn id="27" dur="300"/>
                                        <p:tgtEl>
                                          <p:spTgt spid="14"/>
                                        </p:tgtEl>
                                      </p:cBhvr>
                                    </p:animEffect>
                                  </p:childTnLst>
                                </p:cTn>
                              </p:par>
                            </p:childTnLst>
                          </p:cTn>
                        </p:par>
                        <p:par>
                          <p:cTn id="28" fill="hold">
                            <p:stCondLst>
                              <p:cond delay="1800"/>
                            </p:stCondLst>
                            <p:childTnLst>
                              <p:par>
                                <p:cTn id="29" presetID="22" presetClass="entr" presetSubtype="4" fill="hold" grpId="0" nodeType="afterEffect">
                                  <p:stCondLst>
                                    <p:cond delay="0"/>
                                  </p:stCondLst>
                                  <p:childTnLst>
                                    <p:set>
                                      <p:cBhvr>
                                        <p:cTn id="30" dur="1" fill="hold">
                                          <p:stCondLst>
                                            <p:cond delay="0"/>
                                          </p:stCondLst>
                                        </p:cTn>
                                        <p:tgtEl>
                                          <p:spTgt spid="33"/>
                                        </p:tgtEl>
                                        <p:attrNameLst>
                                          <p:attrName>style.visibility</p:attrName>
                                        </p:attrNameLst>
                                      </p:cBhvr>
                                      <p:to>
                                        <p:strVal val="visible"/>
                                      </p:to>
                                    </p:set>
                                    <p:animEffect transition="in" filter="wipe(down)">
                                      <p:cBhvr>
                                        <p:cTn id="31" dur="300"/>
                                        <p:tgtEl>
                                          <p:spTgt spid="33"/>
                                        </p:tgtEl>
                                      </p:cBhvr>
                                    </p:animEffect>
                                  </p:childTnLst>
                                </p:cTn>
                              </p:par>
                            </p:childTnLst>
                          </p:cTn>
                        </p:par>
                        <p:par>
                          <p:cTn id="32" fill="hold">
                            <p:stCondLst>
                              <p:cond delay="2100"/>
                            </p:stCondLst>
                            <p:childTnLst>
                              <p:par>
                                <p:cTn id="33" presetID="12" presetClass="entr" presetSubtype="8" fill="hold" grpId="0" nodeType="afterEffect">
                                  <p:stCondLst>
                                    <p:cond delay="0"/>
                                  </p:stCondLst>
                                  <p:childTnLst>
                                    <p:set>
                                      <p:cBhvr>
                                        <p:cTn id="34" dur="1" fill="hold">
                                          <p:stCondLst>
                                            <p:cond delay="0"/>
                                          </p:stCondLst>
                                        </p:cTn>
                                        <p:tgtEl>
                                          <p:spTgt spid="17"/>
                                        </p:tgtEl>
                                        <p:attrNameLst>
                                          <p:attrName>style.visibility</p:attrName>
                                        </p:attrNameLst>
                                      </p:cBhvr>
                                      <p:to>
                                        <p:strVal val="visible"/>
                                      </p:to>
                                    </p:set>
                                    <p:anim calcmode="lin" valueType="num">
                                      <p:cBhvr additive="base">
                                        <p:cTn id="35" dur="500"/>
                                        <p:tgtEl>
                                          <p:spTgt spid="17"/>
                                        </p:tgtEl>
                                        <p:attrNameLst>
                                          <p:attrName>ppt_x</p:attrName>
                                        </p:attrNameLst>
                                      </p:cBhvr>
                                      <p:tavLst>
                                        <p:tav tm="0">
                                          <p:val>
                                            <p:strVal val="#ppt_x-#ppt_w*1.125000"/>
                                          </p:val>
                                        </p:tav>
                                        <p:tav tm="100000">
                                          <p:val>
                                            <p:strVal val="#ppt_x"/>
                                          </p:val>
                                        </p:tav>
                                      </p:tavLst>
                                    </p:anim>
                                    <p:animEffect transition="in" filter="wipe(right)">
                                      <p:cBhvr>
                                        <p:cTn id="36" dur="500"/>
                                        <p:tgtEl>
                                          <p:spTgt spid="17"/>
                                        </p:tgtEl>
                                      </p:cBhvr>
                                    </p:animEffect>
                                  </p:childTnLst>
                                </p:cTn>
                              </p:par>
                              <p:par>
                                <p:cTn id="37" presetID="12" presetClass="entr" presetSubtype="2" fill="hold" grpId="0" nodeType="withEffect">
                                  <p:stCondLst>
                                    <p:cond delay="0"/>
                                  </p:stCondLst>
                                  <p:childTnLst>
                                    <p:set>
                                      <p:cBhvr>
                                        <p:cTn id="38" dur="1" fill="hold">
                                          <p:stCondLst>
                                            <p:cond delay="0"/>
                                          </p:stCondLst>
                                        </p:cTn>
                                        <p:tgtEl>
                                          <p:spTgt spid="20"/>
                                        </p:tgtEl>
                                        <p:attrNameLst>
                                          <p:attrName>style.visibility</p:attrName>
                                        </p:attrNameLst>
                                      </p:cBhvr>
                                      <p:to>
                                        <p:strVal val="visible"/>
                                      </p:to>
                                    </p:set>
                                    <p:anim calcmode="lin" valueType="num">
                                      <p:cBhvr additive="base">
                                        <p:cTn id="39" dur="500"/>
                                        <p:tgtEl>
                                          <p:spTgt spid="20"/>
                                        </p:tgtEl>
                                        <p:attrNameLst>
                                          <p:attrName>ppt_x</p:attrName>
                                        </p:attrNameLst>
                                      </p:cBhvr>
                                      <p:tavLst>
                                        <p:tav tm="0">
                                          <p:val>
                                            <p:strVal val="#ppt_x+#ppt_w*1.125000"/>
                                          </p:val>
                                        </p:tav>
                                        <p:tav tm="100000">
                                          <p:val>
                                            <p:strVal val="#ppt_x"/>
                                          </p:val>
                                        </p:tav>
                                      </p:tavLst>
                                    </p:anim>
                                    <p:animEffect transition="in" filter="wipe(left)">
                                      <p:cBhvr>
                                        <p:cTn id="40" dur="500"/>
                                        <p:tgtEl>
                                          <p:spTgt spid="20"/>
                                        </p:tgtEl>
                                      </p:cBhvr>
                                    </p:animEffect>
                                  </p:childTnLst>
                                </p:cTn>
                              </p:par>
                              <p:par>
                                <p:cTn id="41" presetID="12" presetClass="entr" presetSubtype="8" fill="hold" grpId="0" nodeType="withEffect">
                                  <p:stCondLst>
                                    <p:cond delay="0"/>
                                  </p:stCondLst>
                                  <p:childTnLst>
                                    <p:set>
                                      <p:cBhvr>
                                        <p:cTn id="42" dur="1" fill="hold">
                                          <p:stCondLst>
                                            <p:cond delay="0"/>
                                          </p:stCondLst>
                                        </p:cTn>
                                        <p:tgtEl>
                                          <p:spTgt spid="31"/>
                                        </p:tgtEl>
                                        <p:attrNameLst>
                                          <p:attrName>style.visibility</p:attrName>
                                        </p:attrNameLst>
                                      </p:cBhvr>
                                      <p:to>
                                        <p:strVal val="visible"/>
                                      </p:to>
                                    </p:set>
                                    <p:anim calcmode="lin" valueType="num">
                                      <p:cBhvr additive="base">
                                        <p:cTn id="43" dur="500"/>
                                        <p:tgtEl>
                                          <p:spTgt spid="31"/>
                                        </p:tgtEl>
                                        <p:attrNameLst>
                                          <p:attrName>ppt_x</p:attrName>
                                        </p:attrNameLst>
                                      </p:cBhvr>
                                      <p:tavLst>
                                        <p:tav tm="0">
                                          <p:val>
                                            <p:strVal val="#ppt_x-#ppt_w*1.125000"/>
                                          </p:val>
                                        </p:tav>
                                        <p:tav tm="100000">
                                          <p:val>
                                            <p:strVal val="#ppt_x"/>
                                          </p:val>
                                        </p:tav>
                                      </p:tavLst>
                                    </p:anim>
                                    <p:animEffect transition="in" filter="wipe(right)">
                                      <p:cBhvr>
                                        <p:cTn id="44" dur="500"/>
                                        <p:tgtEl>
                                          <p:spTgt spid="31"/>
                                        </p:tgtEl>
                                      </p:cBhvr>
                                    </p:animEffect>
                                  </p:childTnLst>
                                </p:cTn>
                              </p:par>
                              <p:par>
                                <p:cTn id="45" presetID="12" presetClass="entr" presetSubtype="2" fill="hold" grpId="0" nodeType="withEffect">
                                  <p:stCondLst>
                                    <p:cond delay="0"/>
                                  </p:stCondLst>
                                  <p:childTnLst>
                                    <p:set>
                                      <p:cBhvr>
                                        <p:cTn id="46" dur="1" fill="hold">
                                          <p:stCondLst>
                                            <p:cond delay="0"/>
                                          </p:stCondLst>
                                        </p:cTn>
                                        <p:tgtEl>
                                          <p:spTgt spid="32"/>
                                        </p:tgtEl>
                                        <p:attrNameLst>
                                          <p:attrName>style.visibility</p:attrName>
                                        </p:attrNameLst>
                                      </p:cBhvr>
                                      <p:to>
                                        <p:strVal val="visible"/>
                                      </p:to>
                                    </p:set>
                                    <p:anim calcmode="lin" valueType="num">
                                      <p:cBhvr additive="base">
                                        <p:cTn id="47" dur="500"/>
                                        <p:tgtEl>
                                          <p:spTgt spid="32"/>
                                        </p:tgtEl>
                                        <p:attrNameLst>
                                          <p:attrName>ppt_x</p:attrName>
                                        </p:attrNameLst>
                                      </p:cBhvr>
                                      <p:tavLst>
                                        <p:tav tm="0">
                                          <p:val>
                                            <p:strVal val="#ppt_x+#ppt_w*1.125000"/>
                                          </p:val>
                                        </p:tav>
                                        <p:tav tm="100000">
                                          <p:val>
                                            <p:strVal val="#ppt_x"/>
                                          </p:val>
                                        </p:tav>
                                      </p:tavLst>
                                    </p:anim>
                                    <p:animEffect transition="in" filter="wipe(left)">
                                      <p:cBhvr>
                                        <p:cTn id="48"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animBg="1"/>
      <p:bldP spid="16" grpId="0" animBg="1"/>
      <p:bldP spid="17" grpId="0"/>
      <p:bldP spid="20" grpId="0"/>
      <p:bldP spid="31" grpId="0"/>
      <p:bldP spid="32" grpId="0"/>
      <p:bldP spid="33" grpId="0" animBg="1"/>
      <p:bldP spid="34" grpId="0" animBg="1"/>
      <p:bldP spid="35" grpId="0" animBg="1"/>
      <p:bldP spid="36"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8" name="直接连接符 17"/>
          <p:cNvCxnSpPr/>
          <p:nvPr/>
        </p:nvCxnSpPr>
        <p:spPr>
          <a:xfrm>
            <a:off x="2439058" y="569531"/>
            <a:ext cx="5560884" cy="0"/>
          </a:xfrm>
          <a:prstGeom prst="line">
            <a:avLst/>
          </a:prstGeom>
          <a:noFill/>
          <a:ln w="9525" cap="flat" cmpd="sng" algn="ctr">
            <a:solidFill>
              <a:srgbClr val="FFFFFF">
                <a:lumMod val="50000"/>
              </a:srgbClr>
            </a:solidFill>
            <a:prstDash val="solid"/>
          </a:ln>
          <a:effectLst/>
        </p:spPr>
      </p:cxnSp>
      <p:sp>
        <p:nvSpPr>
          <p:cNvPr id="19" name="文本框 31"/>
          <p:cNvSpPr>
            <a:spLocks noChangeArrowheads="1"/>
          </p:cNvSpPr>
          <p:nvPr/>
        </p:nvSpPr>
        <p:spPr bwMode="auto">
          <a:xfrm>
            <a:off x="6096796" y="285879"/>
            <a:ext cx="2588735" cy="343792"/>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6700" tIns="48351" rIns="96700" bIns="48351">
            <a:spAutoFit/>
          </a:bodyPr>
          <a:lstStyle/>
          <a:p>
            <a:r>
              <a:rPr lang="en-US" altLang="zh-CN" sz="1600" kern="0" dirty="0" smtClean="0">
                <a:solidFill>
                  <a:srgbClr val="2F5879"/>
                </a:solidFill>
                <a:latin typeface="Impact" pitchFamily="34" charset="0"/>
                <a:sym typeface="Arial" pitchFamily="34" charset="0"/>
              </a:rPr>
              <a:t>Click to add a caption</a:t>
            </a:r>
            <a:endParaRPr lang="zh-CN" altLang="en-US" sz="1600" kern="0" dirty="0">
              <a:solidFill>
                <a:srgbClr val="2F5879"/>
              </a:solidFill>
              <a:latin typeface="Impact" pitchFamily="34" charset="0"/>
              <a:sym typeface="Arial" pitchFamily="34" charset="0"/>
            </a:endParaRPr>
          </a:p>
        </p:txBody>
      </p:sp>
      <p:grpSp>
        <p:nvGrpSpPr>
          <p:cNvPr id="21" name="组合 20"/>
          <p:cNvGrpSpPr/>
          <p:nvPr/>
        </p:nvGrpSpPr>
        <p:grpSpPr>
          <a:xfrm>
            <a:off x="521096" y="196219"/>
            <a:ext cx="1765509" cy="551352"/>
            <a:chOff x="520640" y="251298"/>
            <a:chExt cx="1766054" cy="551522"/>
          </a:xfrm>
        </p:grpSpPr>
        <p:sp>
          <p:nvSpPr>
            <p:cNvPr id="22" name="矩形 3"/>
            <p:cNvSpPr>
              <a:spLocks noChangeArrowheads="1"/>
            </p:cNvSpPr>
            <p:nvPr/>
          </p:nvSpPr>
          <p:spPr bwMode="auto">
            <a:xfrm>
              <a:off x="641704" y="251298"/>
              <a:ext cx="1523927" cy="3460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lIns="68561" tIns="34281" rIns="68561" bIns="34281">
              <a:spAutoFit/>
            </a:bodyPr>
            <a:lstStyle/>
            <a:p>
              <a:pPr algn="ctr" defTabSz="914126">
                <a:defRPr/>
              </a:pPr>
              <a:r>
                <a:rPr lang="zh-CN" altLang="en-US" sz="1798" kern="0" dirty="0" smtClean="0">
                  <a:solidFill>
                    <a:schemeClr val="tx1">
                      <a:lumMod val="65000"/>
                      <a:lumOff val="35000"/>
                    </a:schemeClr>
                  </a:solidFill>
                  <a:latin typeface="微软雅黑" pitchFamily="34" charset="-122"/>
                  <a:ea typeface="微软雅黑" pitchFamily="34" charset="-122"/>
                  <a:sym typeface="Arial" pitchFamily="34" charset="0"/>
                </a:rPr>
                <a:t>单击添加标题</a:t>
              </a:r>
              <a:endParaRPr lang="zh-CN" altLang="en-US" sz="1798" kern="0" dirty="0">
                <a:solidFill>
                  <a:schemeClr val="tx1">
                    <a:lumMod val="65000"/>
                    <a:lumOff val="35000"/>
                  </a:schemeClr>
                </a:solidFill>
                <a:latin typeface="微软雅黑" pitchFamily="34" charset="-122"/>
                <a:ea typeface="微软雅黑" pitchFamily="34" charset="-122"/>
                <a:sym typeface="Arial" pitchFamily="34" charset="0"/>
              </a:endParaRPr>
            </a:p>
          </p:txBody>
        </p:sp>
        <p:grpSp>
          <p:nvGrpSpPr>
            <p:cNvPr id="23" name="组合 22"/>
            <p:cNvGrpSpPr/>
            <p:nvPr/>
          </p:nvGrpSpPr>
          <p:grpSpPr>
            <a:xfrm>
              <a:off x="520640" y="556320"/>
              <a:ext cx="1766054" cy="246500"/>
              <a:chOff x="562081" y="466763"/>
              <a:chExt cx="1766054" cy="246500"/>
            </a:xfrm>
          </p:grpSpPr>
          <p:sp>
            <p:nvSpPr>
              <p:cNvPr id="24" name="文本框 31"/>
              <p:cNvSpPr>
                <a:spLocks noChangeArrowheads="1"/>
              </p:cNvSpPr>
              <p:nvPr/>
            </p:nvSpPr>
            <p:spPr bwMode="auto">
              <a:xfrm>
                <a:off x="562081" y="466763"/>
                <a:ext cx="1766054" cy="2153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368" tIns="45682" rIns="91368" bIns="45682" numCol="1" anchor="t" anchorCtr="0" compatLnSpc="1">
                <a:prstTxWarp prst="textNoShape">
                  <a:avLst/>
                </a:prstTxWarp>
                <a:spAutoFit/>
              </a:bodyPr>
              <a:lstStyle/>
              <a:p>
                <a:pPr algn="ctr" defTabSz="913762">
                  <a:defRPr/>
                </a:pPr>
                <a:r>
                  <a:rPr lang="en-US" altLang="zh-CN" sz="800" kern="0" dirty="0">
                    <a:solidFill>
                      <a:srgbClr val="FFFFFF">
                        <a:lumMod val="50000"/>
                      </a:srgbClr>
                    </a:solidFill>
                    <a:latin typeface="微软雅黑" pitchFamily="34" charset="-122"/>
                    <a:ea typeface="微软雅黑" pitchFamily="34" charset="-122"/>
                    <a:cs typeface="宋体" pitchFamily="2" charset="-122"/>
                  </a:rPr>
                  <a:t>YOUR COMPANY NAME</a:t>
                </a:r>
                <a:endParaRPr lang="zh-CN" altLang="en-US" sz="800" kern="0" dirty="0">
                  <a:solidFill>
                    <a:srgbClr val="FFFFFF">
                      <a:lumMod val="50000"/>
                    </a:srgbClr>
                  </a:solidFill>
                  <a:latin typeface="微软雅黑" pitchFamily="34" charset="-122"/>
                  <a:ea typeface="微软雅黑" pitchFamily="34" charset="-122"/>
                  <a:cs typeface="宋体" pitchFamily="2" charset="-122"/>
                </a:endParaRPr>
              </a:p>
            </p:txBody>
          </p:sp>
          <p:grpSp>
            <p:nvGrpSpPr>
              <p:cNvPr id="25" name="组合 24"/>
              <p:cNvGrpSpPr/>
              <p:nvPr/>
            </p:nvGrpSpPr>
            <p:grpSpPr>
              <a:xfrm>
                <a:off x="931046" y="667544"/>
                <a:ext cx="1028125" cy="45719"/>
                <a:chOff x="688893" y="2574256"/>
                <a:chExt cx="7739508" cy="81111"/>
              </a:xfrm>
            </p:grpSpPr>
            <p:sp>
              <p:nvSpPr>
                <p:cNvPr id="26" name="Rectangle 4"/>
                <p:cNvSpPr/>
                <p:nvPr/>
              </p:nvSpPr>
              <p:spPr>
                <a:xfrm>
                  <a:off x="688893" y="2574256"/>
                  <a:ext cx="1539000" cy="81111"/>
                </a:xfrm>
                <a:prstGeom prst="rect">
                  <a:avLst/>
                </a:prstGeom>
                <a:solidFill>
                  <a:srgbClr val="0070C0"/>
                </a:solidFill>
                <a:ln w="6350" cap="flat" cmpd="sng" algn="ctr">
                  <a:noFill/>
                  <a:prstDash val="solid"/>
                  <a:miter lim="800000"/>
                </a:ln>
                <a:effectLst/>
              </p:spPr>
              <p:txBody>
                <a:bodyPr lIns="68549" tIns="34276" rIns="68549" bIns="34276" rtlCol="0" anchor="ctr"/>
                <a:lstStyle/>
                <a:p>
                  <a:pPr algn="ctr" defTabSz="913762">
                    <a:defRPr/>
                  </a:pPr>
                  <a:endParaRPr lang="en-US" sz="900" kern="0">
                    <a:solidFill>
                      <a:sysClr val="window" lastClr="FFFFFF"/>
                    </a:solidFill>
                    <a:latin typeface="Roboto" panose="02000000000000000000" pitchFamily="2" charset="0"/>
                    <a:ea typeface="Roboto" panose="02000000000000000000" pitchFamily="2" charset="0"/>
                    <a:cs typeface="Helvetica Neue"/>
                  </a:endParaRPr>
                </a:p>
              </p:txBody>
            </p:sp>
            <p:sp>
              <p:nvSpPr>
                <p:cNvPr id="27" name="Rectangle 5"/>
                <p:cNvSpPr/>
                <p:nvPr/>
              </p:nvSpPr>
              <p:spPr>
                <a:xfrm>
                  <a:off x="2239021" y="2574256"/>
                  <a:ext cx="1539000" cy="81111"/>
                </a:xfrm>
                <a:prstGeom prst="rect">
                  <a:avLst/>
                </a:prstGeom>
                <a:solidFill>
                  <a:srgbClr val="00B0F0"/>
                </a:solidFill>
                <a:ln w="6350" cap="flat" cmpd="sng" algn="ctr">
                  <a:noFill/>
                  <a:prstDash val="solid"/>
                  <a:miter lim="800000"/>
                </a:ln>
                <a:effectLst/>
              </p:spPr>
              <p:txBody>
                <a:bodyPr lIns="68549" tIns="34276" rIns="68549" bIns="34276" rtlCol="0" anchor="ctr"/>
                <a:lstStyle/>
                <a:p>
                  <a:pPr algn="ctr" defTabSz="913762">
                    <a:defRPr/>
                  </a:pPr>
                  <a:endParaRPr lang="en-US" sz="900" kern="0">
                    <a:solidFill>
                      <a:sysClr val="window" lastClr="FFFFFF"/>
                    </a:solidFill>
                    <a:latin typeface="Roboto" panose="02000000000000000000" pitchFamily="2" charset="0"/>
                    <a:ea typeface="Roboto" panose="02000000000000000000" pitchFamily="2" charset="0"/>
                    <a:cs typeface="Helvetica Neue"/>
                  </a:endParaRPr>
                </a:p>
              </p:txBody>
            </p:sp>
            <p:sp>
              <p:nvSpPr>
                <p:cNvPr id="28" name="Rectangle 6"/>
                <p:cNvSpPr/>
                <p:nvPr/>
              </p:nvSpPr>
              <p:spPr>
                <a:xfrm>
                  <a:off x="3789153" y="2574256"/>
                  <a:ext cx="1539000" cy="81111"/>
                </a:xfrm>
                <a:prstGeom prst="rect">
                  <a:avLst/>
                </a:prstGeom>
                <a:solidFill>
                  <a:srgbClr val="0070C0"/>
                </a:solidFill>
                <a:ln w="6350" cap="flat" cmpd="sng" algn="ctr">
                  <a:noFill/>
                  <a:prstDash val="solid"/>
                  <a:miter lim="800000"/>
                </a:ln>
                <a:effectLst/>
              </p:spPr>
              <p:txBody>
                <a:bodyPr lIns="68549" tIns="34276" rIns="68549" bIns="34276" rtlCol="0" anchor="ctr"/>
                <a:lstStyle/>
                <a:p>
                  <a:pPr algn="ctr" defTabSz="913762">
                    <a:defRPr/>
                  </a:pPr>
                  <a:endParaRPr lang="en-US" sz="900" kern="0">
                    <a:solidFill>
                      <a:sysClr val="window" lastClr="FFFFFF"/>
                    </a:solidFill>
                    <a:latin typeface="Roboto" panose="02000000000000000000" pitchFamily="2" charset="0"/>
                    <a:ea typeface="Roboto" panose="02000000000000000000" pitchFamily="2" charset="0"/>
                    <a:cs typeface="Helvetica Neue"/>
                  </a:endParaRPr>
                </a:p>
              </p:txBody>
            </p:sp>
            <p:sp>
              <p:nvSpPr>
                <p:cNvPr id="29" name="Rectangle 7"/>
                <p:cNvSpPr/>
                <p:nvPr/>
              </p:nvSpPr>
              <p:spPr>
                <a:xfrm>
                  <a:off x="5339276" y="2574256"/>
                  <a:ext cx="1539000" cy="81111"/>
                </a:xfrm>
                <a:prstGeom prst="rect">
                  <a:avLst/>
                </a:prstGeom>
                <a:solidFill>
                  <a:srgbClr val="00B0F0"/>
                </a:solidFill>
                <a:ln w="6350" cap="flat" cmpd="sng" algn="ctr">
                  <a:noFill/>
                  <a:prstDash val="solid"/>
                  <a:miter lim="800000"/>
                </a:ln>
                <a:effectLst/>
              </p:spPr>
              <p:txBody>
                <a:bodyPr lIns="68549" tIns="34276" rIns="68549" bIns="34276" rtlCol="0" anchor="ctr"/>
                <a:lstStyle/>
                <a:p>
                  <a:pPr algn="ctr" defTabSz="913762">
                    <a:defRPr/>
                  </a:pPr>
                  <a:endParaRPr lang="en-US" sz="900" kern="0">
                    <a:solidFill>
                      <a:sysClr val="window" lastClr="FFFFFF"/>
                    </a:solidFill>
                    <a:latin typeface="Roboto" panose="02000000000000000000" pitchFamily="2" charset="0"/>
                    <a:ea typeface="Roboto" panose="02000000000000000000" pitchFamily="2" charset="0"/>
                    <a:cs typeface="Helvetica Neue"/>
                  </a:endParaRPr>
                </a:p>
              </p:txBody>
            </p:sp>
            <p:sp>
              <p:nvSpPr>
                <p:cNvPr id="30" name="Rectangle 8"/>
                <p:cNvSpPr/>
                <p:nvPr/>
              </p:nvSpPr>
              <p:spPr>
                <a:xfrm>
                  <a:off x="6889401" y="2574256"/>
                  <a:ext cx="1539000" cy="81111"/>
                </a:xfrm>
                <a:prstGeom prst="rect">
                  <a:avLst/>
                </a:prstGeom>
                <a:solidFill>
                  <a:srgbClr val="0070C0"/>
                </a:solidFill>
                <a:ln w="6350" cap="flat" cmpd="sng" algn="ctr">
                  <a:noFill/>
                  <a:prstDash val="solid"/>
                  <a:miter lim="800000"/>
                </a:ln>
                <a:effectLst/>
              </p:spPr>
              <p:txBody>
                <a:bodyPr lIns="68549" tIns="34276" rIns="68549" bIns="34276" rtlCol="0" anchor="ctr"/>
                <a:lstStyle/>
                <a:p>
                  <a:pPr algn="ctr" defTabSz="913762">
                    <a:defRPr/>
                  </a:pPr>
                  <a:endParaRPr lang="en-US" sz="900" kern="0">
                    <a:solidFill>
                      <a:sysClr val="window" lastClr="FFFFFF"/>
                    </a:solidFill>
                    <a:latin typeface="Roboto" panose="02000000000000000000" pitchFamily="2" charset="0"/>
                    <a:ea typeface="Roboto" panose="02000000000000000000" pitchFamily="2" charset="0"/>
                    <a:cs typeface="Helvetica Neue"/>
                  </a:endParaRPr>
                </a:p>
              </p:txBody>
            </p:sp>
          </p:grpSp>
        </p:grpSp>
      </p:grpSp>
      <p:grpSp>
        <p:nvGrpSpPr>
          <p:cNvPr id="14" name="组合 13"/>
          <p:cNvGrpSpPr/>
          <p:nvPr/>
        </p:nvGrpSpPr>
        <p:grpSpPr>
          <a:xfrm>
            <a:off x="1469939" y="1150768"/>
            <a:ext cx="2989719" cy="1053764"/>
            <a:chOff x="1959919" y="1469622"/>
            <a:chExt cx="3986292" cy="1405018"/>
          </a:xfrm>
        </p:grpSpPr>
        <p:cxnSp>
          <p:nvCxnSpPr>
            <p:cNvPr id="15" name="直接连接符 14"/>
            <p:cNvCxnSpPr/>
            <p:nvPr/>
          </p:nvCxnSpPr>
          <p:spPr>
            <a:xfrm flipH="1">
              <a:off x="1959919" y="1931287"/>
              <a:ext cx="3986292" cy="0"/>
            </a:xfrm>
            <a:prstGeom prst="line">
              <a:avLst/>
            </a:prstGeom>
            <a:ln w="19050">
              <a:solidFill>
                <a:srgbClr val="245290"/>
              </a:solidFill>
              <a:prstDash val="sysDot"/>
              <a:tailEnd type="oval"/>
            </a:ln>
          </p:spPr>
          <p:style>
            <a:lnRef idx="1">
              <a:schemeClr val="accent1"/>
            </a:lnRef>
            <a:fillRef idx="0">
              <a:schemeClr val="accent1"/>
            </a:fillRef>
            <a:effectRef idx="0">
              <a:schemeClr val="accent1"/>
            </a:effectRef>
            <a:fontRef idx="minor">
              <a:schemeClr val="tx1"/>
            </a:fontRef>
          </p:style>
        </p:cxnSp>
        <p:sp>
          <p:nvSpPr>
            <p:cNvPr id="16" name="文本框 15"/>
            <p:cNvSpPr txBox="1"/>
            <p:nvPr/>
          </p:nvSpPr>
          <p:spPr>
            <a:xfrm>
              <a:off x="2032899" y="1469622"/>
              <a:ext cx="1408933" cy="492442"/>
            </a:xfrm>
            <a:prstGeom prst="rect">
              <a:avLst/>
            </a:prstGeom>
            <a:noFill/>
          </p:spPr>
          <p:txBody>
            <a:bodyPr wrap="none" rtlCol="0">
              <a:spAutoFit/>
            </a:bodyPr>
            <a:lstStyle/>
            <a:p>
              <a:r>
                <a:rPr lang="en-US" altLang="zh-CN" sz="1800" dirty="0">
                  <a:solidFill>
                    <a:schemeClr val="tx1">
                      <a:lumMod val="75000"/>
                      <a:lumOff val="25000"/>
                    </a:schemeClr>
                  </a:solidFill>
                  <a:latin typeface="微软雅黑" panose="020B0503020204020204" pitchFamily="34" charset="-122"/>
                  <a:ea typeface="微软雅黑" panose="020B0503020204020204" pitchFamily="34" charset="-122"/>
                </a:rPr>
                <a:t>STEP 01</a:t>
              </a:r>
              <a:endParaRPr lang="zh-CN" altLang="en-US" sz="18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7" name="MH_SubTitle_4"/>
            <p:cNvSpPr txBox="1">
              <a:spLocks noChangeArrowheads="1"/>
            </p:cNvSpPr>
            <p:nvPr>
              <p:custDataLst>
                <p:tags r:id="rId5"/>
              </p:custDataLst>
            </p:nvPr>
          </p:nvSpPr>
          <p:spPr bwMode="auto">
            <a:xfrm>
              <a:off x="3988555" y="1508983"/>
              <a:ext cx="1810422" cy="3903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a:solidFill>
                    <a:schemeClr val="tx1"/>
                  </a:solidFill>
                  <a:latin typeface="Times New Roman" panose="02020603050405020304" pitchFamily="18" charset="0"/>
                  <a:ea typeface="微软雅黑" panose="020B0503020204020204" pitchFamily="34" charset="-122"/>
                </a:defRPr>
              </a:lvl1pPr>
              <a:lvl2pPr marL="742950" indent="-285750">
                <a:defRPr>
                  <a:solidFill>
                    <a:schemeClr val="tx1"/>
                  </a:solidFill>
                  <a:latin typeface="Times New Roman" panose="02020603050405020304" pitchFamily="18" charset="0"/>
                  <a:ea typeface="微软雅黑" panose="020B0503020204020204" pitchFamily="34" charset="-122"/>
                </a:defRPr>
              </a:lvl2pPr>
              <a:lvl3pPr marL="1143000" indent="-228600">
                <a:defRPr>
                  <a:solidFill>
                    <a:schemeClr val="tx1"/>
                  </a:solidFill>
                  <a:latin typeface="Times New Roman" panose="02020603050405020304" pitchFamily="18" charset="0"/>
                  <a:ea typeface="微软雅黑" panose="020B0503020204020204" pitchFamily="34" charset="-122"/>
                </a:defRPr>
              </a:lvl3pPr>
              <a:lvl4pPr marL="1600200" indent="-228600">
                <a:defRPr>
                  <a:solidFill>
                    <a:schemeClr val="tx1"/>
                  </a:solidFill>
                  <a:latin typeface="Times New Roman" panose="02020603050405020304" pitchFamily="18" charset="0"/>
                  <a:ea typeface="微软雅黑" panose="020B0503020204020204" pitchFamily="34" charset="-122"/>
                </a:defRPr>
              </a:lvl4pPr>
              <a:lvl5pPr marL="2057400" indent="-228600">
                <a:defRPr>
                  <a:solidFill>
                    <a:schemeClr val="tx1"/>
                  </a:solidFill>
                  <a:latin typeface="Times New Roman" panose="02020603050405020304" pitchFamily="18" charset="0"/>
                  <a:ea typeface="微软雅黑" panose="020B0503020204020204" pitchFamily="34" charset="-122"/>
                </a:defRPr>
              </a:lvl5pPr>
              <a:lvl6pPr marL="25146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6pPr>
              <a:lvl7pPr marL="29718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7pPr>
              <a:lvl8pPr marL="34290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8pPr>
              <a:lvl9pPr marL="38862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9pPr>
            </a:lstStyle>
            <a:p>
              <a:r>
                <a:rPr lang="zh-CN" altLang="en-US" sz="1500" dirty="0">
                  <a:solidFill>
                    <a:srgbClr val="245290"/>
                  </a:solidFill>
                  <a:latin typeface="微软雅黑" panose="020B0503020204020204" pitchFamily="34" charset="-122"/>
                </a:rPr>
                <a:t>开发新的市场</a:t>
              </a:r>
            </a:p>
          </p:txBody>
        </p:sp>
        <p:sp>
          <p:nvSpPr>
            <p:cNvPr id="20" name="MH_SubTitle_1"/>
            <p:cNvSpPr txBox="1">
              <a:spLocks noChangeArrowheads="1"/>
            </p:cNvSpPr>
            <p:nvPr>
              <p:custDataLst>
                <p:tags r:id="rId6"/>
              </p:custDataLst>
            </p:nvPr>
          </p:nvSpPr>
          <p:spPr bwMode="auto">
            <a:xfrm>
              <a:off x="2032899" y="1897613"/>
              <a:ext cx="3114104" cy="9770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Times New Roman" panose="02020603050405020304" pitchFamily="18" charset="0"/>
                  <a:ea typeface="微软雅黑" panose="020B0503020204020204" pitchFamily="34" charset="-122"/>
                </a:defRPr>
              </a:lvl1pPr>
              <a:lvl2pPr marL="742950" indent="-285750">
                <a:defRPr>
                  <a:solidFill>
                    <a:schemeClr val="tx1"/>
                  </a:solidFill>
                  <a:latin typeface="Times New Roman" panose="02020603050405020304" pitchFamily="18" charset="0"/>
                  <a:ea typeface="微软雅黑" panose="020B0503020204020204" pitchFamily="34" charset="-122"/>
                </a:defRPr>
              </a:lvl2pPr>
              <a:lvl3pPr marL="1143000" indent="-228600">
                <a:defRPr>
                  <a:solidFill>
                    <a:schemeClr val="tx1"/>
                  </a:solidFill>
                  <a:latin typeface="Times New Roman" panose="02020603050405020304" pitchFamily="18" charset="0"/>
                  <a:ea typeface="微软雅黑" panose="020B0503020204020204" pitchFamily="34" charset="-122"/>
                </a:defRPr>
              </a:lvl3pPr>
              <a:lvl4pPr marL="1600200" indent="-228600">
                <a:defRPr>
                  <a:solidFill>
                    <a:schemeClr val="tx1"/>
                  </a:solidFill>
                  <a:latin typeface="Times New Roman" panose="02020603050405020304" pitchFamily="18" charset="0"/>
                  <a:ea typeface="微软雅黑" panose="020B0503020204020204" pitchFamily="34" charset="-122"/>
                </a:defRPr>
              </a:lvl4pPr>
              <a:lvl5pPr marL="2057400" indent="-228600">
                <a:defRPr>
                  <a:solidFill>
                    <a:schemeClr val="tx1"/>
                  </a:solidFill>
                  <a:latin typeface="Times New Roman" panose="02020603050405020304" pitchFamily="18" charset="0"/>
                  <a:ea typeface="微软雅黑" panose="020B0503020204020204" pitchFamily="34" charset="-122"/>
                </a:defRPr>
              </a:lvl5pPr>
              <a:lvl6pPr marL="25146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6pPr>
              <a:lvl7pPr marL="29718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7pPr>
              <a:lvl8pPr marL="34290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8pPr>
              <a:lvl9pPr marL="38862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9pPr>
            </a:lstStyle>
            <a:p>
              <a:pPr>
                <a:lnSpc>
                  <a:spcPct val="150000"/>
                </a:lnSpc>
              </a:pPr>
              <a:r>
                <a:rPr lang="zh-CN" altLang="en-US" sz="1000" dirty="0">
                  <a:solidFill>
                    <a:schemeClr val="tx1">
                      <a:lumMod val="75000"/>
                      <a:lumOff val="25000"/>
                    </a:schemeClr>
                  </a:solidFill>
                  <a:latin typeface="微软雅黑" panose="020B0503020204020204" pitchFamily="34" charset="-122"/>
                </a:rPr>
                <a:t>此处添加详细文本描述，建议与标题相关并符合整体语言风格。</a:t>
              </a:r>
              <a:endParaRPr lang="en-US" altLang="zh-CN" sz="1000" dirty="0">
                <a:solidFill>
                  <a:schemeClr val="tx1">
                    <a:lumMod val="75000"/>
                    <a:lumOff val="25000"/>
                  </a:schemeClr>
                </a:solidFill>
                <a:latin typeface="微软雅黑" panose="020B0503020204020204" pitchFamily="34" charset="-122"/>
              </a:endParaRPr>
            </a:p>
          </p:txBody>
        </p:sp>
      </p:grpSp>
      <p:grpSp>
        <p:nvGrpSpPr>
          <p:cNvPr id="31" name="组合 30"/>
          <p:cNvGrpSpPr/>
          <p:nvPr/>
        </p:nvGrpSpPr>
        <p:grpSpPr>
          <a:xfrm>
            <a:off x="4714334" y="2449502"/>
            <a:ext cx="3321631" cy="1094481"/>
            <a:chOff x="6285777" y="3201266"/>
            <a:chExt cx="4428841" cy="1459308"/>
          </a:xfrm>
        </p:grpSpPr>
        <p:cxnSp>
          <p:nvCxnSpPr>
            <p:cNvPr id="32" name="直接连接符 31"/>
            <p:cNvCxnSpPr/>
            <p:nvPr/>
          </p:nvCxnSpPr>
          <p:spPr>
            <a:xfrm>
              <a:off x="6285777" y="3664837"/>
              <a:ext cx="3986292" cy="0"/>
            </a:xfrm>
            <a:prstGeom prst="line">
              <a:avLst/>
            </a:prstGeom>
            <a:ln w="19050">
              <a:solidFill>
                <a:srgbClr val="245290"/>
              </a:solidFill>
              <a:prstDash val="sysDot"/>
              <a:tailEnd type="oval"/>
            </a:ln>
          </p:spPr>
          <p:style>
            <a:lnRef idx="1">
              <a:schemeClr val="accent1"/>
            </a:lnRef>
            <a:fillRef idx="0">
              <a:schemeClr val="accent1"/>
            </a:fillRef>
            <a:effectRef idx="0">
              <a:schemeClr val="accent1"/>
            </a:effectRef>
            <a:fontRef idx="minor">
              <a:schemeClr val="tx1"/>
            </a:fontRef>
          </p:style>
        </p:cxnSp>
        <p:sp>
          <p:nvSpPr>
            <p:cNvPr id="33" name="文本框 32"/>
            <p:cNvSpPr txBox="1"/>
            <p:nvPr/>
          </p:nvSpPr>
          <p:spPr>
            <a:xfrm>
              <a:off x="9305685" y="3201266"/>
              <a:ext cx="1408933" cy="492443"/>
            </a:xfrm>
            <a:prstGeom prst="rect">
              <a:avLst/>
            </a:prstGeom>
            <a:noFill/>
          </p:spPr>
          <p:txBody>
            <a:bodyPr wrap="none" rtlCol="0">
              <a:spAutoFit/>
            </a:bodyPr>
            <a:lstStyle/>
            <a:p>
              <a:r>
                <a:rPr lang="en-US" altLang="zh-CN" sz="1800" dirty="0">
                  <a:solidFill>
                    <a:schemeClr val="tx1">
                      <a:lumMod val="75000"/>
                      <a:lumOff val="25000"/>
                    </a:schemeClr>
                  </a:solidFill>
                  <a:latin typeface="微软雅黑" panose="020B0503020204020204" pitchFamily="34" charset="-122"/>
                  <a:ea typeface="微软雅黑" panose="020B0503020204020204" pitchFamily="34" charset="-122"/>
                </a:rPr>
                <a:t>STEP 02</a:t>
              </a:r>
              <a:endParaRPr lang="zh-CN" altLang="en-US" sz="18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4" name="MH_SubTitle_4"/>
            <p:cNvSpPr txBox="1">
              <a:spLocks noChangeArrowheads="1"/>
            </p:cNvSpPr>
            <p:nvPr>
              <p:custDataLst>
                <p:tags r:id="rId3"/>
              </p:custDataLst>
            </p:nvPr>
          </p:nvSpPr>
          <p:spPr bwMode="auto">
            <a:xfrm>
              <a:off x="6387008" y="3264882"/>
              <a:ext cx="1810422" cy="3903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a:solidFill>
                    <a:schemeClr val="tx1"/>
                  </a:solidFill>
                  <a:latin typeface="Times New Roman" panose="02020603050405020304" pitchFamily="18" charset="0"/>
                  <a:ea typeface="微软雅黑" panose="020B0503020204020204" pitchFamily="34" charset="-122"/>
                </a:defRPr>
              </a:lvl1pPr>
              <a:lvl2pPr marL="742950" indent="-285750">
                <a:defRPr>
                  <a:solidFill>
                    <a:schemeClr val="tx1"/>
                  </a:solidFill>
                  <a:latin typeface="Times New Roman" panose="02020603050405020304" pitchFamily="18" charset="0"/>
                  <a:ea typeface="微软雅黑" panose="020B0503020204020204" pitchFamily="34" charset="-122"/>
                </a:defRPr>
              </a:lvl2pPr>
              <a:lvl3pPr marL="1143000" indent="-228600">
                <a:defRPr>
                  <a:solidFill>
                    <a:schemeClr val="tx1"/>
                  </a:solidFill>
                  <a:latin typeface="Times New Roman" panose="02020603050405020304" pitchFamily="18" charset="0"/>
                  <a:ea typeface="微软雅黑" panose="020B0503020204020204" pitchFamily="34" charset="-122"/>
                </a:defRPr>
              </a:lvl3pPr>
              <a:lvl4pPr marL="1600200" indent="-228600">
                <a:defRPr>
                  <a:solidFill>
                    <a:schemeClr val="tx1"/>
                  </a:solidFill>
                  <a:latin typeface="Times New Roman" panose="02020603050405020304" pitchFamily="18" charset="0"/>
                  <a:ea typeface="微软雅黑" panose="020B0503020204020204" pitchFamily="34" charset="-122"/>
                </a:defRPr>
              </a:lvl4pPr>
              <a:lvl5pPr marL="2057400" indent="-228600">
                <a:defRPr>
                  <a:solidFill>
                    <a:schemeClr val="tx1"/>
                  </a:solidFill>
                  <a:latin typeface="Times New Roman" panose="02020603050405020304" pitchFamily="18" charset="0"/>
                  <a:ea typeface="微软雅黑" panose="020B0503020204020204" pitchFamily="34" charset="-122"/>
                </a:defRPr>
              </a:lvl5pPr>
              <a:lvl6pPr marL="25146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6pPr>
              <a:lvl7pPr marL="29718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7pPr>
              <a:lvl8pPr marL="34290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8pPr>
              <a:lvl9pPr marL="38862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9pPr>
            </a:lstStyle>
            <a:p>
              <a:r>
                <a:rPr lang="zh-CN" altLang="en-US" sz="1500" dirty="0">
                  <a:solidFill>
                    <a:srgbClr val="245290"/>
                  </a:solidFill>
                  <a:latin typeface="微软雅黑" panose="020B0503020204020204" pitchFamily="34" charset="-122"/>
                </a:rPr>
                <a:t>提高消费频率</a:t>
              </a:r>
            </a:p>
          </p:txBody>
        </p:sp>
        <p:sp>
          <p:nvSpPr>
            <p:cNvPr id="35" name="MH_SubTitle_1"/>
            <p:cNvSpPr txBox="1">
              <a:spLocks noChangeArrowheads="1"/>
            </p:cNvSpPr>
            <p:nvPr>
              <p:custDataLst>
                <p:tags r:id="rId4"/>
              </p:custDataLst>
            </p:nvPr>
          </p:nvSpPr>
          <p:spPr bwMode="auto">
            <a:xfrm>
              <a:off x="6441568" y="3683547"/>
              <a:ext cx="3722589" cy="9770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Times New Roman" panose="02020603050405020304" pitchFamily="18" charset="0"/>
                  <a:ea typeface="微软雅黑" panose="020B0503020204020204" pitchFamily="34" charset="-122"/>
                </a:defRPr>
              </a:lvl1pPr>
              <a:lvl2pPr marL="742950" indent="-285750">
                <a:defRPr>
                  <a:solidFill>
                    <a:schemeClr val="tx1"/>
                  </a:solidFill>
                  <a:latin typeface="Times New Roman" panose="02020603050405020304" pitchFamily="18" charset="0"/>
                  <a:ea typeface="微软雅黑" panose="020B0503020204020204" pitchFamily="34" charset="-122"/>
                </a:defRPr>
              </a:lvl2pPr>
              <a:lvl3pPr marL="1143000" indent="-228600">
                <a:defRPr>
                  <a:solidFill>
                    <a:schemeClr val="tx1"/>
                  </a:solidFill>
                  <a:latin typeface="Times New Roman" panose="02020603050405020304" pitchFamily="18" charset="0"/>
                  <a:ea typeface="微软雅黑" panose="020B0503020204020204" pitchFamily="34" charset="-122"/>
                </a:defRPr>
              </a:lvl3pPr>
              <a:lvl4pPr marL="1600200" indent="-228600">
                <a:defRPr>
                  <a:solidFill>
                    <a:schemeClr val="tx1"/>
                  </a:solidFill>
                  <a:latin typeface="Times New Roman" panose="02020603050405020304" pitchFamily="18" charset="0"/>
                  <a:ea typeface="微软雅黑" panose="020B0503020204020204" pitchFamily="34" charset="-122"/>
                </a:defRPr>
              </a:lvl4pPr>
              <a:lvl5pPr marL="2057400" indent="-228600">
                <a:defRPr>
                  <a:solidFill>
                    <a:schemeClr val="tx1"/>
                  </a:solidFill>
                  <a:latin typeface="Times New Roman" panose="02020603050405020304" pitchFamily="18" charset="0"/>
                  <a:ea typeface="微软雅黑" panose="020B0503020204020204" pitchFamily="34" charset="-122"/>
                </a:defRPr>
              </a:lvl5pPr>
              <a:lvl6pPr marL="25146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6pPr>
              <a:lvl7pPr marL="29718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7pPr>
              <a:lvl8pPr marL="34290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8pPr>
              <a:lvl9pPr marL="38862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9pPr>
            </a:lstStyle>
            <a:p>
              <a:pPr>
                <a:lnSpc>
                  <a:spcPct val="150000"/>
                </a:lnSpc>
              </a:pPr>
              <a:r>
                <a:rPr lang="zh-CN" altLang="en-US" sz="1000" dirty="0">
                  <a:solidFill>
                    <a:schemeClr val="tx1">
                      <a:lumMod val="75000"/>
                      <a:lumOff val="25000"/>
                    </a:schemeClr>
                  </a:solidFill>
                  <a:latin typeface="微软雅黑" panose="020B0503020204020204" pitchFamily="34" charset="-122"/>
                </a:rPr>
                <a:t>此处添加详细文本描述，建议与标题相关并符合整体语言风格。</a:t>
              </a:r>
              <a:endParaRPr lang="en-US" altLang="zh-CN" sz="1000" dirty="0">
                <a:solidFill>
                  <a:schemeClr val="tx1">
                    <a:lumMod val="75000"/>
                    <a:lumOff val="25000"/>
                  </a:schemeClr>
                </a:solidFill>
                <a:latin typeface="微软雅黑" panose="020B0503020204020204" pitchFamily="34" charset="-122"/>
              </a:endParaRPr>
            </a:p>
          </p:txBody>
        </p:sp>
      </p:grpSp>
      <p:grpSp>
        <p:nvGrpSpPr>
          <p:cNvPr id="36" name="组合 35"/>
          <p:cNvGrpSpPr/>
          <p:nvPr/>
        </p:nvGrpSpPr>
        <p:grpSpPr>
          <a:xfrm>
            <a:off x="3081557" y="2313974"/>
            <a:ext cx="1378102" cy="1267735"/>
            <a:chOff x="4108742" y="3020562"/>
            <a:chExt cx="1837469" cy="1690313"/>
          </a:xfrm>
        </p:grpSpPr>
        <p:sp>
          <p:nvSpPr>
            <p:cNvPr id="37" name="圆角矩形 36"/>
            <p:cNvSpPr/>
            <p:nvPr/>
          </p:nvSpPr>
          <p:spPr>
            <a:xfrm>
              <a:off x="4108742" y="3020562"/>
              <a:ext cx="1837469" cy="1690313"/>
            </a:xfrm>
            <a:prstGeom prst="roundRect">
              <a:avLst>
                <a:gd name="adj" fmla="val 13286"/>
              </a:avLst>
            </a:prstGeom>
            <a:solidFill>
              <a:srgbClr val="245290"/>
            </a:solidFill>
            <a:ln w="22225" cap="flat">
              <a:noFill/>
              <a:prstDash val="solid"/>
              <a:miter lim="800000"/>
              <a:headEnd/>
              <a:tailEnd/>
            </a:ln>
            <a:effectLst>
              <a:outerShdw sx="1000" sy="1000" algn="tl" rotWithShape="0">
                <a:prstClr val="black"/>
              </a:outerShdw>
            </a:effectLst>
          </p:spPr>
          <p:txBody>
            <a:bodyPr vert="horz" wrap="square" lIns="68580" tIns="34290" rIns="68580" bIns="34290" numCol="1" anchor="t" anchorCtr="0" compatLnSpc="1">
              <a:prstTxWarp prst="textNoShape">
                <a:avLst/>
              </a:prstTxWarp>
            </a:bodyPr>
            <a:lstStyle/>
            <a:p>
              <a:endParaRPr lang="zh-CN" altLang="en-US" sz="1013">
                <a:solidFill>
                  <a:srgbClr val="0099FF"/>
                </a:solidFill>
              </a:endParaRPr>
            </a:p>
          </p:txBody>
        </p:sp>
        <p:sp>
          <p:nvSpPr>
            <p:cNvPr id="38" name="KSO_Shape"/>
            <p:cNvSpPr>
              <a:spLocks/>
            </p:cNvSpPr>
            <p:nvPr/>
          </p:nvSpPr>
          <p:spPr bwMode="auto">
            <a:xfrm>
              <a:off x="4449140" y="3610286"/>
              <a:ext cx="1025491" cy="629402"/>
            </a:xfrm>
            <a:custGeom>
              <a:avLst/>
              <a:gdLst>
                <a:gd name="T0" fmla="*/ 775128 w 4081"/>
                <a:gd name="T1" fmla="*/ 756739 h 2501"/>
                <a:gd name="T2" fmla="*/ 1800397 w 4081"/>
                <a:gd name="T3" fmla="*/ 679476 h 2501"/>
                <a:gd name="T4" fmla="*/ 138967 w 4081"/>
                <a:gd name="T5" fmla="*/ 1104203 h 2501"/>
                <a:gd name="T6" fmla="*/ 0 w 4081"/>
                <a:gd name="T7" fmla="*/ 637091 h 2501"/>
                <a:gd name="T8" fmla="*/ 348962 w 4081"/>
                <a:gd name="T9" fmla="*/ 182341 h 2501"/>
                <a:gd name="T10" fmla="*/ 104997 w 4081"/>
                <a:gd name="T11" fmla="*/ 212805 h 2501"/>
                <a:gd name="T12" fmla="*/ 104997 w 4081"/>
                <a:gd name="T13" fmla="*/ 388966 h 2501"/>
                <a:gd name="T14" fmla="*/ 1212764 w 4081"/>
                <a:gd name="T15" fmla="*/ 724068 h 2501"/>
                <a:gd name="T16" fmla="*/ 1640254 w 4081"/>
                <a:gd name="T17" fmla="*/ 611484 h 2501"/>
                <a:gd name="T18" fmla="*/ 1718340 w 4081"/>
                <a:gd name="T19" fmla="*/ 248126 h 2501"/>
                <a:gd name="T20" fmla="*/ 1539227 w 4081"/>
                <a:gd name="T21" fmla="*/ 198677 h 2501"/>
                <a:gd name="T22" fmla="*/ 1352614 w 4081"/>
                <a:gd name="T23" fmla="*/ 284329 h 2501"/>
                <a:gd name="T24" fmla="*/ 1352614 w 4081"/>
                <a:gd name="T25" fmla="*/ 324064 h 2501"/>
                <a:gd name="T26" fmla="*/ 1352614 w 4081"/>
                <a:gd name="T27" fmla="*/ 589850 h 2501"/>
                <a:gd name="T28" fmla="*/ 779540 w 4081"/>
                <a:gd name="T29" fmla="*/ 724068 h 2501"/>
                <a:gd name="T30" fmla="*/ 779540 w 4081"/>
                <a:gd name="T31" fmla="*/ 589850 h 2501"/>
                <a:gd name="T32" fmla="*/ 348962 w 4081"/>
                <a:gd name="T33" fmla="*/ 598680 h 2501"/>
                <a:gd name="T34" fmla="*/ 392196 w 4081"/>
                <a:gd name="T35" fmla="*/ 422961 h 2501"/>
                <a:gd name="T36" fmla="*/ 636161 w 4081"/>
                <a:gd name="T37" fmla="*/ 422961 h 2501"/>
                <a:gd name="T38" fmla="*/ 1007622 w 4081"/>
                <a:gd name="T39" fmla="*/ 460048 h 2501"/>
                <a:gd name="T40" fmla="*/ 1053062 w 4081"/>
                <a:gd name="T41" fmla="*/ 722743 h 2501"/>
                <a:gd name="T42" fmla="*/ 1236146 w 4081"/>
                <a:gd name="T43" fmla="*/ 529806 h 2501"/>
                <a:gd name="T44" fmla="*/ 532487 w 4081"/>
                <a:gd name="T45" fmla="*/ 13245 h 2501"/>
                <a:gd name="T46" fmla="*/ 468518 w 4081"/>
                <a:gd name="T47" fmla="*/ 85652 h 2501"/>
                <a:gd name="T48" fmla="*/ 498517 w 4081"/>
                <a:gd name="T49" fmla="*/ 134659 h 2501"/>
                <a:gd name="T50" fmla="*/ 781746 w 4081"/>
                <a:gd name="T51" fmla="*/ 192055 h 2501"/>
                <a:gd name="T52" fmla="*/ 713806 w 4081"/>
                <a:gd name="T53" fmla="*/ 161591 h 2501"/>
                <a:gd name="T54" fmla="*/ 843950 w 4081"/>
                <a:gd name="T55" fmla="*/ 276823 h 2501"/>
                <a:gd name="T56" fmla="*/ 984682 w 4081"/>
                <a:gd name="T57" fmla="*/ 281680 h 2501"/>
                <a:gd name="T58" fmla="*/ 984682 w 4081"/>
                <a:gd name="T59" fmla="*/ 281680 h 2501"/>
                <a:gd name="T60" fmla="*/ 1007622 w 4081"/>
                <a:gd name="T61" fmla="*/ 386758 h 2501"/>
                <a:gd name="T62" fmla="*/ 917183 w 4081"/>
                <a:gd name="T63" fmla="*/ 269318 h 2501"/>
                <a:gd name="T64" fmla="*/ 768511 w 4081"/>
                <a:gd name="T65" fmla="*/ 233556 h 2501"/>
                <a:gd name="T66" fmla="*/ 768511 w 4081"/>
                <a:gd name="T67" fmla="*/ 233556 h 2501"/>
                <a:gd name="T68" fmla="*/ 687336 w 4081"/>
                <a:gd name="T69" fmla="*/ 181900 h 2501"/>
                <a:gd name="T70" fmla="*/ 608809 w 4081"/>
                <a:gd name="T71" fmla="*/ 115233 h 2501"/>
                <a:gd name="T72" fmla="*/ 605720 w 4081"/>
                <a:gd name="T73" fmla="*/ 129802 h 2501"/>
                <a:gd name="T74" fmla="*/ 536016 w 4081"/>
                <a:gd name="T75" fmla="*/ 85210 h 2501"/>
                <a:gd name="T76" fmla="*/ 1611137 w 4081"/>
                <a:gd name="T77" fmla="*/ 284329 h 2501"/>
                <a:gd name="T78" fmla="*/ 1611137 w 4081"/>
                <a:gd name="T79" fmla="*/ 324064 h 2501"/>
                <a:gd name="T80" fmla="*/ 1587755 w 4081"/>
                <a:gd name="T81" fmla="*/ 284329 h 2501"/>
                <a:gd name="T82" fmla="*/ 1520257 w 4081"/>
                <a:gd name="T83" fmla="*/ 284329 h 2501"/>
                <a:gd name="T84" fmla="*/ 1496875 w 4081"/>
                <a:gd name="T85" fmla="*/ 324064 h 2501"/>
                <a:gd name="T86" fmla="*/ 798069 w 4081"/>
                <a:gd name="T87" fmla="*/ 847247 h 2501"/>
                <a:gd name="T88" fmla="*/ 860714 w 4081"/>
                <a:gd name="T89" fmla="*/ 847247 h 2501"/>
                <a:gd name="T90" fmla="*/ 1216294 w 4081"/>
                <a:gd name="T91" fmla="*/ 887424 h 2501"/>
                <a:gd name="T92" fmla="*/ 1216294 w 4081"/>
                <a:gd name="T93" fmla="*/ 847247 h 2501"/>
                <a:gd name="T94" fmla="*/ 1384378 w 4081"/>
                <a:gd name="T95" fmla="*/ 887424 h 2501"/>
                <a:gd name="T96" fmla="*/ 1112179 w 4081"/>
                <a:gd name="T97" fmla="*/ 847247 h 2501"/>
                <a:gd name="T98" fmla="*/ 1174824 w 4081"/>
                <a:gd name="T99" fmla="*/ 847247 h 2501"/>
                <a:gd name="T100" fmla="*/ 1006740 w 4081"/>
                <a:gd name="T101" fmla="*/ 887424 h 2501"/>
                <a:gd name="T102" fmla="*/ 1006740 w 4081"/>
                <a:gd name="T103" fmla="*/ 847247 h 2501"/>
                <a:gd name="T104" fmla="*/ 966153 w 4081"/>
                <a:gd name="T105" fmla="*/ 887424 h 2501"/>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0" t="0" r="r" b="b"/>
              <a:pathLst>
                <a:path w="4081" h="2501">
                  <a:moveTo>
                    <a:pt x="0" y="1443"/>
                  </a:moveTo>
                  <a:cubicBezTo>
                    <a:pt x="1453" y="1447"/>
                    <a:pt x="1453" y="1447"/>
                    <a:pt x="1453" y="1447"/>
                  </a:cubicBezTo>
                  <a:cubicBezTo>
                    <a:pt x="1757" y="1714"/>
                    <a:pt x="1757" y="1714"/>
                    <a:pt x="1757" y="1714"/>
                  </a:cubicBezTo>
                  <a:cubicBezTo>
                    <a:pt x="3295" y="1726"/>
                    <a:pt x="3295" y="1726"/>
                    <a:pt x="3295" y="1726"/>
                  </a:cubicBezTo>
                  <a:cubicBezTo>
                    <a:pt x="3546" y="1534"/>
                    <a:pt x="3546" y="1534"/>
                    <a:pt x="3546" y="1534"/>
                  </a:cubicBezTo>
                  <a:cubicBezTo>
                    <a:pt x="4081" y="1539"/>
                    <a:pt x="4081" y="1539"/>
                    <a:pt x="4081" y="1539"/>
                  </a:cubicBezTo>
                  <a:cubicBezTo>
                    <a:pt x="3861" y="2238"/>
                    <a:pt x="3861" y="2238"/>
                    <a:pt x="3861" y="2238"/>
                  </a:cubicBezTo>
                  <a:cubicBezTo>
                    <a:pt x="3861" y="2501"/>
                    <a:pt x="3861" y="2501"/>
                    <a:pt x="3861" y="2501"/>
                  </a:cubicBezTo>
                  <a:cubicBezTo>
                    <a:pt x="315" y="2501"/>
                    <a:pt x="315" y="2501"/>
                    <a:pt x="315" y="2501"/>
                  </a:cubicBezTo>
                  <a:cubicBezTo>
                    <a:pt x="278" y="2344"/>
                    <a:pt x="278" y="2344"/>
                    <a:pt x="278" y="2344"/>
                  </a:cubicBezTo>
                  <a:cubicBezTo>
                    <a:pt x="529" y="2238"/>
                    <a:pt x="529" y="2238"/>
                    <a:pt x="529" y="2238"/>
                  </a:cubicBezTo>
                  <a:cubicBezTo>
                    <a:pt x="0" y="1443"/>
                    <a:pt x="0" y="1443"/>
                    <a:pt x="0" y="1443"/>
                  </a:cubicBezTo>
                  <a:close/>
                  <a:moveTo>
                    <a:pt x="238" y="14"/>
                  </a:moveTo>
                  <a:cubicBezTo>
                    <a:pt x="791" y="14"/>
                    <a:pt x="791" y="14"/>
                    <a:pt x="791" y="14"/>
                  </a:cubicBezTo>
                  <a:cubicBezTo>
                    <a:pt x="791" y="413"/>
                    <a:pt x="791" y="413"/>
                    <a:pt x="791" y="413"/>
                  </a:cubicBezTo>
                  <a:cubicBezTo>
                    <a:pt x="238" y="413"/>
                    <a:pt x="238" y="413"/>
                    <a:pt x="238" y="413"/>
                  </a:cubicBezTo>
                  <a:cubicBezTo>
                    <a:pt x="238" y="14"/>
                    <a:pt x="238" y="14"/>
                    <a:pt x="238" y="14"/>
                  </a:cubicBezTo>
                  <a:close/>
                  <a:moveTo>
                    <a:pt x="238" y="482"/>
                  </a:moveTo>
                  <a:cubicBezTo>
                    <a:pt x="791" y="482"/>
                    <a:pt x="791" y="482"/>
                    <a:pt x="791" y="482"/>
                  </a:cubicBezTo>
                  <a:cubicBezTo>
                    <a:pt x="791" y="881"/>
                    <a:pt x="791" y="881"/>
                    <a:pt x="791" y="881"/>
                  </a:cubicBezTo>
                  <a:cubicBezTo>
                    <a:pt x="238" y="881"/>
                    <a:pt x="238" y="881"/>
                    <a:pt x="238" y="881"/>
                  </a:cubicBezTo>
                  <a:cubicBezTo>
                    <a:pt x="238" y="482"/>
                    <a:pt x="238" y="482"/>
                    <a:pt x="238" y="482"/>
                  </a:cubicBezTo>
                  <a:close/>
                  <a:moveTo>
                    <a:pt x="2749" y="1336"/>
                  </a:moveTo>
                  <a:cubicBezTo>
                    <a:pt x="2749" y="1640"/>
                    <a:pt x="2749" y="1640"/>
                    <a:pt x="2749" y="1640"/>
                  </a:cubicBezTo>
                  <a:cubicBezTo>
                    <a:pt x="3252" y="1634"/>
                    <a:pt x="3252" y="1634"/>
                    <a:pt x="3252" y="1634"/>
                  </a:cubicBezTo>
                  <a:cubicBezTo>
                    <a:pt x="3503" y="1383"/>
                    <a:pt x="3503" y="1383"/>
                    <a:pt x="3503" y="1383"/>
                  </a:cubicBezTo>
                  <a:cubicBezTo>
                    <a:pt x="3718" y="1385"/>
                    <a:pt x="3718" y="1385"/>
                    <a:pt x="3718" y="1385"/>
                  </a:cubicBezTo>
                  <a:cubicBezTo>
                    <a:pt x="3718" y="934"/>
                    <a:pt x="3718" y="934"/>
                    <a:pt x="3718" y="934"/>
                  </a:cubicBezTo>
                  <a:cubicBezTo>
                    <a:pt x="3895" y="934"/>
                    <a:pt x="3895" y="934"/>
                    <a:pt x="3895" y="934"/>
                  </a:cubicBezTo>
                  <a:cubicBezTo>
                    <a:pt x="3895" y="562"/>
                    <a:pt x="3895" y="562"/>
                    <a:pt x="3895" y="562"/>
                  </a:cubicBezTo>
                  <a:cubicBezTo>
                    <a:pt x="3718" y="562"/>
                    <a:pt x="3718" y="562"/>
                    <a:pt x="3718" y="562"/>
                  </a:cubicBezTo>
                  <a:cubicBezTo>
                    <a:pt x="3489" y="562"/>
                    <a:pt x="3489" y="562"/>
                    <a:pt x="3489" y="562"/>
                  </a:cubicBezTo>
                  <a:cubicBezTo>
                    <a:pt x="3489" y="450"/>
                    <a:pt x="3489" y="450"/>
                    <a:pt x="3489" y="450"/>
                  </a:cubicBezTo>
                  <a:cubicBezTo>
                    <a:pt x="3066" y="279"/>
                    <a:pt x="3066" y="279"/>
                    <a:pt x="3066" y="279"/>
                  </a:cubicBezTo>
                  <a:cubicBezTo>
                    <a:pt x="3066" y="562"/>
                    <a:pt x="3066" y="562"/>
                    <a:pt x="3066" y="562"/>
                  </a:cubicBezTo>
                  <a:cubicBezTo>
                    <a:pt x="3066" y="644"/>
                    <a:pt x="3066" y="644"/>
                    <a:pt x="3066" y="644"/>
                  </a:cubicBezTo>
                  <a:cubicBezTo>
                    <a:pt x="3187" y="644"/>
                    <a:pt x="3187" y="644"/>
                    <a:pt x="3187" y="644"/>
                  </a:cubicBezTo>
                  <a:cubicBezTo>
                    <a:pt x="3187" y="734"/>
                    <a:pt x="3187" y="734"/>
                    <a:pt x="3187" y="734"/>
                  </a:cubicBezTo>
                  <a:cubicBezTo>
                    <a:pt x="3066" y="734"/>
                    <a:pt x="3066" y="734"/>
                    <a:pt x="3066" y="734"/>
                  </a:cubicBezTo>
                  <a:cubicBezTo>
                    <a:pt x="3066" y="777"/>
                    <a:pt x="3066" y="777"/>
                    <a:pt x="3066" y="777"/>
                  </a:cubicBezTo>
                  <a:cubicBezTo>
                    <a:pt x="3066" y="934"/>
                    <a:pt x="3066" y="934"/>
                    <a:pt x="3066" y="934"/>
                  </a:cubicBezTo>
                  <a:cubicBezTo>
                    <a:pt x="3066" y="1336"/>
                    <a:pt x="3066" y="1336"/>
                    <a:pt x="3066" y="1336"/>
                  </a:cubicBezTo>
                  <a:cubicBezTo>
                    <a:pt x="2749" y="1336"/>
                    <a:pt x="2749" y="1336"/>
                    <a:pt x="2749" y="1336"/>
                  </a:cubicBezTo>
                  <a:close/>
                  <a:moveTo>
                    <a:pt x="1767" y="1336"/>
                  </a:moveTo>
                  <a:cubicBezTo>
                    <a:pt x="1767" y="1640"/>
                    <a:pt x="1767" y="1640"/>
                    <a:pt x="1767" y="1640"/>
                  </a:cubicBezTo>
                  <a:cubicBezTo>
                    <a:pt x="2204" y="1640"/>
                    <a:pt x="2204" y="1640"/>
                    <a:pt x="2204" y="1640"/>
                  </a:cubicBezTo>
                  <a:cubicBezTo>
                    <a:pt x="2204" y="1336"/>
                    <a:pt x="2204" y="1336"/>
                    <a:pt x="2204" y="1336"/>
                  </a:cubicBezTo>
                  <a:cubicBezTo>
                    <a:pt x="1767" y="1336"/>
                    <a:pt x="1767" y="1336"/>
                    <a:pt x="1767" y="1336"/>
                  </a:cubicBezTo>
                  <a:close/>
                  <a:moveTo>
                    <a:pt x="238" y="958"/>
                  </a:moveTo>
                  <a:cubicBezTo>
                    <a:pt x="791" y="958"/>
                    <a:pt x="791" y="958"/>
                    <a:pt x="791" y="958"/>
                  </a:cubicBezTo>
                  <a:cubicBezTo>
                    <a:pt x="791" y="1356"/>
                    <a:pt x="791" y="1356"/>
                    <a:pt x="791" y="1356"/>
                  </a:cubicBezTo>
                  <a:cubicBezTo>
                    <a:pt x="238" y="1356"/>
                    <a:pt x="238" y="1356"/>
                    <a:pt x="238" y="1356"/>
                  </a:cubicBezTo>
                  <a:cubicBezTo>
                    <a:pt x="238" y="958"/>
                    <a:pt x="238" y="958"/>
                    <a:pt x="238" y="958"/>
                  </a:cubicBezTo>
                  <a:close/>
                  <a:moveTo>
                    <a:pt x="889" y="958"/>
                  </a:moveTo>
                  <a:cubicBezTo>
                    <a:pt x="889" y="1356"/>
                    <a:pt x="889" y="1356"/>
                    <a:pt x="889" y="1356"/>
                  </a:cubicBezTo>
                  <a:cubicBezTo>
                    <a:pt x="1442" y="1356"/>
                    <a:pt x="1442" y="1356"/>
                    <a:pt x="1442" y="1356"/>
                  </a:cubicBezTo>
                  <a:cubicBezTo>
                    <a:pt x="1442" y="958"/>
                    <a:pt x="1442" y="958"/>
                    <a:pt x="1442" y="958"/>
                  </a:cubicBezTo>
                  <a:cubicBezTo>
                    <a:pt x="1197" y="958"/>
                    <a:pt x="1197" y="958"/>
                    <a:pt x="1197" y="958"/>
                  </a:cubicBezTo>
                  <a:cubicBezTo>
                    <a:pt x="1197" y="348"/>
                    <a:pt x="1197" y="348"/>
                    <a:pt x="1197" y="348"/>
                  </a:cubicBezTo>
                  <a:cubicBezTo>
                    <a:pt x="2284" y="1042"/>
                    <a:pt x="2284" y="1042"/>
                    <a:pt x="2284" y="1042"/>
                  </a:cubicBezTo>
                  <a:cubicBezTo>
                    <a:pt x="2284" y="1200"/>
                    <a:pt x="2284" y="1200"/>
                    <a:pt x="2284" y="1200"/>
                  </a:cubicBezTo>
                  <a:cubicBezTo>
                    <a:pt x="2387" y="1200"/>
                    <a:pt x="2387" y="1200"/>
                    <a:pt x="2387" y="1200"/>
                  </a:cubicBezTo>
                  <a:cubicBezTo>
                    <a:pt x="2387" y="1637"/>
                    <a:pt x="2387" y="1637"/>
                    <a:pt x="2387" y="1637"/>
                  </a:cubicBezTo>
                  <a:cubicBezTo>
                    <a:pt x="2615" y="1637"/>
                    <a:pt x="2615" y="1637"/>
                    <a:pt x="2615" y="1637"/>
                  </a:cubicBezTo>
                  <a:cubicBezTo>
                    <a:pt x="2615" y="1200"/>
                    <a:pt x="2615" y="1200"/>
                    <a:pt x="2615" y="1200"/>
                  </a:cubicBezTo>
                  <a:cubicBezTo>
                    <a:pt x="2802" y="1200"/>
                    <a:pt x="2802" y="1200"/>
                    <a:pt x="2802" y="1200"/>
                  </a:cubicBezTo>
                  <a:cubicBezTo>
                    <a:pt x="2802" y="659"/>
                    <a:pt x="2802" y="659"/>
                    <a:pt x="2802" y="659"/>
                  </a:cubicBezTo>
                  <a:cubicBezTo>
                    <a:pt x="2626" y="659"/>
                    <a:pt x="2626" y="659"/>
                    <a:pt x="2626" y="659"/>
                  </a:cubicBezTo>
                  <a:cubicBezTo>
                    <a:pt x="1207" y="30"/>
                    <a:pt x="1207" y="30"/>
                    <a:pt x="1207" y="30"/>
                  </a:cubicBezTo>
                  <a:cubicBezTo>
                    <a:pt x="1141" y="0"/>
                    <a:pt x="1141" y="0"/>
                    <a:pt x="1141" y="0"/>
                  </a:cubicBezTo>
                  <a:cubicBezTo>
                    <a:pt x="1113" y="68"/>
                    <a:pt x="1113" y="68"/>
                    <a:pt x="1113" y="68"/>
                  </a:cubicBezTo>
                  <a:cubicBezTo>
                    <a:pt x="1062" y="194"/>
                    <a:pt x="1062" y="194"/>
                    <a:pt x="1062" y="194"/>
                  </a:cubicBezTo>
                  <a:cubicBezTo>
                    <a:pt x="1040" y="248"/>
                    <a:pt x="1040" y="248"/>
                    <a:pt x="1040" y="248"/>
                  </a:cubicBezTo>
                  <a:cubicBezTo>
                    <a:pt x="1089" y="280"/>
                    <a:pt x="1089" y="280"/>
                    <a:pt x="1089" y="280"/>
                  </a:cubicBezTo>
                  <a:cubicBezTo>
                    <a:pt x="1130" y="305"/>
                    <a:pt x="1130" y="305"/>
                    <a:pt x="1130" y="305"/>
                  </a:cubicBezTo>
                  <a:cubicBezTo>
                    <a:pt x="1130" y="958"/>
                    <a:pt x="1130" y="958"/>
                    <a:pt x="1130" y="958"/>
                  </a:cubicBezTo>
                  <a:cubicBezTo>
                    <a:pt x="889" y="958"/>
                    <a:pt x="889" y="958"/>
                    <a:pt x="889" y="958"/>
                  </a:cubicBezTo>
                  <a:close/>
                  <a:moveTo>
                    <a:pt x="1772" y="435"/>
                  </a:moveTo>
                  <a:cubicBezTo>
                    <a:pt x="1674" y="486"/>
                    <a:pt x="1674" y="486"/>
                    <a:pt x="1674" y="486"/>
                  </a:cubicBezTo>
                  <a:cubicBezTo>
                    <a:pt x="1646" y="468"/>
                    <a:pt x="1646" y="468"/>
                    <a:pt x="1646" y="468"/>
                  </a:cubicBezTo>
                  <a:cubicBezTo>
                    <a:pt x="1618" y="366"/>
                    <a:pt x="1618" y="366"/>
                    <a:pt x="1618" y="366"/>
                  </a:cubicBezTo>
                  <a:cubicBezTo>
                    <a:pt x="1772" y="435"/>
                    <a:pt x="1772" y="435"/>
                    <a:pt x="1772" y="435"/>
                  </a:cubicBezTo>
                  <a:close/>
                  <a:moveTo>
                    <a:pt x="2038" y="552"/>
                  </a:moveTo>
                  <a:cubicBezTo>
                    <a:pt x="1913" y="627"/>
                    <a:pt x="1913" y="627"/>
                    <a:pt x="1913" y="627"/>
                  </a:cubicBezTo>
                  <a:cubicBezTo>
                    <a:pt x="1910" y="496"/>
                    <a:pt x="1910" y="496"/>
                    <a:pt x="1910" y="496"/>
                  </a:cubicBezTo>
                  <a:cubicBezTo>
                    <a:pt x="2038" y="552"/>
                    <a:pt x="2038" y="552"/>
                    <a:pt x="2038" y="552"/>
                  </a:cubicBezTo>
                  <a:close/>
                  <a:moveTo>
                    <a:pt x="2232" y="638"/>
                  </a:moveTo>
                  <a:cubicBezTo>
                    <a:pt x="2154" y="711"/>
                    <a:pt x="2154" y="711"/>
                    <a:pt x="2154" y="711"/>
                  </a:cubicBezTo>
                  <a:cubicBezTo>
                    <a:pt x="2148" y="601"/>
                    <a:pt x="2148" y="601"/>
                    <a:pt x="2148" y="601"/>
                  </a:cubicBezTo>
                  <a:cubicBezTo>
                    <a:pt x="2232" y="638"/>
                    <a:pt x="2232" y="638"/>
                    <a:pt x="2232" y="638"/>
                  </a:cubicBezTo>
                  <a:close/>
                  <a:moveTo>
                    <a:pt x="2163" y="798"/>
                  </a:moveTo>
                  <a:cubicBezTo>
                    <a:pt x="2284" y="686"/>
                    <a:pt x="2284" y="686"/>
                    <a:pt x="2284" y="686"/>
                  </a:cubicBezTo>
                  <a:cubicBezTo>
                    <a:pt x="2284" y="876"/>
                    <a:pt x="2284" y="876"/>
                    <a:pt x="2284" y="876"/>
                  </a:cubicBezTo>
                  <a:cubicBezTo>
                    <a:pt x="2163" y="798"/>
                    <a:pt x="2163" y="798"/>
                    <a:pt x="2163" y="798"/>
                  </a:cubicBezTo>
                  <a:close/>
                  <a:moveTo>
                    <a:pt x="1969" y="675"/>
                  </a:moveTo>
                  <a:cubicBezTo>
                    <a:pt x="2079" y="610"/>
                    <a:pt x="2079" y="610"/>
                    <a:pt x="2079" y="610"/>
                  </a:cubicBezTo>
                  <a:cubicBezTo>
                    <a:pt x="2085" y="749"/>
                    <a:pt x="2085" y="749"/>
                    <a:pt x="2085" y="749"/>
                  </a:cubicBezTo>
                  <a:cubicBezTo>
                    <a:pt x="1969" y="675"/>
                    <a:pt x="1969" y="675"/>
                    <a:pt x="1969" y="675"/>
                  </a:cubicBezTo>
                  <a:close/>
                  <a:moveTo>
                    <a:pt x="1742" y="529"/>
                  </a:moveTo>
                  <a:cubicBezTo>
                    <a:pt x="1839" y="479"/>
                    <a:pt x="1839" y="479"/>
                    <a:pt x="1839" y="479"/>
                  </a:cubicBezTo>
                  <a:cubicBezTo>
                    <a:pt x="1842" y="593"/>
                    <a:pt x="1842" y="593"/>
                    <a:pt x="1842" y="593"/>
                  </a:cubicBezTo>
                  <a:cubicBezTo>
                    <a:pt x="1742" y="529"/>
                    <a:pt x="1742" y="529"/>
                    <a:pt x="1742" y="529"/>
                  </a:cubicBezTo>
                  <a:close/>
                  <a:moveTo>
                    <a:pt x="1508" y="380"/>
                  </a:moveTo>
                  <a:cubicBezTo>
                    <a:pt x="1542" y="356"/>
                    <a:pt x="1542" y="356"/>
                    <a:pt x="1542" y="356"/>
                  </a:cubicBezTo>
                  <a:cubicBezTo>
                    <a:pt x="1558" y="412"/>
                    <a:pt x="1558" y="412"/>
                    <a:pt x="1558" y="412"/>
                  </a:cubicBezTo>
                  <a:cubicBezTo>
                    <a:pt x="1508" y="380"/>
                    <a:pt x="1508" y="380"/>
                    <a:pt x="1508" y="380"/>
                  </a:cubicBezTo>
                  <a:close/>
                  <a:moveTo>
                    <a:pt x="1373" y="294"/>
                  </a:moveTo>
                  <a:cubicBezTo>
                    <a:pt x="1376" y="282"/>
                    <a:pt x="1378" y="271"/>
                    <a:pt x="1380" y="261"/>
                  </a:cubicBezTo>
                  <a:cubicBezTo>
                    <a:pt x="1488" y="309"/>
                    <a:pt x="1488" y="309"/>
                    <a:pt x="1488" y="309"/>
                  </a:cubicBezTo>
                  <a:cubicBezTo>
                    <a:pt x="1474" y="318"/>
                    <a:pt x="1459" y="329"/>
                    <a:pt x="1445" y="340"/>
                  </a:cubicBezTo>
                  <a:cubicBezTo>
                    <a:pt x="1373" y="294"/>
                    <a:pt x="1373" y="294"/>
                    <a:pt x="1373" y="294"/>
                  </a:cubicBezTo>
                  <a:close/>
                  <a:moveTo>
                    <a:pt x="1327" y="237"/>
                  </a:moveTo>
                  <a:cubicBezTo>
                    <a:pt x="1329" y="246"/>
                    <a:pt x="1331" y="257"/>
                    <a:pt x="1333" y="269"/>
                  </a:cubicBezTo>
                  <a:cubicBezTo>
                    <a:pt x="1215" y="193"/>
                    <a:pt x="1215" y="193"/>
                    <a:pt x="1215" y="193"/>
                  </a:cubicBezTo>
                  <a:cubicBezTo>
                    <a:pt x="1216" y="188"/>
                    <a:pt x="1216" y="188"/>
                    <a:pt x="1216" y="188"/>
                  </a:cubicBezTo>
                  <a:cubicBezTo>
                    <a:pt x="1327" y="237"/>
                    <a:pt x="1327" y="237"/>
                    <a:pt x="1327" y="237"/>
                  </a:cubicBezTo>
                  <a:close/>
                  <a:moveTo>
                    <a:pt x="3652" y="644"/>
                  </a:moveTo>
                  <a:cubicBezTo>
                    <a:pt x="3805" y="644"/>
                    <a:pt x="3805" y="644"/>
                    <a:pt x="3805" y="644"/>
                  </a:cubicBezTo>
                  <a:cubicBezTo>
                    <a:pt x="3805" y="734"/>
                    <a:pt x="3805" y="734"/>
                    <a:pt x="3805" y="734"/>
                  </a:cubicBezTo>
                  <a:cubicBezTo>
                    <a:pt x="3652" y="734"/>
                    <a:pt x="3652" y="734"/>
                    <a:pt x="3652" y="734"/>
                  </a:cubicBezTo>
                  <a:cubicBezTo>
                    <a:pt x="3652" y="644"/>
                    <a:pt x="3652" y="644"/>
                    <a:pt x="3652" y="644"/>
                  </a:cubicBezTo>
                  <a:close/>
                  <a:moveTo>
                    <a:pt x="3446" y="644"/>
                  </a:moveTo>
                  <a:cubicBezTo>
                    <a:pt x="3599" y="644"/>
                    <a:pt x="3599" y="644"/>
                    <a:pt x="3599" y="644"/>
                  </a:cubicBezTo>
                  <a:cubicBezTo>
                    <a:pt x="3599" y="734"/>
                    <a:pt x="3599" y="734"/>
                    <a:pt x="3599" y="734"/>
                  </a:cubicBezTo>
                  <a:cubicBezTo>
                    <a:pt x="3446" y="734"/>
                    <a:pt x="3446" y="734"/>
                    <a:pt x="3446" y="734"/>
                  </a:cubicBezTo>
                  <a:cubicBezTo>
                    <a:pt x="3446" y="644"/>
                    <a:pt x="3446" y="644"/>
                    <a:pt x="3446" y="644"/>
                  </a:cubicBezTo>
                  <a:close/>
                  <a:moveTo>
                    <a:pt x="3240" y="644"/>
                  </a:moveTo>
                  <a:cubicBezTo>
                    <a:pt x="3393" y="644"/>
                    <a:pt x="3393" y="644"/>
                    <a:pt x="3393" y="644"/>
                  </a:cubicBezTo>
                  <a:cubicBezTo>
                    <a:pt x="3393" y="734"/>
                    <a:pt x="3393" y="734"/>
                    <a:pt x="3393" y="734"/>
                  </a:cubicBezTo>
                  <a:cubicBezTo>
                    <a:pt x="3240" y="734"/>
                    <a:pt x="3240" y="734"/>
                    <a:pt x="3240" y="734"/>
                  </a:cubicBezTo>
                  <a:cubicBezTo>
                    <a:pt x="3240" y="644"/>
                    <a:pt x="3240" y="644"/>
                    <a:pt x="3240" y="644"/>
                  </a:cubicBezTo>
                  <a:close/>
                  <a:moveTo>
                    <a:pt x="1809" y="1919"/>
                  </a:moveTo>
                  <a:cubicBezTo>
                    <a:pt x="1809" y="2010"/>
                    <a:pt x="1809" y="2010"/>
                    <a:pt x="1809" y="2010"/>
                  </a:cubicBezTo>
                  <a:cubicBezTo>
                    <a:pt x="1951" y="2010"/>
                    <a:pt x="1951" y="2010"/>
                    <a:pt x="1951" y="2010"/>
                  </a:cubicBezTo>
                  <a:cubicBezTo>
                    <a:pt x="1951" y="1919"/>
                    <a:pt x="1951" y="1919"/>
                    <a:pt x="1951" y="1919"/>
                  </a:cubicBezTo>
                  <a:cubicBezTo>
                    <a:pt x="1809" y="1919"/>
                    <a:pt x="1809" y="1919"/>
                    <a:pt x="1809" y="1919"/>
                  </a:cubicBezTo>
                  <a:close/>
                  <a:moveTo>
                    <a:pt x="2757" y="1919"/>
                  </a:moveTo>
                  <a:cubicBezTo>
                    <a:pt x="2757" y="2010"/>
                    <a:pt x="2757" y="2010"/>
                    <a:pt x="2757" y="2010"/>
                  </a:cubicBezTo>
                  <a:cubicBezTo>
                    <a:pt x="2899" y="2010"/>
                    <a:pt x="2899" y="2010"/>
                    <a:pt x="2899" y="2010"/>
                  </a:cubicBezTo>
                  <a:cubicBezTo>
                    <a:pt x="2899" y="1919"/>
                    <a:pt x="2899" y="1919"/>
                    <a:pt x="2899" y="1919"/>
                  </a:cubicBezTo>
                  <a:cubicBezTo>
                    <a:pt x="2757" y="1919"/>
                    <a:pt x="2757" y="1919"/>
                    <a:pt x="2757" y="1919"/>
                  </a:cubicBezTo>
                  <a:close/>
                  <a:moveTo>
                    <a:pt x="2995" y="1919"/>
                  </a:moveTo>
                  <a:cubicBezTo>
                    <a:pt x="2995" y="2010"/>
                    <a:pt x="2995" y="2010"/>
                    <a:pt x="2995" y="2010"/>
                  </a:cubicBezTo>
                  <a:cubicBezTo>
                    <a:pt x="3138" y="2010"/>
                    <a:pt x="3138" y="2010"/>
                    <a:pt x="3138" y="2010"/>
                  </a:cubicBezTo>
                  <a:cubicBezTo>
                    <a:pt x="3138" y="1919"/>
                    <a:pt x="3138" y="1919"/>
                    <a:pt x="3138" y="1919"/>
                  </a:cubicBezTo>
                  <a:cubicBezTo>
                    <a:pt x="2995" y="1919"/>
                    <a:pt x="2995" y="1919"/>
                    <a:pt x="2995" y="1919"/>
                  </a:cubicBezTo>
                  <a:close/>
                  <a:moveTo>
                    <a:pt x="2521" y="1919"/>
                  </a:moveTo>
                  <a:cubicBezTo>
                    <a:pt x="2521" y="2010"/>
                    <a:pt x="2521" y="2010"/>
                    <a:pt x="2521" y="2010"/>
                  </a:cubicBezTo>
                  <a:cubicBezTo>
                    <a:pt x="2663" y="2010"/>
                    <a:pt x="2663" y="2010"/>
                    <a:pt x="2663" y="2010"/>
                  </a:cubicBezTo>
                  <a:cubicBezTo>
                    <a:pt x="2663" y="1919"/>
                    <a:pt x="2663" y="1919"/>
                    <a:pt x="2663" y="1919"/>
                  </a:cubicBezTo>
                  <a:cubicBezTo>
                    <a:pt x="2521" y="1919"/>
                    <a:pt x="2521" y="1919"/>
                    <a:pt x="2521" y="1919"/>
                  </a:cubicBezTo>
                  <a:close/>
                  <a:moveTo>
                    <a:pt x="2282" y="1919"/>
                  </a:moveTo>
                  <a:cubicBezTo>
                    <a:pt x="2282" y="2010"/>
                    <a:pt x="2282" y="2010"/>
                    <a:pt x="2282" y="2010"/>
                  </a:cubicBezTo>
                  <a:cubicBezTo>
                    <a:pt x="2425" y="2010"/>
                    <a:pt x="2425" y="2010"/>
                    <a:pt x="2425" y="2010"/>
                  </a:cubicBezTo>
                  <a:cubicBezTo>
                    <a:pt x="2425" y="1919"/>
                    <a:pt x="2425" y="1919"/>
                    <a:pt x="2425" y="1919"/>
                  </a:cubicBezTo>
                  <a:cubicBezTo>
                    <a:pt x="2282" y="1919"/>
                    <a:pt x="2282" y="1919"/>
                    <a:pt x="2282" y="1919"/>
                  </a:cubicBezTo>
                  <a:close/>
                  <a:moveTo>
                    <a:pt x="2048" y="1919"/>
                  </a:moveTo>
                  <a:cubicBezTo>
                    <a:pt x="2048" y="2010"/>
                    <a:pt x="2048" y="2010"/>
                    <a:pt x="2048" y="2010"/>
                  </a:cubicBezTo>
                  <a:cubicBezTo>
                    <a:pt x="2190" y="2010"/>
                    <a:pt x="2190" y="2010"/>
                    <a:pt x="2190" y="2010"/>
                  </a:cubicBezTo>
                  <a:cubicBezTo>
                    <a:pt x="2190" y="1919"/>
                    <a:pt x="2190" y="1919"/>
                    <a:pt x="2190" y="1919"/>
                  </a:cubicBezTo>
                  <a:lnTo>
                    <a:pt x="2048" y="1919"/>
                  </a:lnTo>
                  <a:close/>
                </a:path>
              </a:pathLst>
            </a:custGeom>
            <a:solidFill>
              <a:schemeClr val="bg1"/>
            </a:solidFill>
            <a:ln>
              <a:noFill/>
            </a:ln>
            <a:extLst/>
          </p:spPr>
          <p:txBody>
            <a:bodyPr anchor="ctr" anchorCtr="1"/>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endParaRPr lang="zh-CN" altLang="en-US" sz="1013">
                <a:solidFill>
                  <a:srgbClr val="0099FF"/>
                </a:solidFill>
              </a:endParaRPr>
            </a:p>
          </p:txBody>
        </p:sp>
      </p:grpSp>
      <p:grpSp>
        <p:nvGrpSpPr>
          <p:cNvPr id="39" name="组合 38"/>
          <p:cNvGrpSpPr/>
          <p:nvPr/>
        </p:nvGrpSpPr>
        <p:grpSpPr>
          <a:xfrm>
            <a:off x="1454545" y="3893828"/>
            <a:ext cx="2989719" cy="1053764"/>
            <a:chOff x="1939393" y="5127035"/>
            <a:chExt cx="3986292" cy="1405018"/>
          </a:xfrm>
        </p:grpSpPr>
        <p:cxnSp>
          <p:nvCxnSpPr>
            <p:cNvPr id="40" name="直接连接符 39"/>
            <p:cNvCxnSpPr/>
            <p:nvPr/>
          </p:nvCxnSpPr>
          <p:spPr>
            <a:xfrm flipH="1">
              <a:off x="1939393" y="5569837"/>
              <a:ext cx="3986292" cy="0"/>
            </a:xfrm>
            <a:prstGeom prst="line">
              <a:avLst/>
            </a:prstGeom>
            <a:ln w="19050">
              <a:solidFill>
                <a:srgbClr val="245290"/>
              </a:solidFill>
              <a:prstDash val="sysDot"/>
              <a:tailEnd type="oval"/>
            </a:ln>
          </p:spPr>
          <p:style>
            <a:lnRef idx="1">
              <a:schemeClr val="accent1"/>
            </a:lnRef>
            <a:fillRef idx="0">
              <a:schemeClr val="accent1"/>
            </a:fillRef>
            <a:effectRef idx="0">
              <a:schemeClr val="accent1"/>
            </a:effectRef>
            <a:fontRef idx="minor">
              <a:schemeClr val="tx1"/>
            </a:fontRef>
          </p:style>
        </p:cxnSp>
        <p:sp>
          <p:nvSpPr>
            <p:cNvPr id="41" name="文本框 40"/>
            <p:cNvSpPr txBox="1"/>
            <p:nvPr/>
          </p:nvSpPr>
          <p:spPr>
            <a:xfrm>
              <a:off x="2011025" y="5127035"/>
              <a:ext cx="1408933" cy="492442"/>
            </a:xfrm>
            <a:prstGeom prst="rect">
              <a:avLst/>
            </a:prstGeom>
            <a:noFill/>
          </p:spPr>
          <p:txBody>
            <a:bodyPr wrap="none" rtlCol="0">
              <a:spAutoFit/>
            </a:bodyPr>
            <a:lstStyle/>
            <a:p>
              <a:r>
                <a:rPr lang="en-US" altLang="zh-CN" sz="1800" dirty="0">
                  <a:solidFill>
                    <a:schemeClr val="tx1">
                      <a:lumMod val="75000"/>
                      <a:lumOff val="25000"/>
                    </a:schemeClr>
                  </a:solidFill>
                  <a:latin typeface="微软雅黑" panose="020B0503020204020204" pitchFamily="34" charset="-122"/>
                  <a:ea typeface="微软雅黑" panose="020B0503020204020204" pitchFamily="34" charset="-122"/>
                </a:rPr>
                <a:t>STEP 03</a:t>
              </a:r>
              <a:endParaRPr lang="zh-CN" altLang="en-US" sz="18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2" name="MH_SubTitle_4"/>
            <p:cNvSpPr txBox="1">
              <a:spLocks noChangeArrowheads="1"/>
            </p:cNvSpPr>
            <p:nvPr>
              <p:custDataLst>
                <p:tags r:id="rId1"/>
              </p:custDataLst>
            </p:nvPr>
          </p:nvSpPr>
          <p:spPr bwMode="auto">
            <a:xfrm>
              <a:off x="3491590" y="5166396"/>
              <a:ext cx="2285513" cy="3903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a:solidFill>
                    <a:schemeClr val="tx1"/>
                  </a:solidFill>
                  <a:latin typeface="Times New Roman" panose="02020603050405020304" pitchFamily="18" charset="0"/>
                  <a:ea typeface="微软雅黑" panose="020B0503020204020204" pitchFamily="34" charset="-122"/>
                </a:defRPr>
              </a:lvl1pPr>
              <a:lvl2pPr marL="742950" indent="-285750">
                <a:defRPr>
                  <a:solidFill>
                    <a:schemeClr val="tx1"/>
                  </a:solidFill>
                  <a:latin typeface="Times New Roman" panose="02020603050405020304" pitchFamily="18" charset="0"/>
                  <a:ea typeface="微软雅黑" panose="020B0503020204020204" pitchFamily="34" charset="-122"/>
                </a:defRPr>
              </a:lvl2pPr>
              <a:lvl3pPr marL="1143000" indent="-228600">
                <a:defRPr>
                  <a:solidFill>
                    <a:schemeClr val="tx1"/>
                  </a:solidFill>
                  <a:latin typeface="Times New Roman" panose="02020603050405020304" pitchFamily="18" charset="0"/>
                  <a:ea typeface="微软雅黑" panose="020B0503020204020204" pitchFamily="34" charset="-122"/>
                </a:defRPr>
              </a:lvl3pPr>
              <a:lvl4pPr marL="1600200" indent="-228600">
                <a:defRPr>
                  <a:solidFill>
                    <a:schemeClr val="tx1"/>
                  </a:solidFill>
                  <a:latin typeface="Times New Roman" panose="02020603050405020304" pitchFamily="18" charset="0"/>
                  <a:ea typeface="微软雅黑" panose="020B0503020204020204" pitchFamily="34" charset="-122"/>
                </a:defRPr>
              </a:lvl4pPr>
              <a:lvl5pPr marL="2057400" indent="-228600">
                <a:defRPr>
                  <a:solidFill>
                    <a:schemeClr val="tx1"/>
                  </a:solidFill>
                  <a:latin typeface="Times New Roman" panose="02020603050405020304" pitchFamily="18" charset="0"/>
                  <a:ea typeface="微软雅黑" panose="020B0503020204020204" pitchFamily="34" charset="-122"/>
                </a:defRPr>
              </a:lvl5pPr>
              <a:lvl6pPr marL="25146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6pPr>
              <a:lvl7pPr marL="29718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7pPr>
              <a:lvl8pPr marL="34290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8pPr>
              <a:lvl9pPr marL="38862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9pPr>
            </a:lstStyle>
            <a:p>
              <a:r>
                <a:rPr lang="zh-CN" altLang="en-US" sz="1500" dirty="0">
                  <a:solidFill>
                    <a:srgbClr val="245290"/>
                  </a:solidFill>
                  <a:latin typeface="微软雅黑" panose="020B0503020204020204" pitchFamily="34" charset="-122"/>
                </a:rPr>
                <a:t>争夺竞争品牌客户</a:t>
              </a:r>
            </a:p>
          </p:txBody>
        </p:sp>
        <p:sp>
          <p:nvSpPr>
            <p:cNvPr id="43" name="MH_SubTitle_1"/>
            <p:cNvSpPr txBox="1">
              <a:spLocks noChangeArrowheads="1"/>
            </p:cNvSpPr>
            <p:nvPr>
              <p:custDataLst>
                <p:tags r:id="rId2"/>
              </p:custDataLst>
            </p:nvPr>
          </p:nvSpPr>
          <p:spPr bwMode="auto">
            <a:xfrm>
              <a:off x="2011025" y="5555026"/>
              <a:ext cx="3766078" cy="9770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Times New Roman" panose="02020603050405020304" pitchFamily="18" charset="0"/>
                  <a:ea typeface="微软雅黑" panose="020B0503020204020204" pitchFamily="34" charset="-122"/>
                </a:defRPr>
              </a:lvl1pPr>
              <a:lvl2pPr marL="742950" indent="-285750">
                <a:defRPr>
                  <a:solidFill>
                    <a:schemeClr val="tx1"/>
                  </a:solidFill>
                  <a:latin typeface="Times New Roman" panose="02020603050405020304" pitchFamily="18" charset="0"/>
                  <a:ea typeface="微软雅黑" panose="020B0503020204020204" pitchFamily="34" charset="-122"/>
                </a:defRPr>
              </a:lvl2pPr>
              <a:lvl3pPr marL="1143000" indent="-228600">
                <a:defRPr>
                  <a:solidFill>
                    <a:schemeClr val="tx1"/>
                  </a:solidFill>
                  <a:latin typeface="Times New Roman" panose="02020603050405020304" pitchFamily="18" charset="0"/>
                  <a:ea typeface="微软雅黑" panose="020B0503020204020204" pitchFamily="34" charset="-122"/>
                </a:defRPr>
              </a:lvl3pPr>
              <a:lvl4pPr marL="1600200" indent="-228600">
                <a:defRPr>
                  <a:solidFill>
                    <a:schemeClr val="tx1"/>
                  </a:solidFill>
                  <a:latin typeface="Times New Roman" panose="02020603050405020304" pitchFamily="18" charset="0"/>
                  <a:ea typeface="微软雅黑" panose="020B0503020204020204" pitchFamily="34" charset="-122"/>
                </a:defRPr>
              </a:lvl4pPr>
              <a:lvl5pPr marL="2057400" indent="-228600">
                <a:defRPr>
                  <a:solidFill>
                    <a:schemeClr val="tx1"/>
                  </a:solidFill>
                  <a:latin typeface="Times New Roman" panose="02020603050405020304" pitchFamily="18" charset="0"/>
                  <a:ea typeface="微软雅黑" panose="020B0503020204020204" pitchFamily="34" charset="-122"/>
                </a:defRPr>
              </a:lvl5pPr>
              <a:lvl6pPr marL="25146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6pPr>
              <a:lvl7pPr marL="29718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7pPr>
              <a:lvl8pPr marL="34290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8pPr>
              <a:lvl9pPr marL="38862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9pPr>
            </a:lstStyle>
            <a:p>
              <a:pPr>
                <a:lnSpc>
                  <a:spcPct val="150000"/>
                </a:lnSpc>
              </a:pPr>
              <a:r>
                <a:rPr lang="zh-CN" altLang="en-US" sz="1000" dirty="0">
                  <a:solidFill>
                    <a:schemeClr val="tx1">
                      <a:lumMod val="75000"/>
                      <a:lumOff val="25000"/>
                    </a:schemeClr>
                  </a:solidFill>
                  <a:latin typeface="微软雅黑" panose="020B0503020204020204" pitchFamily="34" charset="-122"/>
                </a:rPr>
                <a:t>此处添加详细文本描述，建议与标题相关并符合整体语言风格。</a:t>
              </a:r>
              <a:endParaRPr lang="en-US" altLang="zh-CN" sz="1000" dirty="0">
                <a:solidFill>
                  <a:schemeClr val="tx1">
                    <a:lumMod val="75000"/>
                    <a:lumOff val="25000"/>
                  </a:schemeClr>
                </a:solidFill>
                <a:latin typeface="微软雅黑" panose="020B0503020204020204" pitchFamily="34" charset="-122"/>
              </a:endParaRPr>
            </a:p>
          </p:txBody>
        </p:sp>
      </p:grpSp>
      <p:grpSp>
        <p:nvGrpSpPr>
          <p:cNvPr id="44" name="组合 43"/>
          <p:cNvGrpSpPr/>
          <p:nvPr/>
        </p:nvGrpSpPr>
        <p:grpSpPr>
          <a:xfrm>
            <a:off x="4591018" y="3804525"/>
            <a:ext cx="1117139" cy="1027671"/>
            <a:chOff x="6121358" y="5007964"/>
            <a:chExt cx="1489518" cy="1370228"/>
          </a:xfrm>
        </p:grpSpPr>
        <p:sp>
          <p:nvSpPr>
            <p:cNvPr id="45" name="圆角矩形 44"/>
            <p:cNvSpPr/>
            <p:nvPr/>
          </p:nvSpPr>
          <p:spPr>
            <a:xfrm>
              <a:off x="6121358" y="5007964"/>
              <a:ext cx="1489518" cy="1370228"/>
            </a:xfrm>
            <a:prstGeom prst="roundRect">
              <a:avLst/>
            </a:prstGeom>
            <a:solidFill>
              <a:srgbClr val="245290"/>
            </a:solidFill>
            <a:ln w="22225" cap="flat">
              <a:noFill/>
              <a:prstDash val="solid"/>
              <a:miter lim="800000"/>
              <a:headEnd/>
              <a:tailEnd/>
            </a:ln>
            <a:effectLst>
              <a:outerShdw sx="1000" sy="1000" algn="tl" rotWithShape="0">
                <a:prstClr val="black"/>
              </a:outerShdw>
            </a:effectLst>
          </p:spPr>
          <p:txBody>
            <a:bodyPr vert="horz" wrap="square" lIns="68580" tIns="34290" rIns="68580" bIns="34290" numCol="1" anchor="t" anchorCtr="0" compatLnSpc="1">
              <a:prstTxWarp prst="textNoShape">
                <a:avLst/>
              </a:prstTxWarp>
            </a:bodyPr>
            <a:lstStyle/>
            <a:p>
              <a:endParaRPr lang="zh-CN" altLang="en-US" sz="1013">
                <a:solidFill>
                  <a:srgbClr val="0099FF"/>
                </a:solidFill>
              </a:endParaRPr>
            </a:p>
          </p:txBody>
        </p:sp>
        <p:sp>
          <p:nvSpPr>
            <p:cNvPr id="46" name="KSO_Shape"/>
            <p:cNvSpPr>
              <a:spLocks/>
            </p:cNvSpPr>
            <p:nvPr/>
          </p:nvSpPr>
          <p:spPr bwMode="auto">
            <a:xfrm>
              <a:off x="6481102" y="5509059"/>
              <a:ext cx="852100" cy="500438"/>
            </a:xfrm>
            <a:custGeom>
              <a:avLst/>
              <a:gdLst>
                <a:gd name="T0" fmla="*/ 556460 w 4892"/>
                <a:gd name="T1" fmla="*/ 163845 h 2868"/>
                <a:gd name="T2" fmla="*/ 356252 w 4892"/>
                <a:gd name="T3" fmla="*/ 214655 h 2868"/>
                <a:gd name="T4" fmla="*/ 317241 w 4892"/>
                <a:gd name="T5" fmla="*/ 191827 h 2868"/>
                <a:gd name="T6" fmla="*/ 340427 w 4892"/>
                <a:gd name="T7" fmla="*/ 152799 h 2868"/>
                <a:gd name="T8" fmla="*/ 526649 w 4892"/>
                <a:gd name="T9" fmla="*/ 105302 h 2868"/>
                <a:gd name="T10" fmla="*/ 556460 w 4892"/>
                <a:gd name="T11" fmla="*/ 163845 h 2868"/>
                <a:gd name="T12" fmla="*/ 356988 w 4892"/>
                <a:gd name="T13" fmla="*/ 336894 h 2868"/>
                <a:gd name="T14" fmla="*/ 165613 w 4892"/>
                <a:gd name="T15" fmla="*/ 167158 h 2868"/>
                <a:gd name="T16" fmla="*/ 0 w 4892"/>
                <a:gd name="T17" fmla="*/ 209132 h 2868"/>
                <a:gd name="T18" fmla="*/ 286694 w 4892"/>
                <a:gd name="T19" fmla="*/ 606041 h 2868"/>
                <a:gd name="T20" fmla="*/ 678645 w 4892"/>
                <a:gd name="T21" fmla="*/ 506261 h 2868"/>
                <a:gd name="T22" fmla="*/ 635954 w 4892"/>
                <a:gd name="T23" fmla="*/ 932994 h 2868"/>
                <a:gd name="T24" fmla="*/ 818496 w 4892"/>
                <a:gd name="T25" fmla="*/ 883656 h 2868"/>
                <a:gd name="T26" fmla="*/ 1303926 w 4892"/>
                <a:gd name="T27" fmla="*/ 250737 h 2868"/>
                <a:gd name="T28" fmla="*/ 1369067 w 4892"/>
                <a:gd name="T29" fmla="*/ 237483 h 2868"/>
                <a:gd name="T30" fmla="*/ 1313495 w 4892"/>
                <a:gd name="T31" fmla="*/ 344994 h 2868"/>
                <a:gd name="T32" fmla="*/ 1547193 w 4892"/>
                <a:gd name="T33" fmla="*/ 285347 h 2868"/>
                <a:gd name="T34" fmla="*/ 1783836 w 4892"/>
                <a:gd name="T35" fmla="*/ 99411 h 2868"/>
                <a:gd name="T36" fmla="*/ 1783836 w 4892"/>
                <a:gd name="T37" fmla="*/ 99411 h 2868"/>
                <a:gd name="T38" fmla="*/ 1487204 w 4892"/>
                <a:gd name="T39" fmla="*/ 49337 h 2868"/>
                <a:gd name="T40" fmla="*/ 1341097 w 4892"/>
                <a:gd name="T41" fmla="*/ 86525 h 2868"/>
                <a:gd name="T42" fmla="*/ 1232160 w 4892"/>
                <a:gd name="T43" fmla="*/ 114507 h 2868"/>
                <a:gd name="T44" fmla="*/ 674229 w 4892"/>
                <a:gd name="T45" fmla="*/ 256260 h 2868"/>
                <a:gd name="T46" fmla="*/ 602095 w 4892"/>
                <a:gd name="T47" fmla="*/ 274670 h 2868"/>
                <a:gd name="T48" fmla="*/ 356988 w 4892"/>
                <a:gd name="T49" fmla="*/ 336894 h 2868"/>
                <a:gd name="T50" fmla="*/ 657668 w 4892"/>
                <a:gd name="T51" fmla="*/ 210973 h 2868"/>
                <a:gd name="T52" fmla="*/ 577069 w 4892"/>
                <a:gd name="T53" fmla="*/ 55597 h 2868"/>
                <a:gd name="T54" fmla="*/ 783901 w 4892"/>
                <a:gd name="T55" fmla="*/ 0 h 2868"/>
                <a:gd name="T56" fmla="*/ 1178796 w 4892"/>
                <a:gd name="T57" fmla="*/ 78424 h 2868"/>
                <a:gd name="T58" fmla="*/ 657668 w 4892"/>
                <a:gd name="T59" fmla="*/ 210973 h 2868"/>
                <a:gd name="T60" fmla="*/ 552779 w 4892"/>
                <a:gd name="T61" fmla="*/ 810386 h 2868"/>
                <a:gd name="T62" fmla="*/ 188431 w 4892"/>
                <a:gd name="T63" fmla="*/ 902802 h 2868"/>
                <a:gd name="T64" fmla="*/ 149420 w 4892"/>
                <a:gd name="T65" fmla="*/ 879606 h 2868"/>
                <a:gd name="T66" fmla="*/ 172606 w 4892"/>
                <a:gd name="T67" fmla="*/ 840946 h 2868"/>
                <a:gd name="T68" fmla="*/ 559036 w 4892"/>
                <a:gd name="T69" fmla="*/ 742639 h 2868"/>
                <a:gd name="T70" fmla="*/ 552779 w 4892"/>
                <a:gd name="T71" fmla="*/ 810386 h 2868"/>
                <a:gd name="T72" fmla="*/ 538426 w 4892"/>
                <a:gd name="T73" fmla="*/ 962449 h 2868"/>
                <a:gd name="T74" fmla="*/ 188063 w 4892"/>
                <a:gd name="T75" fmla="*/ 1051551 h 2868"/>
                <a:gd name="T76" fmla="*/ 149420 w 4892"/>
                <a:gd name="T77" fmla="*/ 1028355 h 2868"/>
                <a:gd name="T78" fmla="*/ 172606 w 4892"/>
                <a:gd name="T79" fmla="*/ 989695 h 2868"/>
                <a:gd name="T80" fmla="*/ 544683 w 4892"/>
                <a:gd name="T81" fmla="*/ 894702 h 2868"/>
                <a:gd name="T82" fmla="*/ 538426 w 4892"/>
                <a:gd name="T83" fmla="*/ 962449 h 2868"/>
                <a:gd name="T84" fmla="*/ 566396 w 4892"/>
                <a:gd name="T85" fmla="*/ 664583 h 2868"/>
                <a:gd name="T86" fmla="*/ 188799 w 4892"/>
                <a:gd name="T87" fmla="*/ 760681 h 2868"/>
                <a:gd name="T88" fmla="*/ 149788 w 4892"/>
                <a:gd name="T89" fmla="*/ 737485 h 2868"/>
                <a:gd name="T90" fmla="*/ 172974 w 4892"/>
                <a:gd name="T91" fmla="*/ 698456 h 2868"/>
                <a:gd name="T92" fmla="*/ 572653 w 4892"/>
                <a:gd name="T93" fmla="*/ 596836 h 2868"/>
                <a:gd name="T94" fmla="*/ 566396 w 4892"/>
                <a:gd name="T95" fmla="*/ 664583 h 2868"/>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0" t="0" r="r" b="b"/>
              <a:pathLst>
                <a:path w="4892" h="2868">
                  <a:moveTo>
                    <a:pt x="1512" y="445"/>
                  </a:moveTo>
                  <a:cubicBezTo>
                    <a:pt x="968" y="583"/>
                    <a:pt x="968" y="583"/>
                    <a:pt x="968" y="583"/>
                  </a:cubicBezTo>
                  <a:cubicBezTo>
                    <a:pt x="921" y="595"/>
                    <a:pt x="874" y="567"/>
                    <a:pt x="862" y="521"/>
                  </a:cubicBezTo>
                  <a:cubicBezTo>
                    <a:pt x="850" y="474"/>
                    <a:pt x="878" y="427"/>
                    <a:pt x="925" y="415"/>
                  </a:cubicBezTo>
                  <a:cubicBezTo>
                    <a:pt x="1431" y="286"/>
                    <a:pt x="1431" y="286"/>
                    <a:pt x="1431" y="286"/>
                  </a:cubicBezTo>
                  <a:cubicBezTo>
                    <a:pt x="1512" y="445"/>
                    <a:pt x="1512" y="445"/>
                    <a:pt x="1512" y="445"/>
                  </a:cubicBezTo>
                  <a:close/>
                  <a:moveTo>
                    <a:pt x="970" y="915"/>
                  </a:moveTo>
                  <a:cubicBezTo>
                    <a:pt x="450" y="454"/>
                    <a:pt x="450" y="454"/>
                    <a:pt x="450" y="454"/>
                  </a:cubicBezTo>
                  <a:cubicBezTo>
                    <a:pt x="0" y="568"/>
                    <a:pt x="0" y="568"/>
                    <a:pt x="0" y="568"/>
                  </a:cubicBezTo>
                  <a:cubicBezTo>
                    <a:pt x="76" y="699"/>
                    <a:pt x="400" y="1742"/>
                    <a:pt x="779" y="1646"/>
                  </a:cubicBezTo>
                  <a:cubicBezTo>
                    <a:pt x="1844" y="1375"/>
                    <a:pt x="1844" y="1375"/>
                    <a:pt x="1844" y="1375"/>
                  </a:cubicBezTo>
                  <a:cubicBezTo>
                    <a:pt x="1728" y="2534"/>
                    <a:pt x="1728" y="2534"/>
                    <a:pt x="1728" y="2534"/>
                  </a:cubicBezTo>
                  <a:cubicBezTo>
                    <a:pt x="1951" y="2475"/>
                    <a:pt x="2001" y="2459"/>
                    <a:pt x="2224" y="2400"/>
                  </a:cubicBezTo>
                  <a:cubicBezTo>
                    <a:pt x="2754" y="1871"/>
                    <a:pt x="3188" y="1357"/>
                    <a:pt x="3543" y="681"/>
                  </a:cubicBezTo>
                  <a:cubicBezTo>
                    <a:pt x="3720" y="645"/>
                    <a:pt x="3720" y="645"/>
                    <a:pt x="3720" y="645"/>
                  </a:cubicBezTo>
                  <a:cubicBezTo>
                    <a:pt x="3686" y="716"/>
                    <a:pt x="3601" y="877"/>
                    <a:pt x="3569" y="937"/>
                  </a:cubicBezTo>
                  <a:cubicBezTo>
                    <a:pt x="4204" y="775"/>
                    <a:pt x="4204" y="775"/>
                    <a:pt x="4204" y="775"/>
                  </a:cubicBezTo>
                  <a:cubicBezTo>
                    <a:pt x="4380" y="730"/>
                    <a:pt x="4892" y="447"/>
                    <a:pt x="4847" y="270"/>
                  </a:cubicBezTo>
                  <a:cubicBezTo>
                    <a:pt x="4847" y="270"/>
                    <a:pt x="4847" y="270"/>
                    <a:pt x="4847" y="270"/>
                  </a:cubicBezTo>
                  <a:cubicBezTo>
                    <a:pt x="4802" y="94"/>
                    <a:pt x="4217" y="90"/>
                    <a:pt x="4041" y="134"/>
                  </a:cubicBezTo>
                  <a:cubicBezTo>
                    <a:pt x="3644" y="235"/>
                    <a:pt x="3644" y="235"/>
                    <a:pt x="3644" y="235"/>
                  </a:cubicBezTo>
                  <a:cubicBezTo>
                    <a:pt x="3348" y="311"/>
                    <a:pt x="3348" y="311"/>
                    <a:pt x="3348" y="311"/>
                  </a:cubicBezTo>
                  <a:cubicBezTo>
                    <a:pt x="1832" y="696"/>
                    <a:pt x="1832" y="696"/>
                    <a:pt x="1832" y="696"/>
                  </a:cubicBezTo>
                  <a:cubicBezTo>
                    <a:pt x="1636" y="746"/>
                    <a:pt x="1636" y="746"/>
                    <a:pt x="1636" y="746"/>
                  </a:cubicBezTo>
                  <a:cubicBezTo>
                    <a:pt x="970" y="915"/>
                    <a:pt x="970" y="915"/>
                    <a:pt x="970" y="915"/>
                  </a:cubicBezTo>
                  <a:close/>
                  <a:moveTo>
                    <a:pt x="1787" y="573"/>
                  </a:moveTo>
                  <a:cubicBezTo>
                    <a:pt x="1568" y="151"/>
                    <a:pt x="1568" y="151"/>
                    <a:pt x="1568" y="151"/>
                  </a:cubicBezTo>
                  <a:cubicBezTo>
                    <a:pt x="2130" y="0"/>
                    <a:pt x="2130" y="0"/>
                    <a:pt x="2130" y="0"/>
                  </a:cubicBezTo>
                  <a:cubicBezTo>
                    <a:pt x="3203" y="213"/>
                    <a:pt x="3203" y="213"/>
                    <a:pt x="3203" y="213"/>
                  </a:cubicBezTo>
                  <a:cubicBezTo>
                    <a:pt x="1787" y="573"/>
                    <a:pt x="1787" y="573"/>
                    <a:pt x="1787" y="573"/>
                  </a:cubicBezTo>
                  <a:close/>
                  <a:moveTo>
                    <a:pt x="1502" y="2201"/>
                  </a:moveTo>
                  <a:cubicBezTo>
                    <a:pt x="512" y="2452"/>
                    <a:pt x="512" y="2452"/>
                    <a:pt x="512" y="2452"/>
                  </a:cubicBezTo>
                  <a:cubicBezTo>
                    <a:pt x="465" y="2464"/>
                    <a:pt x="418" y="2436"/>
                    <a:pt x="406" y="2389"/>
                  </a:cubicBezTo>
                  <a:cubicBezTo>
                    <a:pt x="394" y="2343"/>
                    <a:pt x="422" y="2295"/>
                    <a:pt x="469" y="2284"/>
                  </a:cubicBezTo>
                  <a:cubicBezTo>
                    <a:pt x="1519" y="2017"/>
                    <a:pt x="1519" y="2017"/>
                    <a:pt x="1519" y="2017"/>
                  </a:cubicBezTo>
                  <a:cubicBezTo>
                    <a:pt x="1502" y="2201"/>
                    <a:pt x="1502" y="2201"/>
                    <a:pt x="1502" y="2201"/>
                  </a:cubicBezTo>
                  <a:close/>
                  <a:moveTo>
                    <a:pt x="1463" y="2614"/>
                  </a:moveTo>
                  <a:cubicBezTo>
                    <a:pt x="511" y="2856"/>
                    <a:pt x="511" y="2856"/>
                    <a:pt x="511" y="2856"/>
                  </a:cubicBezTo>
                  <a:cubicBezTo>
                    <a:pt x="465" y="2868"/>
                    <a:pt x="417" y="2840"/>
                    <a:pt x="406" y="2793"/>
                  </a:cubicBezTo>
                  <a:cubicBezTo>
                    <a:pt x="394" y="2747"/>
                    <a:pt x="422" y="2700"/>
                    <a:pt x="469" y="2688"/>
                  </a:cubicBezTo>
                  <a:cubicBezTo>
                    <a:pt x="1480" y="2430"/>
                    <a:pt x="1480" y="2430"/>
                    <a:pt x="1480" y="2430"/>
                  </a:cubicBezTo>
                  <a:cubicBezTo>
                    <a:pt x="1463" y="2614"/>
                    <a:pt x="1463" y="2614"/>
                    <a:pt x="1463" y="2614"/>
                  </a:cubicBezTo>
                  <a:close/>
                  <a:moveTo>
                    <a:pt x="1539" y="1805"/>
                  </a:moveTo>
                  <a:cubicBezTo>
                    <a:pt x="513" y="2066"/>
                    <a:pt x="513" y="2066"/>
                    <a:pt x="513" y="2066"/>
                  </a:cubicBezTo>
                  <a:cubicBezTo>
                    <a:pt x="467" y="2078"/>
                    <a:pt x="419" y="2049"/>
                    <a:pt x="407" y="2003"/>
                  </a:cubicBezTo>
                  <a:cubicBezTo>
                    <a:pt x="395" y="1956"/>
                    <a:pt x="424" y="1909"/>
                    <a:pt x="470" y="1897"/>
                  </a:cubicBezTo>
                  <a:cubicBezTo>
                    <a:pt x="1556" y="1621"/>
                    <a:pt x="1556" y="1621"/>
                    <a:pt x="1556" y="1621"/>
                  </a:cubicBezTo>
                  <a:lnTo>
                    <a:pt x="1539" y="1805"/>
                  </a:lnTo>
                  <a:close/>
                </a:path>
              </a:pathLst>
            </a:custGeom>
            <a:solidFill>
              <a:schemeClr val="bg1"/>
            </a:solidFill>
            <a:ln>
              <a:noFill/>
            </a:ln>
            <a:extLst/>
          </p:spPr>
          <p:txBody>
            <a:bodyPr anchor="ctr" anchorCtr="1"/>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endParaRPr lang="zh-CN" altLang="en-US" sz="1013">
                <a:solidFill>
                  <a:srgbClr val="0099FF"/>
                </a:solidFill>
              </a:endParaRPr>
            </a:p>
          </p:txBody>
        </p:sp>
      </p:grpSp>
      <p:grpSp>
        <p:nvGrpSpPr>
          <p:cNvPr id="47" name="组合 46"/>
          <p:cNvGrpSpPr/>
          <p:nvPr/>
        </p:nvGrpSpPr>
        <p:grpSpPr>
          <a:xfrm>
            <a:off x="4569571" y="1050629"/>
            <a:ext cx="1160034" cy="1067131"/>
            <a:chOff x="6092761" y="1336102"/>
            <a:chExt cx="1546712" cy="1422841"/>
          </a:xfrm>
        </p:grpSpPr>
        <p:sp>
          <p:nvSpPr>
            <p:cNvPr id="48" name="圆角矩形 47"/>
            <p:cNvSpPr/>
            <p:nvPr/>
          </p:nvSpPr>
          <p:spPr>
            <a:xfrm>
              <a:off x="6092761" y="1336102"/>
              <a:ext cx="1546712" cy="1422841"/>
            </a:xfrm>
            <a:prstGeom prst="roundRect">
              <a:avLst>
                <a:gd name="adj" fmla="val 14297"/>
              </a:avLst>
            </a:prstGeom>
            <a:solidFill>
              <a:srgbClr val="245290"/>
            </a:solidFill>
            <a:ln w="22225" cap="flat">
              <a:noFill/>
              <a:prstDash val="solid"/>
              <a:miter lim="800000"/>
              <a:headEnd/>
              <a:tailEnd/>
            </a:ln>
            <a:effectLst>
              <a:outerShdw sx="1000" sy="1000" algn="tl" rotWithShape="0">
                <a:prstClr val="black"/>
              </a:outerShdw>
            </a:effectLst>
          </p:spPr>
          <p:txBody>
            <a:bodyPr vert="horz" wrap="square" lIns="68580" tIns="34290" rIns="68580" bIns="34290" numCol="1" anchor="t" anchorCtr="0" compatLnSpc="1">
              <a:prstTxWarp prst="textNoShape">
                <a:avLst/>
              </a:prstTxWarp>
            </a:bodyPr>
            <a:lstStyle/>
            <a:p>
              <a:endParaRPr lang="zh-CN" altLang="en-US" sz="1013">
                <a:solidFill>
                  <a:srgbClr val="0099FF"/>
                </a:solidFill>
              </a:endParaRPr>
            </a:p>
          </p:txBody>
        </p:sp>
        <p:sp>
          <p:nvSpPr>
            <p:cNvPr id="49" name="KSO_Shape"/>
            <p:cNvSpPr>
              <a:spLocks/>
            </p:cNvSpPr>
            <p:nvPr/>
          </p:nvSpPr>
          <p:spPr bwMode="auto">
            <a:xfrm>
              <a:off x="6441568" y="1823958"/>
              <a:ext cx="931168" cy="466405"/>
            </a:xfrm>
            <a:custGeom>
              <a:avLst/>
              <a:gdLst>
                <a:gd name="T0" fmla="*/ 1718076 w 4899"/>
                <a:gd name="T1" fmla="*/ 445697 h 2449"/>
                <a:gd name="T2" fmla="*/ 1673608 w 4899"/>
                <a:gd name="T3" fmla="*/ 522554 h 2449"/>
                <a:gd name="T4" fmla="*/ 1752254 w 4899"/>
                <a:gd name="T5" fmla="*/ 569256 h 2449"/>
                <a:gd name="T6" fmla="*/ 1787167 w 4899"/>
                <a:gd name="T7" fmla="*/ 722235 h 2449"/>
                <a:gd name="T8" fmla="*/ 1739024 w 4899"/>
                <a:gd name="T9" fmla="*/ 742093 h 2449"/>
                <a:gd name="T10" fmla="*/ 1343591 w 4899"/>
                <a:gd name="T11" fmla="*/ 742093 h 2449"/>
                <a:gd name="T12" fmla="*/ 1062084 w 4899"/>
                <a:gd name="T13" fmla="*/ 773718 h 2449"/>
                <a:gd name="T14" fmla="*/ 616670 w 4899"/>
                <a:gd name="T15" fmla="*/ 830717 h 2449"/>
                <a:gd name="T16" fmla="*/ 491351 w 4899"/>
                <a:gd name="T17" fmla="*/ 654571 h 2449"/>
                <a:gd name="T18" fmla="*/ 1086706 w 4899"/>
                <a:gd name="T19" fmla="*/ 115102 h 2449"/>
                <a:gd name="T20" fmla="*/ 1592758 w 4899"/>
                <a:gd name="T21" fmla="*/ 363692 h 2449"/>
                <a:gd name="T22" fmla="*/ 311643 w 4899"/>
                <a:gd name="T23" fmla="*/ 585069 h 2449"/>
                <a:gd name="T24" fmla="*/ 311643 w 4899"/>
                <a:gd name="T25" fmla="*/ 900587 h 2449"/>
                <a:gd name="T26" fmla="*/ 311643 w 4899"/>
                <a:gd name="T27" fmla="*/ 585069 h 2449"/>
                <a:gd name="T28" fmla="*/ 397638 w 4899"/>
                <a:gd name="T29" fmla="*/ 742828 h 2449"/>
                <a:gd name="T30" fmla="*/ 224912 w 4899"/>
                <a:gd name="T31" fmla="*/ 742828 h 2449"/>
                <a:gd name="T32" fmla="*/ 992258 w 4899"/>
                <a:gd name="T33" fmla="*/ 0 h 2449"/>
                <a:gd name="T34" fmla="*/ 47775 w 4899"/>
                <a:gd name="T35" fmla="*/ 41187 h 2449"/>
                <a:gd name="T36" fmla="*/ 629165 w 4899"/>
                <a:gd name="T37" fmla="*/ 208874 h 2449"/>
                <a:gd name="T38" fmla="*/ 927210 w 4899"/>
                <a:gd name="T39" fmla="*/ 307428 h 2449"/>
                <a:gd name="T40" fmla="*/ 629165 w 4899"/>
                <a:gd name="T41" fmla="*/ 405981 h 2449"/>
                <a:gd name="T42" fmla="*/ 47775 w 4899"/>
                <a:gd name="T43" fmla="*/ 571830 h 2449"/>
                <a:gd name="T44" fmla="*/ 168316 w 4899"/>
                <a:gd name="T45" fmla="*/ 612649 h 2449"/>
                <a:gd name="T46" fmla="*/ 454601 w 4899"/>
                <a:gd name="T47" fmla="*/ 612649 h 2449"/>
                <a:gd name="T48" fmla="*/ 1007326 w 4899"/>
                <a:gd name="T49" fmla="*/ 571830 h 2449"/>
                <a:gd name="T50" fmla="*/ 992258 w 4899"/>
                <a:gd name="T51" fmla="*/ 0 h 2449"/>
                <a:gd name="T52" fmla="*/ 116131 w 4899"/>
                <a:gd name="T53" fmla="*/ 742093 h 2449"/>
                <a:gd name="T54" fmla="*/ 92611 w 4899"/>
                <a:gd name="T55" fmla="*/ 773718 h 2449"/>
                <a:gd name="T56" fmla="*/ 0 w 4899"/>
                <a:gd name="T57" fmla="*/ 654571 h 2449"/>
                <a:gd name="T58" fmla="*/ 1353146 w 4899"/>
                <a:gd name="T59" fmla="*/ 808653 h 2449"/>
                <a:gd name="T60" fmla="*/ 1071639 w 4899"/>
                <a:gd name="T61" fmla="*/ 843588 h 2449"/>
                <a:gd name="T62" fmla="*/ 1353146 w 4899"/>
                <a:gd name="T63" fmla="*/ 808653 h 2449"/>
                <a:gd name="T64" fmla="*/ 1383649 w 4899"/>
                <a:gd name="T65" fmla="*/ 742093 h 2449"/>
                <a:gd name="T66" fmla="*/ 1698966 w 4899"/>
                <a:gd name="T67" fmla="*/ 742093 h 2449"/>
                <a:gd name="T68" fmla="*/ 1541307 w 4899"/>
                <a:gd name="T69" fmla="*/ 655674 h 2449"/>
                <a:gd name="T70" fmla="*/ 1541307 w 4899"/>
                <a:gd name="T71" fmla="*/ 828511 h 2449"/>
                <a:gd name="T72" fmla="*/ 1541307 w 4899"/>
                <a:gd name="T73" fmla="*/ 655674 h 2449"/>
                <a:gd name="T74" fmla="*/ 1154327 w 4899"/>
                <a:gd name="T75" fmla="*/ 442755 h 2449"/>
                <a:gd name="T76" fmla="*/ 1260168 w 4899"/>
                <a:gd name="T77" fmla="*/ 407084 h 2449"/>
                <a:gd name="T78" fmla="*/ 1518155 w 4899"/>
                <a:gd name="T79" fmla="*/ 401201 h 2449"/>
                <a:gd name="T80" fmla="*/ 1161309 w 4899"/>
                <a:gd name="T81" fmla="*/ 175043 h 2449"/>
                <a:gd name="T82" fmla="*/ 1374461 w 4899"/>
                <a:gd name="T83" fmla="*/ 366266 h 2449"/>
                <a:gd name="T84" fmla="*/ 1518155 w 4899"/>
                <a:gd name="T85" fmla="*/ 401201 h 2449"/>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4899" h="2449">
                  <a:moveTo>
                    <a:pt x="4617" y="1087"/>
                  </a:moveTo>
                  <a:cubicBezTo>
                    <a:pt x="4639" y="1128"/>
                    <a:pt x="4658" y="1170"/>
                    <a:pt x="4675" y="1212"/>
                  </a:cubicBezTo>
                  <a:cubicBezTo>
                    <a:pt x="4554" y="1212"/>
                    <a:pt x="4554" y="1212"/>
                    <a:pt x="4554" y="1212"/>
                  </a:cubicBezTo>
                  <a:cubicBezTo>
                    <a:pt x="4554" y="1421"/>
                    <a:pt x="4554" y="1421"/>
                    <a:pt x="4554" y="1421"/>
                  </a:cubicBezTo>
                  <a:cubicBezTo>
                    <a:pt x="4741" y="1421"/>
                    <a:pt x="4741" y="1421"/>
                    <a:pt x="4741" y="1421"/>
                  </a:cubicBezTo>
                  <a:cubicBezTo>
                    <a:pt x="4752" y="1465"/>
                    <a:pt x="4764" y="1517"/>
                    <a:pt x="4768" y="1548"/>
                  </a:cubicBezTo>
                  <a:cubicBezTo>
                    <a:pt x="4812" y="1561"/>
                    <a:pt x="4855" y="1574"/>
                    <a:pt x="4899" y="1587"/>
                  </a:cubicBezTo>
                  <a:cubicBezTo>
                    <a:pt x="4883" y="1673"/>
                    <a:pt x="4880" y="1878"/>
                    <a:pt x="4863" y="1964"/>
                  </a:cubicBezTo>
                  <a:cubicBezTo>
                    <a:pt x="4732" y="2032"/>
                    <a:pt x="4732" y="2032"/>
                    <a:pt x="4732" y="2032"/>
                  </a:cubicBezTo>
                  <a:cubicBezTo>
                    <a:pt x="4732" y="2027"/>
                    <a:pt x="4732" y="2023"/>
                    <a:pt x="4732" y="2018"/>
                  </a:cubicBezTo>
                  <a:cubicBezTo>
                    <a:pt x="4732" y="1721"/>
                    <a:pt x="4491" y="1481"/>
                    <a:pt x="4194" y="1481"/>
                  </a:cubicBezTo>
                  <a:cubicBezTo>
                    <a:pt x="3897" y="1481"/>
                    <a:pt x="3656" y="1721"/>
                    <a:pt x="3656" y="2018"/>
                  </a:cubicBezTo>
                  <a:cubicBezTo>
                    <a:pt x="3656" y="2048"/>
                    <a:pt x="3659" y="2076"/>
                    <a:pt x="3663" y="2104"/>
                  </a:cubicBezTo>
                  <a:cubicBezTo>
                    <a:pt x="2890" y="2104"/>
                    <a:pt x="2890" y="2104"/>
                    <a:pt x="2890" y="2104"/>
                  </a:cubicBezTo>
                  <a:cubicBezTo>
                    <a:pt x="2820" y="2259"/>
                    <a:pt x="2820" y="2259"/>
                    <a:pt x="2820" y="2259"/>
                  </a:cubicBezTo>
                  <a:cubicBezTo>
                    <a:pt x="1678" y="2259"/>
                    <a:pt x="1678" y="2259"/>
                    <a:pt x="1678" y="2259"/>
                  </a:cubicBezTo>
                  <a:cubicBezTo>
                    <a:pt x="1330" y="2259"/>
                    <a:pt x="1330" y="2259"/>
                    <a:pt x="1330" y="2259"/>
                  </a:cubicBezTo>
                  <a:cubicBezTo>
                    <a:pt x="1430" y="2091"/>
                    <a:pt x="1377" y="1861"/>
                    <a:pt x="1337" y="1780"/>
                  </a:cubicBezTo>
                  <a:cubicBezTo>
                    <a:pt x="2887" y="1780"/>
                    <a:pt x="2887" y="1780"/>
                    <a:pt x="2887" y="1780"/>
                  </a:cubicBezTo>
                  <a:cubicBezTo>
                    <a:pt x="2957" y="313"/>
                    <a:pt x="2957" y="313"/>
                    <a:pt x="2957" y="313"/>
                  </a:cubicBezTo>
                  <a:cubicBezTo>
                    <a:pt x="3370" y="324"/>
                    <a:pt x="3716" y="340"/>
                    <a:pt x="3893" y="366"/>
                  </a:cubicBezTo>
                  <a:cubicBezTo>
                    <a:pt x="4334" y="989"/>
                    <a:pt x="4334" y="989"/>
                    <a:pt x="4334" y="989"/>
                  </a:cubicBezTo>
                  <a:cubicBezTo>
                    <a:pt x="4617" y="1087"/>
                    <a:pt x="4617" y="1087"/>
                    <a:pt x="4617" y="1087"/>
                  </a:cubicBezTo>
                  <a:close/>
                  <a:moveTo>
                    <a:pt x="848" y="1591"/>
                  </a:moveTo>
                  <a:cubicBezTo>
                    <a:pt x="611" y="1591"/>
                    <a:pt x="418" y="1783"/>
                    <a:pt x="418" y="2020"/>
                  </a:cubicBezTo>
                  <a:cubicBezTo>
                    <a:pt x="418" y="2257"/>
                    <a:pt x="611" y="2449"/>
                    <a:pt x="848" y="2449"/>
                  </a:cubicBezTo>
                  <a:cubicBezTo>
                    <a:pt x="1084" y="2449"/>
                    <a:pt x="1277" y="2257"/>
                    <a:pt x="1277" y="2020"/>
                  </a:cubicBezTo>
                  <a:cubicBezTo>
                    <a:pt x="1277" y="1783"/>
                    <a:pt x="1084" y="1591"/>
                    <a:pt x="848" y="1591"/>
                  </a:cubicBezTo>
                  <a:close/>
                  <a:moveTo>
                    <a:pt x="848" y="1785"/>
                  </a:moveTo>
                  <a:cubicBezTo>
                    <a:pt x="977" y="1785"/>
                    <a:pt x="1082" y="1890"/>
                    <a:pt x="1082" y="2020"/>
                  </a:cubicBezTo>
                  <a:cubicBezTo>
                    <a:pt x="1082" y="2150"/>
                    <a:pt x="977" y="2255"/>
                    <a:pt x="848" y="2255"/>
                  </a:cubicBezTo>
                  <a:cubicBezTo>
                    <a:pt x="718" y="2255"/>
                    <a:pt x="612" y="2150"/>
                    <a:pt x="612" y="2020"/>
                  </a:cubicBezTo>
                  <a:cubicBezTo>
                    <a:pt x="612" y="1890"/>
                    <a:pt x="718" y="1785"/>
                    <a:pt x="848" y="1785"/>
                  </a:cubicBezTo>
                  <a:close/>
                  <a:moveTo>
                    <a:pt x="2700" y="0"/>
                  </a:moveTo>
                  <a:cubicBezTo>
                    <a:pt x="242" y="0"/>
                    <a:pt x="242" y="0"/>
                    <a:pt x="242" y="0"/>
                  </a:cubicBezTo>
                  <a:cubicBezTo>
                    <a:pt x="180" y="0"/>
                    <a:pt x="130" y="50"/>
                    <a:pt x="130" y="112"/>
                  </a:cubicBezTo>
                  <a:cubicBezTo>
                    <a:pt x="130" y="568"/>
                    <a:pt x="130" y="568"/>
                    <a:pt x="130" y="568"/>
                  </a:cubicBezTo>
                  <a:cubicBezTo>
                    <a:pt x="1712" y="568"/>
                    <a:pt x="1712" y="568"/>
                    <a:pt x="1712" y="568"/>
                  </a:cubicBezTo>
                  <a:cubicBezTo>
                    <a:pt x="1712" y="301"/>
                    <a:pt x="1712" y="301"/>
                    <a:pt x="1712" y="301"/>
                  </a:cubicBezTo>
                  <a:cubicBezTo>
                    <a:pt x="2523" y="836"/>
                    <a:pt x="2523" y="836"/>
                    <a:pt x="2523" y="836"/>
                  </a:cubicBezTo>
                  <a:cubicBezTo>
                    <a:pt x="1712" y="1371"/>
                    <a:pt x="1712" y="1371"/>
                    <a:pt x="1712" y="1371"/>
                  </a:cubicBezTo>
                  <a:cubicBezTo>
                    <a:pt x="1712" y="1104"/>
                    <a:pt x="1712" y="1104"/>
                    <a:pt x="1712" y="1104"/>
                  </a:cubicBezTo>
                  <a:cubicBezTo>
                    <a:pt x="130" y="1104"/>
                    <a:pt x="130" y="1104"/>
                    <a:pt x="130" y="1104"/>
                  </a:cubicBezTo>
                  <a:cubicBezTo>
                    <a:pt x="130" y="1555"/>
                    <a:pt x="130" y="1555"/>
                    <a:pt x="130" y="1555"/>
                  </a:cubicBezTo>
                  <a:cubicBezTo>
                    <a:pt x="130" y="1616"/>
                    <a:pt x="180" y="1666"/>
                    <a:pt x="242" y="1666"/>
                  </a:cubicBezTo>
                  <a:cubicBezTo>
                    <a:pt x="458" y="1666"/>
                    <a:pt x="458" y="1666"/>
                    <a:pt x="458" y="1666"/>
                  </a:cubicBezTo>
                  <a:cubicBezTo>
                    <a:pt x="554" y="1560"/>
                    <a:pt x="693" y="1494"/>
                    <a:pt x="848" y="1494"/>
                  </a:cubicBezTo>
                  <a:cubicBezTo>
                    <a:pt x="1002" y="1494"/>
                    <a:pt x="1141" y="1560"/>
                    <a:pt x="1237" y="1666"/>
                  </a:cubicBezTo>
                  <a:cubicBezTo>
                    <a:pt x="2629" y="1666"/>
                    <a:pt x="2629" y="1666"/>
                    <a:pt x="2629" y="1666"/>
                  </a:cubicBezTo>
                  <a:cubicBezTo>
                    <a:pt x="2691" y="1666"/>
                    <a:pt x="2738" y="1616"/>
                    <a:pt x="2741" y="1555"/>
                  </a:cubicBezTo>
                  <a:cubicBezTo>
                    <a:pt x="2811" y="112"/>
                    <a:pt x="2811" y="112"/>
                    <a:pt x="2811" y="112"/>
                  </a:cubicBezTo>
                  <a:cubicBezTo>
                    <a:pt x="2814" y="50"/>
                    <a:pt x="2761" y="0"/>
                    <a:pt x="2700" y="0"/>
                  </a:cubicBezTo>
                  <a:close/>
                  <a:moveTo>
                    <a:pt x="372" y="1780"/>
                  </a:moveTo>
                  <a:cubicBezTo>
                    <a:pt x="336" y="1852"/>
                    <a:pt x="316" y="1933"/>
                    <a:pt x="316" y="2018"/>
                  </a:cubicBezTo>
                  <a:cubicBezTo>
                    <a:pt x="316" y="2048"/>
                    <a:pt x="319" y="2076"/>
                    <a:pt x="323" y="2104"/>
                  </a:cubicBezTo>
                  <a:cubicBezTo>
                    <a:pt x="252" y="2104"/>
                    <a:pt x="252" y="2104"/>
                    <a:pt x="252" y="2104"/>
                  </a:cubicBezTo>
                  <a:cubicBezTo>
                    <a:pt x="172" y="2080"/>
                    <a:pt x="91" y="2056"/>
                    <a:pt x="11" y="2033"/>
                  </a:cubicBezTo>
                  <a:cubicBezTo>
                    <a:pt x="7" y="1949"/>
                    <a:pt x="4" y="1865"/>
                    <a:pt x="0" y="1780"/>
                  </a:cubicBezTo>
                  <a:cubicBezTo>
                    <a:pt x="372" y="1780"/>
                    <a:pt x="372" y="1780"/>
                    <a:pt x="372" y="1780"/>
                  </a:cubicBezTo>
                  <a:close/>
                  <a:moveTo>
                    <a:pt x="3682" y="2199"/>
                  </a:moveTo>
                  <a:cubicBezTo>
                    <a:pt x="2959" y="2199"/>
                    <a:pt x="2959" y="2199"/>
                    <a:pt x="2959" y="2199"/>
                  </a:cubicBezTo>
                  <a:cubicBezTo>
                    <a:pt x="2916" y="2294"/>
                    <a:pt x="2916" y="2294"/>
                    <a:pt x="2916" y="2294"/>
                  </a:cubicBezTo>
                  <a:cubicBezTo>
                    <a:pt x="3682" y="2294"/>
                    <a:pt x="3682" y="2294"/>
                    <a:pt x="3682" y="2294"/>
                  </a:cubicBezTo>
                  <a:cubicBezTo>
                    <a:pt x="3682" y="2199"/>
                    <a:pt x="3682" y="2199"/>
                    <a:pt x="3682" y="2199"/>
                  </a:cubicBezTo>
                  <a:close/>
                  <a:moveTo>
                    <a:pt x="4194" y="1589"/>
                  </a:moveTo>
                  <a:cubicBezTo>
                    <a:pt x="3957" y="1589"/>
                    <a:pt x="3765" y="1781"/>
                    <a:pt x="3765" y="2018"/>
                  </a:cubicBezTo>
                  <a:cubicBezTo>
                    <a:pt x="3765" y="2255"/>
                    <a:pt x="3957" y="2448"/>
                    <a:pt x="4194" y="2448"/>
                  </a:cubicBezTo>
                  <a:cubicBezTo>
                    <a:pt x="4431" y="2448"/>
                    <a:pt x="4623" y="2255"/>
                    <a:pt x="4623" y="2018"/>
                  </a:cubicBezTo>
                  <a:cubicBezTo>
                    <a:pt x="4623" y="1781"/>
                    <a:pt x="4431" y="1589"/>
                    <a:pt x="4194" y="1589"/>
                  </a:cubicBezTo>
                  <a:close/>
                  <a:moveTo>
                    <a:pt x="4194" y="1783"/>
                  </a:moveTo>
                  <a:cubicBezTo>
                    <a:pt x="4064" y="1783"/>
                    <a:pt x="3959" y="1888"/>
                    <a:pt x="3959" y="2018"/>
                  </a:cubicBezTo>
                  <a:cubicBezTo>
                    <a:pt x="3959" y="2148"/>
                    <a:pt x="4064" y="2253"/>
                    <a:pt x="4194" y="2253"/>
                  </a:cubicBezTo>
                  <a:cubicBezTo>
                    <a:pt x="4324" y="2253"/>
                    <a:pt x="4430" y="2148"/>
                    <a:pt x="4430" y="2018"/>
                  </a:cubicBezTo>
                  <a:cubicBezTo>
                    <a:pt x="4430" y="1888"/>
                    <a:pt x="4324" y="1783"/>
                    <a:pt x="4194" y="1783"/>
                  </a:cubicBezTo>
                  <a:close/>
                  <a:moveTo>
                    <a:pt x="3146" y="1093"/>
                  </a:moveTo>
                  <a:cubicBezTo>
                    <a:pt x="3141" y="1204"/>
                    <a:pt x="3141" y="1204"/>
                    <a:pt x="3141" y="1204"/>
                  </a:cubicBezTo>
                  <a:cubicBezTo>
                    <a:pt x="3141" y="1204"/>
                    <a:pt x="3374" y="1200"/>
                    <a:pt x="3412" y="1169"/>
                  </a:cubicBezTo>
                  <a:cubicBezTo>
                    <a:pt x="3449" y="1138"/>
                    <a:pt x="3429" y="1107"/>
                    <a:pt x="3429" y="1107"/>
                  </a:cubicBezTo>
                  <a:cubicBezTo>
                    <a:pt x="3146" y="1093"/>
                    <a:pt x="3146" y="1093"/>
                    <a:pt x="3146" y="1093"/>
                  </a:cubicBezTo>
                  <a:close/>
                  <a:moveTo>
                    <a:pt x="4131" y="1091"/>
                  </a:moveTo>
                  <a:cubicBezTo>
                    <a:pt x="4056" y="942"/>
                    <a:pt x="3852" y="630"/>
                    <a:pt x="3769" y="504"/>
                  </a:cubicBezTo>
                  <a:cubicBezTo>
                    <a:pt x="3601" y="485"/>
                    <a:pt x="3387" y="484"/>
                    <a:pt x="3160" y="476"/>
                  </a:cubicBezTo>
                  <a:cubicBezTo>
                    <a:pt x="3157" y="644"/>
                    <a:pt x="3154" y="812"/>
                    <a:pt x="3151" y="979"/>
                  </a:cubicBezTo>
                  <a:cubicBezTo>
                    <a:pt x="3740" y="996"/>
                    <a:pt x="3740" y="996"/>
                    <a:pt x="3740" y="996"/>
                  </a:cubicBezTo>
                  <a:cubicBezTo>
                    <a:pt x="3801" y="1080"/>
                    <a:pt x="3801" y="1080"/>
                    <a:pt x="3801" y="1080"/>
                  </a:cubicBezTo>
                  <a:lnTo>
                    <a:pt x="4131" y="1091"/>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nchor="ctr" anchorCtr="1"/>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endParaRPr lang="zh-CN" altLang="en-US" sz="1013">
                <a:solidFill>
                  <a:srgbClr val="0099FF"/>
                </a:solidFill>
              </a:endParaRPr>
            </a:p>
          </p:txBody>
        </p:sp>
      </p:grpSp>
    </p:spTree>
    <p:extLst>
      <p:ext uri="{BB962C8B-B14F-4D97-AF65-F5344CB8AC3E}">
        <p14:creationId xmlns:p14="http://schemas.microsoft.com/office/powerpoint/2010/main" val="4023638639"/>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47"/>
                                        </p:tgtEl>
                                        <p:attrNameLst>
                                          <p:attrName>style.visibility</p:attrName>
                                        </p:attrNameLst>
                                      </p:cBhvr>
                                      <p:to>
                                        <p:strVal val="visible"/>
                                      </p:to>
                                    </p:set>
                                    <p:anim calcmode="lin" valueType="num">
                                      <p:cBhvr>
                                        <p:cTn id="7" dur="500" fill="hold"/>
                                        <p:tgtEl>
                                          <p:spTgt spid="47"/>
                                        </p:tgtEl>
                                        <p:attrNameLst>
                                          <p:attrName>ppt_w</p:attrName>
                                        </p:attrNameLst>
                                      </p:cBhvr>
                                      <p:tavLst>
                                        <p:tav tm="0">
                                          <p:val>
                                            <p:fltVal val="0"/>
                                          </p:val>
                                        </p:tav>
                                        <p:tav tm="100000">
                                          <p:val>
                                            <p:strVal val="#ppt_w"/>
                                          </p:val>
                                        </p:tav>
                                      </p:tavLst>
                                    </p:anim>
                                    <p:anim calcmode="lin" valueType="num">
                                      <p:cBhvr>
                                        <p:cTn id="8" dur="500" fill="hold"/>
                                        <p:tgtEl>
                                          <p:spTgt spid="47"/>
                                        </p:tgtEl>
                                        <p:attrNameLst>
                                          <p:attrName>ppt_h</p:attrName>
                                        </p:attrNameLst>
                                      </p:cBhvr>
                                      <p:tavLst>
                                        <p:tav tm="0">
                                          <p:val>
                                            <p:fltVal val="0"/>
                                          </p:val>
                                        </p:tav>
                                        <p:tav tm="100000">
                                          <p:val>
                                            <p:strVal val="#ppt_h"/>
                                          </p:val>
                                        </p:tav>
                                      </p:tavLst>
                                    </p:anim>
                                    <p:animEffect transition="in" filter="fade">
                                      <p:cBhvr>
                                        <p:cTn id="9" dur="500"/>
                                        <p:tgtEl>
                                          <p:spTgt spid="47"/>
                                        </p:tgtEl>
                                      </p:cBhvr>
                                    </p:animEffect>
                                  </p:childTnLst>
                                </p:cTn>
                              </p:par>
                              <p:par>
                                <p:cTn id="10" presetID="2" presetClass="entr" presetSubtype="8" decel="100000" fill="hold" nodeType="withEffect">
                                  <p:stCondLst>
                                    <p:cond delay="600"/>
                                  </p:stCondLst>
                                  <p:childTnLst>
                                    <p:set>
                                      <p:cBhvr>
                                        <p:cTn id="11" dur="1" fill="hold">
                                          <p:stCondLst>
                                            <p:cond delay="0"/>
                                          </p:stCondLst>
                                        </p:cTn>
                                        <p:tgtEl>
                                          <p:spTgt spid="14"/>
                                        </p:tgtEl>
                                        <p:attrNameLst>
                                          <p:attrName>style.visibility</p:attrName>
                                        </p:attrNameLst>
                                      </p:cBhvr>
                                      <p:to>
                                        <p:strVal val="visible"/>
                                      </p:to>
                                    </p:set>
                                    <p:anim calcmode="lin" valueType="num">
                                      <p:cBhvr additive="base">
                                        <p:cTn id="12" dur="500" fill="hold"/>
                                        <p:tgtEl>
                                          <p:spTgt spid="14"/>
                                        </p:tgtEl>
                                        <p:attrNameLst>
                                          <p:attrName>ppt_x</p:attrName>
                                        </p:attrNameLst>
                                      </p:cBhvr>
                                      <p:tavLst>
                                        <p:tav tm="0">
                                          <p:val>
                                            <p:strVal val="0-#ppt_w/2"/>
                                          </p:val>
                                        </p:tav>
                                        <p:tav tm="100000">
                                          <p:val>
                                            <p:strVal val="#ppt_x"/>
                                          </p:val>
                                        </p:tav>
                                      </p:tavLst>
                                    </p:anim>
                                    <p:anim calcmode="lin" valueType="num">
                                      <p:cBhvr additive="base">
                                        <p:cTn id="13" dur="500" fill="hold"/>
                                        <p:tgtEl>
                                          <p:spTgt spid="14"/>
                                        </p:tgtEl>
                                        <p:attrNameLst>
                                          <p:attrName>ppt_y</p:attrName>
                                        </p:attrNameLst>
                                      </p:cBhvr>
                                      <p:tavLst>
                                        <p:tav tm="0">
                                          <p:val>
                                            <p:strVal val="#ppt_y"/>
                                          </p:val>
                                        </p:tav>
                                        <p:tav tm="100000">
                                          <p:val>
                                            <p:strVal val="#ppt_y"/>
                                          </p:val>
                                        </p:tav>
                                      </p:tavLst>
                                    </p:anim>
                                  </p:childTnLst>
                                </p:cTn>
                              </p:par>
                              <p:par>
                                <p:cTn id="14" presetID="53" presetClass="entr" presetSubtype="16" fill="hold" nodeType="withEffect">
                                  <p:stCondLst>
                                    <p:cond delay="300"/>
                                  </p:stCondLst>
                                  <p:childTnLst>
                                    <p:set>
                                      <p:cBhvr>
                                        <p:cTn id="15" dur="1" fill="hold">
                                          <p:stCondLst>
                                            <p:cond delay="0"/>
                                          </p:stCondLst>
                                        </p:cTn>
                                        <p:tgtEl>
                                          <p:spTgt spid="36"/>
                                        </p:tgtEl>
                                        <p:attrNameLst>
                                          <p:attrName>style.visibility</p:attrName>
                                        </p:attrNameLst>
                                      </p:cBhvr>
                                      <p:to>
                                        <p:strVal val="visible"/>
                                      </p:to>
                                    </p:set>
                                    <p:anim calcmode="lin" valueType="num">
                                      <p:cBhvr>
                                        <p:cTn id="16" dur="500" fill="hold"/>
                                        <p:tgtEl>
                                          <p:spTgt spid="36"/>
                                        </p:tgtEl>
                                        <p:attrNameLst>
                                          <p:attrName>ppt_w</p:attrName>
                                        </p:attrNameLst>
                                      </p:cBhvr>
                                      <p:tavLst>
                                        <p:tav tm="0">
                                          <p:val>
                                            <p:fltVal val="0"/>
                                          </p:val>
                                        </p:tav>
                                        <p:tav tm="100000">
                                          <p:val>
                                            <p:strVal val="#ppt_w"/>
                                          </p:val>
                                        </p:tav>
                                      </p:tavLst>
                                    </p:anim>
                                    <p:anim calcmode="lin" valueType="num">
                                      <p:cBhvr>
                                        <p:cTn id="17" dur="500" fill="hold"/>
                                        <p:tgtEl>
                                          <p:spTgt spid="36"/>
                                        </p:tgtEl>
                                        <p:attrNameLst>
                                          <p:attrName>ppt_h</p:attrName>
                                        </p:attrNameLst>
                                      </p:cBhvr>
                                      <p:tavLst>
                                        <p:tav tm="0">
                                          <p:val>
                                            <p:fltVal val="0"/>
                                          </p:val>
                                        </p:tav>
                                        <p:tav tm="100000">
                                          <p:val>
                                            <p:strVal val="#ppt_h"/>
                                          </p:val>
                                        </p:tav>
                                      </p:tavLst>
                                    </p:anim>
                                    <p:animEffect transition="in" filter="fade">
                                      <p:cBhvr>
                                        <p:cTn id="18" dur="500"/>
                                        <p:tgtEl>
                                          <p:spTgt spid="36"/>
                                        </p:tgtEl>
                                      </p:cBhvr>
                                    </p:animEffect>
                                  </p:childTnLst>
                                </p:cTn>
                              </p:par>
                              <p:par>
                                <p:cTn id="19" presetID="2" presetClass="entr" presetSubtype="2" decel="100000" fill="hold" nodeType="withEffect">
                                  <p:stCondLst>
                                    <p:cond delay="800"/>
                                  </p:stCondLst>
                                  <p:childTnLst>
                                    <p:set>
                                      <p:cBhvr>
                                        <p:cTn id="20" dur="1" fill="hold">
                                          <p:stCondLst>
                                            <p:cond delay="0"/>
                                          </p:stCondLst>
                                        </p:cTn>
                                        <p:tgtEl>
                                          <p:spTgt spid="31"/>
                                        </p:tgtEl>
                                        <p:attrNameLst>
                                          <p:attrName>style.visibility</p:attrName>
                                        </p:attrNameLst>
                                      </p:cBhvr>
                                      <p:to>
                                        <p:strVal val="visible"/>
                                      </p:to>
                                    </p:set>
                                    <p:anim calcmode="lin" valueType="num">
                                      <p:cBhvr additive="base">
                                        <p:cTn id="21" dur="500" fill="hold"/>
                                        <p:tgtEl>
                                          <p:spTgt spid="31"/>
                                        </p:tgtEl>
                                        <p:attrNameLst>
                                          <p:attrName>ppt_x</p:attrName>
                                        </p:attrNameLst>
                                      </p:cBhvr>
                                      <p:tavLst>
                                        <p:tav tm="0">
                                          <p:val>
                                            <p:strVal val="1+#ppt_w/2"/>
                                          </p:val>
                                        </p:tav>
                                        <p:tav tm="100000">
                                          <p:val>
                                            <p:strVal val="#ppt_x"/>
                                          </p:val>
                                        </p:tav>
                                      </p:tavLst>
                                    </p:anim>
                                    <p:anim calcmode="lin" valueType="num">
                                      <p:cBhvr additive="base">
                                        <p:cTn id="22" dur="500" fill="hold"/>
                                        <p:tgtEl>
                                          <p:spTgt spid="31"/>
                                        </p:tgtEl>
                                        <p:attrNameLst>
                                          <p:attrName>ppt_y</p:attrName>
                                        </p:attrNameLst>
                                      </p:cBhvr>
                                      <p:tavLst>
                                        <p:tav tm="0">
                                          <p:val>
                                            <p:strVal val="#ppt_y"/>
                                          </p:val>
                                        </p:tav>
                                        <p:tav tm="100000">
                                          <p:val>
                                            <p:strVal val="#ppt_y"/>
                                          </p:val>
                                        </p:tav>
                                      </p:tavLst>
                                    </p:anim>
                                  </p:childTnLst>
                                </p:cTn>
                              </p:par>
                              <p:par>
                                <p:cTn id="23" presetID="53" presetClass="entr" presetSubtype="16" fill="hold" nodeType="withEffect">
                                  <p:stCondLst>
                                    <p:cond delay="600"/>
                                  </p:stCondLst>
                                  <p:childTnLst>
                                    <p:set>
                                      <p:cBhvr>
                                        <p:cTn id="24" dur="1" fill="hold">
                                          <p:stCondLst>
                                            <p:cond delay="0"/>
                                          </p:stCondLst>
                                        </p:cTn>
                                        <p:tgtEl>
                                          <p:spTgt spid="44"/>
                                        </p:tgtEl>
                                        <p:attrNameLst>
                                          <p:attrName>style.visibility</p:attrName>
                                        </p:attrNameLst>
                                      </p:cBhvr>
                                      <p:to>
                                        <p:strVal val="visible"/>
                                      </p:to>
                                    </p:set>
                                    <p:anim calcmode="lin" valueType="num">
                                      <p:cBhvr>
                                        <p:cTn id="25" dur="500" fill="hold"/>
                                        <p:tgtEl>
                                          <p:spTgt spid="44"/>
                                        </p:tgtEl>
                                        <p:attrNameLst>
                                          <p:attrName>ppt_w</p:attrName>
                                        </p:attrNameLst>
                                      </p:cBhvr>
                                      <p:tavLst>
                                        <p:tav tm="0">
                                          <p:val>
                                            <p:fltVal val="0"/>
                                          </p:val>
                                        </p:tav>
                                        <p:tav tm="100000">
                                          <p:val>
                                            <p:strVal val="#ppt_w"/>
                                          </p:val>
                                        </p:tav>
                                      </p:tavLst>
                                    </p:anim>
                                    <p:anim calcmode="lin" valueType="num">
                                      <p:cBhvr>
                                        <p:cTn id="26" dur="500" fill="hold"/>
                                        <p:tgtEl>
                                          <p:spTgt spid="44"/>
                                        </p:tgtEl>
                                        <p:attrNameLst>
                                          <p:attrName>ppt_h</p:attrName>
                                        </p:attrNameLst>
                                      </p:cBhvr>
                                      <p:tavLst>
                                        <p:tav tm="0">
                                          <p:val>
                                            <p:fltVal val="0"/>
                                          </p:val>
                                        </p:tav>
                                        <p:tav tm="100000">
                                          <p:val>
                                            <p:strVal val="#ppt_h"/>
                                          </p:val>
                                        </p:tav>
                                      </p:tavLst>
                                    </p:anim>
                                    <p:animEffect transition="in" filter="fade">
                                      <p:cBhvr>
                                        <p:cTn id="27" dur="500"/>
                                        <p:tgtEl>
                                          <p:spTgt spid="44"/>
                                        </p:tgtEl>
                                      </p:cBhvr>
                                    </p:animEffect>
                                  </p:childTnLst>
                                </p:cTn>
                              </p:par>
                              <p:par>
                                <p:cTn id="28" presetID="2" presetClass="entr" presetSubtype="8" decel="100000" fill="hold" nodeType="withEffect">
                                  <p:stCondLst>
                                    <p:cond delay="1200"/>
                                  </p:stCondLst>
                                  <p:childTnLst>
                                    <p:set>
                                      <p:cBhvr>
                                        <p:cTn id="29" dur="1" fill="hold">
                                          <p:stCondLst>
                                            <p:cond delay="0"/>
                                          </p:stCondLst>
                                        </p:cTn>
                                        <p:tgtEl>
                                          <p:spTgt spid="39"/>
                                        </p:tgtEl>
                                        <p:attrNameLst>
                                          <p:attrName>style.visibility</p:attrName>
                                        </p:attrNameLst>
                                      </p:cBhvr>
                                      <p:to>
                                        <p:strVal val="visible"/>
                                      </p:to>
                                    </p:set>
                                    <p:anim calcmode="lin" valueType="num">
                                      <p:cBhvr additive="base">
                                        <p:cTn id="30" dur="500" fill="hold"/>
                                        <p:tgtEl>
                                          <p:spTgt spid="39"/>
                                        </p:tgtEl>
                                        <p:attrNameLst>
                                          <p:attrName>ppt_x</p:attrName>
                                        </p:attrNameLst>
                                      </p:cBhvr>
                                      <p:tavLst>
                                        <p:tav tm="0">
                                          <p:val>
                                            <p:strVal val="0-#ppt_w/2"/>
                                          </p:val>
                                        </p:tav>
                                        <p:tav tm="100000">
                                          <p:val>
                                            <p:strVal val="#ppt_x"/>
                                          </p:val>
                                        </p:tav>
                                      </p:tavLst>
                                    </p:anim>
                                    <p:anim calcmode="lin" valueType="num">
                                      <p:cBhvr additive="base">
                                        <p:cTn id="31" dur="500" fill="hold"/>
                                        <p:tgtEl>
                                          <p:spTgt spid="3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弧形 1"/>
          <p:cNvSpPr/>
          <p:nvPr/>
        </p:nvSpPr>
        <p:spPr>
          <a:xfrm>
            <a:off x="1776539" y="1415266"/>
            <a:ext cx="1852238" cy="1852238"/>
          </a:xfrm>
          <a:prstGeom prst="arc">
            <a:avLst>
              <a:gd name="adj1" fmla="val 2737060"/>
              <a:gd name="adj2" fmla="val 20116642"/>
            </a:avLst>
          </a:prstGeom>
          <a:ln w="28575">
            <a:solidFill>
              <a:srgbClr val="24529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grpSp>
        <p:nvGrpSpPr>
          <p:cNvPr id="3" name="组合 2"/>
          <p:cNvGrpSpPr/>
          <p:nvPr/>
        </p:nvGrpSpPr>
        <p:grpSpPr>
          <a:xfrm>
            <a:off x="1893724" y="1532451"/>
            <a:ext cx="1617868" cy="1617868"/>
            <a:chOff x="6502186" y="1720719"/>
            <a:chExt cx="606751" cy="606751"/>
          </a:xfrm>
        </p:grpSpPr>
        <p:sp>
          <p:nvSpPr>
            <p:cNvPr id="4" name="流程图: 联系 3"/>
            <p:cNvSpPr/>
            <p:nvPr/>
          </p:nvSpPr>
          <p:spPr>
            <a:xfrm>
              <a:off x="6502186" y="1720719"/>
              <a:ext cx="606751" cy="606751"/>
            </a:xfrm>
            <a:prstGeom prst="flowChartConnector">
              <a:avLst/>
            </a:prstGeom>
            <a:solidFill>
              <a:srgbClr val="24529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5" name="组合 4"/>
            <p:cNvGrpSpPr/>
            <p:nvPr/>
          </p:nvGrpSpPr>
          <p:grpSpPr>
            <a:xfrm>
              <a:off x="6665205" y="1891248"/>
              <a:ext cx="305791" cy="265979"/>
              <a:chOff x="6928716" y="2063916"/>
              <a:chExt cx="305791" cy="265979"/>
            </a:xfrm>
          </p:grpSpPr>
          <p:sp>
            <p:nvSpPr>
              <p:cNvPr id="6" name="Freeform 193"/>
              <p:cNvSpPr>
                <a:spLocks/>
              </p:cNvSpPr>
              <p:nvPr/>
            </p:nvSpPr>
            <p:spPr bwMode="auto">
              <a:xfrm>
                <a:off x="6928716" y="2063916"/>
                <a:ext cx="305791" cy="265979"/>
              </a:xfrm>
              <a:custGeom>
                <a:avLst/>
                <a:gdLst>
                  <a:gd name="T0" fmla="*/ 0 w 248"/>
                  <a:gd name="T1" fmla="*/ 2147483646 h 216"/>
                  <a:gd name="T2" fmla="*/ 2147483646 w 248"/>
                  <a:gd name="T3" fmla="*/ 2147483646 h 216"/>
                  <a:gd name="T4" fmla="*/ 2147483646 w 248"/>
                  <a:gd name="T5" fmla="*/ 2147483646 h 216"/>
                  <a:gd name="T6" fmla="*/ 2147483646 w 248"/>
                  <a:gd name="T7" fmla="*/ 0 h 216"/>
                  <a:gd name="T8" fmla="*/ 2147483646 w 248"/>
                  <a:gd name="T9" fmla="*/ 2147483646 h 216"/>
                  <a:gd name="T10" fmla="*/ 2147483646 w 248"/>
                  <a:gd name="T11" fmla="*/ 0 h 216"/>
                  <a:gd name="T12" fmla="*/ 0 w 248"/>
                  <a:gd name="T13" fmla="*/ 2147483646 h 216"/>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48" h="216">
                    <a:moveTo>
                      <a:pt x="0" y="64"/>
                    </a:moveTo>
                    <a:cubicBezTo>
                      <a:pt x="0" y="144"/>
                      <a:pt x="124" y="216"/>
                      <a:pt x="124" y="216"/>
                    </a:cubicBezTo>
                    <a:cubicBezTo>
                      <a:pt x="124" y="216"/>
                      <a:pt x="248" y="144"/>
                      <a:pt x="248" y="64"/>
                    </a:cubicBezTo>
                    <a:cubicBezTo>
                      <a:pt x="248" y="31"/>
                      <a:pt x="224" y="0"/>
                      <a:pt x="188" y="0"/>
                    </a:cubicBezTo>
                    <a:cubicBezTo>
                      <a:pt x="155" y="0"/>
                      <a:pt x="124" y="23"/>
                      <a:pt x="124" y="56"/>
                    </a:cubicBezTo>
                    <a:cubicBezTo>
                      <a:pt x="124" y="23"/>
                      <a:pt x="93" y="0"/>
                      <a:pt x="60" y="0"/>
                    </a:cubicBezTo>
                    <a:cubicBezTo>
                      <a:pt x="24" y="0"/>
                      <a:pt x="0" y="31"/>
                      <a:pt x="0" y="64"/>
                    </a:cubicBezTo>
                    <a:close/>
                  </a:path>
                </a:pathLst>
              </a:custGeom>
              <a:noFill/>
              <a:ln w="17463" cap="rnd">
                <a:solidFill>
                  <a:schemeClr val="bg1"/>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7" name="Freeform 194"/>
              <p:cNvSpPr>
                <a:spLocks/>
              </p:cNvSpPr>
              <p:nvPr/>
            </p:nvSpPr>
            <p:spPr bwMode="auto">
              <a:xfrm>
                <a:off x="7155730" y="2098646"/>
                <a:ext cx="46589" cy="49130"/>
              </a:xfrm>
              <a:custGeom>
                <a:avLst/>
                <a:gdLst>
                  <a:gd name="T0" fmla="*/ 2147483646 w 38"/>
                  <a:gd name="T1" fmla="*/ 2147483646 h 40"/>
                  <a:gd name="T2" fmla="*/ 0 w 38"/>
                  <a:gd name="T3" fmla="*/ 0 h 40"/>
                  <a:gd name="T4" fmla="*/ 0 60000 65536"/>
                  <a:gd name="T5" fmla="*/ 0 60000 65536"/>
                </a:gdLst>
                <a:ahLst/>
                <a:cxnLst>
                  <a:cxn ang="T4">
                    <a:pos x="T0" y="T1"/>
                  </a:cxn>
                  <a:cxn ang="T5">
                    <a:pos x="T2" y="T3"/>
                  </a:cxn>
                </a:cxnLst>
                <a:rect l="0" t="0" r="r" b="b"/>
                <a:pathLst>
                  <a:path w="38" h="40">
                    <a:moveTo>
                      <a:pt x="38" y="40"/>
                    </a:moveTo>
                    <a:cubicBezTo>
                      <a:pt x="38" y="19"/>
                      <a:pt x="23" y="0"/>
                      <a:pt x="0" y="0"/>
                    </a:cubicBezTo>
                  </a:path>
                </a:pathLst>
              </a:custGeom>
              <a:noFill/>
              <a:ln w="17463" cap="rnd">
                <a:solidFill>
                  <a:schemeClr val="bg1"/>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grpSp>
      </p:grpSp>
      <p:sp>
        <p:nvSpPr>
          <p:cNvPr id="8" name="文本框 7"/>
          <p:cNvSpPr txBox="1"/>
          <p:nvPr/>
        </p:nvSpPr>
        <p:spPr>
          <a:xfrm>
            <a:off x="3334956" y="1514216"/>
            <a:ext cx="3916227" cy="830997"/>
          </a:xfrm>
          <a:prstGeom prst="rect">
            <a:avLst/>
          </a:prstGeom>
          <a:noFill/>
        </p:spPr>
        <p:txBody>
          <a:bodyPr wrap="square" rtlCol="0">
            <a:spAutoFit/>
          </a:bodyPr>
          <a:lstStyle/>
          <a:p>
            <a:pPr algn="ctr"/>
            <a:r>
              <a:rPr lang="zh-CN" altLang="en-US" sz="4800" dirty="0" smtClean="0">
                <a:solidFill>
                  <a:srgbClr val="245290"/>
                </a:solidFill>
                <a:latin typeface="微软雅黑" panose="020B0503020204020204" pitchFamily="34" charset="-122"/>
                <a:ea typeface="微软雅黑" panose="020B0503020204020204" pitchFamily="34" charset="-122"/>
              </a:rPr>
              <a:t>添加标题</a:t>
            </a:r>
          </a:p>
        </p:txBody>
      </p:sp>
      <p:sp>
        <p:nvSpPr>
          <p:cNvPr id="9" name="文本框 8"/>
          <p:cNvSpPr txBox="1"/>
          <p:nvPr/>
        </p:nvSpPr>
        <p:spPr bwMode="auto">
          <a:xfrm>
            <a:off x="4244251" y="2368581"/>
            <a:ext cx="913794" cy="275588"/>
          </a:xfrm>
          <a:prstGeom prst="rect">
            <a:avLst/>
          </a:prstGeom>
          <a:noFill/>
        </p:spPr>
        <p:txBody>
          <a:bodyPr wrap="square">
            <a:spAutoFit/>
          </a:bodyPr>
          <a:lstStyle/>
          <a:p>
            <a:pPr marL="171450" indent="-171450">
              <a:lnSpc>
                <a:spcPct val="150000"/>
              </a:lnSpc>
              <a:buFont typeface="Wingdings" panose="05000000000000000000" pitchFamily="2" charset="2"/>
              <a:buChar char="u"/>
              <a:defRPr/>
            </a:pPr>
            <a:r>
              <a:rPr lang="zh-CN" altLang="en-US" sz="900" spc="75" dirty="0" smtClean="0">
                <a:solidFill>
                  <a:srgbClr val="245290"/>
                </a:solidFill>
                <a:latin typeface="微软雅黑" panose="020B0503020204020204" pitchFamily="34" charset="-122"/>
                <a:ea typeface="微软雅黑" panose="020B0503020204020204" pitchFamily="34" charset="-122"/>
              </a:rPr>
              <a:t>添加标题</a:t>
            </a:r>
            <a:endParaRPr lang="zh-CN" altLang="en-US" sz="900" spc="75" dirty="0">
              <a:solidFill>
                <a:srgbClr val="245290"/>
              </a:solidFill>
              <a:latin typeface="微软雅黑" panose="020B0503020204020204" pitchFamily="34" charset="-122"/>
              <a:ea typeface="微软雅黑" panose="020B0503020204020204" pitchFamily="34" charset="-122"/>
            </a:endParaRPr>
          </a:p>
        </p:txBody>
      </p:sp>
      <p:sp>
        <p:nvSpPr>
          <p:cNvPr id="10" name="文本框 9"/>
          <p:cNvSpPr txBox="1"/>
          <p:nvPr/>
        </p:nvSpPr>
        <p:spPr bwMode="auto">
          <a:xfrm>
            <a:off x="5293071" y="2362652"/>
            <a:ext cx="913794" cy="275588"/>
          </a:xfrm>
          <a:prstGeom prst="rect">
            <a:avLst/>
          </a:prstGeom>
          <a:noFill/>
        </p:spPr>
        <p:txBody>
          <a:bodyPr wrap="square">
            <a:spAutoFit/>
          </a:bodyPr>
          <a:lstStyle/>
          <a:p>
            <a:pPr marL="171450" indent="-171450">
              <a:lnSpc>
                <a:spcPct val="150000"/>
              </a:lnSpc>
              <a:buFont typeface="Wingdings" panose="05000000000000000000" pitchFamily="2" charset="2"/>
              <a:buChar char="u"/>
              <a:defRPr/>
            </a:pPr>
            <a:r>
              <a:rPr lang="zh-CN" altLang="en-US" sz="900" spc="75" dirty="0">
                <a:solidFill>
                  <a:srgbClr val="245290"/>
                </a:solidFill>
                <a:latin typeface="微软雅黑" panose="020B0503020204020204" pitchFamily="34" charset="-122"/>
                <a:ea typeface="微软雅黑" panose="020B0503020204020204" pitchFamily="34" charset="-122"/>
              </a:rPr>
              <a:t>添加标题</a:t>
            </a:r>
          </a:p>
        </p:txBody>
      </p:sp>
      <p:sp>
        <p:nvSpPr>
          <p:cNvPr id="11" name="文本框 10"/>
          <p:cNvSpPr txBox="1"/>
          <p:nvPr/>
        </p:nvSpPr>
        <p:spPr bwMode="auto">
          <a:xfrm>
            <a:off x="4244251" y="2960490"/>
            <a:ext cx="913794" cy="275588"/>
          </a:xfrm>
          <a:prstGeom prst="rect">
            <a:avLst/>
          </a:prstGeom>
          <a:noFill/>
        </p:spPr>
        <p:txBody>
          <a:bodyPr wrap="square">
            <a:spAutoFit/>
          </a:bodyPr>
          <a:lstStyle/>
          <a:p>
            <a:pPr marL="171450" indent="-171450">
              <a:lnSpc>
                <a:spcPct val="150000"/>
              </a:lnSpc>
              <a:buFont typeface="Wingdings" panose="05000000000000000000" pitchFamily="2" charset="2"/>
              <a:buChar char="u"/>
              <a:defRPr/>
            </a:pPr>
            <a:r>
              <a:rPr lang="zh-CN" altLang="en-US" sz="900" spc="75" dirty="0">
                <a:solidFill>
                  <a:srgbClr val="245290"/>
                </a:solidFill>
                <a:latin typeface="微软雅黑" panose="020B0503020204020204" pitchFamily="34" charset="-122"/>
                <a:ea typeface="微软雅黑" panose="020B0503020204020204" pitchFamily="34" charset="-122"/>
              </a:rPr>
              <a:t>添加标题</a:t>
            </a:r>
          </a:p>
        </p:txBody>
      </p:sp>
      <p:sp>
        <p:nvSpPr>
          <p:cNvPr id="12" name="文本框 11"/>
          <p:cNvSpPr txBox="1"/>
          <p:nvPr/>
        </p:nvSpPr>
        <p:spPr bwMode="auto">
          <a:xfrm>
            <a:off x="5293071" y="2960017"/>
            <a:ext cx="913794" cy="275588"/>
          </a:xfrm>
          <a:prstGeom prst="rect">
            <a:avLst/>
          </a:prstGeom>
          <a:noFill/>
        </p:spPr>
        <p:txBody>
          <a:bodyPr wrap="square">
            <a:spAutoFit/>
          </a:bodyPr>
          <a:lstStyle/>
          <a:p>
            <a:pPr marL="171450" indent="-171450">
              <a:lnSpc>
                <a:spcPct val="150000"/>
              </a:lnSpc>
              <a:buFont typeface="Wingdings" panose="05000000000000000000" pitchFamily="2" charset="2"/>
              <a:buChar char="u"/>
              <a:defRPr/>
            </a:pPr>
            <a:r>
              <a:rPr lang="zh-CN" altLang="en-US" sz="900" spc="75" dirty="0">
                <a:solidFill>
                  <a:srgbClr val="245290"/>
                </a:solidFill>
                <a:latin typeface="微软雅黑" panose="020B0503020204020204" pitchFamily="34" charset="-122"/>
                <a:ea typeface="微软雅黑" panose="020B0503020204020204" pitchFamily="34" charset="-122"/>
              </a:rPr>
              <a:t>添加标题</a:t>
            </a:r>
          </a:p>
        </p:txBody>
      </p:sp>
      <p:sp>
        <p:nvSpPr>
          <p:cNvPr id="13" name="文本框 12"/>
          <p:cNvSpPr txBox="1"/>
          <p:nvPr/>
        </p:nvSpPr>
        <p:spPr bwMode="auto">
          <a:xfrm>
            <a:off x="4244251" y="2659595"/>
            <a:ext cx="1048819" cy="275588"/>
          </a:xfrm>
          <a:prstGeom prst="rect">
            <a:avLst/>
          </a:prstGeom>
          <a:noFill/>
        </p:spPr>
        <p:txBody>
          <a:bodyPr wrap="square">
            <a:spAutoFit/>
          </a:bodyPr>
          <a:lstStyle/>
          <a:p>
            <a:pPr marL="171450" indent="-171450">
              <a:lnSpc>
                <a:spcPct val="150000"/>
              </a:lnSpc>
              <a:buFont typeface="Wingdings" panose="05000000000000000000" pitchFamily="2" charset="2"/>
              <a:buChar char="u"/>
              <a:defRPr/>
            </a:pPr>
            <a:r>
              <a:rPr lang="zh-CN" altLang="en-US" sz="900" spc="75" dirty="0">
                <a:solidFill>
                  <a:srgbClr val="245290"/>
                </a:solidFill>
                <a:latin typeface="微软雅黑" panose="020B0503020204020204" pitchFamily="34" charset="-122"/>
                <a:ea typeface="微软雅黑" panose="020B0503020204020204" pitchFamily="34" charset="-122"/>
              </a:rPr>
              <a:t>添加标题</a:t>
            </a:r>
          </a:p>
        </p:txBody>
      </p:sp>
      <p:sp>
        <p:nvSpPr>
          <p:cNvPr id="14" name="文本框 13"/>
          <p:cNvSpPr txBox="1"/>
          <p:nvPr/>
        </p:nvSpPr>
        <p:spPr bwMode="auto">
          <a:xfrm>
            <a:off x="5293070" y="2655679"/>
            <a:ext cx="1020229" cy="275588"/>
          </a:xfrm>
          <a:prstGeom prst="rect">
            <a:avLst/>
          </a:prstGeom>
          <a:noFill/>
        </p:spPr>
        <p:txBody>
          <a:bodyPr wrap="square">
            <a:spAutoFit/>
          </a:bodyPr>
          <a:lstStyle/>
          <a:p>
            <a:pPr marL="171450" indent="-171450">
              <a:lnSpc>
                <a:spcPct val="150000"/>
              </a:lnSpc>
              <a:buFont typeface="Wingdings" panose="05000000000000000000" pitchFamily="2" charset="2"/>
              <a:buChar char="u"/>
              <a:defRPr/>
            </a:pPr>
            <a:r>
              <a:rPr lang="zh-CN" altLang="en-US" sz="900" spc="75" dirty="0">
                <a:solidFill>
                  <a:srgbClr val="245290"/>
                </a:solidFill>
                <a:latin typeface="微软雅黑" panose="020B0503020204020204" pitchFamily="34" charset="-122"/>
                <a:ea typeface="微软雅黑" panose="020B0503020204020204" pitchFamily="34" charset="-122"/>
              </a:rPr>
              <a:t>添加标题</a:t>
            </a:r>
          </a:p>
        </p:txBody>
      </p:sp>
    </p:spTree>
    <p:extLst>
      <p:ext uri="{BB962C8B-B14F-4D97-AF65-F5344CB8AC3E}">
        <p14:creationId xmlns:p14="http://schemas.microsoft.com/office/powerpoint/2010/main" val="2906183095"/>
      </p:ext>
    </p:extLst>
  </p:cSld>
  <p:clrMapOvr>
    <a:masterClrMapping/>
  </p:clrMapOvr>
  <mc:AlternateContent xmlns:mc="http://schemas.openxmlformats.org/markup-compatibility/2006" xmlns:p14="http://schemas.microsoft.com/office/powerpoint/2010/main">
    <mc:Choice Requires="p14">
      <p:transition spd="slow" p14:dur="2500" advTm="0">
        <p:checker/>
      </p:transition>
    </mc:Choice>
    <mc:Fallback xmlns="">
      <p:transition spd="slow" advTm="0">
        <p:checker/>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par>
                                <p:cTn id="8" presetID="10" presetClass="entr" presetSubtype="0" fill="hold"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fade">
                                      <p:cBhvr>
                                        <p:cTn id="10" dur="500"/>
                                        <p:tgtEl>
                                          <p:spTgt spid="3"/>
                                        </p:tgtEl>
                                      </p:cBhvr>
                                    </p:animEffect>
                                  </p:childTnLst>
                                </p:cTn>
                              </p:par>
                              <p:par>
                                <p:cTn id="11" presetID="8" presetClass="emph" presetSubtype="0" fill="hold" grpId="1" nodeType="withEffect">
                                  <p:stCondLst>
                                    <p:cond delay="0"/>
                                  </p:stCondLst>
                                  <p:childTnLst>
                                    <p:animRot by="-5400000">
                                      <p:cBhvr>
                                        <p:cTn id="12" dur="2600" fill="hold"/>
                                        <p:tgtEl>
                                          <p:spTgt spid="2"/>
                                        </p:tgtEl>
                                        <p:attrNameLst>
                                          <p:attrName>r</p:attrName>
                                        </p:attrNameLst>
                                      </p:cBhvr>
                                    </p:animRot>
                                  </p:childTnLst>
                                </p:cTn>
                              </p:par>
                              <p:par>
                                <p:cTn id="13" presetID="2" presetClass="entr" presetSubtype="2" decel="100000" fill="hold" grpId="0" nodeType="withEffect">
                                  <p:stCondLst>
                                    <p:cond delay="1100"/>
                                  </p:stCondLst>
                                  <p:childTnLst>
                                    <p:set>
                                      <p:cBhvr>
                                        <p:cTn id="14" dur="1" fill="hold">
                                          <p:stCondLst>
                                            <p:cond delay="0"/>
                                          </p:stCondLst>
                                        </p:cTn>
                                        <p:tgtEl>
                                          <p:spTgt spid="8"/>
                                        </p:tgtEl>
                                        <p:attrNameLst>
                                          <p:attrName>style.visibility</p:attrName>
                                        </p:attrNameLst>
                                      </p:cBhvr>
                                      <p:to>
                                        <p:strVal val="visible"/>
                                      </p:to>
                                    </p:set>
                                    <p:anim calcmode="lin" valueType="num">
                                      <p:cBhvr additive="base">
                                        <p:cTn id="15" dur="1000" fill="hold"/>
                                        <p:tgtEl>
                                          <p:spTgt spid="8"/>
                                        </p:tgtEl>
                                        <p:attrNameLst>
                                          <p:attrName>ppt_x</p:attrName>
                                        </p:attrNameLst>
                                      </p:cBhvr>
                                      <p:tavLst>
                                        <p:tav tm="0">
                                          <p:val>
                                            <p:strVal val="1+#ppt_w/2"/>
                                          </p:val>
                                        </p:tav>
                                        <p:tav tm="100000">
                                          <p:val>
                                            <p:strVal val="#ppt_x"/>
                                          </p:val>
                                        </p:tav>
                                      </p:tavLst>
                                    </p:anim>
                                    <p:anim calcmode="lin" valueType="num">
                                      <p:cBhvr additive="base">
                                        <p:cTn id="16" dur="1000" fill="hold"/>
                                        <p:tgtEl>
                                          <p:spTgt spid="8"/>
                                        </p:tgtEl>
                                        <p:attrNameLst>
                                          <p:attrName>ppt_y</p:attrName>
                                        </p:attrNameLst>
                                      </p:cBhvr>
                                      <p:tavLst>
                                        <p:tav tm="0">
                                          <p:val>
                                            <p:strVal val="#ppt_y"/>
                                          </p:val>
                                        </p:tav>
                                        <p:tav tm="100000">
                                          <p:val>
                                            <p:strVal val="#ppt_y"/>
                                          </p:val>
                                        </p:tav>
                                      </p:tavLst>
                                    </p:anim>
                                  </p:childTnLst>
                                </p:cTn>
                              </p:par>
                              <p:par>
                                <p:cTn id="17" presetID="2" presetClass="entr" presetSubtype="4" decel="100000" fill="hold" grpId="0" nodeType="withEffect">
                                  <p:stCondLst>
                                    <p:cond delay="1100"/>
                                  </p:stCondLst>
                                  <p:childTnLst>
                                    <p:set>
                                      <p:cBhvr>
                                        <p:cTn id="18" dur="1" fill="hold">
                                          <p:stCondLst>
                                            <p:cond delay="0"/>
                                          </p:stCondLst>
                                        </p:cTn>
                                        <p:tgtEl>
                                          <p:spTgt spid="9"/>
                                        </p:tgtEl>
                                        <p:attrNameLst>
                                          <p:attrName>style.visibility</p:attrName>
                                        </p:attrNameLst>
                                      </p:cBhvr>
                                      <p:to>
                                        <p:strVal val="visible"/>
                                      </p:to>
                                    </p:set>
                                    <p:anim calcmode="lin" valueType="num">
                                      <p:cBhvr additive="base">
                                        <p:cTn id="19" dur="1000" fill="hold"/>
                                        <p:tgtEl>
                                          <p:spTgt spid="9"/>
                                        </p:tgtEl>
                                        <p:attrNameLst>
                                          <p:attrName>ppt_x</p:attrName>
                                        </p:attrNameLst>
                                      </p:cBhvr>
                                      <p:tavLst>
                                        <p:tav tm="0">
                                          <p:val>
                                            <p:strVal val="#ppt_x"/>
                                          </p:val>
                                        </p:tav>
                                        <p:tav tm="100000">
                                          <p:val>
                                            <p:strVal val="#ppt_x"/>
                                          </p:val>
                                        </p:tav>
                                      </p:tavLst>
                                    </p:anim>
                                    <p:anim calcmode="lin" valueType="num">
                                      <p:cBhvr additive="base">
                                        <p:cTn id="20" dur="1000" fill="hold"/>
                                        <p:tgtEl>
                                          <p:spTgt spid="9"/>
                                        </p:tgtEl>
                                        <p:attrNameLst>
                                          <p:attrName>ppt_y</p:attrName>
                                        </p:attrNameLst>
                                      </p:cBhvr>
                                      <p:tavLst>
                                        <p:tav tm="0">
                                          <p:val>
                                            <p:strVal val="1+#ppt_h/2"/>
                                          </p:val>
                                        </p:tav>
                                        <p:tav tm="100000">
                                          <p:val>
                                            <p:strVal val="#ppt_y"/>
                                          </p:val>
                                        </p:tav>
                                      </p:tavLst>
                                    </p:anim>
                                  </p:childTnLst>
                                </p:cTn>
                              </p:par>
                              <p:par>
                                <p:cTn id="21" presetID="2" presetClass="entr" presetSubtype="4" decel="100000" fill="hold" grpId="0" nodeType="withEffect">
                                  <p:stCondLst>
                                    <p:cond delay="1100"/>
                                  </p:stCondLst>
                                  <p:childTnLst>
                                    <p:set>
                                      <p:cBhvr>
                                        <p:cTn id="22" dur="1" fill="hold">
                                          <p:stCondLst>
                                            <p:cond delay="0"/>
                                          </p:stCondLst>
                                        </p:cTn>
                                        <p:tgtEl>
                                          <p:spTgt spid="10"/>
                                        </p:tgtEl>
                                        <p:attrNameLst>
                                          <p:attrName>style.visibility</p:attrName>
                                        </p:attrNameLst>
                                      </p:cBhvr>
                                      <p:to>
                                        <p:strVal val="visible"/>
                                      </p:to>
                                    </p:set>
                                    <p:anim calcmode="lin" valueType="num">
                                      <p:cBhvr additive="base">
                                        <p:cTn id="23" dur="1000" fill="hold"/>
                                        <p:tgtEl>
                                          <p:spTgt spid="10"/>
                                        </p:tgtEl>
                                        <p:attrNameLst>
                                          <p:attrName>ppt_x</p:attrName>
                                        </p:attrNameLst>
                                      </p:cBhvr>
                                      <p:tavLst>
                                        <p:tav tm="0">
                                          <p:val>
                                            <p:strVal val="#ppt_x"/>
                                          </p:val>
                                        </p:tav>
                                        <p:tav tm="100000">
                                          <p:val>
                                            <p:strVal val="#ppt_x"/>
                                          </p:val>
                                        </p:tav>
                                      </p:tavLst>
                                    </p:anim>
                                    <p:anim calcmode="lin" valueType="num">
                                      <p:cBhvr additive="base">
                                        <p:cTn id="24" dur="1000" fill="hold"/>
                                        <p:tgtEl>
                                          <p:spTgt spid="10"/>
                                        </p:tgtEl>
                                        <p:attrNameLst>
                                          <p:attrName>ppt_y</p:attrName>
                                        </p:attrNameLst>
                                      </p:cBhvr>
                                      <p:tavLst>
                                        <p:tav tm="0">
                                          <p:val>
                                            <p:strVal val="1+#ppt_h/2"/>
                                          </p:val>
                                        </p:tav>
                                        <p:tav tm="100000">
                                          <p:val>
                                            <p:strVal val="#ppt_y"/>
                                          </p:val>
                                        </p:tav>
                                      </p:tavLst>
                                    </p:anim>
                                  </p:childTnLst>
                                </p:cTn>
                              </p:par>
                              <p:par>
                                <p:cTn id="25" presetID="2" presetClass="entr" presetSubtype="4" decel="100000" fill="hold" grpId="0" nodeType="withEffect">
                                  <p:stCondLst>
                                    <p:cond delay="1200"/>
                                  </p:stCondLst>
                                  <p:childTnLst>
                                    <p:set>
                                      <p:cBhvr>
                                        <p:cTn id="26" dur="1" fill="hold">
                                          <p:stCondLst>
                                            <p:cond delay="0"/>
                                          </p:stCondLst>
                                        </p:cTn>
                                        <p:tgtEl>
                                          <p:spTgt spid="13"/>
                                        </p:tgtEl>
                                        <p:attrNameLst>
                                          <p:attrName>style.visibility</p:attrName>
                                        </p:attrNameLst>
                                      </p:cBhvr>
                                      <p:to>
                                        <p:strVal val="visible"/>
                                      </p:to>
                                    </p:set>
                                    <p:anim calcmode="lin" valueType="num">
                                      <p:cBhvr additive="base">
                                        <p:cTn id="27" dur="1000" fill="hold"/>
                                        <p:tgtEl>
                                          <p:spTgt spid="13"/>
                                        </p:tgtEl>
                                        <p:attrNameLst>
                                          <p:attrName>ppt_x</p:attrName>
                                        </p:attrNameLst>
                                      </p:cBhvr>
                                      <p:tavLst>
                                        <p:tav tm="0">
                                          <p:val>
                                            <p:strVal val="#ppt_x"/>
                                          </p:val>
                                        </p:tav>
                                        <p:tav tm="100000">
                                          <p:val>
                                            <p:strVal val="#ppt_x"/>
                                          </p:val>
                                        </p:tav>
                                      </p:tavLst>
                                    </p:anim>
                                    <p:anim calcmode="lin" valueType="num">
                                      <p:cBhvr additive="base">
                                        <p:cTn id="28" dur="1000" fill="hold"/>
                                        <p:tgtEl>
                                          <p:spTgt spid="13"/>
                                        </p:tgtEl>
                                        <p:attrNameLst>
                                          <p:attrName>ppt_y</p:attrName>
                                        </p:attrNameLst>
                                      </p:cBhvr>
                                      <p:tavLst>
                                        <p:tav tm="0">
                                          <p:val>
                                            <p:strVal val="1+#ppt_h/2"/>
                                          </p:val>
                                        </p:tav>
                                        <p:tav tm="100000">
                                          <p:val>
                                            <p:strVal val="#ppt_y"/>
                                          </p:val>
                                        </p:tav>
                                      </p:tavLst>
                                    </p:anim>
                                  </p:childTnLst>
                                </p:cTn>
                              </p:par>
                              <p:par>
                                <p:cTn id="29" presetID="2" presetClass="entr" presetSubtype="4" decel="100000" fill="hold" grpId="0" nodeType="withEffect">
                                  <p:stCondLst>
                                    <p:cond delay="1300"/>
                                  </p:stCondLst>
                                  <p:childTnLst>
                                    <p:set>
                                      <p:cBhvr>
                                        <p:cTn id="30" dur="1" fill="hold">
                                          <p:stCondLst>
                                            <p:cond delay="0"/>
                                          </p:stCondLst>
                                        </p:cTn>
                                        <p:tgtEl>
                                          <p:spTgt spid="14"/>
                                        </p:tgtEl>
                                        <p:attrNameLst>
                                          <p:attrName>style.visibility</p:attrName>
                                        </p:attrNameLst>
                                      </p:cBhvr>
                                      <p:to>
                                        <p:strVal val="visible"/>
                                      </p:to>
                                    </p:set>
                                    <p:anim calcmode="lin" valueType="num">
                                      <p:cBhvr additive="base">
                                        <p:cTn id="31" dur="1000" fill="hold"/>
                                        <p:tgtEl>
                                          <p:spTgt spid="14"/>
                                        </p:tgtEl>
                                        <p:attrNameLst>
                                          <p:attrName>ppt_x</p:attrName>
                                        </p:attrNameLst>
                                      </p:cBhvr>
                                      <p:tavLst>
                                        <p:tav tm="0">
                                          <p:val>
                                            <p:strVal val="#ppt_x"/>
                                          </p:val>
                                        </p:tav>
                                        <p:tav tm="100000">
                                          <p:val>
                                            <p:strVal val="#ppt_x"/>
                                          </p:val>
                                        </p:tav>
                                      </p:tavLst>
                                    </p:anim>
                                    <p:anim calcmode="lin" valueType="num">
                                      <p:cBhvr additive="base">
                                        <p:cTn id="32" dur="1000" fill="hold"/>
                                        <p:tgtEl>
                                          <p:spTgt spid="14"/>
                                        </p:tgtEl>
                                        <p:attrNameLst>
                                          <p:attrName>ppt_y</p:attrName>
                                        </p:attrNameLst>
                                      </p:cBhvr>
                                      <p:tavLst>
                                        <p:tav tm="0">
                                          <p:val>
                                            <p:strVal val="1+#ppt_h/2"/>
                                          </p:val>
                                        </p:tav>
                                        <p:tav tm="100000">
                                          <p:val>
                                            <p:strVal val="#ppt_y"/>
                                          </p:val>
                                        </p:tav>
                                      </p:tavLst>
                                    </p:anim>
                                  </p:childTnLst>
                                </p:cTn>
                              </p:par>
                              <p:par>
                                <p:cTn id="33" presetID="2" presetClass="entr" presetSubtype="4" decel="100000" fill="hold" grpId="0" nodeType="withEffect">
                                  <p:stCondLst>
                                    <p:cond delay="1400"/>
                                  </p:stCondLst>
                                  <p:childTnLst>
                                    <p:set>
                                      <p:cBhvr>
                                        <p:cTn id="34" dur="1" fill="hold">
                                          <p:stCondLst>
                                            <p:cond delay="0"/>
                                          </p:stCondLst>
                                        </p:cTn>
                                        <p:tgtEl>
                                          <p:spTgt spid="11"/>
                                        </p:tgtEl>
                                        <p:attrNameLst>
                                          <p:attrName>style.visibility</p:attrName>
                                        </p:attrNameLst>
                                      </p:cBhvr>
                                      <p:to>
                                        <p:strVal val="visible"/>
                                      </p:to>
                                    </p:set>
                                    <p:anim calcmode="lin" valueType="num">
                                      <p:cBhvr additive="base">
                                        <p:cTn id="35" dur="1000" fill="hold"/>
                                        <p:tgtEl>
                                          <p:spTgt spid="11"/>
                                        </p:tgtEl>
                                        <p:attrNameLst>
                                          <p:attrName>ppt_x</p:attrName>
                                        </p:attrNameLst>
                                      </p:cBhvr>
                                      <p:tavLst>
                                        <p:tav tm="0">
                                          <p:val>
                                            <p:strVal val="#ppt_x"/>
                                          </p:val>
                                        </p:tav>
                                        <p:tav tm="100000">
                                          <p:val>
                                            <p:strVal val="#ppt_x"/>
                                          </p:val>
                                        </p:tav>
                                      </p:tavLst>
                                    </p:anim>
                                    <p:anim calcmode="lin" valueType="num">
                                      <p:cBhvr additive="base">
                                        <p:cTn id="36" dur="1000" fill="hold"/>
                                        <p:tgtEl>
                                          <p:spTgt spid="11"/>
                                        </p:tgtEl>
                                        <p:attrNameLst>
                                          <p:attrName>ppt_y</p:attrName>
                                        </p:attrNameLst>
                                      </p:cBhvr>
                                      <p:tavLst>
                                        <p:tav tm="0">
                                          <p:val>
                                            <p:strVal val="1+#ppt_h/2"/>
                                          </p:val>
                                        </p:tav>
                                        <p:tav tm="100000">
                                          <p:val>
                                            <p:strVal val="#ppt_y"/>
                                          </p:val>
                                        </p:tav>
                                      </p:tavLst>
                                    </p:anim>
                                  </p:childTnLst>
                                </p:cTn>
                              </p:par>
                              <p:par>
                                <p:cTn id="37" presetID="2" presetClass="entr" presetSubtype="4" decel="100000" fill="hold" grpId="0" nodeType="withEffect">
                                  <p:stCondLst>
                                    <p:cond delay="1500"/>
                                  </p:stCondLst>
                                  <p:childTnLst>
                                    <p:set>
                                      <p:cBhvr>
                                        <p:cTn id="38" dur="1" fill="hold">
                                          <p:stCondLst>
                                            <p:cond delay="0"/>
                                          </p:stCondLst>
                                        </p:cTn>
                                        <p:tgtEl>
                                          <p:spTgt spid="12"/>
                                        </p:tgtEl>
                                        <p:attrNameLst>
                                          <p:attrName>style.visibility</p:attrName>
                                        </p:attrNameLst>
                                      </p:cBhvr>
                                      <p:to>
                                        <p:strVal val="visible"/>
                                      </p:to>
                                    </p:set>
                                    <p:anim calcmode="lin" valueType="num">
                                      <p:cBhvr additive="base">
                                        <p:cTn id="39" dur="1000" fill="hold"/>
                                        <p:tgtEl>
                                          <p:spTgt spid="12"/>
                                        </p:tgtEl>
                                        <p:attrNameLst>
                                          <p:attrName>ppt_x</p:attrName>
                                        </p:attrNameLst>
                                      </p:cBhvr>
                                      <p:tavLst>
                                        <p:tav tm="0">
                                          <p:val>
                                            <p:strVal val="#ppt_x"/>
                                          </p:val>
                                        </p:tav>
                                        <p:tav tm="100000">
                                          <p:val>
                                            <p:strVal val="#ppt_x"/>
                                          </p:val>
                                        </p:tav>
                                      </p:tavLst>
                                    </p:anim>
                                    <p:anim calcmode="lin" valueType="num">
                                      <p:cBhvr additive="base">
                                        <p:cTn id="40" dur="1000" fill="hold"/>
                                        <p:tgtEl>
                                          <p:spTgt spid="1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2" grpId="1" animBg="1"/>
      <p:bldP spid="8" grpId="0"/>
      <p:bldP spid="9" grpId="0"/>
      <p:bldP spid="10" grpId="0"/>
      <p:bldP spid="11" grpId="0"/>
      <p:bldP spid="12" grpId="0"/>
      <p:bldP spid="13" grpId="0"/>
      <p:bldP spid="14"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Rectangle 5"/>
          <p:cNvSpPr>
            <a:spLocks noChangeArrowheads="1"/>
          </p:cNvSpPr>
          <p:nvPr/>
        </p:nvSpPr>
        <p:spPr bwMode="auto">
          <a:xfrm>
            <a:off x="1" y="193810"/>
            <a:ext cx="521290" cy="624834"/>
          </a:xfrm>
          <a:prstGeom prst="rect">
            <a:avLst/>
          </a:prstGeom>
          <a:solidFill>
            <a:srgbClr val="245290"/>
          </a:solidFill>
          <a:ln>
            <a:noFill/>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23" name="Freeform 6"/>
          <p:cNvSpPr>
            <a:spLocks/>
          </p:cNvSpPr>
          <p:nvPr/>
        </p:nvSpPr>
        <p:spPr bwMode="auto">
          <a:xfrm>
            <a:off x="105925" y="283073"/>
            <a:ext cx="397513" cy="501057"/>
          </a:xfrm>
          <a:custGeom>
            <a:avLst/>
            <a:gdLst>
              <a:gd name="T0" fmla="*/ 1131 w 1173"/>
              <a:gd name="T1" fmla="*/ 535 h 1472"/>
              <a:gd name="T2" fmla="*/ 1095 w 1173"/>
              <a:gd name="T3" fmla="*/ 47 h 1472"/>
              <a:gd name="T4" fmla="*/ 1067 w 1173"/>
              <a:gd name="T5" fmla="*/ 54 h 1472"/>
              <a:gd name="T6" fmla="*/ 1003 w 1173"/>
              <a:gd name="T7" fmla="*/ 68 h 1472"/>
              <a:gd name="T8" fmla="*/ 919 w 1173"/>
              <a:gd name="T9" fmla="*/ 54 h 1472"/>
              <a:gd name="T10" fmla="*/ 629 w 1173"/>
              <a:gd name="T11" fmla="*/ 5 h 1472"/>
              <a:gd name="T12" fmla="*/ 0 w 1173"/>
              <a:gd name="T13" fmla="*/ 768 h 1472"/>
              <a:gd name="T14" fmla="*/ 643 w 1173"/>
              <a:gd name="T15" fmla="*/ 1467 h 1472"/>
              <a:gd name="T16" fmla="*/ 1173 w 1173"/>
              <a:gd name="T17" fmla="*/ 1086 h 1472"/>
              <a:gd name="T18" fmla="*/ 1088 w 1173"/>
              <a:gd name="T19" fmla="*/ 1036 h 1472"/>
              <a:gd name="T20" fmla="*/ 692 w 1173"/>
              <a:gd name="T21" fmla="*/ 1369 h 1472"/>
              <a:gd name="T22" fmla="*/ 290 w 1173"/>
              <a:gd name="T23" fmla="*/ 725 h 1472"/>
              <a:gd name="T24" fmla="*/ 643 w 1173"/>
              <a:gd name="T25" fmla="*/ 104 h 1472"/>
              <a:gd name="T26" fmla="*/ 1046 w 1173"/>
              <a:gd name="T27" fmla="*/ 570 h 1472"/>
              <a:gd name="T28" fmla="*/ 1131 w 1173"/>
              <a:gd name="T29" fmla="*/ 535 h 14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173" h="1472">
                <a:moveTo>
                  <a:pt x="1131" y="535"/>
                </a:moveTo>
                <a:lnTo>
                  <a:pt x="1095" y="47"/>
                </a:lnTo>
                <a:cubicBezTo>
                  <a:pt x="1090" y="47"/>
                  <a:pt x="1081" y="49"/>
                  <a:pt x="1067" y="54"/>
                </a:cubicBezTo>
                <a:cubicBezTo>
                  <a:pt x="1043" y="64"/>
                  <a:pt x="1022" y="68"/>
                  <a:pt x="1003" y="68"/>
                </a:cubicBezTo>
                <a:cubicBezTo>
                  <a:pt x="975" y="68"/>
                  <a:pt x="947" y="64"/>
                  <a:pt x="919" y="54"/>
                </a:cubicBezTo>
                <a:cubicBezTo>
                  <a:pt x="810" y="17"/>
                  <a:pt x="714" y="0"/>
                  <a:pt x="629" y="5"/>
                </a:cubicBezTo>
                <a:cubicBezTo>
                  <a:pt x="214" y="24"/>
                  <a:pt x="5" y="278"/>
                  <a:pt x="0" y="768"/>
                </a:cubicBezTo>
                <a:cubicBezTo>
                  <a:pt x="5" y="1225"/>
                  <a:pt x="219" y="1458"/>
                  <a:pt x="643" y="1467"/>
                </a:cubicBezTo>
                <a:cubicBezTo>
                  <a:pt x="912" y="1472"/>
                  <a:pt x="1088" y="1345"/>
                  <a:pt x="1173" y="1086"/>
                </a:cubicBezTo>
                <a:lnTo>
                  <a:pt x="1088" y="1036"/>
                </a:lnTo>
                <a:cubicBezTo>
                  <a:pt x="999" y="1258"/>
                  <a:pt x="867" y="1369"/>
                  <a:pt x="692" y="1369"/>
                </a:cubicBezTo>
                <a:cubicBezTo>
                  <a:pt x="424" y="1359"/>
                  <a:pt x="290" y="1145"/>
                  <a:pt x="290" y="725"/>
                </a:cubicBezTo>
                <a:cubicBezTo>
                  <a:pt x="290" y="316"/>
                  <a:pt x="408" y="108"/>
                  <a:pt x="643" y="104"/>
                </a:cubicBezTo>
                <a:cubicBezTo>
                  <a:pt x="827" y="94"/>
                  <a:pt x="961" y="250"/>
                  <a:pt x="1046" y="570"/>
                </a:cubicBezTo>
                <a:lnTo>
                  <a:pt x="1131" y="53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4" name="Freeform 7"/>
          <p:cNvSpPr>
            <a:spLocks noEditPoints="1"/>
          </p:cNvSpPr>
          <p:nvPr/>
        </p:nvSpPr>
        <p:spPr bwMode="auto">
          <a:xfrm>
            <a:off x="566516" y="640121"/>
            <a:ext cx="742660" cy="151150"/>
          </a:xfrm>
          <a:custGeom>
            <a:avLst/>
            <a:gdLst>
              <a:gd name="T0" fmla="*/ 49 w 2195"/>
              <a:gd name="T1" fmla="*/ 278 h 445"/>
              <a:gd name="T2" fmla="*/ 252 w 2195"/>
              <a:gd name="T3" fmla="*/ 276 h 445"/>
              <a:gd name="T4" fmla="*/ 152 w 2195"/>
              <a:gd name="T5" fmla="*/ 443 h 445"/>
              <a:gd name="T6" fmla="*/ 156 w 2195"/>
              <a:gd name="T7" fmla="*/ 105 h 445"/>
              <a:gd name="T8" fmla="*/ 152 w 2195"/>
              <a:gd name="T9" fmla="*/ 443 h 445"/>
              <a:gd name="T10" fmla="*/ 665 w 2195"/>
              <a:gd name="T11" fmla="*/ 434 h 445"/>
              <a:gd name="T12" fmla="*/ 618 w 2195"/>
              <a:gd name="T13" fmla="*/ 234 h 445"/>
              <a:gd name="T14" fmla="*/ 446 w 2195"/>
              <a:gd name="T15" fmla="*/ 236 h 445"/>
              <a:gd name="T16" fmla="*/ 400 w 2195"/>
              <a:gd name="T17" fmla="*/ 436 h 445"/>
              <a:gd name="T18" fmla="*/ 446 w 2195"/>
              <a:gd name="T19" fmla="*/ 111 h 445"/>
              <a:gd name="T20" fmla="*/ 553 w 2195"/>
              <a:gd name="T21" fmla="*/ 102 h 445"/>
              <a:gd name="T22" fmla="*/ 897 w 2195"/>
              <a:gd name="T23" fmla="*/ 407 h 445"/>
              <a:gd name="T24" fmla="*/ 857 w 2195"/>
              <a:gd name="T25" fmla="*/ 441 h 445"/>
              <a:gd name="T26" fmla="*/ 790 w 2195"/>
              <a:gd name="T27" fmla="*/ 151 h 445"/>
              <a:gd name="T28" fmla="*/ 745 w 2195"/>
              <a:gd name="T29" fmla="*/ 111 h 445"/>
              <a:gd name="T30" fmla="*/ 790 w 2195"/>
              <a:gd name="T31" fmla="*/ 24 h 445"/>
              <a:gd name="T32" fmla="*/ 837 w 2195"/>
              <a:gd name="T33" fmla="*/ 111 h 445"/>
              <a:gd name="T34" fmla="*/ 897 w 2195"/>
              <a:gd name="T35" fmla="*/ 151 h 445"/>
              <a:gd name="T36" fmla="*/ 837 w 2195"/>
              <a:gd name="T37" fmla="*/ 370 h 445"/>
              <a:gd name="T38" fmla="*/ 897 w 2195"/>
              <a:gd name="T39" fmla="*/ 407 h 445"/>
              <a:gd name="T40" fmla="*/ 1214 w 2195"/>
              <a:gd name="T41" fmla="*/ 249 h 445"/>
              <a:gd name="T42" fmla="*/ 1020 w 2195"/>
              <a:gd name="T43" fmla="*/ 249 h 445"/>
              <a:gd name="T44" fmla="*/ 1263 w 2195"/>
              <a:gd name="T45" fmla="*/ 347 h 445"/>
              <a:gd name="T46" fmla="*/ 966 w 2195"/>
              <a:gd name="T47" fmla="*/ 278 h 445"/>
              <a:gd name="T48" fmla="*/ 1265 w 2195"/>
              <a:gd name="T49" fmla="*/ 278 h 445"/>
              <a:gd name="T50" fmla="*/ 1018 w 2195"/>
              <a:gd name="T51" fmla="*/ 289 h 445"/>
              <a:gd name="T52" fmla="*/ 1214 w 2195"/>
              <a:gd name="T53" fmla="*/ 334 h 445"/>
              <a:gd name="T54" fmla="*/ 1626 w 2195"/>
              <a:gd name="T55" fmla="*/ 434 h 445"/>
              <a:gd name="T56" fmla="*/ 1580 w 2195"/>
              <a:gd name="T57" fmla="*/ 234 h 445"/>
              <a:gd name="T58" fmla="*/ 1408 w 2195"/>
              <a:gd name="T59" fmla="*/ 236 h 445"/>
              <a:gd name="T60" fmla="*/ 1361 w 2195"/>
              <a:gd name="T61" fmla="*/ 436 h 445"/>
              <a:gd name="T62" fmla="*/ 1408 w 2195"/>
              <a:gd name="T63" fmla="*/ 111 h 445"/>
              <a:gd name="T64" fmla="*/ 1515 w 2195"/>
              <a:gd name="T65" fmla="*/ 102 h 445"/>
              <a:gd name="T66" fmla="*/ 1859 w 2195"/>
              <a:gd name="T67" fmla="*/ 407 h 445"/>
              <a:gd name="T68" fmla="*/ 1818 w 2195"/>
              <a:gd name="T69" fmla="*/ 441 h 445"/>
              <a:gd name="T70" fmla="*/ 1752 w 2195"/>
              <a:gd name="T71" fmla="*/ 151 h 445"/>
              <a:gd name="T72" fmla="*/ 1707 w 2195"/>
              <a:gd name="T73" fmla="*/ 111 h 445"/>
              <a:gd name="T74" fmla="*/ 1752 w 2195"/>
              <a:gd name="T75" fmla="*/ 24 h 445"/>
              <a:gd name="T76" fmla="*/ 1798 w 2195"/>
              <a:gd name="T77" fmla="*/ 111 h 445"/>
              <a:gd name="T78" fmla="*/ 1859 w 2195"/>
              <a:gd name="T79" fmla="*/ 151 h 445"/>
              <a:gd name="T80" fmla="*/ 1798 w 2195"/>
              <a:gd name="T81" fmla="*/ 370 h 445"/>
              <a:gd name="T82" fmla="*/ 1859 w 2195"/>
              <a:gd name="T83" fmla="*/ 407 h 445"/>
              <a:gd name="T84" fmla="*/ 2180 w 2195"/>
              <a:gd name="T85" fmla="*/ 189 h 445"/>
              <a:gd name="T86" fmla="*/ 1937 w 2195"/>
              <a:gd name="T87" fmla="*/ 194 h 445"/>
              <a:gd name="T88" fmla="*/ 2144 w 2195"/>
              <a:gd name="T89" fmla="*/ 352 h 445"/>
              <a:gd name="T90" fmla="*/ 1970 w 2195"/>
              <a:gd name="T91" fmla="*/ 334 h 445"/>
              <a:gd name="T92" fmla="*/ 2062 w 2195"/>
              <a:gd name="T93" fmla="*/ 443 h 445"/>
              <a:gd name="T94" fmla="*/ 2075 w 2195"/>
              <a:gd name="T95" fmla="*/ 252 h 445"/>
              <a:gd name="T96" fmla="*/ 2057 w 2195"/>
              <a:gd name="T97" fmla="*/ 145 h 4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195" h="445">
                <a:moveTo>
                  <a:pt x="154" y="142"/>
                </a:moveTo>
                <a:cubicBezTo>
                  <a:pt x="86" y="144"/>
                  <a:pt x="51" y="189"/>
                  <a:pt x="49" y="278"/>
                </a:cubicBezTo>
                <a:cubicBezTo>
                  <a:pt x="51" y="361"/>
                  <a:pt x="86" y="405"/>
                  <a:pt x="154" y="407"/>
                </a:cubicBezTo>
                <a:cubicBezTo>
                  <a:pt x="218" y="405"/>
                  <a:pt x="251" y="361"/>
                  <a:pt x="252" y="276"/>
                </a:cubicBezTo>
                <a:cubicBezTo>
                  <a:pt x="248" y="193"/>
                  <a:pt x="215" y="148"/>
                  <a:pt x="154" y="142"/>
                </a:cubicBezTo>
                <a:close/>
                <a:moveTo>
                  <a:pt x="152" y="443"/>
                </a:moveTo>
                <a:cubicBezTo>
                  <a:pt x="55" y="437"/>
                  <a:pt x="5" y="383"/>
                  <a:pt x="0" y="280"/>
                </a:cubicBezTo>
                <a:cubicBezTo>
                  <a:pt x="3" y="166"/>
                  <a:pt x="55" y="107"/>
                  <a:pt x="156" y="105"/>
                </a:cubicBezTo>
                <a:cubicBezTo>
                  <a:pt x="250" y="109"/>
                  <a:pt x="299" y="165"/>
                  <a:pt x="303" y="274"/>
                </a:cubicBezTo>
                <a:cubicBezTo>
                  <a:pt x="302" y="385"/>
                  <a:pt x="251" y="442"/>
                  <a:pt x="152" y="443"/>
                </a:cubicBezTo>
                <a:close/>
                <a:moveTo>
                  <a:pt x="665" y="227"/>
                </a:moveTo>
                <a:lnTo>
                  <a:pt x="665" y="434"/>
                </a:lnTo>
                <a:lnTo>
                  <a:pt x="618" y="434"/>
                </a:lnTo>
                <a:lnTo>
                  <a:pt x="618" y="234"/>
                </a:lnTo>
                <a:cubicBezTo>
                  <a:pt x="616" y="174"/>
                  <a:pt x="591" y="144"/>
                  <a:pt x="542" y="142"/>
                </a:cubicBezTo>
                <a:cubicBezTo>
                  <a:pt x="484" y="150"/>
                  <a:pt x="452" y="181"/>
                  <a:pt x="446" y="236"/>
                </a:cubicBezTo>
                <a:lnTo>
                  <a:pt x="446" y="434"/>
                </a:lnTo>
                <a:lnTo>
                  <a:pt x="400" y="436"/>
                </a:lnTo>
                <a:lnTo>
                  <a:pt x="400" y="111"/>
                </a:lnTo>
                <a:lnTo>
                  <a:pt x="446" y="111"/>
                </a:lnTo>
                <a:lnTo>
                  <a:pt x="446" y="160"/>
                </a:lnTo>
                <a:cubicBezTo>
                  <a:pt x="472" y="123"/>
                  <a:pt x="507" y="104"/>
                  <a:pt x="553" y="102"/>
                </a:cubicBezTo>
                <a:cubicBezTo>
                  <a:pt x="628" y="102"/>
                  <a:pt x="665" y="144"/>
                  <a:pt x="665" y="227"/>
                </a:cubicBezTo>
                <a:close/>
                <a:moveTo>
                  <a:pt x="897" y="407"/>
                </a:moveTo>
                <a:lnTo>
                  <a:pt x="906" y="432"/>
                </a:lnTo>
                <a:cubicBezTo>
                  <a:pt x="891" y="438"/>
                  <a:pt x="875" y="441"/>
                  <a:pt x="857" y="441"/>
                </a:cubicBezTo>
                <a:cubicBezTo>
                  <a:pt x="811" y="442"/>
                  <a:pt x="788" y="419"/>
                  <a:pt x="790" y="370"/>
                </a:cubicBezTo>
                <a:lnTo>
                  <a:pt x="790" y="151"/>
                </a:lnTo>
                <a:lnTo>
                  <a:pt x="745" y="151"/>
                </a:lnTo>
                <a:lnTo>
                  <a:pt x="745" y="111"/>
                </a:lnTo>
                <a:lnTo>
                  <a:pt x="790" y="111"/>
                </a:lnTo>
                <a:lnTo>
                  <a:pt x="790" y="24"/>
                </a:lnTo>
                <a:lnTo>
                  <a:pt x="837" y="0"/>
                </a:lnTo>
                <a:lnTo>
                  <a:pt x="837" y="111"/>
                </a:lnTo>
                <a:lnTo>
                  <a:pt x="897" y="111"/>
                </a:lnTo>
                <a:lnTo>
                  <a:pt x="897" y="151"/>
                </a:lnTo>
                <a:lnTo>
                  <a:pt x="837" y="151"/>
                </a:lnTo>
                <a:lnTo>
                  <a:pt x="837" y="370"/>
                </a:lnTo>
                <a:cubicBezTo>
                  <a:pt x="835" y="398"/>
                  <a:pt x="847" y="411"/>
                  <a:pt x="872" y="410"/>
                </a:cubicBezTo>
                <a:cubicBezTo>
                  <a:pt x="881" y="410"/>
                  <a:pt x="890" y="409"/>
                  <a:pt x="897" y="407"/>
                </a:cubicBezTo>
                <a:close/>
                <a:moveTo>
                  <a:pt x="1020" y="249"/>
                </a:moveTo>
                <a:lnTo>
                  <a:pt x="1214" y="249"/>
                </a:lnTo>
                <a:cubicBezTo>
                  <a:pt x="1211" y="184"/>
                  <a:pt x="1179" y="150"/>
                  <a:pt x="1118" y="147"/>
                </a:cubicBezTo>
                <a:cubicBezTo>
                  <a:pt x="1057" y="153"/>
                  <a:pt x="1024" y="187"/>
                  <a:pt x="1020" y="249"/>
                </a:cubicBezTo>
                <a:close/>
                <a:moveTo>
                  <a:pt x="1214" y="334"/>
                </a:moveTo>
                <a:lnTo>
                  <a:pt x="1263" y="347"/>
                </a:lnTo>
                <a:cubicBezTo>
                  <a:pt x="1245" y="413"/>
                  <a:pt x="1198" y="445"/>
                  <a:pt x="1120" y="443"/>
                </a:cubicBezTo>
                <a:cubicBezTo>
                  <a:pt x="1021" y="439"/>
                  <a:pt x="969" y="384"/>
                  <a:pt x="966" y="278"/>
                </a:cubicBezTo>
                <a:cubicBezTo>
                  <a:pt x="971" y="167"/>
                  <a:pt x="1021" y="109"/>
                  <a:pt x="1118" y="105"/>
                </a:cubicBezTo>
                <a:cubicBezTo>
                  <a:pt x="1213" y="107"/>
                  <a:pt x="1262" y="165"/>
                  <a:pt x="1265" y="278"/>
                </a:cubicBezTo>
                <a:cubicBezTo>
                  <a:pt x="1265" y="284"/>
                  <a:pt x="1265" y="288"/>
                  <a:pt x="1265" y="289"/>
                </a:cubicBezTo>
                <a:lnTo>
                  <a:pt x="1018" y="289"/>
                </a:lnTo>
                <a:cubicBezTo>
                  <a:pt x="1021" y="362"/>
                  <a:pt x="1054" y="401"/>
                  <a:pt x="1118" y="405"/>
                </a:cubicBezTo>
                <a:cubicBezTo>
                  <a:pt x="1169" y="405"/>
                  <a:pt x="1200" y="382"/>
                  <a:pt x="1214" y="334"/>
                </a:cubicBezTo>
                <a:close/>
                <a:moveTo>
                  <a:pt x="1626" y="227"/>
                </a:moveTo>
                <a:lnTo>
                  <a:pt x="1626" y="434"/>
                </a:lnTo>
                <a:lnTo>
                  <a:pt x="1580" y="434"/>
                </a:lnTo>
                <a:lnTo>
                  <a:pt x="1580" y="234"/>
                </a:lnTo>
                <a:cubicBezTo>
                  <a:pt x="1578" y="174"/>
                  <a:pt x="1553" y="144"/>
                  <a:pt x="1504" y="142"/>
                </a:cubicBezTo>
                <a:cubicBezTo>
                  <a:pt x="1446" y="150"/>
                  <a:pt x="1414" y="181"/>
                  <a:pt x="1408" y="236"/>
                </a:cubicBezTo>
                <a:lnTo>
                  <a:pt x="1408" y="434"/>
                </a:lnTo>
                <a:lnTo>
                  <a:pt x="1361" y="436"/>
                </a:lnTo>
                <a:lnTo>
                  <a:pt x="1361" y="111"/>
                </a:lnTo>
                <a:lnTo>
                  <a:pt x="1408" y="111"/>
                </a:lnTo>
                <a:lnTo>
                  <a:pt x="1408" y="160"/>
                </a:lnTo>
                <a:cubicBezTo>
                  <a:pt x="1433" y="123"/>
                  <a:pt x="1469" y="104"/>
                  <a:pt x="1515" y="102"/>
                </a:cubicBezTo>
                <a:cubicBezTo>
                  <a:pt x="1589" y="102"/>
                  <a:pt x="1626" y="144"/>
                  <a:pt x="1626" y="227"/>
                </a:cubicBezTo>
                <a:close/>
                <a:moveTo>
                  <a:pt x="1859" y="407"/>
                </a:moveTo>
                <a:lnTo>
                  <a:pt x="1868" y="432"/>
                </a:lnTo>
                <a:cubicBezTo>
                  <a:pt x="1853" y="438"/>
                  <a:pt x="1836" y="441"/>
                  <a:pt x="1818" y="441"/>
                </a:cubicBezTo>
                <a:cubicBezTo>
                  <a:pt x="1772" y="442"/>
                  <a:pt x="1750" y="419"/>
                  <a:pt x="1752" y="370"/>
                </a:cubicBezTo>
                <a:lnTo>
                  <a:pt x="1752" y="151"/>
                </a:lnTo>
                <a:lnTo>
                  <a:pt x="1707" y="151"/>
                </a:lnTo>
                <a:lnTo>
                  <a:pt x="1707" y="111"/>
                </a:lnTo>
                <a:lnTo>
                  <a:pt x="1752" y="111"/>
                </a:lnTo>
                <a:lnTo>
                  <a:pt x="1752" y="24"/>
                </a:lnTo>
                <a:lnTo>
                  <a:pt x="1798" y="0"/>
                </a:lnTo>
                <a:lnTo>
                  <a:pt x="1798" y="111"/>
                </a:lnTo>
                <a:lnTo>
                  <a:pt x="1859" y="111"/>
                </a:lnTo>
                <a:lnTo>
                  <a:pt x="1859" y="151"/>
                </a:lnTo>
                <a:lnTo>
                  <a:pt x="1798" y="151"/>
                </a:lnTo>
                <a:lnTo>
                  <a:pt x="1798" y="370"/>
                </a:lnTo>
                <a:cubicBezTo>
                  <a:pt x="1797" y="398"/>
                  <a:pt x="1809" y="411"/>
                  <a:pt x="1834" y="410"/>
                </a:cubicBezTo>
                <a:cubicBezTo>
                  <a:pt x="1843" y="410"/>
                  <a:pt x="1851" y="409"/>
                  <a:pt x="1859" y="407"/>
                </a:cubicBezTo>
                <a:close/>
                <a:moveTo>
                  <a:pt x="2131" y="203"/>
                </a:moveTo>
                <a:lnTo>
                  <a:pt x="2180" y="189"/>
                </a:lnTo>
                <a:cubicBezTo>
                  <a:pt x="2167" y="133"/>
                  <a:pt x="2125" y="104"/>
                  <a:pt x="2055" y="102"/>
                </a:cubicBezTo>
                <a:cubicBezTo>
                  <a:pt x="1982" y="105"/>
                  <a:pt x="1943" y="136"/>
                  <a:pt x="1937" y="194"/>
                </a:cubicBezTo>
                <a:cubicBezTo>
                  <a:pt x="1934" y="249"/>
                  <a:pt x="1976" y="281"/>
                  <a:pt x="2062" y="292"/>
                </a:cubicBezTo>
                <a:cubicBezTo>
                  <a:pt x="2118" y="302"/>
                  <a:pt x="2146" y="322"/>
                  <a:pt x="2144" y="352"/>
                </a:cubicBezTo>
                <a:cubicBezTo>
                  <a:pt x="2143" y="387"/>
                  <a:pt x="2115" y="406"/>
                  <a:pt x="2062" y="407"/>
                </a:cubicBezTo>
                <a:cubicBezTo>
                  <a:pt x="2013" y="409"/>
                  <a:pt x="1982" y="384"/>
                  <a:pt x="1970" y="334"/>
                </a:cubicBezTo>
                <a:lnTo>
                  <a:pt x="1924" y="347"/>
                </a:lnTo>
                <a:cubicBezTo>
                  <a:pt x="1941" y="413"/>
                  <a:pt x="1988" y="445"/>
                  <a:pt x="2062" y="443"/>
                </a:cubicBezTo>
                <a:cubicBezTo>
                  <a:pt x="2148" y="442"/>
                  <a:pt x="2192" y="410"/>
                  <a:pt x="2193" y="350"/>
                </a:cubicBezTo>
                <a:cubicBezTo>
                  <a:pt x="2195" y="298"/>
                  <a:pt x="2155" y="265"/>
                  <a:pt x="2075" y="252"/>
                </a:cubicBezTo>
                <a:cubicBezTo>
                  <a:pt x="2014" y="241"/>
                  <a:pt x="1985" y="222"/>
                  <a:pt x="1986" y="194"/>
                </a:cubicBezTo>
                <a:cubicBezTo>
                  <a:pt x="1990" y="162"/>
                  <a:pt x="2014" y="146"/>
                  <a:pt x="2057" y="145"/>
                </a:cubicBezTo>
                <a:cubicBezTo>
                  <a:pt x="2097" y="145"/>
                  <a:pt x="2122" y="164"/>
                  <a:pt x="2131" y="203"/>
                </a:cubicBezTo>
                <a:close/>
              </a:path>
            </a:pathLst>
          </a:custGeom>
          <a:solidFill>
            <a:srgbClr val="245290"/>
          </a:solidFill>
          <a:ln>
            <a:noFill/>
          </a:ln>
        </p:spPr>
        <p:txBody>
          <a:bodyPr/>
          <a:lstStyle/>
          <a:p>
            <a:endParaRPr lang="zh-CN" altLang="en-US">
              <a:solidFill>
                <a:srgbClr val="EAB8D5"/>
              </a:solidFill>
            </a:endParaRPr>
          </a:p>
        </p:txBody>
      </p:sp>
      <p:sp>
        <p:nvSpPr>
          <p:cNvPr id="25" name="Freeform 8"/>
          <p:cNvSpPr>
            <a:spLocks noEditPoints="1"/>
          </p:cNvSpPr>
          <p:nvPr/>
        </p:nvSpPr>
        <p:spPr bwMode="auto">
          <a:xfrm>
            <a:off x="595080" y="204522"/>
            <a:ext cx="714096" cy="335625"/>
          </a:xfrm>
          <a:custGeom>
            <a:avLst/>
            <a:gdLst>
              <a:gd name="T0" fmla="*/ 764 w 2109"/>
              <a:gd name="T1" fmla="*/ 0 h 986"/>
              <a:gd name="T2" fmla="*/ 676 w 2109"/>
              <a:gd name="T3" fmla="*/ 986 h 986"/>
              <a:gd name="T4" fmla="*/ 84 w 2109"/>
              <a:gd name="T5" fmla="*/ 902 h 986"/>
              <a:gd name="T6" fmla="*/ 0 w 2109"/>
              <a:gd name="T7" fmla="*/ 986 h 986"/>
              <a:gd name="T8" fmla="*/ 84 w 2109"/>
              <a:gd name="T9" fmla="*/ 80 h 986"/>
              <a:gd name="T10" fmla="*/ 676 w 2109"/>
              <a:gd name="T11" fmla="*/ 279 h 986"/>
              <a:gd name="T12" fmla="*/ 84 w 2109"/>
              <a:gd name="T13" fmla="*/ 80 h 986"/>
              <a:gd name="T14" fmla="*/ 84 w 2109"/>
              <a:gd name="T15" fmla="*/ 831 h 986"/>
              <a:gd name="T16" fmla="*/ 676 w 2109"/>
              <a:gd name="T17" fmla="*/ 628 h 986"/>
              <a:gd name="T18" fmla="*/ 84 w 2109"/>
              <a:gd name="T19" fmla="*/ 354 h 986"/>
              <a:gd name="T20" fmla="*/ 676 w 2109"/>
              <a:gd name="T21" fmla="*/ 557 h 986"/>
              <a:gd name="T22" fmla="*/ 84 w 2109"/>
              <a:gd name="T23" fmla="*/ 354 h 986"/>
              <a:gd name="T24" fmla="*/ 2021 w 2109"/>
              <a:gd name="T25" fmla="*/ 553 h 986"/>
              <a:gd name="T26" fmla="*/ 1791 w 2109"/>
              <a:gd name="T27" fmla="*/ 694 h 986"/>
              <a:gd name="T28" fmla="*/ 2052 w 2109"/>
              <a:gd name="T29" fmla="*/ 915 h 986"/>
              <a:gd name="T30" fmla="*/ 1619 w 2109"/>
              <a:gd name="T31" fmla="*/ 818 h 986"/>
              <a:gd name="T32" fmla="*/ 1340 w 2109"/>
              <a:gd name="T33" fmla="*/ 973 h 986"/>
              <a:gd name="T34" fmla="*/ 1459 w 2109"/>
              <a:gd name="T35" fmla="*/ 889 h 986"/>
              <a:gd name="T36" fmla="*/ 1539 w 2109"/>
              <a:gd name="T37" fmla="*/ 447 h 986"/>
              <a:gd name="T38" fmla="*/ 1057 w 2109"/>
              <a:gd name="T39" fmla="*/ 376 h 986"/>
              <a:gd name="T40" fmla="*/ 1849 w 2109"/>
              <a:gd name="T41" fmla="*/ 261 h 986"/>
              <a:gd name="T42" fmla="*/ 1190 w 2109"/>
              <a:gd name="T43" fmla="*/ 190 h 986"/>
              <a:gd name="T44" fmla="*/ 1849 w 2109"/>
              <a:gd name="T45" fmla="*/ 75 h 986"/>
              <a:gd name="T46" fmla="*/ 1172 w 2109"/>
              <a:gd name="T47" fmla="*/ 5 h 986"/>
              <a:gd name="T48" fmla="*/ 1932 w 2109"/>
              <a:gd name="T49" fmla="*/ 376 h 986"/>
              <a:gd name="T50" fmla="*/ 2101 w 2109"/>
              <a:gd name="T51" fmla="*/ 447 h 986"/>
              <a:gd name="T52" fmla="*/ 1619 w 2109"/>
              <a:gd name="T53" fmla="*/ 482 h 986"/>
              <a:gd name="T54" fmla="*/ 1963 w 2109"/>
              <a:gd name="T55" fmla="*/ 482 h 986"/>
              <a:gd name="T56" fmla="*/ 1495 w 2109"/>
              <a:gd name="T57" fmla="*/ 646 h 986"/>
              <a:gd name="T58" fmla="*/ 1075 w 2109"/>
              <a:gd name="T59" fmla="*/ 889 h 986"/>
              <a:gd name="T60" fmla="*/ 1190 w 2109"/>
              <a:gd name="T61" fmla="*/ 473 h 986"/>
              <a:gd name="T62" fmla="*/ 1398 w 2109"/>
              <a:gd name="T63" fmla="*/ 610 h 986"/>
              <a:gd name="T64" fmla="*/ 1216 w 2109"/>
              <a:gd name="T65" fmla="*/ 588 h 986"/>
              <a:gd name="T66" fmla="*/ 1190 w 2109"/>
              <a:gd name="T67" fmla="*/ 473 h 9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109" h="986">
                <a:moveTo>
                  <a:pt x="0" y="0"/>
                </a:moveTo>
                <a:lnTo>
                  <a:pt x="764" y="0"/>
                </a:lnTo>
                <a:lnTo>
                  <a:pt x="764" y="986"/>
                </a:lnTo>
                <a:lnTo>
                  <a:pt x="676" y="986"/>
                </a:lnTo>
                <a:lnTo>
                  <a:pt x="676" y="902"/>
                </a:lnTo>
                <a:lnTo>
                  <a:pt x="84" y="902"/>
                </a:lnTo>
                <a:lnTo>
                  <a:pt x="84" y="986"/>
                </a:lnTo>
                <a:lnTo>
                  <a:pt x="0" y="986"/>
                </a:lnTo>
                <a:lnTo>
                  <a:pt x="0" y="0"/>
                </a:lnTo>
                <a:close/>
                <a:moveTo>
                  <a:pt x="84" y="80"/>
                </a:moveTo>
                <a:lnTo>
                  <a:pt x="84" y="279"/>
                </a:lnTo>
                <a:lnTo>
                  <a:pt x="676" y="279"/>
                </a:lnTo>
                <a:lnTo>
                  <a:pt x="676" y="80"/>
                </a:lnTo>
                <a:lnTo>
                  <a:pt x="84" y="80"/>
                </a:lnTo>
                <a:close/>
                <a:moveTo>
                  <a:pt x="84" y="628"/>
                </a:moveTo>
                <a:lnTo>
                  <a:pt x="84" y="831"/>
                </a:lnTo>
                <a:lnTo>
                  <a:pt x="676" y="831"/>
                </a:lnTo>
                <a:lnTo>
                  <a:pt x="676" y="628"/>
                </a:lnTo>
                <a:lnTo>
                  <a:pt x="84" y="628"/>
                </a:lnTo>
                <a:close/>
                <a:moveTo>
                  <a:pt x="84" y="354"/>
                </a:moveTo>
                <a:lnTo>
                  <a:pt x="84" y="557"/>
                </a:lnTo>
                <a:lnTo>
                  <a:pt x="676" y="557"/>
                </a:lnTo>
                <a:lnTo>
                  <a:pt x="676" y="354"/>
                </a:lnTo>
                <a:lnTo>
                  <a:pt x="84" y="354"/>
                </a:lnTo>
                <a:close/>
                <a:moveTo>
                  <a:pt x="1963" y="482"/>
                </a:moveTo>
                <a:lnTo>
                  <a:pt x="2021" y="553"/>
                </a:lnTo>
                <a:cubicBezTo>
                  <a:pt x="2000" y="568"/>
                  <a:pt x="1958" y="594"/>
                  <a:pt x="1893" y="632"/>
                </a:cubicBezTo>
                <a:cubicBezTo>
                  <a:pt x="1849" y="659"/>
                  <a:pt x="1815" y="679"/>
                  <a:pt x="1791" y="694"/>
                </a:cubicBezTo>
                <a:cubicBezTo>
                  <a:pt x="1859" y="753"/>
                  <a:pt x="1965" y="800"/>
                  <a:pt x="2109" y="836"/>
                </a:cubicBezTo>
                <a:cubicBezTo>
                  <a:pt x="2089" y="856"/>
                  <a:pt x="2070" y="883"/>
                  <a:pt x="2052" y="915"/>
                </a:cubicBezTo>
                <a:cubicBezTo>
                  <a:pt x="1849" y="856"/>
                  <a:pt x="1704" y="756"/>
                  <a:pt x="1619" y="615"/>
                </a:cubicBezTo>
                <a:lnTo>
                  <a:pt x="1619" y="818"/>
                </a:lnTo>
                <a:cubicBezTo>
                  <a:pt x="1624" y="924"/>
                  <a:pt x="1573" y="976"/>
                  <a:pt x="1464" y="973"/>
                </a:cubicBezTo>
                <a:cubicBezTo>
                  <a:pt x="1423" y="973"/>
                  <a:pt x="1381" y="973"/>
                  <a:pt x="1340" y="973"/>
                </a:cubicBezTo>
                <a:cubicBezTo>
                  <a:pt x="1337" y="937"/>
                  <a:pt x="1331" y="908"/>
                  <a:pt x="1322" y="884"/>
                </a:cubicBezTo>
                <a:cubicBezTo>
                  <a:pt x="1358" y="887"/>
                  <a:pt x="1403" y="889"/>
                  <a:pt x="1459" y="889"/>
                </a:cubicBezTo>
                <a:cubicBezTo>
                  <a:pt x="1515" y="892"/>
                  <a:pt x="1542" y="867"/>
                  <a:pt x="1539" y="814"/>
                </a:cubicBezTo>
                <a:lnTo>
                  <a:pt x="1539" y="447"/>
                </a:lnTo>
                <a:lnTo>
                  <a:pt x="1057" y="447"/>
                </a:lnTo>
                <a:lnTo>
                  <a:pt x="1057" y="376"/>
                </a:lnTo>
                <a:lnTo>
                  <a:pt x="1849" y="376"/>
                </a:lnTo>
                <a:lnTo>
                  <a:pt x="1849" y="261"/>
                </a:lnTo>
                <a:lnTo>
                  <a:pt x="1190" y="261"/>
                </a:lnTo>
                <a:lnTo>
                  <a:pt x="1190" y="190"/>
                </a:lnTo>
                <a:lnTo>
                  <a:pt x="1849" y="190"/>
                </a:lnTo>
                <a:lnTo>
                  <a:pt x="1849" y="75"/>
                </a:lnTo>
                <a:lnTo>
                  <a:pt x="1172" y="75"/>
                </a:lnTo>
                <a:lnTo>
                  <a:pt x="1172" y="5"/>
                </a:lnTo>
                <a:lnTo>
                  <a:pt x="1932" y="5"/>
                </a:lnTo>
                <a:lnTo>
                  <a:pt x="1932" y="376"/>
                </a:lnTo>
                <a:lnTo>
                  <a:pt x="2101" y="376"/>
                </a:lnTo>
                <a:lnTo>
                  <a:pt x="2101" y="447"/>
                </a:lnTo>
                <a:lnTo>
                  <a:pt x="1619" y="447"/>
                </a:lnTo>
                <a:lnTo>
                  <a:pt x="1619" y="482"/>
                </a:lnTo>
                <a:cubicBezTo>
                  <a:pt x="1654" y="544"/>
                  <a:pt x="1692" y="597"/>
                  <a:pt x="1733" y="641"/>
                </a:cubicBezTo>
                <a:cubicBezTo>
                  <a:pt x="1822" y="582"/>
                  <a:pt x="1899" y="529"/>
                  <a:pt x="1963" y="482"/>
                </a:cubicBezTo>
                <a:close/>
                <a:moveTo>
                  <a:pt x="1044" y="814"/>
                </a:moveTo>
                <a:cubicBezTo>
                  <a:pt x="1168" y="772"/>
                  <a:pt x="1318" y="716"/>
                  <a:pt x="1495" y="646"/>
                </a:cubicBezTo>
                <a:cubicBezTo>
                  <a:pt x="1501" y="672"/>
                  <a:pt x="1507" y="699"/>
                  <a:pt x="1513" y="725"/>
                </a:cubicBezTo>
                <a:cubicBezTo>
                  <a:pt x="1351" y="784"/>
                  <a:pt x="1205" y="839"/>
                  <a:pt x="1075" y="889"/>
                </a:cubicBezTo>
                <a:lnTo>
                  <a:pt x="1044" y="814"/>
                </a:lnTo>
                <a:close/>
                <a:moveTo>
                  <a:pt x="1190" y="473"/>
                </a:moveTo>
                <a:cubicBezTo>
                  <a:pt x="1202" y="482"/>
                  <a:pt x="1218" y="492"/>
                  <a:pt x="1238" y="504"/>
                </a:cubicBezTo>
                <a:cubicBezTo>
                  <a:pt x="1303" y="545"/>
                  <a:pt x="1356" y="581"/>
                  <a:pt x="1398" y="610"/>
                </a:cubicBezTo>
                <a:lnTo>
                  <a:pt x="1349" y="681"/>
                </a:lnTo>
                <a:cubicBezTo>
                  <a:pt x="1317" y="658"/>
                  <a:pt x="1272" y="627"/>
                  <a:pt x="1216" y="588"/>
                </a:cubicBezTo>
                <a:cubicBezTo>
                  <a:pt x="1184" y="565"/>
                  <a:pt x="1159" y="547"/>
                  <a:pt x="1141" y="535"/>
                </a:cubicBezTo>
                <a:lnTo>
                  <a:pt x="1190" y="473"/>
                </a:lnTo>
                <a:close/>
              </a:path>
            </a:pathLst>
          </a:custGeom>
          <a:solidFill>
            <a:srgbClr val="245290"/>
          </a:solidFill>
          <a:ln>
            <a:noFill/>
          </a:ln>
        </p:spPr>
        <p:txBody>
          <a:bodyPr/>
          <a:lstStyle/>
          <a:p>
            <a:endParaRPr lang="zh-CN" altLang="en-US"/>
          </a:p>
        </p:txBody>
      </p:sp>
      <p:grpSp>
        <p:nvGrpSpPr>
          <p:cNvPr id="26" name="组合 25"/>
          <p:cNvGrpSpPr/>
          <p:nvPr/>
        </p:nvGrpSpPr>
        <p:grpSpPr>
          <a:xfrm>
            <a:off x="945379" y="1672229"/>
            <a:ext cx="1227055" cy="1097328"/>
            <a:chOff x="945379" y="1672229"/>
            <a:chExt cx="1227055" cy="1097328"/>
          </a:xfrm>
        </p:grpSpPr>
        <p:sp>
          <p:nvSpPr>
            <p:cNvPr id="27" name="Freeform 9"/>
            <p:cNvSpPr>
              <a:spLocks/>
            </p:cNvSpPr>
            <p:nvPr/>
          </p:nvSpPr>
          <p:spPr bwMode="auto">
            <a:xfrm>
              <a:off x="945379" y="1672229"/>
              <a:ext cx="1227055" cy="1097328"/>
            </a:xfrm>
            <a:custGeom>
              <a:avLst/>
              <a:gdLst>
                <a:gd name="T0" fmla="*/ 1064 w 2128"/>
                <a:gd name="T1" fmla="*/ 270 h 1866"/>
                <a:gd name="T2" fmla="*/ 1596 w 2128"/>
                <a:gd name="T3" fmla="*/ 4 h 1866"/>
                <a:gd name="T4" fmla="*/ 2128 w 2128"/>
                <a:gd name="T5" fmla="*/ 470 h 1866"/>
                <a:gd name="T6" fmla="*/ 1064 w 2128"/>
                <a:gd name="T7" fmla="*/ 1866 h 1866"/>
                <a:gd name="T8" fmla="*/ 0 w 2128"/>
                <a:gd name="T9" fmla="*/ 470 h 1866"/>
                <a:gd name="T10" fmla="*/ 532 w 2128"/>
                <a:gd name="T11" fmla="*/ 4 h 1866"/>
                <a:gd name="T12" fmla="*/ 1064 w 2128"/>
                <a:gd name="T13" fmla="*/ 270 h 1866"/>
              </a:gdLst>
              <a:ahLst/>
              <a:cxnLst>
                <a:cxn ang="0">
                  <a:pos x="T0" y="T1"/>
                </a:cxn>
                <a:cxn ang="0">
                  <a:pos x="T2" y="T3"/>
                </a:cxn>
                <a:cxn ang="0">
                  <a:pos x="T4" y="T5"/>
                </a:cxn>
                <a:cxn ang="0">
                  <a:pos x="T6" y="T7"/>
                </a:cxn>
                <a:cxn ang="0">
                  <a:pos x="T8" y="T9"/>
                </a:cxn>
                <a:cxn ang="0">
                  <a:pos x="T10" y="T11"/>
                </a:cxn>
                <a:cxn ang="0">
                  <a:pos x="T12" y="T13"/>
                </a:cxn>
              </a:cxnLst>
              <a:rect l="0" t="0" r="r" b="b"/>
              <a:pathLst>
                <a:path w="2128" h="1866">
                  <a:moveTo>
                    <a:pt x="1064" y="270"/>
                  </a:moveTo>
                  <a:cubicBezTo>
                    <a:pt x="1210" y="63"/>
                    <a:pt x="1337" y="2"/>
                    <a:pt x="1596" y="4"/>
                  </a:cubicBezTo>
                  <a:cubicBezTo>
                    <a:pt x="1897" y="7"/>
                    <a:pt x="2128" y="213"/>
                    <a:pt x="2128" y="470"/>
                  </a:cubicBezTo>
                  <a:cubicBezTo>
                    <a:pt x="2128" y="935"/>
                    <a:pt x="1596" y="1401"/>
                    <a:pt x="1064" y="1866"/>
                  </a:cubicBezTo>
                  <a:cubicBezTo>
                    <a:pt x="532" y="1401"/>
                    <a:pt x="0" y="935"/>
                    <a:pt x="0" y="470"/>
                  </a:cubicBezTo>
                  <a:cubicBezTo>
                    <a:pt x="0" y="213"/>
                    <a:pt x="238" y="10"/>
                    <a:pt x="532" y="4"/>
                  </a:cubicBezTo>
                  <a:cubicBezTo>
                    <a:pt x="752" y="0"/>
                    <a:pt x="913" y="60"/>
                    <a:pt x="1064" y="270"/>
                  </a:cubicBezTo>
                  <a:close/>
                </a:path>
              </a:pathLst>
            </a:custGeom>
            <a:solidFill>
              <a:srgbClr val="245290"/>
            </a:solidFill>
            <a:ln>
              <a:noFill/>
            </a:ln>
          </p:spPr>
          <p:txBody>
            <a:bodyPr/>
            <a:lstStyle/>
            <a:p>
              <a:endParaRPr lang="zh-CN" altLang="en-US"/>
            </a:p>
          </p:txBody>
        </p:sp>
        <p:sp>
          <p:nvSpPr>
            <p:cNvPr id="28" name="Freeform 10"/>
            <p:cNvSpPr>
              <a:spLocks noEditPoints="1"/>
            </p:cNvSpPr>
            <p:nvPr/>
          </p:nvSpPr>
          <p:spPr bwMode="auto">
            <a:xfrm>
              <a:off x="1302427" y="1874556"/>
              <a:ext cx="528431" cy="516529"/>
            </a:xfrm>
            <a:custGeom>
              <a:avLst/>
              <a:gdLst>
                <a:gd name="T0" fmla="*/ 613 w 918"/>
                <a:gd name="T1" fmla="*/ 339 h 878"/>
                <a:gd name="T2" fmla="*/ 601 w 918"/>
                <a:gd name="T3" fmla="*/ 365 h 878"/>
                <a:gd name="T4" fmla="*/ 597 w 918"/>
                <a:gd name="T5" fmla="*/ 381 h 878"/>
                <a:gd name="T6" fmla="*/ 598 w 918"/>
                <a:gd name="T7" fmla="*/ 414 h 878"/>
                <a:gd name="T8" fmla="*/ 610 w 918"/>
                <a:gd name="T9" fmla="*/ 445 h 878"/>
                <a:gd name="T10" fmla="*/ 620 w 918"/>
                <a:gd name="T11" fmla="*/ 461 h 878"/>
                <a:gd name="T12" fmla="*/ 645 w 918"/>
                <a:gd name="T13" fmla="*/ 482 h 878"/>
                <a:gd name="T14" fmla="*/ 663 w 918"/>
                <a:gd name="T15" fmla="*/ 490 h 878"/>
                <a:gd name="T16" fmla="*/ 698 w 918"/>
                <a:gd name="T17" fmla="*/ 293 h 878"/>
                <a:gd name="T18" fmla="*/ 656 w 918"/>
                <a:gd name="T19" fmla="*/ 302 h 878"/>
                <a:gd name="T20" fmla="*/ 633 w 918"/>
                <a:gd name="T21" fmla="*/ 316 h 878"/>
                <a:gd name="T22" fmla="*/ 621 w 918"/>
                <a:gd name="T23" fmla="*/ 328 h 878"/>
                <a:gd name="T24" fmla="*/ 561 w 918"/>
                <a:gd name="T25" fmla="*/ 102 h 878"/>
                <a:gd name="T26" fmla="*/ 459 w 918"/>
                <a:gd name="T27" fmla="*/ 204 h 878"/>
                <a:gd name="T28" fmla="*/ 555 w 918"/>
                <a:gd name="T29" fmla="*/ 413 h 878"/>
                <a:gd name="T30" fmla="*/ 555 w 918"/>
                <a:gd name="T31" fmla="*/ 372 h 878"/>
                <a:gd name="T32" fmla="*/ 525 w 918"/>
                <a:gd name="T33" fmla="*/ 225 h 878"/>
                <a:gd name="T34" fmla="*/ 365 w 918"/>
                <a:gd name="T35" fmla="*/ 395 h 878"/>
                <a:gd name="T36" fmla="*/ 459 w 918"/>
                <a:gd name="T37" fmla="*/ 579 h 878"/>
                <a:gd name="T38" fmla="*/ 412 w 918"/>
                <a:gd name="T39" fmla="*/ 585 h 878"/>
                <a:gd name="T40" fmla="*/ 390 w 918"/>
                <a:gd name="T41" fmla="*/ 559 h 878"/>
                <a:gd name="T42" fmla="*/ 375 w 918"/>
                <a:gd name="T43" fmla="*/ 547 h 878"/>
                <a:gd name="T44" fmla="*/ 313 w 918"/>
                <a:gd name="T45" fmla="*/ 520 h 878"/>
                <a:gd name="T46" fmla="*/ 286 w 918"/>
                <a:gd name="T47" fmla="*/ 518 h 878"/>
                <a:gd name="T48" fmla="*/ 0 w 918"/>
                <a:gd name="T49" fmla="*/ 878 h 878"/>
                <a:gd name="T50" fmla="*/ 122 w 918"/>
                <a:gd name="T51" fmla="*/ 664 h 878"/>
                <a:gd name="T52" fmla="*/ 315 w 918"/>
                <a:gd name="T53" fmla="*/ 664 h 878"/>
                <a:gd name="T54" fmla="*/ 440 w 918"/>
                <a:gd name="T55" fmla="*/ 878 h 878"/>
                <a:gd name="T56" fmla="*/ 412 w 918"/>
                <a:gd name="T57" fmla="*/ 585 h 878"/>
                <a:gd name="T58" fmla="*/ 632 w 918"/>
                <a:gd name="T59" fmla="*/ 518 h 878"/>
                <a:gd name="T60" fmla="*/ 604 w 918"/>
                <a:gd name="T61" fmla="*/ 520 h 878"/>
                <a:gd name="T62" fmla="*/ 528 w 918"/>
                <a:gd name="T63" fmla="*/ 559 h 878"/>
                <a:gd name="T64" fmla="*/ 515 w 918"/>
                <a:gd name="T65" fmla="*/ 572 h 878"/>
                <a:gd name="T66" fmla="*/ 569 w 918"/>
                <a:gd name="T67" fmla="*/ 878 h 878"/>
                <a:gd name="T68" fmla="*/ 600 w 918"/>
                <a:gd name="T69" fmla="*/ 878 h 878"/>
                <a:gd name="T70" fmla="*/ 825 w 918"/>
                <a:gd name="T71" fmla="*/ 664 h 878"/>
                <a:gd name="T72" fmla="*/ 918 w 918"/>
                <a:gd name="T73" fmla="*/ 672 h 878"/>
                <a:gd name="T74" fmla="*/ 220 w 918"/>
                <a:gd name="T75" fmla="*/ 497 h 878"/>
                <a:gd name="T76" fmla="*/ 271 w 918"/>
                <a:gd name="T77" fmla="*/ 483 h 878"/>
                <a:gd name="T78" fmla="*/ 286 w 918"/>
                <a:gd name="T79" fmla="*/ 472 h 878"/>
                <a:gd name="T80" fmla="*/ 315 w 918"/>
                <a:gd name="T81" fmla="*/ 431 h 878"/>
                <a:gd name="T82" fmla="*/ 320 w 918"/>
                <a:gd name="T83" fmla="*/ 411 h 878"/>
                <a:gd name="T84" fmla="*/ 320 w 918"/>
                <a:gd name="T85" fmla="*/ 378 h 878"/>
                <a:gd name="T86" fmla="*/ 312 w 918"/>
                <a:gd name="T87" fmla="*/ 352 h 878"/>
                <a:gd name="T88" fmla="*/ 305 w 918"/>
                <a:gd name="T89" fmla="*/ 338 h 878"/>
                <a:gd name="T90" fmla="*/ 285 w 918"/>
                <a:gd name="T91" fmla="*/ 317 h 878"/>
                <a:gd name="T92" fmla="*/ 272 w 918"/>
                <a:gd name="T93" fmla="*/ 307 h 878"/>
                <a:gd name="T94" fmla="*/ 220 w 918"/>
                <a:gd name="T95" fmla="*/ 293 h 8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918" h="878">
                  <a:moveTo>
                    <a:pt x="621" y="328"/>
                  </a:moveTo>
                  <a:cubicBezTo>
                    <a:pt x="619" y="331"/>
                    <a:pt x="616" y="334"/>
                    <a:pt x="613" y="338"/>
                  </a:cubicBezTo>
                  <a:cubicBezTo>
                    <a:pt x="613" y="338"/>
                    <a:pt x="613" y="338"/>
                    <a:pt x="613" y="339"/>
                  </a:cubicBezTo>
                  <a:cubicBezTo>
                    <a:pt x="611" y="342"/>
                    <a:pt x="609" y="346"/>
                    <a:pt x="607" y="349"/>
                  </a:cubicBezTo>
                  <a:cubicBezTo>
                    <a:pt x="606" y="350"/>
                    <a:pt x="606" y="351"/>
                    <a:pt x="606" y="352"/>
                  </a:cubicBezTo>
                  <a:cubicBezTo>
                    <a:pt x="604" y="356"/>
                    <a:pt x="602" y="360"/>
                    <a:pt x="601" y="365"/>
                  </a:cubicBezTo>
                  <a:cubicBezTo>
                    <a:pt x="601" y="365"/>
                    <a:pt x="601" y="365"/>
                    <a:pt x="601" y="365"/>
                  </a:cubicBezTo>
                  <a:cubicBezTo>
                    <a:pt x="599" y="369"/>
                    <a:pt x="598" y="373"/>
                    <a:pt x="598" y="378"/>
                  </a:cubicBezTo>
                  <a:cubicBezTo>
                    <a:pt x="598" y="379"/>
                    <a:pt x="597" y="380"/>
                    <a:pt x="597" y="381"/>
                  </a:cubicBezTo>
                  <a:cubicBezTo>
                    <a:pt x="597" y="385"/>
                    <a:pt x="596" y="390"/>
                    <a:pt x="596" y="395"/>
                  </a:cubicBezTo>
                  <a:cubicBezTo>
                    <a:pt x="596" y="400"/>
                    <a:pt x="597" y="406"/>
                    <a:pt x="598" y="411"/>
                  </a:cubicBezTo>
                  <a:cubicBezTo>
                    <a:pt x="598" y="412"/>
                    <a:pt x="598" y="413"/>
                    <a:pt x="598" y="414"/>
                  </a:cubicBezTo>
                  <a:cubicBezTo>
                    <a:pt x="599" y="419"/>
                    <a:pt x="600" y="424"/>
                    <a:pt x="602" y="429"/>
                  </a:cubicBezTo>
                  <a:cubicBezTo>
                    <a:pt x="602" y="430"/>
                    <a:pt x="603" y="431"/>
                    <a:pt x="603" y="431"/>
                  </a:cubicBezTo>
                  <a:cubicBezTo>
                    <a:pt x="605" y="436"/>
                    <a:pt x="607" y="441"/>
                    <a:pt x="610" y="445"/>
                  </a:cubicBezTo>
                  <a:cubicBezTo>
                    <a:pt x="610" y="446"/>
                    <a:pt x="610" y="447"/>
                    <a:pt x="611" y="447"/>
                  </a:cubicBezTo>
                  <a:cubicBezTo>
                    <a:pt x="613" y="452"/>
                    <a:pt x="616" y="456"/>
                    <a:pt x="620" y="460"/>
                  </a:cubicBezTo>
                  <a:cubicBezTo>
                    <a:pt x="620" y="460"/>
                    <a:pt x="620" y="460"/>
                    <a:pt x="620" y="461"/>
                  </a:cubicBezTo>
                  <a:cubicBezTo>
                    <a:pt x="624" y="465"/>
                    <a:pt x="627" y="468"/>
                    <a:pt x="631" y="472"/>
                  </a:cubicBezTo>
                  <a:cubicBezTo>
                    <a:pt x="632" y="472"/>
                    <a:pt x="632" y="472"/>
                    <a:pt x="632" y="473"/>
                  </a:cubicBezTo>
                  <a:cubicBezTo>
                    <a:pt x="636" y="476"/>
                    <a:pt x="641" y="479"/>
                    <a:pt x="645" y="482"/>
                  </a:cubicBezTo>
                  <a:cubicBezTo>
                    <a:pt x="646" y="482"/>
                    <a:pt x="646" y="483"/>
                    <a:pt x="647" y="483"/>
                  </a:cubicBezTo>
                  <a:cubicBezTo>
                    <a:pt x="651" y="486"/>
                    <a:pt x="656" y="488"/>
                    <a:pt x="661" y="490"/>
                  </a:cubicBezTo>
                  <a:cubicBezTo>
                    <a:pt x="662" y="490"/>
                    <a:pt x="662" y="490"/>
                    <a:pt x="663" y="490"/>
                  </a:cubicBezTo>
                  <a:cubicBezTo>
                    <a:pt x="674" y="495"/>
                    <a:pt x="686" y="497"/>
                    <a:pt x="698" y="497"/>
                  </a:cubicBezTo>
                  <a:cubicBezTo>
                    <a:pt x="755" y="497"/>
                    <a:pt x="800" y="451"/>
                    <a:pt x="800" y="395"/>
                  </a:cubicBezTo>
                  <a:cubicBezTo>
                    <a:pt x="800" y="338"/>
                    <a:pt x="755" y="293"/>
                    <a:pt x="698" y="293"/>
                  </a:cubicBezTo>
                  <a:cubicBezTo>
                    <a:pt x="684" y="293"/>
                    <a:pt x="670" y="296"/>
                    <a:pt x="658" y="301"/>
                  </a:cubicBezTo>
                  <a:cubicBezTo>
                    <a:pt x="658" y="301"/>
                    <a:pt x="658" y="301"/>
                    <a:pt x="658" y="301"/>
                  </a:cubicBezTo>
                  <a:cubicBezTo>
                    <a:pt x="657" y="301"/>
                    <a:pt x="657" y="302"/>
                    <a:pt x="656" y="302"/>
                  </a:cubicBezTo>
                  <a:cubicBezTo>
                    <a:pt x="653" y="303"/>
                    <a:pt x="649" y="305"/>
                    <a:pt x="646" y="307"/>
                  </a:cubicBezTo>
                  <a:cubicBezTo>
                    <a:pt x="645" y="308"/>
                    <a:pt x="644" y="308"/>
                    <a:pt x="643" y="309"/>
                  </a:cubicBezTo>
                  <a:cubicBezTo>
                    <a:pt x="640" y="311"/>
                    <a:pt x="636" y="314"/>
                    <a:pt x="633" y="316"/>
                  </a:cubicBezTo>
                  <a:cubicBezTo>
                    <a:pt x="633" y="317"/>
                    <a:pt x="632" y="317"/>
                    <a:pt x="632" y="317"/>
                  </a:cubicBezTo>
                  <a:cubicBezTo>
                    <a:pt x="629" y="320"/>
                    <a:pt x="626" y="323"/>
                    <a:pt x="623" y="326"/>
                  </a:cubicBezTo>
                  <a:cubicBezTo>
                    <a:pt x="623" y="326"/>
                    <a:pt x="622" y="327"/>
                    <a:pt x="621" y="328"/>
                  </a:cubicBezTo>
                  <a:close/>
                  <a:moveTo>
                    <a:pt x="459" y="204"/>
                  </a:moveTo>
                  <a:lnTo>
                    <a:pt x="459" y="204"/>
                  </a:lnTo>
                  <a:cubicBezTo>
                    <a:pt x="515" y="204"/>
                    <a:pt x="561" y="158"/>
                    <a:pt x="561" y="102"/>
                  </a:cubicBezTo>
                  <a:cubicBezTo>
                    <a:pt x="561" y="46"/>
                    <a:pt x="515" y="0"/>
                    <a:pt x="459" y="0"/>
                  </a:cubicBezTo>
                  <a:cubicBezTo>
                    <a:pt x="403" y="0"/>
                    <a:pt x="357" y="46"/>
                    <a:pt x="357" y="102"/>
                  </a:cubicBezTo>
                  <a:cubicBezTo>
                    <a:pt x="357" y="158"/>
                    <a:pt x="403" y="204"/>
                    <a:pt x="459" y="204"/>
                  </a:cubicBezTo>
                  <a:close/>
                  <a:moveTo>
                    <a:pt x="555" y="491"/>
                  </a:moveTo>
                  <a:lnTo>
                    <a:pt x="555" y="491"/>
                  </a:lnTo>
                  <a:lnTo>
                    <a:pt x="555" y="413"/>
                  </a:lnTo>
                  <a:cubicBezTo>
                    <a:pt x="554" y="407"/>
                    <a:pt x="553" y="401"/>
                    <a:pt x="553" y="395"/>
                  </a:cubicBezTo>
                  <a:cubicBezTo>
                    <a:pt x="553" y="389"/>
                    <a:pt x="554" y="382"/>
                    <a:pt x="555" y="376"/>
                  </a:cubicBezTo>
                  <a:lnTo>
                    <a:pt x="555" y="372"/>
                  </a:lnTo>
                  <a:cubicBezTo>
                    <a:pt x="563" y="326"/>
                    <a:pt x="591" y="288"/>
                    <a:pt x="630" y="267"/>
                  </a:cubicBezTo>
                  <a:cubicBezTo>
                    <a:pt x="603" y="241"/>
                    <a:pt x="566" y="225"/>
                    <a:pt x="525" y="225"/>
                  </a:cubicBezTo>
                  <a:lnTo>
                    <a:pt x="393" y="225"/>
                  </a:lnTo>
                  <a:cubicBezTo>
                    <a:pt x="352" y="225"/>
                    <a:pt x="315" y="241"/>
                    <a:pt x="288" y="267"/>
                  </a:cubicBezTo>
                  <a:cubicBezTo>
                    <a:pt x="334" y="291"/>
                    <a:pt x="365" y="339"/>
                    <a:pt x="365" y="395"/>
                  </a:cubicBezTo>
                  <a:cubicBezTo>
                    <a:pt x="365" y="406"/>
                    <a:pt x="363" y="417"/>
                    <a:pt x="361" y="428"/>
                  </a:cubicBezTo>
                  <a:lnTo>
                    <a:pt x="361" y="490"/>
                  </a:lnTo>
                  <a:cubicBezTo>
                    <a:pt x="403" y="508"/>
                    <a:pt x="438" y="539"/>
                    <a:pt x="459" y="579"/>
                  </a:cubicBezTo>
                  <a:cubicBezTo>
                    <a:pt x="480" y="540"/>
                    <a:pt x="514" y="509"/>
                    <a:pt x="555" y="491"/>
                  </a:cubicBezTo>
                  <a:close/>
                  <a:moveTo>
                    <a:pt x="412" y="585"/>
                  </a:moveTo>
                  <a:lnTo>
                    <a:pt x="412" y="585"/>
                  </a:lnTo>
                  <a:cubicBezTo>
                    <a:pt x="409" y="580"/>
                    <a:pt x="406" y="576"/>
                    <a:pt x="402" y="571"/>
                  </a:cubicBezTo>
                  <a:cubicBezTo>
                    <a:pt x="402" y="571"/>
                    <a:pt x="401" y="570"/>
                    <a:pt x="401" y="570"/>
                  </a:cubicBezTo>
                  <a:cubicBezTo>
                    <a:pt x="397" y="566"/>
                    <a:pt x="394" y="562"/>
                    <a:pt x="390" y="559"/>
                  </a:cubicBezTo>
                  <a:cubicBezTo>
                    <a:pt x="390" y="559"/>
                    <a:pt x="389" y="558"/>
                    <a:pt x="388" y="557"/>
                  </a:cubicBezTo>
                  <a:cubicBezTo>
                    <a:pt x="385" y="554"/>
                    <a:pt x="381" y="551"/>
                    <a:pt x="377" y="548"/>
                  </a:cubicBezTo>
                  <a:cubicBezTo>
                    <a:pt x="376" y="547"/>
                    <a:pt x="376" y="547"/>
                    <a:pt x="375" y="547"/>
                  </a:cubicBezTo>
                  <a:cubicBezTo>
                    <a:pt x="361" y="537"/>
                    <a:pt x="346" y="529"/>
                    <a:pt x="329" y="524"/>
                  </a:cubicBezTo>
                  <a:cubicBezTo>
                    <a:pt x="326" y="523"/>
                    <a:pt x="322" y="522"/>
                    <a:pt x="318" y="521"/>
                  </a:cubicBezTo>
                  <a:cubicBezTo>
                    <a:pt x="317" y="521"/>
                    <a:pt x="315" y="521"/>
                    <a:pt x="313" y="520"/>
                  </a:cubicBezTo>
                  <a:cubicBezTo>
                    <a:pt x="310" y="520"/>
                    <a:pt x="307" y="519"/>
                    <a:pt x="304" y="519"/>
                  </a:cubicBezTo>
                  <a:cubicBezTo>
                    <a:pt x="303" y="519"/>
                    <a:pt x="301" y="519"/>
                    <a:pt x="299" y="519"/>
                  </a:cubicBezTo>
                  <a:cubicBezTo>
                    <a:pt x="295" y="518"/>
                    <a:pt x="290" y="518"/>
                    <a:pt x="286" y="518"/>
                  </a:cubicBezTo>
                  <a:lnTo>
                    <a:pt x="154" y="518"/>
                  </a:lnTo>
                  <a:cubicBezTo>
                    <a:pt x="69" y="518"/>
                    <a:pt x="0" y="587"/>
                    <a:pt x="0" y="672"/>
                  </a:cubicBezTo>
                  <a:lnTo>
                    <a:pt x="0" y="878"/>
                  </a:lnTo>
                  <a:lnTo>
                    <a:pt x="90" y="878"/>
                  </a:lnTo>
                  <a:lnTo>
                    <a:pt x="90" y="664"/>
                  </a:lnTo>
                  <a:lnTo>
                    <a:pt x="122" y="664"/>
                  </a:lnTo>
                  <a:lnTo>
                    <a:pt x="122" y="878"/>
                  </a:lnTo>
                  <a:lnTo>
                    <a:pt x="315" y="878"/>
                  </a:lnTo>
                  <a:lnTo>
                    <a:pt x="315" y="664"/>
                  </a:lnTo>
                  <a:lnTo>
                    <a:pt x="347" y="664"/>
                  </a:lnTo>
                  <a:lnTo>
                    <a:pt x="347" y="878"/>
                  </a:lnTo>
                  <a:lnTo>
                    <a:pt x="440" y="878"/>
                  </a:lnTo>
                  <a:lnTo>
                    <a:pt x="440" y="672"/>
                  </a:lnTo>
                  <a:cubicBezTo>
                    <a:pt x="440" y="640"/>
                    <a:pt x="430" y="610"/>
                    <a:pt x="413" y="585"/>
                  </a:cubicBezTo>
                  <a:cubicBezTo>
                    <a:pt x="413" y="585"/>
                    <a:pt x="412" y="585"/>
                    <a:pt x="412" y="585"/>
                  </a:cubicBezTo>
                  <a:close/>
                  <a:moveTo>
                    <a:pt x="764" y="518"/>
                  </a:moveTo>
                  <a:lnTo>
                    <a:pt x="764" y="518"/>
                  </a:lnTo>
                  <a:lnTo>
                    <a:pt x="632" y="518"/>
                  </a:lnTo>
                  <a:cubicBezTo>
                    <a:pt x="628" y="518"/>
                    <a:pt x="623" y="518"/>
                    <a:pt x="618" y="519"/>
                  </a:cubicBezTo>
                  <a:cubicBezTo>
                    <a:pt x="617" y="519"/>
                    <a:pt x="615" y="519"/>
                    <a:pt x="614" y="519"/>
                  </a:cubicBezTo>
                  <a:cubicBezTo>
                    <a:pt x="611" y="520"/>
                    <a:pt x="607" y="520"/>
                    <a:pt x="604" y="520"/>
                  </a:cubicBezTo>
                  <a:cubicBezTo>
                    <a:pt x="603" y="521"/>
                    <a:pt x="601" y="521"/>
                    <a:pt x="599" y="522"/>
                  </a:cubicBezTo>
                  <a:cubicBezTo>
                    <a:pt x="596" y="522"/>
                    <a:pt x="593" y="523"/>
                    <a:pt x="590" y="524"/>
                  </a:cubicBezTo>
                  <a:cubicBezTo>
                    <a:pt x="566" y="531"/>
                    <a:pt x="545" y="543"/>
                    <a:pt x="528" y="559"/>
                  </a:cubicBezTo>
                  <a:cubicBezTo>
                    <a:pt x="528" y="559"/>
                    <a:pt x="527" y="559"/>
                    <a:pt x="527" y="560"/>
                  </a:cubicBezTo>
                  <a:cubicBezTo>
                    <a:pt x="524" y="563"/>
                    <a:pt x="520" y="567"/>
                    <a:pt x="516" y="571"/>
                  </a:cubicBezTo>
                  <a:cubicBezTo>
                    <a:pt x="516" y="571"/>
                    <a:pt x="516" y="571"/>
                    <a:pt x="515" y="572"/>
                  </a:cubicBezTo>
                  <a:cubicBezTo>
                    <a:pt x="492" y="599"/>
                    <a:pt x="478" y="634"/>
                    <a:pt x="478" y="672"/>
                  </a:cubicBezTo>
                  <a:lnTo>
                    <a:pt x="478" y="878"/>
                  </a:lnTo>
                  <a:lnTo>
                    <a:pt x="569" y="878"/>
                  </a:lnTo>
                  <a:lnTo>
                    <a:pt x="569" y="664"/>
                  </a:lnTo>
                  <a:lnTo>
                    <a:pt x="600" y="664"/>
                  </a:lnTo>
                  <a:lnTo>
                    <a:pt x="600" y="878"/>
                  </a:lnTo>
                  <a:lnTo>
                    <a:pt x="794" y="878"/>
                  </a:lnTo>
                  <a:lnTo>
                    <a:pt x="794" y="664"/>
                  </a:lnTo>
                  <a:lnTo>
                    <a:pt x="825" y="664"/>
                  </a:lnTo>
                  <a:lnTo>
                    <a:pt x="825" y="878"/>
                  </a:lnTo>
                  <a:lnTo>
                    <a:pt x="918" y="878"/>
                  </a:lnTo>
                  <a:lnTo>
                    <a:pt x="918" y="672"/>
                  </a:lnTo>
                  <a:cubicBezTo>
                    <a:pt x="918" y="587"/>
                    <a:pt x="849" y="518"/>
                    <a:pt x="764" y="518"/>
                  </a:cubicBezTo>
                  <a:close/>
                  <a:moveTo>
                    <a:pt x="220" y="497"/>
                  </a:moveTo>
                  <a:lnTo>
                    <a:pt x="220" y="497"/>
                  </a:lnTo>
                  <a:cubicBezTo>
                    <a:pt x="232" y="497"/>
                    <a:pt x="244" y="495"/>
                    <a:pt x="256" y="490"/>
                  </a:cubicBezTo>
                  <a:cubicBezTo>
                    <a:pt x="256" y="490"/>
                    <a:pt x="256" y="490"/>
                    <a:pt x="256" y="490"/>
                  </a:cubicBezTo>
                  <a:cubicBezTo>
                    <a:pt x="262" y="488"/>
                    <a:pt x="267" y="486"/>
                    <a:pt x="271" y="483"/>
                  </a:cubicBezTo>
                  <a:cubicBezTo>
                    <a:pt x="272" y="483"/>
                    <a:pt x="272" y="482"/>
                    <a:pt x="272" y="482"/>
                  </a:cubicBezTo>
                  <a:cubicBezTo>
                    <a:pt x="277" y="479"/>
                    <a:pt x="282" y="476"/>
                    <a:pt x="286" y="473"/>
                  </a:cubicBezTo>
                  <a:cubicBezTo>
                    <a:pt x="286" y="472"/>
                    <a:pt x="286" y="472"/>
                    <a:pt x="286" y="472"/>
                  </a:cubicBezTo>
                  <a:cubicBezTo>
                    <a:pt x="295" y="465"/>
                    <a:pt x="302" y="457"/>
                    <a:pt x="307" y="447"/>
                  </a:cubicBezTo>
                  <a:cubicBezTo>
                    <a:pt x="308" y="446"/>
                    <a:pt x="308" y="446"/>
                    <a:pt x="308" y="445"/>
                  </a:cubicBezTo>
                  <a:cubicBezTo>
                    <a:pt x="311" y="441"/>
                    <a:pt x="313" y="436"/>
                    <a:pt x="315" y="431"/>
                  </a:cubicBezTo>
                  <a:cubicBezTo>
                    <a:pt x="315" y="431"/>
                    <a:pt x="316" y="430"/>
                    <a:pt x="316" y="429"/>
                  </a:cubicBezTo>
                  <a:cubicBezTo>
                    <a:pt x="318" y="424"/>
                    <a:pt x="319" y="419"/>
                    <a:pt x="320" y="414"/>
                  </a:cubicBezTo>
                  <a:cubicBezTo>
                    <a:pt x="320" y="413"/>
                    <a:pt x="320" y="412"/>
                    <a:pt x="320" y="411"/>
                  </a:cubicBezTo>
                  <a:cubicBezTo>
                    <a:pt x="321" y="406"/>
                    <a:pt x="322" y="400"/>
                    <a:pt x="322" y="395"/>
                  </a:cubicBezTo>
                  <a:cubicBezTo>
                    <a:pt x="322" y="390"/>
                    <a:pt x="321" y="385"/>
                    <a:pt x="321" y="381"/>
                  </a:cubicBezTo>
                  <a:cubicBezTo>
                    <a:pt x="321" y="380"/>
                    <a:pt x="321" y="379"/>
                    <a:pt x="320" y="378"/>
                  </a:cubicBezTo>
                  <a:cubicBezTo>
                    <a:pt x="320" y="373"/>
                    <a:pt x="319" y="369"/>
                    <a:pt x="317" y="365"/>
                  </a:cubicBezTo>
                  <a:cubicBezTo>
                    <a:pt x="317" y="365"/>
                    <a:pt x="317" y="365"/>
                    <a:pt x="317" y="365"/>
                  </a:cubicBezTo>
                  <a:cubicBezTo>
                    <a:pt x="316" y="360"/>
                    <a:pt x="314" y="356"/>
                    <a:pt x="312" y="352"/>
                  </a:cubicBezTo>
                  <a:cubicBezTo>
                    <a:pt x="312" y="351"/>
                    <a:pt x="312" y="350"/>
                    <a:pt x="311" y="350"/>
                  </a:cubicBezTo>
                  <a:cubicBezTo>
                    <a:pt x="309" y="346"/>
                    <a:pt x="307" y="342"/>
                    <a:pt x="305" y="338"/>
                  </a:cubicBezTo>
                  <a:cubicBezTo>
                    <a:pt x="302" y="334"/>
                    <a:pt x="299" y="331"/>
                    <a:pt x="296" y="328"/>
                  </a:cubicBezTo>
                  <a:cubicBezTo>
                    <a:pt x="296" y="327"/>
                    <a:pt x="295" y="326"/>
                    <a:pt x="295" y="326"/>
                  </a:cubicBezTo>
                  <a:cubicBezTo>
                    <a:pt x="292" y="322"/>
                    <a:pt x="289" y="319"/>
                    <a:pt x="285" y="317"/>
                  </a:cubicBezTo>
                  <a:cubicBezTo>
                    <a:pt x="285" y="317"/>
                    <a:pt x="285" y="317"/>
                    <a:pt x="285" y="316"/>
                  </a:cubicBezTo>
                  <a:cubicBezTo>
                    <a:pt x="282" y="314"/>
                    <a:pt x="278" y="311"/>
                    <a:pt x="274" y="309"/>
                  </a:cubicBezTo>
                  <a:cubicBezTo>
                    <a:pt x="274" y="308"/>
                    <a:pt x="273" y="308"/>
                    <a:pt x="272" y="307"/>
                  </a:cubicBezTo>
                  <a:cubicBezTo>
                    <a:pt x="269" y="305"/>
                    <a:pt x="265" y="303"/>
                    <a:pt x="261" y="302"/>
                  </a:cubicBezTo>
                  <a:cubicBezTo>
                    <a:pt x="261" y="301"/>
                    <a:pt x="261" y="301"/>
                    <a:pt x="260" y="301"/>
                  </a:cubicBezTo>
                  <a:cubicBezTo>
                    <a:pt x="248" y="296"/>
                    <a:pt x="234" y="293"/>
                    <a:pt x="220" y="293"/>
                  </a:cubicBezTo>
                  <a:cubicBezTo>
                    <a:pt x="163" y="293"/>
                    <a:pt x="118" y="338"/>
                    <a:pt x="118" y="395"/>
                  </a:cubicBezTo>
                  <a:cubicBezTo>
                    <a:pt x="118" y="451"/>
                    <a:pt x="163" y="497"/>
                    <a:pt x="220" y="49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nvGrpSpPr>
          <p:cNvPr id="29" name="组合 28"/>
          <p:cNvGrpSpPr/>
          <p:nvPr/>
        </p:nvGrpSpPr>
        <p:grpSpPr>
          <a:xfrm>
            <a:off x="2981757" y="1672229"/>
            <a:ext cx="1227055" cy="1097328"/>
            <a:chOff x="2981757" y="1672229"/>
            <a:chExt cx="1227055" cy="1097328"/>
          </a:xfrm>
        </p:grpSpPr>
        <p:sp>
          <p:nvSpPr>
            <p:cNvPr id="30" name="Freeform 5"/>
            <p:cNvSpPr>
              <a:spLocks/>
            </p:cNvSpPr>
            <p:nvPr/>
          </p:nvSpPr>
          <p:spPr bwMode="auto">
            <a:xfrm>
              <a:off x="2981757" y="1672229"/>
              <a:ext cx="1227055" cy="1097328"/>
            </a:xfrm>
            <a:custGeom>
              <a:avLst/>
              <a:gdLst>
                <a:gd name="T0" fmla="*/ 1064 w 2128"/>
                <a:gd name="T1" fmla="*/ 270 h 1866"/>
                <a:gd name="T2" fmla="*/ 1596 w 2128"/>
                <a:gd name="T3" fmla="*/ 4 h 1866"/>
                <a:gd name="T4" fmla="*/ 2128 w 2128"/>
                <a:gd name="T5" fmla="*/ 470 h 1866"/>
                <a:gd name="T6" fmla="*/ 1064 w 2128"/>
                <a:gd name="T7" fmla="*/ 1866 h 1866"/>
                <a:gd name="T8" fmla="*/ 0 w 2128"/>
                <a:gd name="T9" fmla="*/ 470 h 1866"/>
                <a:gd name="T10" fmla="*/ 532 w 2128"/>
                <a:gd name="T11" fmla="*/ 4 h 1866"/>
                <a:gd name="T12" fmla="*/ 1064 w 2128"/>
                <a:gd name="T13" fmla="*/ 270 h 1866"/>
              </a:gdLst>
              <a:ahLst/>
              <a:cxnLst>
                <a:cxn ang="0">
                  <a:pos x="T0" y="T1"/>
                </a:cxn>
                <a:cxn ang="0">
                  <a:pos x="T2" y="T3"/>
                </a:cxn>
                <a:cxn ang="0">
                  <a:pos x="T4" y="T5"/>
                </a:cxn>
                <a:cxn ang="0">
                  <a:pos x="T6" y="T7"/>
                </a:cxn>
                <a:cxn ang="0">
                  <a:pos x="T8" y="T9"/>
                </a:cxn>
                <a:cxn ang="0">
                  <a:pos x="T10" y="T11"/>
                </a:cxn>
                <a:cxn ang="0">
                  <a:pos x="T12" y="T13"/>
                </a:cxn>
              </a:cxnLst>
              <a:rect l="0" t="0" r="r" b="b"/>
              <a:pathLst>
                <a:path w="2128" h="1866">
                  <a:moveTo>
                    <a:pt x="1064" y="270"/>
                  </a:moveTo>
                  <a:cubicBezTo>
                    <a:pt x="1210" y="63"/>
                    <a:pt x="1337" y="2"/>
                    <a:pt x="1596" y="4"/>
                  </a:cubicBezTo>
                  <a:cubicBezTo>
                    <a:pt x="1897" y="7"/>
                    <a:pt x="2128" y="213"/>
                    <a:pt x="2128" y="470"/>
                  </a:cubicBezTo>
                  <a:cubicBezTo>
                    <a:pt x="2128" y="935"/>
                    <a:pt x="1596" y="1401"/>
                    <a:pt x="1064" y="1866"/>
                  </a:cubicBezTo>
                  <a:cubicBezTo>
                    <a:pt x="532" y="1401"/>
                    <a:pt x="0" y="935"/>
                    <a:pt x="0" y="470"/>
                  </a:cubicBezTo>
                  <a:cubicBezTo>
                    <a:pt x="0" y="213"/>
                    <a:pt x="238" y="10"/>
                    <a:pt x="532" y="4"/>
                  </a:cubicBezTo>
                  <a:cubicBezTo>
                    <a:pt x="752" y="0"/>
                    <a:pt x="912" y="60"/>
                    <a:pt x="1064" y="270"/>
                  </a:cubicBezTo>
                  <a:close/>
                </a:path>
              </a:pathLst>
            </a:custGeom>
            <a:solidFill>
              <a:srgbClr val="245290"/>
            </a:solidFill>
            <a:ln>
              <a:noFill/>
            </a:ln>
          </p:spPr>
          <p:txBody>
            <a:bodyPr/>
            <a:lstStyle/>
            <a:p>
              <a:endParaRPr lang="zh-CN" altLang="en-US"/>
            </a:p>
          </p:txBody>
        </p:sp>
        <p:sp>
          <p:nvSpPr>
            <p:cNvPr id="31" name="Freeform 11"/>
            <p:cNvSpPr>
              <a:spLocks noEditPoints="1"/>
            </p:cNvSpPr>
            <p:nvPr/>
          </p:nvSpPr>
          <p:spPr bwMode="auto">
            <a:xfrm>
              <a:off x="3350707" y="1884077"/>
              <a:ext cx="483205" cy="671250"/>
            </a:xfrm>
            <a:custGeom>
              <a:avLst/>
              <a:gdLst>
                <a:gd name="T0" fmla="*/ 169 w 839"/>
                <a:gd name="T1" fmla="*/ 424 h 1142"/>
                <a:gd name="T2" fmla="*/ 257 w 839"/>
                <a:gd name="T3" fmla="*/ 632 h 1142"/>
                <a:gd name="T4" fmla="*/ 329 w 839"/>
                <a:gd name="T5" fmla="*/ 799 h 1142"/>
                <a:gd name="T6" fmla="*/ 491 w 839"/>
                <a:gd name="T7" fmla="*/ 804 h 1142"/>
                <a:gd name="T8" fmla="*/ 527 w 839"/>
                <a:gd name="T9" fmla="*/ 737 h 1142"/>
                <a:gd name="T10" fmla="*/ 617 w 839"/>
                <a:gd name="T11" fmla="*/ 570 h 1142"/>
                <a:gd name="T12" fmla="*/ 419 w 839"/>
                <a:gd name="T13" fmla="*/ 174 h 1142"/>
                <a:gd name="T14" fmla="*/ 347 w 839"/>
                <a:gd name="T15" fmla="*/ 856 h 1142"/>
                <a:gd name="T16" fmla="*/ 265 w 839"/>
                <a:gd name="T17" fmla="*/ 761 h 1142"/>
                <a:gd name="T18" fmla="*/ 178 w 839"/>
                <a:gd name="T19" fmla="*/ 599 h 1142"/>
                <a:gd name="T20" fmla="*/ 419 w 839"/>
                <a:gd name="T21" fmla="*/ 121 h 1142"/>
                <a:gd name="T22" fmla="*/ 661 w 839"/>
                <a:gd name="T23" fmla="*/ 599 h 1142"/>
                <a:gd name="T24" fmla="*/ 574 w 839"/>
                <a:gd name="T25" fmla="*/ 761 h 1142"/>
                <a:gd name="T26" fmla="*/ 491 w 839"/>
                <a:gd name="T27" fmla="*/ 856 h 1142"/>
                <a:gd name="T28" fmla="*/ 300 w 839"/>
                <a:gd name="T29" fmla="*/ 1024 h 1142"/>
                <a:gd name="T30" fmla="*/ 503 w 839"/>
                <a:gd name="T31" fmla="*/ 1063 h 1142"/>
                <a:gd name="T32" fmla="*/ 503 w 839"/>
                <a:gd name="T33" fmla="*/ 985 h 1142"/>
                <a:gd name="T34" fmla="*/ 324 w 839"/>
                <a:gd name="T35" fmla="*/ 1048 h 1142"/>
                <a:gd name="T36" fmla="*/ 519 w 839"/>
                <a:gd name="T37" fmla="*/ 1048 h 1142"/>
                <a:gd name="T38" fmla="*/ 543 w 839"/>
                <a:gd name="T39" fmla="*/ 1024 h 1142"/>
                <a:gd name="T40" fmla="*/ 300 w 839"/>
                <a:gd name="T41" fmla="*/ 902 h 1142"/>
                <a:gd name="T42" fmla="*/ 543 w 839"/>
                <a:gd name="T43" fmla="*/ 1024 h 1142"/>
                <a:gd name="T44" fmla="*/ 541 w 839"/>
                <a:gd name="T45" fmla="*/ 477 h 1142"/>
                <a:gd name="T46" fmla="*/ 459 w 839"/>
                <a:gd name="T47" fmla="*/ 559 h 1142"/>
                <a:gd name="T48" fmla="*/ 379 w 839"/>
                <a:gd name="T49" fmla="*/ 559 h 1142"/>
                <a:gd name="T50" fmla="*/ 297 w 839"/>
                <a:gd name="T51" fmla="*/ 477 h 1142"/>
                <a:gd name="T52" fmla="*/ 297 w 839"/>
                <a:gd name="T53" fmla="*/ 398 h 1142"/>
                <a:gd name="T54" fmla="*/ 379 w 839"/>
                <a:gd name="T55" fmla="*/ 315 h 1142"/>
                <a:gd name="T56" fmla="*/ 459 w 839"/>
                <a:gd name="T57" fmla="*/ 315 h 1142"/>
                <a:gd name="T58" fmla="*/ 541 w 839"/>
                <a:gd name="T59" fmla="*/ 398 h 1142"/>
                <a:gd name="T60" fmla="*/ 806 w 839"/>
                <a:gd name="T61" fmla="*/ 386 h 1142"/>
                <a:gd name="T62" fmla="*/ 763 w 839"/>
                <a:gd name="T63" fmla="*/ 424 h 1142"/>
                <a:gd name="T64" fmla="*/ 806 w 839"/>
                <a:gd name="T65" fmla="*/ 449 h 1142"/>
                <a:gd name="T66" fmla="*/ 806 w 839"/>
                <a:gd name="T67" fmla="*/ 386 h 1142"/>
                <a:gd name="T68" fmla="*/ 714 w 839"/>
                <a:gd name="T69" fmla="*/ 168 h 1142"/>
                <a:gd name="T70" fmla="*/ 669 w 839"/>
                <a:gd name="T71" fmla="*/ 124 h 1142"/>
                <a:gd name="T72" fmla="*/ 681 w 839"/>
                <a:gd name="T73" fmla="*/ 201 h 1142"/>
                <a:gd name="T74" fmla="*/ 450 w 839"/>
                <a:gd name="T75" fmla="*/ 81 h 1142"/>
                <a:gd name="T76" fmla="*/ 418 w 839"/>
                <a:gd name="T77" fmla="*/ 0 h 1142"/>
                <a:gd name="T78" fmla="*/ 387 w 839"/>
                <a:gd name="T79" fmla="*/ 81 h 1142"/>
                <a:gd name="T80" fmla="*/ 154 w 839"/>
                <a:gd name="T81" fmla="*/ 205 h 1142"/>
                <a:gd name="T82" fmla="*/ 167 w 839"/>
                <a:gd name="T83" fmla="*/ 130 h 1142"/>
                <a:gd name="T84" fmla="*/ 123 w 839"/>
                <a:gd name="T85" fmla="*/ 174 h 1142"/>
                <a:gd name="T86" fmla="*/ 75 w 839"/>
                <a:gd name="T87" fmla="*/ 424 h 1142"/>
                <a:gd name="T88" fmla="*/ 32 w 839"/>
                <a:gd name="T89" fmla="*/ 386 h 1142"/>
                <a:gd name="T90" fmla="*/ 32 w 839"/>
                <a:gd name="T91" fmla="*/ 449 h 1142"/>
                <a:gd name="T92" fmla="*/ 75 w 839"/>
                <a:gd name="T93" fmla="*/ 424 h 1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839" h="1142">
                  <a:moveTo>
                    <a:pt x="419" y="174"/>
                  </a:moveTo>
                  <a:cubicBezTo>
                    <a:pt x="281" y="174"/>
                    <a:pt x="169" y="286"/>
                    <a:pt x="169" y="424"/>
                  </a:cubicBezTo>
                  <a:cubicBezTo>
                    <a:pt x="169" y="490"/>
                    <a:pt x="221" y="569"/>
                    <a:pt x="221" y="570"/>
                  </a:cubicBezTo>
                  <a:cubicBezTo>
                    <a:pt x="232" y="587"/>
                    <a:pt x="248" y="614"/>
                    <a:pt x="257" y="632"/>
                  </a:cubicBezTo>
                  <a:lnTo>
                    <a:pt x="311" y="737"/>
                  </a:lnTo>
                  <a:cubicBezTo>
                    <a:pt x="322" y="757"/>
                    <a:pt x="329" y="784"/>
                    <a:pt x="329" y="799"/>
                  </a:cubicBezTo>
                  <a:cubicBezTo>
                    <a:pt x="330" y="799"/>
                    <a:pt x="336" y="804"/>
                    <a:pt x="347" y="804"/>
                  </a:cubicBezTo>
                  <a:lnTo>
                    <a:pt x="491" y="804"/>
                  </a:lnTo>
                  <a:cubicBezTo>
                    <a:pt x="502" y="804"/>
                    <a:pt x="508" y="799"/>
                    <a:pt x="509" y="798"/>
                  </a:cubicBezTo>
                  <a:cubicBezTo>
                    <a:pt x="509" y="784"/>
                    <a:pt x="517" y="757"/>
                    <a:pt x="527" y="737"/>
                  </a:cubicBezTo>
                  <a:lnTo>
                    <a:pt x="581" y="632"/>
                  </a:lnTo>
                  <a:cubicBezTo>
                    <a:pt x="590" y="615"/>
                    <a:pt x="606" y="587"/>
                    <a:pt x="617" y="570"/>
                  </a:cubicBezTo>
                  <a:cubicBezTo>
                    <a:pt x="635" y="543"/>
                    <a:pt x="669" y="476"/>
                    <a:pt x="669" y="424"/>
                  </a:cubicBezTo>
                  <a:cubicBezTo>
                    <a:pt x="669" y="286"/>
                    <a:pt x="557" y="174"/>
                    <a:pt x="419" y="174"/>
                  </a:cubicBezTo>
                  <a:close/>
                  <a:moveTo>
                    <a:pt x="491" y="856"/>
                  </a:moveTo>
                  <a:lnTo>
                    <a:pt x="347" y="856"/>
                  </a:lnTo>
                  <a:cubicBezTo>
                    <a:pt x="308" y="856"/>
                    <a:pt x="277" y="831"/>
                    <a:pt x="277" y="799"/>
                  </a:cubicBezTo>
                  <a:cubicBezTo>
                    <a:pt x="277" y="795"/>
                    <a:pt x="273" y="777"/>
                    <a:pt x="265" y="761"/>
                  </a:cubicBezTo>
                  <a:lnTo>
                    <a:pt x="211" y="656"/>
                  </a:lnTo>
                  <a:cubicBezTo>
                    <a:pt x="202" y="640"/>
                    <a:pt x="188" y="614"/>
                    <a:pt x="178" y="599"/>
                  </a:cubicBezTo>
                  <a:cubicBezTo>
                    <a:pt x="171" y="589"/>
                    <a:pt x="117" y="504"/>
                    <a:pt x="117" y="424"/>
                  </a:cubicBezTo>
                  <a:cubicBezTo>
                    <a:pt x="117" y="257"/>
                    <a:pt x="252" y="121"/>
                    <a:pt x="419" y="121"/>
                  </a:cubicBezTo>
                  <a:cubicBezTo>
                    <a:pt x="586" y="121"/>
                    <a:pt x="722" y="257"/>
                    <a:pt x="722" y="424"/>
                  </a:cubicBezTo>
                  <a:cubicBezTo>
                    <a:pt x="722" y="504"/>
                    <a:pt x="667" y="589"/>
                    <a:pt x="661" y="599"/>
                  </a:cubicBezTo>
                  <a:cubicBezTo>
                    <a:pt x="651" y="614"/>
                    <a:pt x="636" y="640"/>
                    <a:pt x="627" y="656"/>
                  </a:cubicBezTo>
                  <a:lnTo>
                    <a:pt x="574" y="761"/>
                  </a:lnTo>
                  <a:cubicBezTo>
                    <a:pt x="566" y="777"/>
                    <a:pt x="561" y="795"/>
                    <a:pt x="561" y="799"/>
                  </a:cubicBezTo>
                  <a:cubicBezTo>
                    <a:pt x="561" y="831"/>
                    <a:pt x="531" y="856"/>
                    <a:pt x="491" y="856"/>
                  </a:cubicBezTo>
                  <a:close/>
                  <a:moveTo>
                    <a:pt x="339" y="985"/>
                  </a:moveTo>
                  <a:cubicBezTo>
                    <a:pt x="317" y="985"/>
                    <a:pt x="300" y="1002"/>
                    <a:pt x="300" y="1024"/>
                  </a:cubicBezTo>
                  <a:cubicBezTo>
                    <a:pt x="300" y="1045"/>
                    <a:pt x="317" y="1063"/>
                    <a:pt x="339" y="1063"/>
                  </a:cubicBezTo>
                  <a:lnTo>
                    <a:pt x="503" y="1063"/>
                  </a:lnTo>
                  <a:cubicBezTo>
                    <a:pt x="525" y="1063"/>
                    <a:pt x="543" y="1045"/>
                    <a:pt x="543" y="1024"/>
                  </a:cubicBezTo>
                  <a:cubicBezTo>
                    <a:pt x="543" y="1002"/>
                    <a:pt x="525" y="985"/>
                    <a:pt x="503" y="985"/>
                  </a:cubicBezTo>
                  <a:lnTo>
                    <a:pt x="339" y="985"/>
                  </a:lnTo>
                  <a:close/>
                  <a:moveTo>
                    <a:pt x="324" y="1048"/>
                  </a:moveTo>
                  <a:cubicBezTo>
                    <a:pt x="326" y="1100"/>
                    <a:pt x="369" y="1142"/>
                    <a:pt x="421" y="1142"/>
                  </a:cubicBezTo>
                  <a:cubicBezTo>
                    <a:pt x="474" y="1142"/>
                    <a:pt x="517" y="1100"/>
                    <a:pt x="519" y="1048"/>
                  </a:cubicBezTo>
                  <a:lnTo>
                    <a:pt x="324" y="1048"/>
                  </a:lnTo>
                  <a:close/>
                  <a:moveTo>
                    <a:pt x="543" y="1024"/>
                  </a:moveTo>
                  <a:lnTo>
                    <a:pt x="300" y="1024"/>
                  </a:lnTo>
                  <a:lnTo>
                    <a:pt x="300" y="902"/>
                  </a:lnTo>
                  <a:lnTo>
                    <a:pt x="543" y="902"/>
                  </a:lnTo>
                  <a:lnTo>
                    <a:pt x="543" y="1024"/>
                  </a:lnTo>
                  <a:close/>
                  <a:moveTo>
                    <a:pt x="581" y="437"/>
                  </a:moveTo>
                  <a:cubicBezTo>
                    <a:pt x="581" y="459"/>
                    <a:pt x="563" y="477"/>
                    <a:pt x="541" y="477"/>
                  </a:cubicBezTo>
                  <a:lnTo>
                    <a:pt x="459" y="477"/>
                  </a:lnTo>
                  <a:lnTo>
                    <a:pt x="459" y="559"/>
                  </a:lnTo>
                  <a:cubicBezTo>
                    <a:pt x="459" y="581"/>
                    <a:pt x="441" y="599"/>
                    <a:pt x="419" y="599"/>
                  </a:cubicBezTo>
                  <a:cubicBezTo>
                    <a:pt x="397" y="599"/>
                    <a:pt x="379" y="581"/>
                    <a:pt x="379" y="559"/>
                  </a:cubicBezTo>
                  <a:lnTo>
                    <a:pt x="379" y="477"/>
                  </a:lnTo>
                  <a:lnTo>
                    <a:pt x="297" y="477"/>
                  </a:lnTo>
                  <a:cubicBezTo>
                    <a:pt x="275" y="477"/>
                    <a:pt x="257" y="459"/>
                    <a:pt x="257" y="437"/>
                  </a:cubicBezTo>
                  <a:cubicBezTo>
                    <a:pt x="257" y="415"/>
                    <a:pt x="275" y="398"/>
                    <a:pt x="297" y="398"/>
                  </a:cubicBezTo>
                  <a:lnTo>
                    <a:pt x="379" y="398"/>
                  </a:lnTo>
                  <a:lnTo>
                    <a:pt x="379" y="315"/>
                  </a:lnTo>
                  <a:cubicBezTo>
                    <a:pt x="379" y="293"/>
                    <a:pt x="397" y="275"/>
                    <a:pt x="419" y="275"/>
                  </a:cubicBezTo>
                  <a:cubicBezTo>
                    <a:pt x="441" y="275"/>
                    <a:pt x="459" y="293"/>
                    <a:pt x="459" y="315"/>
                  </a:cubicBezTo>
                  <a:lnTo>
                    <a:pt x="459" y="398"/>
                  </a:lnTo>
                  <a:lnTo>
                    <a:pt x="541" y="398"/>
                  </a:lnTo>
                  <a:cubicBezTo>
                    <a:pt x="563" y="398"/>
                    <a:pt x="581" y="415"/>
                    <a:pt x="581" y="437"/>
                  </a:cubicBezTo>
                  <a:close/>
                  <a:moveTo>
                    <a:pt x="806" y="386"/>
                  </a:moveTo>
                  <a:lnTo>
                    <a:pt x="761" y="386"/>
                  </a:lnTo>
                  <a:cubicBezTo>
                    <a:pt x="762" y="398"/>
                    <a:pt x="763" y="411"/>
                    <a:pt x="763" y="424"/>
                  </a:cubicBezTo>
                  <a:cubicBezTo>
                    <a:pt x="763" y="432"/>
                    <a:pt x="762" y="440"/>
                    <a:pt x="761" y="449"/>
                  </a:cubicBezTo>
                  <a:lnTo>
                    <a:pt x="806" y="449"/>
                  </a:lnTo>
                  <a:cubicBezTo>
                    <a:pt x="824" y="449"/>
                    <a:pt x="839" y="434"/>
                    <a:pt x="839" y="417"/>
                  </a:cubicBezTo>
                  <a:cubicBezTo>
                    <a:pt x="839" y="400"/>
                    <a:pt x="824" y="386"/>
                    <a:pt x="806" y="386"/>
                  </a:cubicBezTo>
                  <a:close/>
                  <a:moveTo>
                    <a:pt x="681" y="201"/>
                  </a:moveTo>
                  <a:lnTo>
                    <a:pt x="714" y="168"/>
                  </a:lnTo>
                  <a:cubicBezTo>
                    <a:pt x="726" y="156"/>
                    <a:pt x="727" y="135"/>
                    <a:pt x="715" y="123"/>
                  </a:cubicBezTo>
                  <a:cubicBezTo>
                    <a:pt x="702" y="111"/>
                    <a:pt x="682" y="111"/>
                    <a:pt x="669" y="124"/>
                  </a:cubicBezTo>
                  <a:lnTo>
                    <a:pt x="636" y="157"/>
                  </a:lnTo>
                  <a:cubicBezTo>
                    <a:pt x="653" y="170"/>
                    <a:pt x="668" y="185"/>
                    <a:pt x="681" y="201"/>
                  </a:cubicBezTo>
                  <a:close/>
                  <a:moveTo>
                    <a:pt x="418" y="79"/>
                  </a:moveTo>
                  <a:cubicBezTo>
                    <a:pt x="429" y="79"/>
                    <a:pt x="439" y="80"/>
                    <a:pt x="450" y="81"/>
                  </a:cubicBezTo>
                  <a:lnTo>
                    <a:pt x="450" y="32"/>
                  </a:lnTo>
                  <a:cubicBezTo>
                    <a:pt x="450" y="14"/>
                    <a:pt x="436" y="0"/>
                    <a:pt x="418" y="0"/>
                  </a:cubicBezTo>
                  <a:cubicBezTo>
                    <a:pt x="401" y="0"/>
                    <a:pt x="387" y="14"/>
                    <a:pt x="387" y="32"/>
                  </a:cubicBezTo>
                  <a:lnTo>
                    <a:pt x="387" y="81"/>
                  </a:lnTo>
                  <a:cubicBezTo>
                    <a:pt x="397" y="80"/>
                    <a:pt x="408" y="79"/>
                    <a:pt x="418" y="79"/>
                  </a:cubicBezTo>
                  <a:close/>
                  <a:moveTo>
                    <a:pt x="154" y="205"/>
                  </a:moveTo>
                  <a:cubicBezTo>
                    <a:pt x="167" y="188"/>
                    <a:pt x="182" y="174"/>
                    <a:pt x="198" y="160"/>
                  </a:cubicBezTo>
                  <a:lnTo>
                    <a:pt x="167" y="130"/>
                  </a:lnTo>
                  <a:cubicBezTo>
                    <a:pt x="155" y="117"/>
                    <a:pt x="134" y="116"/>
                    <a:pt x="122" y="129"/>
                  </a:cubicBezTo>
                  <a:cubicBezTo>
                    <a:pt x="110" y="141"/>
                    <a:pt x="110" y="161"/>
                    <a:pt x="123" y="174"/>
                  </a:cubicBezTo>
                  <a:lnTo>
                    <a:pt x="154" y="205"/>
                  </a:lnTo>
                  <a:close/>
                  <a:moveTo>
                    <a:pt x="75" y="424"/>
                  </a:moveTo>
                  <a:cubicBezTo>
                    <a:pt x="75" y="411"/>
                    <a:pt x="75" y="398"/>
                    <a:pt x="77" y="386"/>
                  </a:cubicBezTo>
                  <a:lnTo>
                    <a:pt x="32" y="386"/>
                  </a:lnTo>
                  <a:cubicBezTo>
                    <a:pt x="14" y="386"/>
                    <a:pt x="0" y="400"/>
                    <a:pt x="0" y="417"/>
                  </a:cubicBezTo>
                  <a:cubicBezTo>
                    <a:pt x="0" y="434"/>
                    <a:pt x="14" y="449"/>
                    <a:pt x="32" y="449"/>
                  </a:cubicBezTo>
                  <a:lnTo>
                    <a:pt x="76" y="449"/>
                  </a:lnTo>
                  <a:cubicBezTo>
                    <a:pt x="75" y="440"/>
                    <a:pt x="75" y="432"/>
                    <a:pt x="75" y="424"/>
                  </a:cubicBezTo>
                  <a:close/>
                </a:path>
              </a:pathLst>
            </a:custGeom>
            <a:solidFill>
              <a:schemeClr val="bg1"/>
            </a:solidFill>
            <a:ln>
              <a:noFill/>
            </a:ln>
          </p:spPr>
          <p:txBody>
            <a:bodyPr/>
            <a:lstStyle/>
            <a:p>
              <a:endParaRPr lang="zh-CN" altLang="en-US"/>
            </a:p>
          </p:txBody>
        </p:sp>
      </p:grpSp>
      <p:grpSp>
        <p:nvGrpSpPr>
          <p:cNvPr id="32" name="组合 31"/>
          <p:cNvGrpSpPr/>
          <p:nvPr/>
        </p:nvGrpSpPr>
        <p:grpSpPr>
          <a:xfrm>
            <a:off x="5014992" y="1672229"/>
            <a:ext cx="1225865" cy="1097328"/>
            <a:chOff x="5014992" y="1672229"/>
            <a:chExt cx="1225865" cy="1097328"/>
          </a:xfrm>
        </p:grpSpPr>
        <p:sp>
          <p:nvSpPr>
            <p:cNvPr id="33" name="Freeform 6"/>
            <p:cNvSpPr>
              <a:spLocks/>
            </p:cNvSpPr>
            <p:nvPr/>
          </p:nvSpPr>
          <p:spPr bwMode="auto">
            <a:xfrm>
              <a:off x="5014992" y="1672229"/>
              <a:ext cx="1225865" cy="1097328"/>
            </a:xfrm>
            <a:custGeom>
              <a:avLst/>
              <a:gdLst>
                <a:gd name="T0" fmla="*/ 1064 w 2128"/>
                <a:gd name="T1" fmla="*/ 270 h 1866"/>
                <a:gd name="T2" fmla="*/ 1596 w 2128"/>
                <a:gd name="T3" fmla="*/ 4 h 1866"/>
                <a:gd name="T4" fmla="*/ 2128 w 2128"/>
                <a:gd name="T5" fmla="*/ 470 h 1866"/>
                <a:gd name="T6" fmla="*/ 1064 w 2128"/>
                <a:gd name="T7" fmla="*/ 1866 h 1866"/>
                <a:gd name="T8" fmla="*/ 0 w 2128"/>
                <a:gd name="T9" fmla="*/ 470 h 1866"/>
                <a:gd name="T10" fmla="*/ 532 w 2128"/>
                <a:gd name="T11" fmla="*/ 4 h 1866"/>
                <a:gd name="T12" fmla="*/ 1064 w 2128"/>
                <a:gd name="T13" fmla="*/ 270 h 1866"/>
              </a:gdLst>
              <a:ahLst/>
              <a:cxnLst>
                <a:cxn ang="0">
                  <a:pos x="T0" y="T1"/>
                </a:cxn>
                <a:cxn ang="0">
                  <a:pos x="T2" y="T3"/>
                </a:cxn>
                <a:cxn ang="0">
                  <a:pos x="T4" y="T5"/>
                </a:cxn>
                <a:cxn ang="0">
                  <a:pos x="T6" y="T7"/>
                </a:cxn>
                <a:cxn ang="0">
                  <a:pos x="T8" y="T9"/>
                </a:cxn>
                <a:cxn ang="0">
                  <a:pos x="T10" y="T11"/>
                </a:cxn>
                <a:cxn ang="0">
                  <a:pos x="T12" y="T13"/>
                </a:cxn>
              </a:cxnLst>
              <a:rect l="0" t="0" r="r" b="b"/>
              <a:pathLst>
                <a:path w="2128" h="1866">
                  <a:moveTo>
                    <a:pt x="1064" y="270"/>
                  </a:moveTo>
                  <a:cubicBezTo>
                    <a:pt x="1210" y="63"/>
                    <a:pt x="1337" y="2"/>
                    <a:pt x="1596" y="4"/>
                  </a:cubicBezTo>
                  <a:cubicBezTo>
                    <a:pt x="1897" y="7"/>
                    <a:pt x="2128" y="213"/>
                    <a:pt x="2128" y="470"/>
                  </a:cubicBezTo>
                  <a:cubicBezTo>
                    <a:pt x="2128" y="935"/>
                    <a:pt x="1596" y="1401"/>
                    <a:pt x="1064" y="1866"/>
                  </a:cubicBezTo>
                  <a:cubicBezTo>
                    <a:pt x="532" y="1401"/>
                    <a:pt x="0" y="935"/>
                    <a:pt x="0" y="470"/>
                  </a:cubicBezTo>
                  <a:cubicBezTo>
                    <a:pt x="0" y="213"/>
                    <a:pt x="238" y="10"/>
                    <a:pt x="532" y="4"/>
                  </a:cubicBezTo>
                  <a:cubicBezTo>
                    <a:pt x="752" y="0"/>
                    <a:pt x="912" y="60"/>
                    <a:pt x="1064" y="270"/>
                  </a:cubicBezTo>
                  <a:close/>
                </a:path>
              </a:pathLst>
            </a:custGeom>
            <a:solidFill>
              <a:srgbClr val="245290"/>
            </a:solidFill>
            <a:ln>
              <a:noFill/>
            </a:ln>
          </p:spPr>
          <p:txBody>
            <a:bodyPr/>
            <a:lstStyle/>
            <a:p>
              <a:endParaRPr lang="zh-CN" altLang="en-US"/>
            </a:p>
          </p:txBody>
        </p:sp>
        <p:sp>
          <p:nvSpPr>
            <p:cNvPr id="34" name="Freeform 12"/>
            <p:cNvSpPr>
              <a:spLocks noEditPoints="1"/>
            </p:cNvSpPr>
            <p:nvPr/>
          </p:nvSpPr>
          <p:spPr bwMode="auto">
            <a:xfrm>
              <a:off x="5348236" y="1851942"/>
              <a:ext cx="572467" cy="577228"/>
            </a:xfrm>
            <a:custGeom>
              <a:avLst/>
              <a:gdLst>
                <a:gd name="T0" fmla="*/ 897 w 993"/>
                <a:gd name="T1" fmla="*/ 847 h 982"/>
                <a:gd name="T2" fmla="*/ 794 w 993"/>
                <a:gd name="T3" fmla="*/ 847 h 982"/>
                <a:gd name="T4" fmla="*/ 650 w 993"/>
                <a:gd name="T5" fmla="*/ 571 h 982"/>
                <a:gd name="T6" fmla="*/ 635 w 993"/>
                <a:gd name="T7" fmla="*/ 625 h 982"/>
                <a:gd name="T8" fmla="*/ 556 w 993"/>
                <a:gd name="T9" fmla="*/ 685 h 982"/>
                <a:gd name="T10" fmla="*/ 813 w 993"/>
                <a:gd name="T11" fmla="*/ 970 h 982"/>
                <a:gd name="T12" fmla="*/ 979 w 993"/>
                <a:gd name="T13" fmla="*/ 859 h 982"/>
                <a:gd name="T14" fmla="*/ 857 w 993"/>
                <a:gd name="T15" fmla="*/ 733 h 982"/>
                <a:gd name="T16" fmla="*/ 676 w 993"/>
                <a:gd name="T17" fmla="*/ 584 h 982"/>
                <a:gd name="T18" fmla="*/ 358 w 993"/>
                <a:gd name="T19" fmla="*/ 349 h 982"/>
                <a:gd name="T20" fmla="*/ 412 w 993"/>
                <a:gd name="T21" fmla="*/ 334 h 982"/>
                <a:gd name="T22" fmla="*/ 427 w 993"/>
                <a:gd name="T23" fmla="*/ 280 h 982"/>
                <a:gd name="T24" fmla="*/ 440 w 993"/>
                <a:gd name="T25" fmla="*/ 230 h 982"/>
                <a:gd name="T26" fmla="*/ 191 w 993"/>
                <a:gd name="T27" fmla="*/ 22 h 982"/>
                <a:gd name="T28" fmla="*/ 157 w 993"/>
                <a:gd name="T29" fmla="*/ 278 h 982"/>
                <a:gd name="T30" fmla="*/ 0 w 993"/>
                <a:gd name="T31" fmla="*/ 213 h 982"/>
                <a:gd name="T32" fmla="*/ 295 w 993"/>
                <a:gd name="T33" fmla="*/ 423 h 982"/>
                <a:gd name="T34" fmla="*/ 333 w 993"/>
                <a:gd name="T35" fmla="*/ 375 h 982"/>
                <a:gd name="T36" fmla="*/ 956 w 993"/>
                <a:gd name="T37" fmla="*/ 95 h 982"/>
                <a:gd name="T38" fmla="*/ 823 w 993"/>
                <a:gd name="T39" fmla="*/ 0 h 982"/>
                <a:gd name="T40" fmla="*/ 466 w 993"/>
                <a:gd name="T41" fmla="*/ 319 h 982"/>
                <a:gd name="T42" fmla="*/ 415 w 993"/>
                <a:gd name="T43" fmla="*/ 392 h 982"/>
                <a:gd name="T44" fmla="*/ 371 w 993"/>
                <a:gd name="T45" fmla="*/ 413 h 982"/>
                <a:gd name="T46" fmla="*/ 376 w 993"/>
                <a:gd name="T47" fmla="*/ 549 h 982"/>
                <a:gd name="T48" fmla="*/ 88 w 993"/>
                <a:gd name="T49" fmla="*/ 799 h 982"/>
                <a:gd name="T50" fmla="*/ 56 w 993"/>
                <a:gd name="T51" fmla="*/ 982 h 982"/>
                <a:gd name="T52" fmla="*/ 206 w 993"/>
                <a:gd name="T53" fmla="*/ 833 h 982"/>
                <a:gd name="T54" fmla="*/ 439 w 993"/>
                <a:gd name="T55" fmla="*/ 612 h 982"/>
                <a:gd name="T56" fmla="*/ 571 w 993"/>
                <a:gd name="T57" fmla="*/ 612 h 982"/>
                <a:gd name="T58" fmla="*/ 608 w 993"/>
                <a:gd name="T59" fmla="*/ 530 h 982"/>
                <a:gd name="T60" fmla="*/ 665 w 993"/>
                <a:gd name="T61" fmla="*/ 518 h 982"/>
                <a:gd name="T62" fmla="*/ 956 w 993"/>
                <a:gd name="T63" fmla="*/ 95 h 9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993" h="982">
                  <a:moveTo>
                    <a:pt x="845" y="795"/>
                  </a:moveTo>
                  <a:cubicBezTo>
                    <a:pt x="874" y="795"/>
                    <a:pt x="897" y="818"/>
                    <a:pt x="897" y="847"/>
                  </a:cubicBezTo>
                  <a:cubicBezTo>
                    <a:pt x="897" y="875"/>
                    <a:pt x="874" y="898"/>
                    <a:pt x="845" y="898"/>
                  </a:cubicBezTo>
                  <a:cubicBezTo>
                    <a:pt x="817" y="898"/>
                    <a:pt x="794" y="875"/>
                    <a:pt x="794" y="847"/>
                  </a:cubicBezTo>
                  <a:cubicBezTo>
                    <a:pt x="794" y="818"/>
                    <a:pt x="817" y="795"/>
                    <a:pt x="845" y="795"/>
                  </a:cubicBezTo>
                  <a:close/>
                  <a:moveTo>
                    <a:pt x="650" y="571"/>
                  </a:moveTo>
                  <a:lnTo>
                    <a:pt x="663" y="598"/>
                  </a:lnTo>
                  <a:lnTo>
                    <a:pt x="635" y="625"/>
                  </a:lnTo>
                  <a:lnTo>
                    <a:pt x="609" y="651"/>
                  </a:lnTo>
                  <a:cubicBezTo>
                    <a:pt x="594" y="666"/>
                    <a:pt x="576" y="678"/>
                    <a:pt x="556" y="685"/>
                  </a:cubicBezTo>
                  <a:lnTo>
                    <a:pt x="731" y="859"/>
                  </a:lnTo>
                  <a:lnTo>
                    <a:pt x="813" y="970"/>
                  </a:lnTo>
                  <a:lnTo>
                    <a:pt x="857" y="982"/>
                  </a:lnTo>
                  <a:lnTo>
                    <a:pt x="979" y="859"/>
                  </a:lnTo>
                  <a:lnTo>
                    <a:pt x="967" y="815"/>
                  </a:lnTo>
                  <a:lnTo>
                    <a:pt x="857" y="733"/>
                  </a:lnTo>
                  <a:lnTo>
                    <a:pt x="692" y="568"/>
                  </a:lnTo>
                  <a:lnTo>
                    <a:pt x="676" y="584"/>
                  </a:lnTo>
                  <a:lnTo>
                    <a:pt x="650" y="571"/>
                  </a:lnTo>
                  <a:close/>
                  <a:moveTo>
                    <a:pt x="358" y="349"/>
                  </a:moveTo>
                  <a:lnTo>
                    <a:pt x="387" y="321"/>
                  </a:lnTo>
                  <a:lnTo>
                    <a:pt x="412" y="334"/>
                  </a:lnTo>
                  <a:lnTo>
                    <a:pt x="399" y="308"/>
                  </a:lnTo>
                  <a:lnTo>
                    <a:pt x="427" y="280"/>
                  </a:lnTo>
                  <a:lnTo>
                    <a:pt x="430" y="277"/>
                  </a:lnTo>
                  <a:cubicBezTo>
                    <a:pt x="436" y="261"/>
                    <a:pt x="440" y="245"/>
                    <a:pt x="440" y="230"/>
                  </a:cubicBezTo>
                  <a:cubicBezTo>
                    <a:pt x="440" y="113"/>
                    <a:pt x="328" y="0"/>
                    <a:pt x="212" y="1"/>
                  </a:cubicBezTo>
                  <a:cubicBezTo>
                    <a:pt x="211" y="1"/>
                    <a:pt x="198" y="15"/>
                    <a:pt x="191" y="22"/>
                  </a:cubicBezTo>
                  <a:cubicBezTo>
                    <a:pt x="284" y="116"/>
                    <a:pt x="277" y="100"/>
                    <a:pt x="277" y="158"/>
                  </a:cubicBezTo>
                  <a:cubicBezTo>
                    <a:pt x="277" y="204"/>
                    <a:pt x="202" y="278"/>
                    <a:pt x="157" y="278"/>
                  </a:cubicBezTo>
                  <a:cubicBezTo>
                    <a:pt x="98" y="278"/>
                    <a:pt x="116" y="288"/>
                    <a:pt x="21" y="192"/>
                  </a:cubicBezTo>
                  <a:cubicBezTo>
                    <a:pt x="13" y="199"/>
                    <a:pt x="0" y="212"/>
                    <a:pt x="0" y="213"/>
                  </a:cubicBezTo>
                  <a:cubicBezTo>
                    <a:pt x="2" y="330"/>
                    <a:pt x="112" y="441"/>
                    <a:pt x="229" y="441"/>
                  </a:cubicBezTo>
                  <a:cubicBezTo>
                    <a:pt x="250" y="441"/>
                    <a:pt x="272" y="435"/>
                    <a:pt x="295" y="423"/>
                  </a:cubicBezTo>
                  <a:lnTo>
                    <a:pt x="299" y="428"/>
                  </a:lnTo>
                  <a:cubicBezTo>
                    <a:pt x="306" y="408"/>
                    <a:pt x="317" y="390"/>
                    <a:pt x="333" y="375"/>
                  </a:cubicBezTo>
                  <a:lnTo>
                    <a:pt x="358" y="349"/>
                  </a:lnTo>
                  <a:close/>
                  <a:moveTo>
                    <a:pt x="956" y="95"/>
                  </a:moveTo>
                  <a:lnTo>
                    <a:pt x="888" y="27"/>
                  </a:lnTo>
                  <a:cubicBezTo>
                    <a:pt x="870" y="9"/>
                    <a:pt x="846" y="0"/>
                    <a:pt x="823" y="0"/>
                  </a:cubicBezTo>
                  <a:cubicBezTo>
                    <a:pt x="799" y="0"/>
                    <a:pt x="775" y="9"/>
                    <a:pt x="757" y="27"/>
                  </a:cubicBezTo>
                  <a:lnTo>
                    <a:pt x="466" y="319"/>
                  </a:lnTo>
                  <a:cubicBezTo>
                    <a:pt x="475" y="336"/>
                    <a:pt x="468" y="362"/>
                    <a:pt x="454" y="376"/>
                  </a:cubicBezTo>
                  <a:cubicBezTo>
                    <a:pt x="445" y="386"/>
                    <a:pt x="429" y="392"/>
                    <a:pt x="415" y="392"/>
                  </a:cubicBezTo>
                  <a:cubicBezTo>
                    <a:pt x="409" y="392"/>
                    <a:pt x="402" y="390"/>
                    <a:pt x="397" y="388"/>
                  </a:cubicBezTo>
                  <a:lnTo>
                    <a:pt x="371" y="413"/>
                  </a:lnTo>
                  <a:cubicBezTo>
                    <a:pt x="335" y="449"/>
                    <a:pt x="335" y="508"/>
                    <a:pt x="371" y="544"/>
                  </a:cubicBezTo>
                  <a:lnTo>
                    <a:pt x="376" y="549"/>
                  </a:lnTo>
                  <a:lnTo>
                    <a:pt x="149" y="776"/>
                  </a:lnTo>
                  <a:lnTo>
                    <a:pt x="88" y="799"/>
                  </a:lnTo>
                  <a:lnTo>
                    <a:pt x="0" y="926"/>
                  </a:lnTo>
                  <a:lnTo>
                    <a:pt x="56" y="982"/>
                  </a:lnTo>
                  <a:lnTo>
                    <a:pt x="183" y="894"/>
                  </a:lnTo>
                  <a:lnTo>
                    <a:pt x="206" y="833"/>
                  </a:lnTo>
                  <a:lnTo>
                    <a:pt x="433" y="606"/>
                  </a:lnTo>
                  <a:lnTo>
                    <a:pt x="439" y="612"/>
                  </a:lnTo>
                  <a:cubicBezTo>
                    <a:pt x="458" y="631"/>
                    <a:pt x="481" y="640"/>
                    <a:pt x="505" y="640"/>
                  </a:cubicBezTo>
                  <a:cubicBezTo>
                    <a:pt x="529" y="640"/>
                    <a:pt x="552" y="630"/>
                    <a:pt x="571" y="612"/>
                  </a:cubicBezTo>
                  <a:lnTo>
                    <a:pt x="596" y="587"/>
                  </a:lnTo>
                  <a:cubicBezTo>
                    <a:pt x="588" y="569"/>
                    <a:pt x="594" y="544"/>
                    <a:pt x="608" y="530"/>
                  </a:cubicBezTo>
                  <a:cubicBezTo>
                    <a:pt x="618" y="520"/>
                    <a:pt x="633" y="514"/>
                    <a:pt x="647" y="514"/>
                  </a:cubicBezTo>
                  <a:cubicBezTo>
                    <a:pt x="653" y="514"/>
                    <a:pt x="660" y="515"/>
                    <a:pt x="665" y="518"/>
                  </a:cubicBezTo>
                  <a:lnTo>
                    <a:pt x="956" y="227"/>
                  </a:lnTo>
                  <a:cubicBezTo>
                    <a:pt x="993" y="190"/>
                    <a:pt x="993" y="132"/>
                    <a:pt x="956" y="9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nvGrpSpPr>
          <p:cNvPr id="35" name="组合 34"/>
          <p:cNvGrpSpPr/>
          <p:nvPr/>
        </p:nvGrpSpPr>
        <p:grpSpPr>
          <a:xfrm>
            <a:off x="6931151" y="1672229"/>
            <a:ext cx="1227055" cy="1097328"/>
            <a:chOff x="6931151" y="1672229"/>
            <a:chExt cx="1227055" cy="1097328"/>
          </a:xfrm>
        </p:grpSpPr>
        <p:sp>
          <p:nvSpPr>
            <p:cNvPr id="36" name="Freeform 7"/>
            <p:cNvSpPr>
              <a:spLocks/>
            </p:cNvSpPr>
            <p:nvPr/>
          </p:nvSpPr>
          <p:spPr bwMode="auto">
            <a:xfrm>
              <a:off x="6931151" y="1672229"/>
              <a:ext cx="1227055" cy="1097328"/>
            </a:xfrm>
            <a:custGeom>
              <a:avLst/>
              <a:gdLst>
                <a:gd name="T0" fmla="*/ 1064 w 2128"/>
                <a:gd name="T1" fmla="*/ 270 h 1866"/>
                <a:gd name="T2" fmla="*/ 1596 w 2128"/>
                <a:gd name="T3" fmla="*/ 4 h 1866"/>
                <a:gd name="T4" fmla="*/ 2128 w 2128"/>
                <a:gd name="T5" fmla="*/ 470 h 1866"/>
                <a:gd name="T6" fmla="*/ 1064 w 2128"/>
                <a:gd name="T7" fmla="*/ 1866 h 1866"/>
                <a:gd name="T8" fmla="*/ 0 w 2128"/>
                <a:gd name="T9" fmla="*/ 470 h 1866"/>
                <a:gd name="T10" fmla="*/ 532 w 2128"/>
                <a:gd name="T11" fmla="*/ 4 h 1866"/>
                <a:gd name="T12" fmla="*/ 1064 w 2128"/>
                <a:gd name="T13" fmla="*/ 270 h 1866"/>
              </a:gdLst>
              <a:ahLst/>
              <a:cxnLst>
                <a:cxn ang="0">
                  <a:pos x="T0" y="T1"/>
                </a:cxn>
                <a:cxn ang="0">
                  <a:pos x="T2" y="T3"/>
                </a:cxn>
                <a:cxn ang="0">
                  <a:pos x="T4" y="T5"/>
                </a:cxn>
                <a:cxn ang="0">
                  <a:pos x="T6" y="T7"/>
                </a:cxn>
                <a:cxn ang="0">
                  <a:pos x="T8" y="T9"/>
                </a:cxn>
                <a:cxn ang="0">
                  <a:pos x="T10" y="T11"/>
                </a:cxn>
                <a:cxn ang="0">
                  <a:pos x="T12" y="T13"/>
                </a:cxn>
              </a:cxnLst>
              <a:rect l="0" t="0" r="r" b="b"/>
              <a:pathLst>
                <a:path w="2128" h="1866">
                  <a:moveTo>
                    <a:pt x="1064" y="270"/>
                  </a:moveTo>
                  <a:cubicBezTo>
                    <a:pt x="1210" y="63"/>
                    <a:pt x="1337" y="2"/>
                    <a:pt x="1596" y="4"/>
                  </a:cubicBezTo>
                  <a:cubicBezTo>
                    <a:pt x="1897" y="7"/>
                    <a:pt x="2128" y="213"/>
                    <a:pt x="2128" y="470"/>
                  </a:cubicBezTo>
                  <a:cubicBezTo>
                    <a:pt x="2128" y="935"/>
                    <a:pt x="1596" y="1401"/>
                    <a:pt x="1064" y="1866"/>
                  </a:cubicBezTo>
                  <a:cubicBezTo>
                    <a:pt x="532" y="1401"/>
                    <a:pt x="0" y="935"/>
                    <a:pt x="0" y="470"/>
                  </a:cubicBezTo>
                  <a:cubicBezTo>
                    <a:pt x="0" y="213"/>
                    <a:pt x="238" y="10"/>
                    <a:pt x="532" y="4"/>
                  </a:cubicBezTo>
                  <a:cubicBezTo>
                    <a:pt x="752" y="0"/>
                    <a:pt x="912" y="60"/>
                    <a:pt x="1064" y="270"/>
                  </a:cubicBezTo>
                  <a:close/>
                </a:path>
              </a:pathLst>
            </a:custGeom>
            <a:solidFill>
              <a:srgbClr val="245290"/>
            </a:solidFill>
            <a:ln>
              <a:noFill/>
            </a:ln>
          </p:spPr>
          <p:txBody>
            <a:bodyPr/>
            <a:lstStyle/>
            <a:p>
              <a:endParaRPr lang="zh-CN" altLang="en-US"/>
            </a:p>
          </p:txBody>
        </p:sp>
        <p:sp>
          <p:nvSpPr>
            <p:cNvPr id="37" name="Freeform 13"/>
            <p:cNvSpPr>
              <a:spLocks noEditPoints="1"/>
            </p:cNvSpPr>
            <p:nvPr/>
          </p:nvSpPr>
          <p:spPr bwMode="auto">
            <a:xfrm>
              <a:off x="7303671" y="1901930"/>
              <a:ext cx="510579" cy="555805"/>
            </a:xfrm>
            <a:custGeom>
              <a:avLst/>
              <a:gdLst>
                <a:gd name="T0" fmla="*/ 267 w 887"/>
                <a:gd name="T1" fmla="*/ 145 h 946"/>
                <a:gd name="T2" fmla="*/ 581 w 887"/>
                <a:gd name="T3" fmla="*/ 105 h 946"/>
                <a:gd name="T4" fmla="*/ 468 w 887"/>
                <a:gd name="T5" fmla="*/ 65 h 946"/>
                <a:gd name="T6" fmla="*/ 339 w 887"/>
                <a:gd name="T7" fmla="*/ 65 h 946"/>
                <a:gd name="T8" fmla="*/ 227 w 887"/>
                <a:gd name="T9" fmla="*/ 105 h 946"/>
                <a:gd name="T10" fmla="*/ 730 w 887"/>
                <a:gd name="T11" fmla="*/ 819 h 946"/>
                <a:gd name="T12" fmla="*/ 741 w 887"/>
                <a:gd name="T13" fmla="*/ 791 h 946"/>
                <a:gd name="T14" fmla="*/ 691 w 887"/>
                <a:gd name="T15" fmla="*/ 614 h 946"/>
                <a:gd name="T16" fmla="*/ 658 w 887"/>
                <a:gd name="T17" fmla="*/ 614 h 946"/>
                <a:gd name="T18" fmla="*/ 658 w 887"/>
                <a:gd name="T19" fmla="*/ 750 h 946"/>
                <a:gd name="T20" fmla="*/ 659 w 887"/>
                <a:gd name="T21" fmla="*/ 753 h 946"/>
                <a:gd name="T22" fmla="*/ 660 w 887"/>
                <a:gd name="T23" fmla="*/ 756 h 946"/>
                <a:gd name="T24" fmla="*/ 662 w 887"/>
                <a:gd name="T25" fmla="*/ 759 h 946"/>
                <a:gd name="T26" fmla="*/ 844 w 887"/>
                <a:gd name="T27" fmla="*/ 624 h 946"/>
                <a:gd name="T28" fmla="*/ 674 w 887"/>
                <a:gd name="T29" fmla="*/ 534 h 946"/>
                <a:gd name="T30" fmla="*/ 635 w 887"/>
                <a:gd name="T31" fmla="*/ 942 h 946"/>
                <a:gd name="T32" fmla="*/ 876 w 887"/>
                <a:gd name="T33" fmla="*/ 779 h 946"/>
                <a:gd name="T34" fmla="*/ 845 w 887"/>
                <a:gd name="T35" fmla="*/ 773 h 946"/>
                <a:gd name="T36" fmla="*/ 674 w 887"/>
                <a:gd name="T37" fmla="*/ 914 h 946"/>
                <a:gd name="T38" fmla="*/ 503 w 887"/>
                <a:gd name="T39" fmla="*/ 707 h 946"/>
                <a:gd name="T40" fmla="*/ 707 w 887"/>
                <a:gd name="T41" fmla="*/ 569 h 946"/>
                <a:gd name="T42" fmla="*/ 845 w 887"/>
                <a:gd name="T43" fmla="*/ 773 h 946"/>
                <a:gd name="T44" fmla="*/ 297 w 887"/>
                <a:gd name="T45" fmla="*/ 771 h 946"/>
                <a:gd name="T46" fmla="*/ 507 w 887"/>
                <a:gd name="T47" fmla="*/ 562 h 946"/>
                <a:gd name="T48" fmla="*/ 551 w 887"/>
                <a:gd name="T49" fmla="*/ 529 h 946"/>
                <a:gd name="T50" fmla="*/ 765 w 887"/>
                <a:gd name="T51" fmla="*/ 321 h 946"/>
                <a:gd name="T52" fmla="*/ 774 w 887"/>
                <a:gd name="T53" fmla="*/ 518 h 946"/>
                <a:gd name="T54" fmla="*/ 807 w 887"/>
                <a:gd name="T55" fmla="*/ 529 h 946"/>
                <a:gd name="T56" fmla="*/ 807 w 887"/>
                <a:gd name="T57" fmla="*/ 218 h 946"/>
                <a:gd name="T58" fmla="*/ 42 w 887"/>
                <a:gd name="T59" fmla="*/ 176 h 946"/>
                <a:gd name="T60" fmla="*/ 0 w 887"/>
                <a:gd name="T61" fmla="*/ 329 h 946"/>
                <a:gd name="T62" fmla="*/ 0 w 887"/>
                <a:gd name="T63" fmla="*/ 562 h 946"/>
                <a:gd name="T64" fmla="*/ 0 w 887"/>
                <a:gd name="T65" fmla="*/ 787 h 946"/>
                <a:gd name="T66" fmla="*/ 447 w 887"/>
                <a:gd name="T67" fmla="*/ 829 h 946"/>
                <a:gd name="T68" fmla="*/ 33 w 887"/>
                <a:gd name="T69" fmla="*/ 329 h 946"/>
                <a:gd name="T70" fmla="*/ 42 w 887"/>
                <a:gd name="T71" fmla="*/ 321 h 946"/>
                <a:gd name="T72" fmla="*/ 264 w 887"/>
                <a:gd name="T73" fmla="*/ 529 h 946"/>
                <a:gd name="T74" fmla="*/ 33 w 887"/>
                <a:gd name="T75" fmla="*/ 329 h 946"/>
                <a:gd name="T76" fmla="*/ 264 w 887"/>
                <a:gd name="T77" fmla="*/ 562 h 946"/>
                <a:gd name="T78" fmla="*/ 42 w 887"/>
                <a:gd name="T79" fmla="*/ 771 h 946"/>
                <a:gd name="T80" fmla="*/ 33 w 887"/>
                <a:gd name="T81" fmla="*/ 562 h 946"/>
                <a:gd name="T82" fmla="*/ 297 w 887"/>
                <a:gd name="T83" fmla="*/ 529 h 946"/>
                <a:gd name="T84" fmla="*/ 297 w 887"/>
                <a:gd name="T85" fmla="*/ 321 h 946"/>
                <a:gd name="T86" fmla="*/ 518 w 887"/>
                <a:gd name="T87" fmla="*/ 529 h 946"/>
                <a:gd name="T88" fmla="*/ 534 w 887"/>
                <a:gd name="T89" fmla="*/ 218 h 946"/>
                <a:gd name="T90" fmla="*/ 563 w 887"/>
                <a:gd name="T91" fmla="*/ 246 h 946"/>
                <a:gd name="T92" fmla="*/ 506 w 887"/>
                <a:gd name="T93" fmla="*/ 246 h 946"/>
                <a:gd name="T94" fmla="*/ 280 w 887"/>
                <a:gd name="T95" fmla="*/ 218 h 946"/>
                <a:gd name="T96" fmla="*/ 309 w 887"/>
                <a:gd name="T97" fmla="*/ 246 h 946"/>
                <a:gd name="T98" fmla="*/ 252 w 887"/>
                <a:gd name="T99" fmla="*/ 246 h 9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887" h="946">
                  <a:moveTo>
                    <a:pt x="227" y="105"/>
                  </a:moveTo>
                  <a:cubicBezTo>
                    <a:pt x="227" y="127"/>
                    <a:pt x="245" y="145"/>
                    <a:pt x="267" y="145"/>
                  </a:cubicBezTo>
                  <a:lnTo>
                    <a:pt x="541" y="145"/>
                  </a:lnTo>
                  <a:cubicBezTo>
                    <a:pt x="563" y="145"/>
                    <a:pt x="581" y="127"/>
                    <a:pt x="581" y="105"/>
                  </a:cubicBezTo>
                  <a:cubicBezTo>
                    <a:pt x="581" y="83"/>
                    <a:pt x="563" y="65"/>
                    <a:pt x="541" y="65"/>
                  </a:cubicBezTo>
                  <a:lnTo>
                    <a:pt x="468" y="65"/>
                  </a:lnTo>
                  <a:cubicBezTo>
                    <a:pt x="468" y="29"/>
                    <a:pt x="439" y="0"/>
                    <a:pt x="404" y="0"/>
                  </a:cubicBezTo>
                  <a:cubicBezTo>
                    <a:pt x="368" y="0"/>
                    <a:pt x="339" y="29"/>
                    <a:pt x="339" y="65"/>
                  </a:cubicBezTo>
                  <a:lnTo>
                    <a:pt x="267" y="65"/>
                  </a:lnTo>
                  <a:cubicBezTo>
                    <a:pt x="245" y="65"/>
                    <a:pt x="227" y="83"/>
                    <a:pt x="227" y="105"/>
                  </a:cubicBezTo>
                  <a:close/>
                  <a:moveTo>
                    <a:pt x="718" y="814"/>
                  </a:moveTo>
                  <a:cubicBezTo>
                    <a:pt x="721" y="817"/>
                    <a:pt x="726" y="819"/>
                    <a:pt x="730" y="819"/>
                  </a:cubicBezTo>
                  <a:cubicBezTo>
                    <a:pt x="734" y="819"/>
                    <a:pt x="738" y="817"/>
                    <a:pt x="741" y="814"/>
                  </a:cubicBezTo>
                  <a:cubicBezTo>
                    <a:pt x="748" y="808"/>
                    <a:pt x="748" y="797"/>
                    <a:pt x="741" y="791"/>
                  </a:cubicBezTo>
                  <a:lnTo>
                    <a:pt x="691" y="740"/>
                  </a:lnTo>
                  <a:lnTo>
                    <a:pt x="691" y="614"/>
                  </a:lnTo>
                  <a:cubicBezTo>
                    <a:pt x="691" y="605"/>
                    <a:pt x="683" y="597"/>
                    <a:pt x="674" y="597"/>
                  </a:cubicBezTo>
                  <a:cubicBezTo>
                    <a:pt x="665" y="597"/>
                    <a:pt x="658" y="605"/>
                    <a:pt x="658" y="614"/>
                  </a:cubicBezTo>
                  <a:lnTo>
                    <a:pt x="658" y="747"/>
                  </a:lnTo>
                  <a:cubicBezTo>
                    <a:pt x="658" y="748"/>
                    <a:pt x="658" y="749"/>
                    <a:pt x="658" y="750"/>
                  </a:cubicBezTo>
                  <a:cubicBezTo>
                    <a:pt x="658" y="751"/>
                    <a:pt x="658" y="751"/>
                    <a:pt x="658" y="752"/>
                  </a:cubicBezTo>
                  <a:cubicBezTo>
                    <a:pt x="659" y="752"/>
                    <a:pt x="659" y="753"/>
                    <a:pt x="659" y="753"/>
                  </a:cubicBezTo>
                  <a:cubicBezTo>
                    <a:pt x="659" y="754"/>
                    <a:pt x="659" y="754"/>
                    <a:pt x="660" y="755"/>
                  </a:cubicBezTo>
                  <a:cubicBezTo>
                    <a:pt x="660" y="755"/>
                    <a:pt x="660" y="756"/>
                    <a:pt x="660" y="756"/>
                  </a:cubicBezTo>
                  <a:cubicBezTo>
                    <a:pt x="661" y="757"/>
                    <a:pt x="662" y="758"/>
                    <a:pt x="662" y="758"/>
                  </a:cubicBezTo>
                  <a:cubicBezTo>
                    <a:pt x="662" y="758"/>
                    <a:pt x="662" y="759"/>
                    <a:pt x="662" y="759"/>
                  </a:cubicBezTo>
                  <a:lnTo>
                    <a:pt x="718" y="814"/>
                  </a:lnTo>
                  <a:close/>
                  <a:moveTo>
                    <a:pt x="844" y="624"/>
                  </a:moveTo>
                  <a:cubicBezTo>
                    <a:pt x="814" y="579"/>
                    <a:pt x="767" y="548"/>
                    <a:pt x="713" y="538"/>
                  </a:cubicBezTo>
                  <a:cubicBezTo>
                    <a:pt x="700" y="535"/>
                    <a:pt x="687" y="534"/>
                    <a:pt x="674" y="534"/>
                  </a:cubicBezTo>
                  <a:cubicBezTo>
                    <a:pt x="575" y="534"/>
                    <a:pt x="491" y="604"/>
                    <a:pt x="472" y="701"/>
                  </a:cubicBezTo>
                  <a:cubicBezTo>
                    <a:pt x="451" y="813"/>
                    <a:pt x="524" y="921"/>
                    <a:pt x="635" y="942"/>
                  </a:cubicBezTo>
                  <a:cubicBezTo>
                    <a:pt x="648" y="944"/>
                    <a:pt x="661" y="946"/>
                    <a:pt x="674" y="946"/>
                  </a:cubicBezTo>
                  <a:cubicBezTo>
                    <a:pt x="773" y="946"/>
                    <a:pt x="858" y="875"/>
                    <a:pt x="876" y="779"/>
                  </a:cubicBezTo>
                  <a:cubicBezTo>
                    <a:pt x="887" y="725"/>
                    <a:pt x="875" y="670"/>
                    <a:pt x="844" y="624"/>
                  </a:cubicBezTo>
                  <a:close/>
                  <a:moveTo>
                    <a:pt x="845" y="773"/>
                  </a:moveTo>
                  <a:lnTo>
                    <a:pt x="845" y="773"/>
                  </a:lnTo>
                  <a:cubicBezTo>
                    <a:pt x="829" y="854"/>
                    <a:pt x="758" y="914"/>
                    <a:pt x="674" y="914"/>
                  </a:cubicBezTo>
                  <a:cubicBezTo>
                    <a:pt x="663" y="914"/>
                    <a:pt x="652" y="913"/>
                    <a:pt x="642" y="911"/>
                  </a:cubicBezTo>
                  <a:cubicBezTo>
                    <a:pt x="547" y="893"/>
                    <a:pt x="485" y="801"/>
                    <a:pt x="503" y="707"/>
                  </a:cubicBezTo>
                  <a:cubicBezTo>
                    <a:pt x="519" y="625"/>
                    <a:pt x="591" y="566"/>
                    <a:pt x="674" y="566"/>
                  </a:cubicBezTo>
                  <a:cubicBezTo>
                    <a:pt x="685" y="566"/>
                    <a:pt x="696" y="567"/>
                    <a:pt x="707" y="569"/>
                  </a:cubicBezTo>
                  <a:cubicBezTo>
                    <a:pt x="752" y="578"/>
                    <a:pt x="792" y="604"/>
                    <a:pt x="818" y="642"/>
                  </a:cubicBezTo>
                  <a:cubicBezTo>
                    <a:pt x="844" y="681"/>
                    <a:pt x="854" y="727"/>
                    <a:pt x="845" y="773"/>
                  </a:cubicBezTo>
                  <a:close/>
                  <a:moveTo>
                    <a:pt x="432" y="771"/>
                  </a:moveTo>
                  <a:lnTo>
                    <a:pt x="297" y="771"/>
                  </a:lnTo>
                  <a:lnTo>
                    <a:pt x="297" y="562"/>
                  </a:lnTo>
                  <a:lnTo>
                    <a:pt x="507" y="562"/>
                  </a:lnTo>
                  <a:cubicBezTo>
                    <a:pt x="520" y="550"/>
                    <a:pt x="535" y="538"/>
                    <a:pt x="551" y="529"/>
                  </a:cubicBezTo>
                  <a:lnTo>
                    <a:pt x="551" y="321"/>
                  </a:lnTo>
                  <a:lnTo>
                    <a:pt x="765" y="321"/>
                  </a:lnTo>
                  <a:cubicBezTo>
                    <a:pt x="770" y="321"/>
                    <a:pt x="774" y="325"/>
                    <a:pt x="774" y="329"/>
                  </a:cubicBezTo>
                  <a:lnTo>
                    <a:pt x="774" y="518"/>
                  </a:lnTo>
                  <a:cubicBezTo>
                    <a:pt x="786" y="523"/>
                    <a:pt x="797" y="529"/>
                    <a:pt x="807" y="536"/>
                  </a:cubicBezTo>
                  <a:lnTo>
                    <a:pt x="807" y="529"/>
                  </a:lnTo>
                  <a:lnTo>
                    <a:pt x="807" y="329"/>
                  </a:lnTo>
                  <a:lnTo>
                    <a:pt x="807" y="218"/>
                  </a:lnTo>
                  <a:cubicBezTo>
                    <a:pt x="807" y="195"/>
                    <a:pt x="789" y="176"/>
                    <a:pt x="765" y="176"/>
                  </a:cubicBezTo>
                  <a:lnTo>
                    <a:pt x="42" y="176"/>
                  </a:lnTo>
                  <a:cubicBezTo>
                    <a:pt x="19" y="176"/>
                    <a:pt x="0" y="195"/>
                    <a:pt x="0" y="218"/>
                  </a:cubicBezTo>
                  <a:lnTo>
                    <a:pt x="0" y="329"/>
                  </a:lnTo>
                  <a:lnTo>
                    <a:pt x="0" y="529"/>
                  </a:lnTo>
                  <a:lnTo>
                    <a:pt x="0" y="562"/>
                  </a:lnTo>
                  <a:lnTo>
                    <a:pt x="0" y="762"/>
                  </a:lnTo>
                  <a:lnTo>
                    <a:pt x="0" y="787"/>
                  </a:lnTo>
                  <a:cubicBezTo>
                    <a:pt x="0" y="810"/>
                    <a:pt x="19" y="829"/>
                    <a:pt x="42" y="829"/>
                  </a:cubicBezTo>
                  <a:lnTo>
                    <a:pt x="447" y="829"/>
                  </a:lnTo>
                  <a:cubicBezTo>
                    <a:pt x="439" y="810"/>
                    <a:pt x="434" y="791"/>
                    <a:pt x="432" y="771"/>
                  </a:cubicBezTo>
                  <a:close/>
                  <a:moveTo>
                    <a:pt x="33" y="329"/>
                  </a:moveTo>
                  <a:lnTo>
                    <a:pt x="33" y="329"/>
                  </a:lnTo>
                  <a:cubicBezTo>
                    <a:pt x="33" y="325"/>
                    <a:pt x="37" y="321"/>
                    <a:pt x="42" y="321"/>
                  </a:cubicBezTo>
                  <a:lnTo>
                    <a:pt x="264" y="321"/>
                  </a:lnTo>
                  <a:lnTo>
                    <a:pt x="264" y="529"/>
                  </a:lnTo>
                  <a:lnTo>
                    <a:pt x="33" y="529"/>
                  </a:lnTo>
                  <a:lnTo>
                    <a:pt x="33" y="329"/>
                  </a:lnTo>
                  <a:close/>
                  <a:moveTo>
                    <a:pt x="264" y="562"/>
                  </a:moveTo>
                  <a:lnTo>
                    <a:pt x="264" y="562"/>
                  </a:lnTo>
                  <a:lnTo>
                    <a:pt x="264" y="771"/>
                  </a:lnTo>
                  <a:lnTo>
                    <a:pt x="42" y="771"/>
                  </a:lnTo>
                  <a:cubicBezTo>
                    <a:pt x="37" y="771"/>
                    <a:pt x="33" y="767"/>
                    <a:pt x="33" y="762"/>
                  </a:cubicBezTo>
                  <a:lnTo>
                    <a:pt x="33" y="562"/>
                  </a:lnTo>
                  <a:lnTo>
                    <a:pt x="264" y="562"/>
                  </a:lnTo>
                  <a:close/>
                  <a:moveTo>
                    <a:pt x="297" y="529"/>
                  </a:moveTo>
                  <a:lnTo>
                    <a:pt x="297" y="529"/>
                  </a:lnTo>
                  <a:lnTo>
                    <a:pt x="297" y="321"/>
                  </a:lnTo>
                  <a:lnTo>
                    <a:pt x="518" y="321"/>
                  </a:lnTo>
                  <a:lnTo>
                    <a:pt x="518" y="529"/>
                  </a:lnTo>
                  <a:lnTo>
                    <a:pt x="297" y="529"/>
                  </a:lnTo>
                  <a:close/>
                  <a:moveTo>
                    <a:pt x="534" y="218"/>
                  </a:moveTo>
                  <a:lnTo>
                    <a:pt x="534" y="218"/>
                  </a:lnTo>
                  <a:cubicBezTo>
                    <a:pt x="550" y="218"/>
                    <a:pt x="563" y="230"/>
                    <a:pt x="563" y="246"/>
                  </a:cubicBezTo>
                  <a:cubicBezTo>
                    <a:pt x="563" y="262"/>
                    <a:pt x="550" y="275"/>
                    <a:pt x="534" y="275"/>
                  </a:cubicBezTo>
                  <a:cubicBezTo>
                    <a:pt x="518" y="275"/>
                    <a:pt x="506" y="262"/>
                    <a:pt x="506" y="246"/>
                  </a:cubicBezTo>
                  <a:cubicBezTo>
                    <a:pt x="506" y="230"/>
                    <a:pt x="518" y="218"/>
                    <a:pt x="534" y="218"/>
                  </a:cubicBezTo>
                  <a:close/>
                  <a:moveTo>
                    <a:pt x="280" y="218"/>
                  </a:moveTo>
                  <a:lnTo>
                    <a:pt x="280" y="218"/>
                  </a:lnTo>
                  <a:cubicBezTo>
                    <a:pt x="296" y="218"/>
                    <a:pt x="309" y="230"/>
                    <a:pt x="309" y="246"/>
                  </a:cubicBezTo>
                  <a:cubicBezTo>
                    <a:pt x="309" y="262"/>
                    <a:pt x="296" y="275"/>
                    <a:pt x="280" y="275"/>
                  </a:cubicBezTo>
                  <a:cubicBezTo>
                    <a:pt x="265" y="275"/>
                    <a:pt x="252" y="262"/>
                    <a:pt x="252" y="246"/>
                  </a:cubicBezTo>
                  <a:cubicBezTo>
                    <a:pt x="252" y="230"/>
                    <a:pt x="265" y="218"/>
                    <a:pt x="280" y="21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sp>
        <p:nvSpPr>
          <p:cNvPr id="38" name="TextBox 48"/>
          <p:cNvSpPr txBox="1">
            <a:spLocks noChangeArrowheads="1"/>
          </p:cNvSpPr>
          <p:nvPr/>
        </p:nvSpPr>
        <p:spPr bwMode="auto">
          <a:xfrm>
            <a:off x="859688" y="2840966"/>
            <a:ext cx="1511503" cy="6922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1949" b="1" dirty="0">
                <a:solidFill>
                  <a:srgbClr val="245290"/>
                </a:solidFill>
                <a:latin typeface="微软雅黑" panose="020B0503020204020204" pitchFamily="34" charset="-122"/>
                <a:ea typeface="微软雅黑" panose="020B0503020204020204" pitchFamily="34" charset="-122"/>
              </a:rPr>
              <a:t>请输入您的标题</a:t>
            </a:r>
          </a:p>
        </p:txBody>
      </p:sp>
      <p:sp>
        <p:nvSpPr>
          <p:cNvPr id="39" name="TextBox 49"/>
          <p:cNvSpPr txBox="1">
            <a:spLocks noChangeArrowheads="1"/>
          </p:cNvSpPr>
          <p:nvPr/>
        </p:nvSpPr>
        <p:spPr bwMode="auto">
          <a:xfrm>
            <a:off x="2885355" y="2840966"/>
            <a:ext cx="1511503" cy="6922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1949" b="1" dirty="0">
                <a:solidFill>
                  <a:srgbClr val="245290"/>
                </a:solidFill>
                <a:latin typeface="微软雅黑" panose="020B0503020204020204" pitchFamily="34" charset="-122"/>
                <a:ea typeface="微软雅黑" panose="020B0503020204020204" pitchFamily="34" charset="-122"/>
              </a:rPr>
              <a:t>请输入您的标题</a:t>
            </a:r>
          </a:p>
        </p:txBody>
      </p:sp>
      <p:sp>
        <p:nvSpPr>
          <p:cNvPr id="40" name="TextBox 50"/>
          <p:cNvSpPr txBox="1">
            <a:spLocks noChangeArrowheads="1"/>
          </p:cNvSpPr>
          <p:nvPr/>
        </p:nvSpPr>
        <p:spPr bwMode="auto">
          <a:xfrm>
            <a:off x="4888835" y="2840966"/>
            <a:ext cx="1511503" cy="6922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1949" b="1" dirty="0">
                <a:solidFill>
                  <a:srgbClr val="245290"/>
                </a:solidFill>
                <a:latin typeface="微软雅黑" panose="020B0503020204020204" pitchFamily="34" charset="-122"/>
                <a:ea typeface="微软雅黑" panose="020B0503020204020204" pitchFamily="34" charset="-122"/>
              </a:rPr>
              <a:t>请输入您的标题</a:t>
            </a:r>
          </a:p>
        </p:txBody>
      </p:sp>
      <p:sp>
        <p:nvSpPr>
          <p:cNvPr id="41" name="TextBox 51"/>
          <p:cNvSpPr txBox="1">
            <a:spLocks noChangeArrowheads="1"/>
          </p:cNvSpPr>
          <p:nvPr/>
        </p:nvSpPr>
        <p:spPr bwMode="auto">
          <a:xfrm>
            <a:off x="6803803" y="2840966"/>
            <a:ext cx="1510314" cy="6922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1949" b="1" dirty="0">
                <a:solidFill>
                  <a:srgbClr val="245290"/>
                </a:solidFill>
                <a:latin typeface="微软雅黑" panose="020B0503020204020204" pitchFamily="34" charset="-122"/>
                <a:ea typeface="微软雅黑" panose="020B0503020204020204" pitchFamily="34" charset="-122"/>
              </a:rPr>
              <a:t>请输入您的标题</a:t>
            </a:r>
          </a:p>
        </p:txBody>
      </p:sp>
    </p:spTree>
    <p:extLst>
      <p:ext uri="{BB962C8B-B14F-4D97-AF65-F5344CB8AC3E}">
        <p14:creationId xmlns:p14="http://schemas.microsoft.com/office/powerpoint/2010/main" val="17893038"/>
      </p:ext>
    </p:extLst>
  </p:cSld>
  <p:clrMapOvr>
    <a:masterClrMapping/>
  </p:clrMapOvr>
  <mc:AlternateContent xmlns:mc="http://schemas.openxmlformats.org/markup-compatibility/2006" xmlns:p14="http://schemas.microsoft.com/office/powerpoint/2010/main">
    <mc:Choice Requires="p14">
      <p:transition spd="slow" p14:dur="900" advTm="0">
        <p14:warp dir="in"/>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22"/>
                                        </p:tgtEl>
                                        <p:attrNameLst>
                                          <p:attrName>style.visibility</p:attrName>
                                        </p:attrNameLst>
                                      </p:cBhvr>
                                      <p:to>
                                        <p:strVal val="visible"/>
                                      </p:to>
                                    </p:set>
                                    <p:anim calcmode="lin" valueType="num">
                                      <p:cBhvr additive="base">
                                        <p:cTn id="7" dur="500" fill="hold"/>
                                        <p:tgtEl>
                                          <p:spTgt spid="22"/>
                                        </p:tgtEl>
                                        <p:attrNameLst>
                                          <p:attrName>ppt_x</p:attrName>
                                        </p:attrNameLst>
                                      </p:cBhvr>
                                      <p:tavLst>
                                        <p:tav tm="0">
                                          <p:val>
                                            <p:strVal val="0-#ppt_w/2"/>
                                          </p:val>
                                        </p:tav>
                                        <p:tav tm="100000">
                                          <p:val>
                                            <p:strVal val="#ppt_x"/>
                                          </p:val>
                                        </p:tav>
                                      </p:tavLst>
                                    </p:anim>
                                    <p:anim calcmode="lin" valueType="num">
                                      <p:cBhvr additive="base">
                                        <p:cTn id="8" dur="500" fill="hold"/>
                                        <p:tgtEl>
                                          <p:spTgt spid="2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31" presetClass="entr" presetSubtype="0" fill="hold" grpId="0" nodeType="afterEffect">
                                  <p:stCondLst>
                                    <p:cond delay="0"/>
                                  </p:stCondLst>
                                  <p:childTnLst>
                                    <p:set>
                                      <p:cBhvr>
                                        <p:cTn id="11" dur="1" fill="hold">
                                          <p:stCondLst>
                                            <p:cond delay="0"/>
                                          </p:stCondLst>
                                        </p:cTn>
                                        <p:tgtEl>
                                          <p:spTgt spid="23"/>
                                        </p:tgtEl>
                                        <p:attrNameLst>
                                          <p:attrName>style.visibility</p:attrName>
                                        </p:attrNameLst>
                                      </p:cBhvr>
                                      <p:to>
                                        <p:strVal val="visible"/>
                                      </p:to>
                                    </p:set>
                                    <p:anim calcmode="lin" valueType="num">
                                      <p:cBhvr>
                                        <p:cTn id="12" dur="400" fill="hold"/>
                                        <p:tgtEl>
                                          <p:spTgt spid="23"/>
                                        </p:tgtEl>
                                        <p:attrNameLst>
                                          <p:attrName>ppt_w</p:attrName>
                                        </p:attrNameLst>
                                      </p:cBhvr>
                                      <p:tavLst>
                                        <p:tav tm="0">
                                          <p:val>
                                            <p:fltVal val="0"/>
                                          </p:val>
                                        </p:tav>
                                        <p:tav tm="100000">
                                          <p:val>
                                            <p:strVal val="#ppt_w"/>
                                          </p:val>
                                        </p:tav>
                                      </p:tavLst>
                                    </p:anim>
                                    <p:anim calcmode="lin" valueType="num">
                                      <p:cBhvr>
                                        <p:cTn id="13" dur="400" fill="hold"/>
                                        <p:tgtEl>
                                          <p:spTgt spid="23"/>
                                        </p:tgtEl>
                                        <p:attrNameLst>
                                          <p:attrName>ppt_h</p:attrName>
                                        </p:attrNameLst>
                                      </p:cBhvr>
                                      <p:tavLst>
                                        <p:tav tm="0">
                                          <p:val>
                                            <p:fltVal val="0"/>
                                          </p:val>
                                        </p:tav>
                                        <p:tav tm="100000">
                                          <p:val>
                                            <p:strVal val="#ppt_h"/>
                                          </p:val>
                                        </p:tav>
                                      </p:tavLst>
                                    </p:anim>
                                    <p:anim calcmode="lin" valueType="num">
                                      <p:cBhvr>
                                        <p:cTn id="14" dur="400" fill="hold"/>
                                        <p:tgtEl>
                                          <p:spTgt spid="23"/>
                                        </p:tgtEl>
                                        <p:attrNameLst>
                                          <p:attrName>style.rotation</p:attrName>
                                        </p:attrNameLst>
                                      </p:cBhvr>
                                      <p:tavLst>
                                        <p:tav tm="0">
                                          <p:val>
                                            <p:fltVal val="90"/>
                                          </p:val>
                                        </p:tav>
                                        <p:tav tm="100000">
                                          <p:val>
                                            <p:fltVal val="0"/>
                                          </p:val>
                                        </p:tav>
                                      </p:tavLst>
                                    </p:anim>
                                    <p:animEffect transition="in" filter="fade">
                                      <p:cBhvr>
                                        <p:cTn id="15" dur="400"/>
                                        <p:tgtEl>
                                          <p:spTgt spid="23"/>
                                        </p:tgtEl>
                                      </p:cBhvr>
                                    </p:animEffect>
                                  </p:childTnLst>
                                </p:cTn>
                              </p:par>
                            </p:childTnLst>
                          </p:cTn>
                        </p:par>
                        <p:par>
                          <p:cTn id="16" fill="hold">
                            <p:stCondLst>
                              <p:cond delay="900"/>
                            </p:stCondLst>
                            <p:childTnLst>
                              <p:par>
                                <p:cTn id="17" presetID="22" presetClass="entr" presetSubtype="8" fill="hold" grpId="0" nodeType="afterEffect">
                                  <p:stCondLst>
                                    <p:cond delay="0"/>
                                  </p:stCondLst>
                                  <p:childTnLst>
                                    <p:set>
                                      <p:cBhvr>
                                        <p:cTn id="18" dur="1" fill="hold">
                                          <p:stCondLst>
                                            <p:cond delay="0"/>
                                          </p:stCondLst>
                                        </p:cTn>
                                        <p:tgtEl>
                                          <p:spTgt spid="25"/>
                                        </p:tgtEl>
                                        <p:attrNameLst>
                                          <p:attrName>style.visibility</p:attrName>
                                        </p:attrNameLst>
                                      </p:cBhvr>
                                      <p:to>
                                        <p:strVal val="visible"/>
                                      </p:to>
                                    </p:set>
                                    <p:animEffect transition="in" filter="wipe(left)">
                                      <p:cBhvr>
                                        <p:cTn id="19" dur="500"/>
                                        <p:tgtEl>
                                          <p:spTgt spid="25"/>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24"/>
                                        </p:tgtEl>
                                        <p:attrNameLst>
                                          <p:attrName>style.visibility</p:attrName>
                                        </p:attrNameLst>
                                      </p:cBhvr>
                                      <p:to>
                                        <p:strVal val="visible"/>
                                      </p:to>
                                    </p:set>
                                    <p:animEffect transition="in" filter="wipe(left)">
                                      <p:cBhvr>
                                        <p:cTn id="22" dur="500"/>
                                        <p:tgtEl>
                                          <p:spTgt spid="24"/>
                                        </p:tgtEl>
                                      </p:cBhvr>
                                    </p:animEffect>
                                  </p:childTnLst>
                                </p:cTn>
                              </p:par>
                            </p:childTnLst>
                          </p:cTn>
                        </p:par>
                      </p:childTnLst>
                    </p:cTn>
                  </p:par>
                  <p:par>
                    <p:cTn id="23" fill="hold">
                      <p:stCondLst>
                        <p:cond delay="indefinite"/>
                      </p:stCondLst>
                      <p:childTnLst>
                        <p:par>
                          <p:cTn id="24" fill="hold">
                            <p:stCondLst>
                              <p:cond delay="0"/>
                            </p:stCondLst>
                            <p:childTnLst>
                              <p:par>
                                <p:cTn id="25" presetID="42" presetClass="entr" presetSubtype="0" fill="hold" nodeType="clickEffect">
                                  <p:stCondLst>
                                    <p:cond delay="0"/>
                                  </p:stCondLst>
                                  <p:childTnLst>
                                    <p:set>
                                      <p:cBhvr>
                                        <p:cTn id="26" dur="1" fill="hold">
                                          <p:stCondLst>
                                            <p:cond delay="0"/>
                                          </p:stCondLst>
                                        </p:cTn>
                                        <p:tgtEl>
                                          <p:spTgt spid="26"/>
                                        </p:tgtEl>
                                        <p:attrNameLst>
                                          <p:attrName>style.visibility</p:attrName>
                                        </p:attrNameLst>
                                      </p:cBhvr>
                                      <p:to>
                                        <p:strVal val="visible"/>
                                      </p:to>
                                    </p:set>
                                    <p:animEffect transition="in" filter="fade">
                                      <p:cBhvr>
                                        <p:cTn id="27" dur="1000"/>
                                        <p:tgtEl>
                                          <p:spTgt spid="26"/>
                                        </p:tgtEl>
                                      </p:cBhvr>
                                    </p:animEffect>
                                    <p:anim calcmode="lin" valueType="num">
                                      <p:cBhvr>
                                        <p:cTn id="28" dur="1000" fill="hold"/>
                                        <p:tgtEl>
                                          <p:spTgt spid="26"/>
                                        </p:tgtEl>
                                        <p:attrNameLst>
                                          <p:attrName>ppt_x</p:attrName>
                                        </p:attrNameLst>
                                      </p:cBhvr>
                                      <p:tavLst>
                                        <p:tav tm="0">
                                          <p:val>
                                            <p:strVal val="#ppt_x"/>
                                          </p:val>
                                        </p:tav>
                                        <p:tav tm="100000">
                                          <p:val>
                                            <p:strVal val="#ppt_x"/>
                                          </p:val>
                                        </p:tav>
                                      </p:tavLst>
                                    </p:anim>
                                    <p:anim calcmode="lin" valueType="num">
                                      <p:cBhvr>
                                        <p:cTn id="29" dur="1000" fill="hold"/>
                                        <p:tgtEl>
                                          <p:spTgt spid="26"/>
                                        </p:tgtEl>
                                        <p:attrNameLst>
                                          <p:attrName>ppt_y</p:attrName>
                                        </p:attrNameLst>
                                      </p:cBhvr>
                                      <p:tavLst>
                                        <p:tav tm="0">
                                          <p:val>
                                            <p:strVal val="#ppt_y+.1"/>
                                          </p:val>
                                        </p:tav>
                                        <p:tav tm="100000">
                                          <p:val>
                                            <p:strVal val="#ppt_y"/>
                                          </p:val>
                                        </p:tav>
                                      </p:tavLst>
                                    </p:anim>
                                  </p:childTnLst>
                                </p:cTn>
                              </p:par>
                            </p:childTnLst>
                          </p:cTn>
                        </p:par>
                        <p:par>
                          <p:cTn id="30" fill="hold">
                            <p:stCondLst>
                              <p:cond delay="1000"/>
                            </p:stCondLst>
                            <p:childTnLst>
                              <p:par>
                                <p:cTn id="31" presetID="56" presetClass="entr" presetSubtype="0" fill="hold" grpId="0" nodeType="afterEffect">
                                  <p:stCondLst>
                                    <p:cond delay="0"/>
                                  </p:stCondLst>
                                  <p:iterate type="lt">
                                    <p:tmPct val="10000"/>
                                  </p:iterate>
                                  <p:childTnLst>
                                    <p:set>
                                      <p:cBhvr>
                                        <p:cTn id="32" dur="1" fill="hold">
                                          <p:stCondLst>
                                            <p:cond delay="0"/>
                                          </p:stCondLst>
                                        </p:cTn>
                                        <p:tgtEl>
                                          <p:spTgt spid="38"/>
                                        </p:tgtEl>
                                        <p:attrNameLst>
                                          <p:attrName>style.visibility</p:attrName>
                                        </p:attrNameLst>
                                      </p:cBhvr>
                                      <p:to>
                                        <p:strVal val="visible"/>
                                      </p:to>
                                    </p:set>
                                    <p:anim by="(-#ppt_w*2)" calcmode="lin" valueType="num">
                                      <p:cBhvr rctx="PPT">
                                        <p:cTn id="33" dur="250" autoRev="1" fill="hold">
                                          <p:stCondLst>
                                            <p:cond delay="0"/>
                                          </p:stCondLst>
                                        </p:cTn>
                                        <p:tgtEl>
                                          <p:spTgt spid="38"/>
                                        </p:tgtEl>
                                        <p:attrNameLst>
                                          <p:attrName>ppt_w</p:attrName>
                                        </p:attrNameLst>
                                      </p:cBhvr>
                                    </p:anim>
                                    <p:anim by="(#ppt_w*0.50)" calcmode="lin" valueType="num">
                                      <p:cBhvr>
                                        <p:cTn id="34" dur="250" decel="50000" autoRev="1" fill="hold">
                                          <p:stCondLst>
                                            <p:cond delay="0"/>
                                          </p:stCondLst>
                                        </p:cTn>
                                        <p:tgtEl>
                                          <p:spTgt spid="38"/>
                                        </p:tgtEl>
                                        <p:attrNameLst>
                                          <p:attrName>ppt_x</p:attrName>
                                        </p:attrNameLst>
                                      </p:cBhvr>
                                    </p:anim>
                                    <p:anim from="(-#ppt_h/2)" to="(#ppt_y)" calcmode="lin" valueType="num">
                                      <p:cBhvr>
                                        <p:cTn id="35" dur="500" fill="hold">
                                          <p:stCondLst>
                                            <p:cond delay="0"/>
                                          </p:stCondLst>
                                        </p:cTn>
                                        <p:tgtEl>
                                          <p:spTgt spid="38"/>
                                        </p:tgtEl>
                                        <p:attrNameLst>
                                          <p:attrName>ppt_y</p:attrName>
                                        </p:attrNameLst>
                                      </p:cBhvr>
                                    </p:anim>
                                    <p:animRot by="21600000">
                                      <p:cBhvr>
                                        <p:cTn id="36" dur="500" fill="hold">
                                          <p:stCondLst>
                                            <p:cond delay="0"/>
                                          </p:stCondLst>
                                        </p:cTn>
                                        <p:tgtEl>
                                          <p:spTgt spid="38"/>
                                        </p:tgtEl>
                                        <p:attrNameLst>
                                          <p:attrName>r</p:attrName>
                                        </p:attrNameLst>
                                      </p:cBhvr>
                                    </p:animRot>
                                  </p:childTnLst>
                                </p:cTn>
                              </p:par>
                            </p:childTnLst>
                          </p:cTn>
                        </p:par>
                      </p:childTnLst>
                    </p:cTn>
                  </p:par>
                  <p:par>
                    <p:cTn id="37" fill="hold">
                      <p:stCondLst>
                        <p:cond delay="indefinite"/>
                      </p:stCondLst>
                      <p:childTnLst>
                        <p:par>
                          <p:cTn id="38" fill="hold">
                            <p:stCondLst>
                              <p:cond delay="0"/>
                            </p:stCondLst>
                            <p:childTnLst>
                              <p:par>
                                <p:cTn id="39" presetID="42" presetClass="entr" presetSubtype="0" fill="hold" nodeType="clickEffect">
                                  <p:stCondLst>
                                    <p:cond delay="0"/>
                                  </p:stCondLst>
                                  <p:childTnLst>
                                    <p:set>
                                      <p:cBhvr>
                                        <p:cTn id="40" dur="1" fill="hold">
                                          <p:stCondLst>
                                            <p:cond delay="0"/>
                                          </p:stCondLst>
                                        </p:cTn>
                                        <p:tgtEl>
                                          <p:spTgt spid="29"/>
                                        </p:tgtEl>
                                        <p:attrNameLst>
                                          <p:attrName>style.visibility</p:attrName>
                                        </p:attrNameLst>
                                      </p:cBhvr>
                                      <p:to>
                                        <p:strVal val="visible"/>
                                      </p:to>
                                    </p:set>
                                    <p:animEffect transition="in" filter="fade">
                                      <p:cBhvr>
                                        <p:cTn id="41" dur="1000"/>
                                        <p:tgtEl>
                                          <p:spTgt spid="29"/>
                                        </p:tgtEl>
                                      </p:cBhvr>
                                    </p:animEffect>
                                    <p:anim calcmode="lin" valueType="num">
                                      <p:cBhvr>
                                        <p:cTn id="42" dur="1000" fill="hold"/>
                                        <p:tgtEl>
                                          <p:spTgt spid="29"/>
                                        </p:tgtEl>
                                        <p:attrNameLst>
                                          <p:attrName>ppt_x</p:attrName>
                                        </p:attrNameLst>
                                      </p:cBhvr>
                                      <p:tavLst>
                                        <p:tav tm="0">
                                          <p:val>
                                            <p:strVal val="#ppt_x"/>
                                          </p:val>
                                        </p:tav>
                                        <p:tav tm="100000">
                                          <p:val>
                                            <p:strVal val="#ppt_x"/>
                                          </p:val>
                                        </p:tav>
                                      </p:tavLst>
                                    </p:anim>
                                    <p:anim calcmode="lin" valueType="num">
                                      <p:cBhvr>
                                        <p:cTn id="43" dur="1000" fill="hold"/>
                                        <p:tgtEl>
                                          <p:spTgt spid="29"/>
                                        </p:tgtEl>
                                        <p:attrNameLst>
                                          <p:attrName>ppt_y</p:attrName>
                                        </p:attrNameLst>
                                      </p:cBhvr>
                                      <p:tavLst>
                                        <p:tav tm="0">
                                          <p:val>
                                            <p:strVal val="#ppt_y+.1"/>
                                          </p:val>
                                        </p:tav>
                                        <p:tav tm="100000">
                                          <p:val>
                                            <p:strVal val="#ppt_y"/>
                                          </p:val>
                                        </p:tav>
                                      </p:tavLst>
                                    </p:anim>
                                  </p:childTnLst>
                                </p:cTn>
                              </p:par>
                            </p:childTnLst>
                          </p:cTn>
                        </p:par>
                        <p:par>
                          <p:cTn id="44" fill="hold">
                            <p:stCondLst>
                              <p:cond delay="1000"/>
                            </p:stCondLst>
                            <p:childTnLst>
                              <p:par>
                                <p:cTn id="45" presetID="56" presetClass="entr" presetSubtype="0" fill="hold" grpId="0" nodeType="afterEffect">
                                  <p:stCondLst>
                                    <p:cond delay="0"/>
                                  </p:stCondLst>
                                  <p:iterate type="lt">
                                    <p:tmPct val="10000"/>
                                  </p:iterate>
                                  <p:childTnLst>
                                    <p:set>
                                      <p:cBhvr>
                                        <p:cTn id="46" dur="1" fill="hold">
                                          <p:stCondLst>
                                            <p:cond delay="0"/>
                                          </p:stCondLst>
                                        </p:cTn>
                                        <p:tgtEl>
                                          <p:spTgt spid="39"/>
                                        </p:tgtEl>
                                        <p:attrNameLst>
                                          <p:attrName>style.visibility</p:attrName>
                                        </p:attrNameLst>
                                      </p:cBhvr>
                                      <p:to>
                                        <p:strVal val="visible"/>
                                      </p:to>
                                    </p:set>
                                    <p:anim by="(-#ppt_w*2)" calcmode="lin" valueType="num">
                                      <p:cBhvr rctx="PPT">
                                        <p:cTn id="47" dur="250" autoRev="1" fill="hold">
                                          <p:stCondLst>
                                            <p:cond delay="0"/>
                                          </p:stCondLst>
                                        </p:cTn>
                                        <p:tgtEl>
                                          <p:spTgt spid="39"/>
                                        </p:tgtEl>
                                        <p:attrNameLst>
                                          <p:attrName>ppt_w</p:attrName>
                                        </p:attrNameLst>
                                      </p:cBhvr>
                                    </p:anim>
                                    <p:anim by="(#ppt_w*0.50)" calcmode="lin" valueType="num">
                                      <p:cBhvr>
                                        <p:cTn id="48" dur="250" decel="50000" autoRev="1" fill="hold">
                                          <p:stCondLst>
                                            <p:cond delay="0"/>
                                          </p:stCondLst>
                                        </p:cTn>
                                        <p:tgtEl>
                                          <p:spTgt spid="39"/>
                                        </p:tgtEl>
                                        <p:attrNameLst>
                                          <p:attrName>ppt_x</p:attrName>
                                        </p:attrNameLst>
                                      </p:cBhvr>
                                    </p:anim>
                                    <p:anim from="(-#ppt_h/2)" to="(#ppt_y)" calcmode="lin" valueType="num">
                                      <p:cBhvr>
                                        <p:cTn id="49" dur="500" fill="hold">
                                          <p:stCondLst>
                                            <p:cond delay="0"/>
                                          </p:stCondLst>
                                        </p:cTn>
                                        <p:tgtEl>
                                          <p:spTgt spid="39"/>
                                        </p:tgtEl>
                                        <p:attrNameLst>
                                          <p:attrName>ppt_y</p:attrName>
                                        </p:attrNameLst>
                                      </p:cBhvr>
                                    </p:anim>
                                    <p:animRot by="21600000">
                                      <p:cBhvr>
                                        <p:cTn id="50" dur="500" fill="hold">
                                          <p:stCondLst>
                                            <p:cond delay="0"/>
                                          </p:stCondLst>
                                        </p:cTn>
                                        <p:tgtEl>
                                          <p:spTgt spid="39"/>
                                        </p:tgtEl>
                                        <p:attrNameLst>
                                          <p:attrName>r</p:attrName>
                                        </p:attrNameLst>
                                      </p:cBhvr>
                                    </p:animRot>
                                  </p:childTnLst>
                                </p:cTn>
                              </p:par>
                            </p:childTnLst>
                          </p:cTn>
                        </p:par>
                      </p:childTnLst>
                    </p:cTn>
                  </p:par>
                  <p:par>
                    <p:cTn id="51" fill="hold">
                      <p:stCondLst>
                        <p:cond delay="indefinite"/>
                      </p:stCondLst>
                      <p:childTnLst>
                        <p:par>
                          <p:cTn id="52" fill="hold">
                            <p:stCondLst>
                              <p:cond delay="0"/>
                            </p:stCondLst>
                            <p:childTnLst>
                              <p:par>
                                <p:cTn id="53" presetID="42" presetClass="entr" presetSubtype="0" fill="hold" nodeType="clickEffect">
                                  <p:stCondLst>
                                    <p:cond delay="0"/>
                                  </p:stCondLst>
                                  <p:childTnLst>
                                    <p:set>
                                      <p:cBhvr>
                                        <p:cTn id="54" dur="1" fill="hold">
                                          <p:stCondLst>
                                            <p:cond delay="0"/>
                                          </p:stCondLst>
                                        </p:cTn>
                                        <p:tgtEl>
                                          <p:spTgt spid="32"/>
                                        </p:tgtEl>
                                        <p:attrNameLst>
                                          <p:attrName>style.visibility</p:attrName>
                                        </p:attrNameLst>
                                      </p:cBhvr>
                                      <p:to>
                                        <p:strVal val="visible"/>
                                      </p:to>
                                    </p:set>
                                    <p:animEffect transition="in" filter="fade">
                                      <p:cBhvr>
                                        <p:cTn id="55" dur="1000"/>
                                        <p:tgtEl>
                                          <p:spTgt spid="32"/>
                                        </p:tgtEl>
                                      </p:cBhvr>
                                    </p:animEffect>
                                    <p:anim calcmode="lin" valueType="num">
                                      <p:cBhvr>
                                        <p:cTn id="56" dur="1000" fill="hold"/>
                                        <p:tgtEl>
                                          <p:spTgt spid="32"/>
                                        </p:tgtEl>
                                        <p:attrNameLst>
                                          <p:attrName>ppt_x</p:attrName>
                                        </p:attrNameLst>
                                      </p:cBhvr>
                                      <p:tavLst>
                                        <p:tav tm="0">
                                          <p:val>
                                            <p:strVal val="#ppt_x"/>
                                          </p:val>
                                        </p:tav>
                                        <p:tav tm="100000">
                                          <p:val>
                                            <p:strVal val="#ppt_x"/>
                                          </p:val>
                                        </p:tav>
                                      </p:tavLst>
                                    </p:anim>
                                    <p:anim calcmode="lin" valueType="num">
                                      <p:cBhvr>
                                        <p:cTn id="57" dur="1000" fill="hold"/>
                                        <p:tgtEl>
                                          <p:spTgt spid="32"/>
                                        </p:tgtEl>
                                        <p:attrNameLst>
                                          <p:attrName>ppt_y</p:attrName>
                                        </p:attrNameLst>
                                      </p:cBhvr>
                                      <p:tavLst>
                                        <p:tav tm="0">
                                          <p:val>
                                            <p:strVal val="#ppt_y+.1"/>
                                          </p:val>
                                        </p:tav>
                                        <p:tav tm="100000">
                                          <p:val>
                                            <p:strVal val="#ppt_y"/>
                                          </p:val>
                                        </p:tav>
                                      </p:tavLst>
                                    </p:anim>
                                  </p:childTnLst>
                                </p:cTn>
                              </p:par>
                            </p:childTnLst>
                          </p:cTn>
                        </p:par>
                        <p:par>
                          <p:cTn id="58" fill="hold">
                            <p:stCondLst>
                              <p:cond delay="1000"/>
                            </p:stCondLst>
                            <p:childTnLst>
                              <p:par>
                                <p:cTn id="59" presetID="56" presetClass="entr" presetSubtype="0" fill="hold" grpId="0" nodeType="afterEffect">
                                  <p:stCondLst>
                                    <p:cond delay="0"/>
                                  </p:stCondLst>
                                  <p:iterate type="lt">
                                    <p:tmPct val="10000"/>
                                  </p:iterate>
                                  <p:childTnLst>
                                    <p:set>
                                      <p:cBhvr>
                                        <p:cTn id="60" dur="1" fill="hold">
                                          <p:stCondLst>
                                            <p:cond delay="0"/>
                                          </p:stCondLst>
                                        </p:cTn>
                                        <p:tgtEl>
                                          <p:spTgt spid="40"/>
                                        </p:tgtEl>
                                        <p:attrNameLst>
                                          <p:attrName>style.visibility</p:attrName>
                                        </p:attrNameLst>
                                      </p:cBhvr>
                                      <p:to>
                                        <p:strVal val="visible"/>
                                      </p:to>
                                    </p:set>
                                    <p:anim by="(-#ppt_w*2)" calcmode="lin" valueType="num">
                                      <p:cBhvr rctx="PPT">
                                        <p:cTn id="61" dur="250" autoRev="1" fill="hold">
                                          <p:stCondLst>
                                            <p:cond delay="0"/>
                                          </p:stCondLst>
                                        </p:cTn>
                                        <p:tgtEl>
                                          <p:spTgt spid="40"/>
                                        </p:tgtEl>
                                        <p:attrNameLst>
                                          <p:attrName>ppt_w</p:attrName>
                                        </p:attrNameLst>
                                      </p:cBhvr>
                                    </p:anim>
                                    <p:anim by="(#ppt_w*0.50)" calcmode="lin" valueType="num">
                                      <p:cBhvr>
                                        <p:cTn id="62" dur="250" decel="50000" autoRev="1" fill="hold">
                                          <p:stCondLst>
                                            <p:cond delay="0"/>
                                          </p:stCondLst>
                                        </p:cTn>
                                        <p:tgtEl>
                                          <p:spTgt spid="40"/>
                                        </p:tgtEl>
                                        <p:attrNameLst>
                                          <p:attrName>ppt_x</p:attrName>
                                        </p:attrNameLst>
                                      </p:cBhvr>
                                    </p:anim>
                                    <p:anim from="(-#ppt_h/2)" to="(#ppt_y)" calcmode="lin" valueType="num">
                                      <p:cBhvr>
                                        <p:cTn id="63" dur="500" fill="hold">
                                          <p:stCondLst>
                                            <p:cond delay="0"/>
                                          </p:stCondLst>
                                        </p:cTn>
                                        <p:tgtEl>
                                          <p:spTgt spid="40"/>
                                        </p:tgtEl>
                                        <p:attrNameLst>
                                          <p:attrName>ppt_y</p:attrName>
                                        </p:attrNameLst>
                                      </p:cBhvr>
                                    </p:anim>
                                    <p:animRot by="21600000">
                                      <p:cBhvr>
                                        <p:cTn id="64" dur="500" fill="hold">
                                          <p:stCondLst>
                                            <p:cond delay="0"/>
                                          </p:stCondLst>
                                        </p:cTn>
                                        <p:tgtEl>
                                          <p:spTgt spid="40"/>
                                        </p:tgtEl>
                                        <p:attrNameLst>
                                          <p:attrName>r</p:attrName>
                                        </p:attrNameLst>
                                      </p:cBhvr>
                                    </p:animRot>
                                  </p:childTnLst>
                                </p:cTn>
                              </p:par>
                            </p:childTnLst>
                          </p:cTn>
                        </p:par>
                      </p:childTnLst>
                    </p:cTn>
                  </p:par>
                  <p:par>
                    <p:cTn id="65" fill="hold">
                      <p:stCondLst>
                        <p:cond delay="indefinite"/>
                      </p:stCondLst>
                      <p:childTnLst>
                        <p:par>
                          <p:cTn id="66" fill="hold">
                            <p:stCondLst>
                              <p:cond delay="0"/>
                            </p:stCondLst>
                            <p:childTnLst>
                              <p:par>
                                <p:cTn id="67" presetID="42" presetClass="entr" presetSubtype="0" fill="hold" nodeType="clickEffect">
                                  <p:stCondLst>
                                    <p:cond delay="0"/>
                                  </p:stCondLst>
                                  <p:childTnLst>
                                    <p:set>
                                      <p:cBhvr>
                                        <p:cTn id="68" dur="1" fill="hold">
                                          <p:stCondLst>
                                            <p:cond delay="0"/>
                                          </p:stCondLst>
                                        </p:cTn>
                                        <p:tgtEl>
                                          <p:spTgt spid="35"/>
                                        </p:tgtEl>
                                        <p:attrNameLst>
                                          <p:attrName>style.visibility</p:attrName>
                                        </p:attrNameLst>
                                      </p:cBhvr>
                                      <p:to>
                                        <p:strVal val="visible"/>
                                      </p:to>
                                    </p:set>
                                    <p:animEffect transition="in" filter="fade">
                                      <p:cBhvr>
                                        <p:cTn id="69" dur="1000"/>
                                        <p:tgtEl>
                                          <p:spTgt spid="35"/>
                                        </p:tgtEl>
                                      </p:cBhvr>
                                    </p:animEffect>
                                    <p:anim calcmode="lin" valueType="num">
                                      <p:cBhvr>
                                        <p:cTn id="70" dur="1000" fill="hold"/>
                                        <p:tgtEl>
                                          <p:spTgt spid="35"/>
                                        </p:tgtEl>
                                        <p:attrNameLst>
                                          <p:attrName>ppt_x</p:attrName>
                                        </p:attrNameLst>
                                      </p:cBhvr>
                                      <p:tavLst>
                                        <p:tav tm="0">
                                          <p:val>
                                            <p:strVal val="#ppt_x"/>
                                          </p:val>
                                        </p:tav>
                                        <p:tav tm="100000">
                                          <p:val>
                                            <p:strVal val="#ppt_x"/>
                                          </p:val>
                                        </p:tav>
                                      </p:tavLst>
                                    </p:anim>
                                    <p:anim calcmode="lin" valueType="num">
                                      <p:cBhvr>
                                        <p:cTn id="71" dur="1000" fill="hold"/>
                                        <p:tgtEl>
                                          <p:spTgt spid="35"/>
                                        </p:tgtEl>
                                        <p:attrNameLst>
                                          <p:attrName>ppt_y</p:attrName>
                                        </p:attrNameLst>
                                      </p:cBhvr>
                                      <p:tavLst>
                                        <p:tav tm="0">
                                          <p:val>
                                            <p:strVal val="#ppt_y+.1"/>
                                          </p:val>
                                        </p:tav>
                                        <p:tav tm="100000">
                                          <p:val>
                                            <p:strVal val="#ppt_y"/>
                                          </p:val>
                                        </p:tav>
                                      </p:tavLst>
                                    </p:anim>
                                  </p:childTnLst>
                                </p:cTn>
                              </p:par>
                            </p:childTnLst>
                          </p:cTn>
                        </p:par>
                        <p:par>
                          <p:cTn id="72" fill="hold">
                            <p:stCondLst>
                              <p:cond delay="1000"/>
                            </p:stCondLst>
                            <p:childTnLst>
                              <p:par>
                                <p:cTn id="73" presetID="56" presetClass="entr" presetSubtype="0" fill="hold" grpId="0" nodeType="afterEffect">
                                  <p:stCondLst>
                                    <p:cond delay="0"/>
                                  </p:stCondLst>
                                  <p:iterate type="lt">
                                    <p:tmPct val="10000"/>
                                  </p:iterate>
                                  <p:childTnLst>
                                    <p:set>
                                      <p:cBhvr>
                                        <p:cTn id="74" dur="1" fill="hold">
                                          <p:stCondLst>
                                            <p:cond delay="0"/>
                                          </p:stCondLst>
                                        </p:cTn>
                                        <p:tgtEl>
                                          <p:spTgt spid="41"/>
                                        </p:tgtEl>
                                        <p:attrNameLst>
                                          <p:attrName>style.visibility</p:attrName>
                                        </p:attrNameLst>
                                      </p:cBhvr>
                                      <p:to>
                                        <p:strVal val="visible"/>
                                      </p:to>
                                    </p:set>
                                    <p:anim by="(-#ppt_w*2)" calcmode="lin" valueType="num">
                                      <p:cBhvr rctx="PPT">
                                        <p:cTn id="75" dur="250" autoRev="1" fill="hold">
                                          <p:stCondLst>
                                            <p:cond delay="0"/>
                                          </p:stCondLst>
                                        </p:cTn>
                                        <p:tgtEl>
                                          <p:spTgt spid="41"/>
                                        </p:tgtEl>
                                        <p:attrNameLst>
                                          <p:attrName>ppt_w</p:attrName>
                                        </p:attrNameLst>
                                      </p:cBhvr>
                                    </p:anim>
                                    <p:anim by="(#ppt_w*0.50)" calcmode="lin" valueType="num">
                                      <p:cBhvr>
                                        <p:cTn id="76" dur="250" decel="50000" autoRev="1" fill="hold">
                                          <p:stCondLst>
                                            <p:cond delay="0"/>
                                          </p:stCondLst>
                                        </p:cTn>
                                        <p:tgtEl>
                                          <p:spTgt spid="41"/>
                                        </p:tgtEl>
                                        <p:attrNameLst>
                                          <p:attrName>ppt_x</p:attrName>
                                        </p:attrNameLst>
                                      </p:cBhvr>
                                    </p:anim>
                                    <p:anim from="(-#ppt_h/2)" to="(#ppt_y)" calcmode="lin" valueType="num">
                                      <p:cBhvr>
                                        <p:cTn id="77" dur="500" fill="hold">
                                          <p:stCondLst>
                                            <p:cond delay="0"/>
                                          </p:stCondLst>
                                        </p:cTn>
                                        <p:tgtEl>
                                          <p:spTgt spid="41"/>
                                        </p:tgtEl>
                                        <p:attrNameLst>
                                          <p:attrName>ppt_y</p:attrName>
                                        </p:attrNameLst>
                                      </p:cBhvr>
                                    </p:anim>
                                    <p:animRot by="21600000">
                                      <p:cBhvr>
                                        <p:cTn id="78" dur="500" fill="hold">
                                          <p:stCondLst>
                                            <p:cond delay="0"/>
                                          </p:stCondLst>
                                        </p:cTn>
                                        <p:tgtEl>
                                          <p:spTgt spid="41"/>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autoUpdateAnimBg="0"/>
      <p:bldP spid="23" grpId="0" animBg="1"/>
      <p:bldP spid="24" grpId="0" animBg="1"/>
      <p:bldP spid="25" grpId="0" animBg="1"/>
      <p:bldP spid="38" grpId="0" autoUpdateAnimBg="0"/>
      <p:bldP spid="39" grpId="0" autoUpdateAnimBg="0"/>
      <p:bldP spid="40" grpId="0" autoUpdateAnimBg="0"/>
      <p:bldP spid="41" grpId="0" autoUpdateAnimBg="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8" name="直接连接符 17"/>
          <p:cNvCxnSpPr/>
          <p:nvPr/>
        </p:nvCxnSpPr>
        <p:spPr>
          <a:xfrm>
            <a:off x="2439058" y="569531"/>
            <a:ext cx="5560884" cy="0"/>
          </a:xfrm>
          <a:prstGeom prst="line">
            <a:avLst/>
          </a:prstGeom>
          <a:noFill/>
          <a:ln w="9525" cap="flat" cmpd="sng" algn="ctr">
            <a:solidFill>
              <a:srgbClr val="FFFFFF">
                <a:lumMod val="50000"/>
              </a:srgbClr>
            </a:solidFill>
            <a:prstDash val="solid"/>
          </a:ln>
          <a:effectLst/>
        </p:spPr>
      </p:cxnSp>
      <p:sp>
        <p:nvSpPr>
          <p:cNvPr id="19" name="文本框 31"/>
          <p:cNvSpPr>
            <a:spLocks noChangeArrowheads="1"/>
          </p:cNvSpPr>
          <p:nvPr/>
        </p:nvSpPr>
        <p:spPr bwMode="auto">
          <a:xfrm>
            <a:off x="6096796" y="285879"/>
            <a:ext cx="2588735" cy="343792"/>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6700" tIns="48351" rIns="96700" bIns="48351">
            <a:spAutoFit/>
          </a:bodyPr>
          <a:lstStyle/>
          <a:p>
            <a:r>
              <a:rPr lang="en-US" altLang="zh-CN" sz="1600" kern="0" dirty="0" smtClean="0">
                <a:solidFill>
                  <a:srgbClr val="2F5879"/>
                </a:solidFill>
                <a:latin typeface="Impact" pitchFamily="34" charset="0"/>
                <a:sym typeface="Arial" pitchFamily="34" charset="0"/>
              </a:rPr>
              <a:t>Click to add a caption</a:t>
            </a:r>
            <a:endParaRPr lang="zh-CN" altLang="en-US" sz="1600" kern="0" dirty="0">
              <a:solidFill>
                <a:srgbClr val="2F5879"/>
              </a:solidFill>
              <a:latin typeface="Impact" pitchFamily="34" charset="0"/>
              <a:sym typeface="Arial" pitchFamily="34" charset="0"/>
            </a:endParaRPr>
          </a:p>
        </p:txBody>
      </p:sp>
      <p:grpSp>
        <p:nvGrpSpPr>
          <p:cNvPr id="21" name="组合 20"/>
          <p:cNvGrpSpPr/>
          <p:nvPr/>
        </p:nvGrpSpPr>
        <p:grpSpPr>
          <a:xfrm>
            <a:off x="521096" y="196219"/>
            <a:ext cx="1765509" cy="551352"/>
            <a:chOff x="520640" y="251298"/>
            <a:chExt cx="1766054" cy="551522"/>
          </a:xfrm>
        </p:grpSpPr>
        <p:sp>
          <p:nvSpPr>
            <p:cNvPr id="22" name="矩形 3"/>
            <p:cNvSpPr>
              <a:spLocks noChangeArrowheads="1"/>
            </p:cNvSpPr>
            <p:nvPr/>
          </p:nvSpPr>
          <p:spPr bwMode="auto">
            <a:xfrm>
              <a:off x="641704" y="251298"/>
              <a:ext cx="1523927" cy="3460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lIns="68561" tIns="34281" rIns="68561" bIns="34281">
              <a:spAutoFit/>
            </a:bodyPr>
            <a:lstStyle/>
            <a:p>
              <a:pPr algn="ctr" defTabSz="914126">
                <a:defRPr/>
              </a:pPr>
              <a:r>
                <a:rPr lang="zh-CN" altLang="en-US" sz="1798" kern="0" dirty="0" smtClean="0">
                  <a:solidFill>
                    <a:schemeClr val="tx1">
                      <a:lumMod val="65000"/>
                      <a:lumOff val="35000"/>
                    </a:schemeClr>
                  </a:solidFill>
                  <a:latin typeface="微软雅黑" pitchFamily="34" charset="-122"/>
                  <a:ea typeface="微软雅黑" pitchFamily="34" charset="-122"/>
                  <a:sym typeface="Arial" pitchFamily="34" charset="0"/>
                </a:rPr>
                <a:t>单击添加标题</a:t>
              </a:r>
              <a:endParaRPr lang="zh-CN" altLang="en-US" sz="1798" kern="0" dirty="0">
                <a:solidFill>
                  <a:schemeClr val="tx1">
                    <a:lumMod val="65000"/>
                    <a:lumOff val="35000"/>
                  </a:schemeClr>
                </a:solidFill>
                <a:latin typeface="微软雅黑" pitchFamily="34" charset="-122"/>
                <a:ea typeface="微软雅黑" pitchFamily="34" charset="-122"/>
                <a:sym typeface="Arial" pitchFamily="34" charset="0"/>
              </a:endParaRPr>
            </a:p>
          </p:txBody>
        </p:sp>
        <p:grpSp>
          <p:nvGrpSpPr>
            <p:cNvPr id="23" name="组合 22"/>
            <p:cNvGrpSpPr/>
            <p:nvPr/>
          </p:nvGrpSpPr>
          <p:grpSpPr>
            <a:xfrm>
              <a:off x="520640" y="556320"/>
              <a:ext cx="1766054" cy="246500"/>
              <a:chOff x="562081" y="466763"/>
              <a:chExt cx="1766054" cy="246500"/>
            </a:xfrm>
          </p:grpSpPr>
          <p:sp>
            <p:nvSpPr>
              <p:cNvPr id="24" name="文本框 31"/>
              <p:cNvSpPr>
                <a:spLocks noChangeArrowheads="1"/>
              </p:cNvSpPr>
              <p:nvPr/>
            </p:nvSpPr>
            <p:spPr bwMode="auto">
              <a:xfrm>
                <a:off x="562081" y="466763"/>
                <a:ext cx="1766054" cy="2153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368" tIns="45682" rIns="91368" bIns="45682" numCol="1" anchor="t" anchorCtr="0" compatLnSpc="1">
                <a:prstTxWarp prst="textNoShape">
                  <a:avLst/>
                </a:prstTxWarp>
                <a:spAutoFit/>
              </a:bodyPr>
              <a:lstStyle/>
              <a:p>
                <a:pPr algn="ctr" defTabSz="913762">
                  <a:defRPr/>
                </a:pPr>
                <a:r>
                  <a:rPr lang="en-US" altLang="zh-CN" sz="800" kern="0" dirty="0">
                    <a:solidFill>
                      <a:srgbClr val="FFFFFF">
                        <a:lumMod val="50000"/>
                      </a:srgbClr>
                    </a:solidFill>
                    <a:latin typeface="微软雅黑" pitchFamily="34" charset="-122"/>
                    <a:ea typeface="微软雅黑" pitchFamily="34" charset="-122"/>
                    <a:cs typeface="宋体" pitchFamily="2" charset="-122"/>
                  </a:rPr>
                  <a:t>YOUR COMPANY NAME</a:t>
                </a:r>
                <a:endParaRPr lang="zh-CN" altLang="en-US" sz="800" kern="0" dirty="0">
                  <a:solidFill>
                    <a:srgbClr val="FFFFFF">
                      <a:lumMod val="50000"/>
                    </a:srgbClr>
                  </a:solidFill>
                  <a:latin typeface="微软雅黑" pitchFamily="34" charset="-122"/>
                  <a:ea typeface="微软雅黑" pitchFamily="34" charset="-122"/>
                  <a:cs typeface="宋体" pitchFamily="2" charset="-122"/>
                </a:endParaRPr>
              </a:p>
            </p:txBody>
          </p:sp>
          <p:grpSp>
            <p:nvGrpSpPr>
              <p:cNvPr id="25" name="组合 24"/>
              <p:cNvGrpSpPr/>
              <p:nvPr/>
            </p:nvGrpSpPr>
            <p:grpSpPr>
              <a:xfrm>
                <a:off x="931046" y="667544"/>
                <a:ext cx="1028125" cy="45719"/>
                <a:chOff x="688893" y="2574256"/>
                <a:chExt cx="7739508" cy="81111"/>
              </a:xfrm>
            </p:grpSpPr>
            <p:sp>
              <p:nvSpPr>
                <p:cNvPr id="26" name="Rectangle 4"/>
                <p:cNvSpPr/>
                <p:nvPr/>
              </p:nvSpPr>
              <p:spPr>
                <a:xfrm>
                  <a:off x="688893" y="2574256"/>
                  <a:ext cx="1539000" cy="81111"/>
                </a:xfrm>
                <a:prstGeom prst="rect">
                  <a:avLst/>
                </a:prstGeom>
                <a:solidFill>
                  <a:srgbClr val="0070C0"/>
                </a:solidFill>
                <a:ln w="6350" cap="flat" cmpd="sng" algn="ctr">
                  <a:noFill/>
                  <a:prstDash val="solid"/>
                  <a:miter lim="800000"/>
                </a:ln>
                <a:effectLst/>
              </p:spPr>
              <p:txBody>
                <a:bodyPr lIns="68549" tIns="34276" rIns="68549" bIns="34276" rtlCol="0" anchor="ctr"/>
                <a:lstStyle/>
                <a:p>
                  <a:pPr algn="ctr" defTabSz="913762">
                    <a:defRPr/>
                  </a:pPr>
                  <a:endParaRPr lang="en-US" sz="900" kern="0">
                    <a:solidFill>
                      <a:sysClr val="window" lastClr="FFFFFF"/>
                    </a:solidFill>
                    <a:latin typeface="Roboto" panose="02000000000000000000" pitchFamily="2" charset="0"/>
                    <a:ea typeface="Roboto" panose="02000000000000000000" pitchFamily="2" charset="0"/>
                    <a:cs typeface="Helvetica Neue"/>
                  </a:endParaRPr>
                </a:p>
              </p:txBody>
            </p:sp>
            <p:sp>
              <p:nvSpPr>
                <p:cNvPr id="27" name="Rectangle 5"/>
                <p:cNvSpPr/>
                <p:nvPr/>
              </p:nvSpPr>
              <p:spPr>
                <a:xfrm>
                  <a:off x="2239021" y="2574256"/>
                  <a:ext cx="1539000" cy="81111"/>
                </a:xfrm>
                <a:prstGeom prst="rect">
                  <a:avLst/>
                </a:prstGeom>
                <a:solidFill>
                  <a:srgbClr val="00B0F0"/>
                </a:solidFill>
                <a:ln w="6350" cap="flat" cmpd="sng" algn="ctr">
                  <a:noFill/>
                  <a:prstDash val="solid"/>
                  <a:miter lim="800000"/>
                </a:ln>
                <a:effectLst/>
              </p:spPr>
              <p:txBody>
                <a:bodyPr lIns="68549" tIns="34276" rIns="68549" bIns="34276" rtlCol="0" anchor="ctr"/>
                <a:lstStyle/>
                <a:p>
                  <a:pPr algn="ctr" defTabSz="913762">
                    <a:defRPr/>
                  </a:pPr>
                  <a:endParaRPr lang="en-US" sz="900" kern="0">
                    <a:solidFill>
                      <a:sysClr val="window" lastClr="FFFFFF"/>
                    </a:solidFill>
                    <a:latin typeface="Roboto" panose="02000000000000000000" pitchFamily="2" charset="0"/>
                    <a:ea typeface="Roboto" panose="02000000000000000000" pitchFamily="2" charset="0"/>
                    <a:cs typeface="Helvetica Neue"/>
                  </a:endParaRPr>
                </a:p>
              </p:txBody>
            </p:sp>
            <p:sp>
              <p:nvSpPr>
                <p:cNvPr id="28" name="Rectangle 6"/>
                <p:cNvSpPr/>
                <p:nvPr/>
              </p:nvSpPr>
              <p:spPr>
                <a:xfrm>
                  <a:off x="3789153" y="2574256"/>
                  <a:ext cx="1539000" cy="81111"/>
                </a:xfrm>
                <a:prstGeom prst="rect">
                  <a:avLst/>
                </a:prstGeom>
                <a:solidFill>
                  <a:srgbClr val="0070C0"/>
                </a:solidFill>
                <a:ln w="6350" cap="flat" cmpd="sng" algn="ctr">
                  <a:noFill/>
                  <a:prstDash val="solid"/>
                  <a:miter lim="800000"/>
                </a:ln>
                <a:effectLst/>
              </p:spPr>
              <p:txBody>
                <a:bodyPr lIns="68549" tIns="34276" rIns="68549" bIns="34276" rtlCol="0" anchor="ctr"/>
                <a:lstStyle/>
                <a:p>
                  <a:pPr algn="ctr" defTabSz="913762">
                    <a:defRPr/>
                  </a:pPr>
                  <a:endParaRPr lang="en-US" sz="900" kern="0">
                    <a:solidFill>
                      <a:sysClr val="window" lastClr="FFFFFF"/>
                    </a:solidFill>
                    <a:latin typeface="Roboto" panose="02000000000000000000" pitchFamily="2" charset="0"/>
                    <a:ea typeface="Roboto" panose="02000000000000000000" pitchFamily="2" charset="0"/>
                    <a:cs typeface="Helvetica Neue"/>
                  </a:endParaRPr>
                </a:p>
              </p:txBody>
            </p:sp>
            <p:sp>
              <p:nvSpPr>
                <p:cNvPr id="29" name="Rectangle 7"/>
                <p:cNvSpPr/>
                <p:nvPr/>
              </p:nvSpPr>
              <p:spPr>
                <a:xfrm>
                  <a:off x="5339276" y="2574256"/>
                  <a:ext cx="1539000" cy="81111"/>
                </a:xfrm>
                <a:prstGeom prst="rect">
                  <a:avLst/>
                </a:prstGeom>
                <a:solidFill>
                  <a:srgbClr val="00B0F0"/>
                </a:solidFill>
                <a:ln w="6350" cap="flat" cmpd="sng" algn="ctr">
                  <a:noFill/>
                  <a:prstDash val="solid"/>
                  <a:miter lim="800000"/>
                </a:ln>
                <a:effectLst/>
              </p:spPr>
              <p:txBody>
                <a:bodyPr lIns="68549" tIns="34276" rIns="68549" bIns="34276" rtlCol="0" anchor="ctr"/>
                <a:lstStyle/>
                <a:p>
                  <a:pPr algn="ctr" defTabSz="913762">
                    <a:defRPr/>
                  </a:pPr>
                  <a:endParaRPr lang="en-US" sz="900" kern="0">
                    <a:solidFill>
                      <a:sysClr val="window" lastClr="FFFFFF"/>
                    </a:solidFill>
                    <a:latin typeface="Roboto" panose="02000000000000000000" pitchFamily="2" charset="0"/>
                    <a:ea typeface="Roboto" panose="02000000000000000000" pitchFamily="2" charset="0"/>
                    <a:cs typeface="Helvetica Neue"/>
                  </a:endParaRPr>
                </a:p>
              </p:txBody>
            </p:sp>
            <p:sp>
              <p:nvSpPr>
                <p:cNvPr id="30" name="Rectangle 8"/>
                <p:cNvSpPr/>
                <p:nvPr/>
              </p:nvSpPr>
              <p:spPr>
                <a:xfrm>
                  <a:off x="6889401" y="2574256"/>
                  <a:ext cx="1539000" cy="81111"/>
                </a:xfrm>
                <a:prstGeom prst="rect">
                  <a:avLst/>
                </a:prstGeom>
                <a:solidFill>
                  <a:srgbClr val="0070C0"/>
                </a:solidFill>
                <a:ln w="6350" cap="flat" cmpd="sng" algn="ctr">
                  <a:noFill/>
                  <a:prstDash val="solid"/>
                  <a:miter lim="800000"/>
                </a:ln>
                <a:effectLst/>
              </p:spPr>
              <p:txBody>
                <a:bodyPr lIns="68549" tIns="34276" rIns="68549" bIns="34276" rtlCol="0" anchor="ctr"/>
                <a:lstStyle/>
                <a:p>
                  <a:pPr algn="ctr" defTabSz="913762">
                    <a:defRPr/>
                  </a:pPr>
                  <a:endParaRPr lang="en-US" sz="900" kern="0">
                    <a:solidFill>
                      <a:sysClr val="window" lastClr="FFFFFF"/>
                    </a:solidFill>
                    <a:latin typeface="Roboto" panose="02000000000000000000" pitchFamily="2" charset="0"/>
                    <a:ea typeface="Roboto" panose="02000000000000000000" pitchFamily="2" charset="0"/>
                    <a:cs typeface="Helvetica Neue"/>
                  </a:endParaRPr>
                </a:p>
              </p:txBody>
            </p:sp>
          </p:grpSp>
        </p:grpSp>
      </p:grpSp>
      <p:sp>
        <p:nvSpPr>
          <p:cNvPr id="14" name="文本框 13"/>
          <p:cNvSpPr txBox="1"/>
          <p:nvPr/>
        </p:nvSpPr>
        <p:spPr>
          <a:xfrm>
            <a:off x="589360" y="3494684"/>
            <a:ext cx="1666953" cy="734047"/>
          </a:xfrm>
          <a:prstGeom prst="rect">
            <a:avLst/>
          </a:prstGeom>
          <a:noFill/>
        </p:spPr>
        <p:txBody>
          <a:bodyPr wrap="square" lIns="68580" tIns="34290" rIns="68580" bIns="34290" rtlCol="0">
            <a:spAutoFit/>
          </a:bodyPr>
          <a:lstStyle/>
          <a:p>
            <a:pPr algn="ctr">
              <a:lnSpc>
                <a:spcPct val="120000"/>
              </a:lnSpc>
            </a:pPr>
            <a:r>
              <a:rPr lang="zh-CN" altLang="en-US" sz="1200" dirty="0">
                <a:latin typeface="微软雅黑" panose="020B0503020204020204" pitchFamily="34" charset="-122"/>
                <a:ea typeface="微软雅黑" panose="020B0503020204020204" pitchFamily="34" charset="-122"/>
              </a:rPr>
              <a:t>请在此添加相关文字内容请在此添加相关文字内容</a:t>
            </a:r>
          </a:p>
        </p:txBody>
      </p:sp>
      <p:sp>
        <p:nvSpPr>
          <p:cNvPr id="15" name="文本框 14"/>
          <p:cNvSpPr txBox="1"/>
          <p:nvPr/>
        </p:nvSpPr>
        <p:spPr>
          <a:xfrm>
            <a:off x="2669082" y="3494684"/>
            <a:ext cx="1666953" cy="734047"/>
          </a:xfrm>
          <a:prstGeom prst="rect">
            <a:avLst/>
          </a:prstGeom>
          <a:noFill/>
        </p:spPr>
        <p:txBody>
          <a:bodyPr wrap="square" lIns="68580" tIns="34290" rIns="68580" bIns="34290" rtlCol="0">
            <a:spAutoFit/>
          </a:bodyPr>
          <a:lstStyle/>
          <a:p>
            <a:pPr algn="ctr">
              <a:lnSpc>
                <a:spcPct val="120000"/>
              </a:lnSpc>
            </a:pPr>
            <a:r>
              <a:rPr lang="zh-CN" altLang="en-US" sz="1200" dirty="0">
                <a:latin typeface="微软雅黑" panose="020B0503020204020204" pitchFamily="34" charset="-122"/>
                <a:ea typeface="微软雅黑" panose="020B0503020204020204" pitchFamily="34" charset="-122"/>
              </a:rPr>
              <a:t>请在此添加相关文字内容请在此添加相关文字内容</a:t>
            </a:r>
          </a:p>
        </p:txBody>
      </p:sp>
      <p:sp>
        <p:nvSpPr>
          <p:cNvPr id="16" name="文本框 15"/>
          <p:cNvSpPr txBox="1"/>
          <p:nvPr/>
        </p:nvSpPr>
        <p:spPr>
          <a:xfrm>
            <a:off x="4748804" y="3494684"/>
            <a:ext cx="1666953" cy="734047"/>
          </a:xfrm>
          <a:prstGeom prst="rect">
            <a:avLst/>
          </a:prstGeom>
          <a:noFill/>
        </p:spPr>
        <p:txBody>
          <a:bodyPr wrap="square" lIns="68580" tIns="34290" rIns="68580" bIns="34290" rtlCol="0">
            <a:spAutoFit/>
          </a:bodyPr>
          <a:lstStyle/>
          <a:p>
            <a:pPr algn="ctr">
              <a:lnSpc>
                <a:spcPct val="120000"/>
              </a:lnSpc>
            </a:pPr>
            <a:r>
              <a:rPr lang="zh-CN" altLang="en-US" sz="1200" dirty="0">
                <a:latin typeface="微软雅黑" panose="020B0503020204020204" pitchFamily="34" charset="-122"/>
                <a:ea typeface="微软雅黑" panose="020B0503020204020204" pitchFamily="34" charset="-122"/>
              </a:rPr>
              <a:t>请在此添加相关文字内容请在此添加相关文字内容</a:t>
            </a:r>
          </a:p>
        </p:txBody>
      </p:sp>
      <p:sp>
        <p:nvSpPr>
          <p:cNvPr id="17" name="文本框 16"/>
          <p:cNvSpPr txBox="1"/>
          <p:nvPr/>
        </p:nvSpPr>
        <p:spPr>
          <a:xfrm>
            <a:off x="6851011" y="3494684"/>
            <a:ext cx="1666953" cy="734047"/>
          </a:xfrm>
          <a:prstGeom prst="rect">
            <a:avLst/>
          </a:prstGeom>
          <a:noFill/>
        </p:spPr>
        <p:txBody>
          <a:bodyPr wrap="square" lIns="68580" tIns="34290" rIns="68580" bIns="34290" rtlCol="0">
            <a:spAutoFit/>
          </a:bodyPr>
          <a:lstStyle/>
          <a:p>
            <a:pPr algn="ctr">
              <a:lnSpc>
                <a:spcPct val="120000"/>
              </a:lnSpc>
            </a:pPr>
            <a:r>
              <a:rPr lang="zh-CN" altLang="en-US" sz="1200" dirty="0">
                <a:latin typeface="微软雅黑" panose="020B0503020204020204" pitchFamily="34" charset="-122"/>
                <a:ea typeface="微软雅黑" panose="020B0503020204020204" pitchFamily="34" charset="-122"/>
              </a:rPr>
              <a:t>请在此添加相关文字内容请在此添加相关文字内容</a:t>
            </a:r>
          </a:p>
        </p:txBody>
      </p:sp>
      <p:cxnSp>
        <p:nvCxnSpPr>
          <p:cNvPr id="20" name="Straight Connector 32"/>
          <p:cNvCxnSpPr/>
          <p:nvPr/>
        </p:nvCxnSpPr>
        <p:spPr>
          <a:xfrm>
            <a:off x="786939" y="4356972"/>
            <a:ext cx="1177384" cy="0"/>
          </a:xfrm>
          <a:prstGeom prst="line">
            <a:avLst/>
          </a:prstGeom>
          <a:ln w="19050">
            <a:solidFill>
              <a:srgbClr val="245290"/>
            </a:solidFill>
            <a:prstDash val="solid"/>
            <a:headEnd type="oval"/>
            <a:tailEnd type="oval"/>
          </a:ln>
        </p:spPr>
        <p:style>
          <a:lnRef idx="1">
            <a:schemeClr val="accent1"/>
          </a:lnRef>
          <a:fillRef idx="0">
            <a:schemeClr val="accent1"/>
          </a:fillRef>
          <a:effectRef idx="0">
            <a:schemeClr val="accent1"/>
          </a:effectRef>
          <a:fontRef idx="minor">
            <a:schemeClr val="tx1"/>
          </a:fontRef>
        </p:style>
      </p:cxnSp>
      <p:cxnSp>
        <p:nvCxnSpPr>
          <p:cNvPr id="31" name="Straight Connector 32"/>
          <p:cNvCxnSpPr/>
          <p:nvPr/>
        </p:nvCxnSpPr>
        <p:spPr>
          <a:xfrm>
            <a:off x="2851062" y="4356972"/>
            <a:ext cx="1177384" cy="0"/>
          </a:xfrm>
          <a:prstGeom prst="line">
            <a:avLst/>
          </a:prstGeom>
          <a:ln w="19050">
            <a:solidFill>
              <a:srgbClr val="245290"/>
            </a:solidFill>
            <a:prstDash val="solid"/>
            <a:headEnd type="oval"/>
            <a:tailEnd type="oval"/>
          </a:ln>
        </p:spPr>
        <p:style>
          <a:lnRef idx="1">
            <a:schemeClr val="accent1"/>
          </a:lnRef>
          <a:fillRef idx="0">
            <a:schemeClr val="accent1"/>
          </a:fillRef>
          <a:effectRef idx="0">
            <a:schemeClr val="accent1"/>
          </a:effectRef>
          <a:fontRef idx="minor">
            <a:schemeClr val="tx1"/>
          </a:fontRef>
        </p:style>
      </p:cxnSp>
      <p:cxnSp>
        <p:nvCxnSpPr>
          <p:cNvPr id="32" name="Straight Connector 32"/>
          <p:cNvCxnSpPr/>
          <p:nvPr/>
        </p:nvCxnSpPr>
        <p:spPr>
          <a:xfrm>
            <a:off x="4975698" y="4356972"/>
            <a:ext cx="1177384" cy="0"/>
          </a:xfrm>
          <a:prstGeom prst="line">
            <a:avLst/>
          </a:prstGeom>
          <a:ln w="19050">
            <a:solidFill>
              <a:srgbClr val="245290"/>
            </a:solidFill>
            <a:prstDash val="solid"/>
            <a:headEnd type="oval"/>
            <a:tailEnd type="oval"/>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p:nvCxnSpPr>
        <p:spPr>
          <a:xfrm>
            <a:off x="7039821" y="4356972"/>
            <a:ext cx="1177384" cy="0"/>
          </a:xfrm>
          <a:prstGeom prst="line">
            <a:avLst/>
          </a:prstGeom>
          <a:ln w="19050">
            <a:solidFill>
              <a:srgbClr val="245290"/>
            </a:solidFill>
            <a:prstDash val="solid"/>
            <a:headEnd type="oval"/>
            <a:tailEnd type="oval"/>
          </a:ln>
        </p:spPr>
        <p:style>
          <a:lnRef idx="1">
            <a:schemeClr val="accent1"/>
          </a:lnRef>
          <a:fillRef idx="0">
            <a:schemeClr val="accent1"/>
          </a:fillRef>
          <a:effectRef idx="0">
            <a:schemeClr val="accent1"/>
          </a:effectRef>
          <a:fontRef idx="minor">
            <a:schemeClr val="tx1"/>
          </a:fontRef>
        </p:style>
      </p:cxnSp>
      <p:pic>
        <p:nvPicPr>
          <p:cNvPr id="34" name="图片 33"/>
          <p:cNvPicPr>
            <a:picLocks noChangeAspect="1"/>
          </p:cNvPicPr>
          <p:nvPr/>
        </p:nvPicPr>
        <p:blipFill>
          <a:blip r:embed="rId2" cstate="screen">
            <a:extLst>
              <a:ext uri="{28A0092B-C50C-407E-A947-70E740481C1C}">
                <a14:useLocalDpi xmlns:a14="http://schemas.microsoft.com/office/drawing/2010/main"/>
              </a:ext>
            </a:extLst>
          </a:blip>
          <a:srcRect/>
          <a:stretch>
            <a:fillRect/>
          </a:stretch>
        </p:blipFill>
        <p:spPr>
          <a:xfrm>
            <a:off x="589360" y="1657149"/>
            <a:ext cx="1666953" cy="1666953"/>
          </a:xfrm>
          <a:custGeom>
            <a:avLst/>
            <a:gdLst>
              <a:gd name="connsiteX0" fmla="*/ 0 w 2222604"/>
              <a:gd name="connsiteY0" fmla="*/ 0 h 2222604"/>
              <a:gd name="connsiteX1" fmla="*/ 2222604 w 2222604"/>
              <a:gd name="connsiteY1" fmla="*/ 0 h 2222604"/>
              <a:gd name="connsiteX2" fmla="*/ 2222604 w 2222604"/>
              <a:gd name="connsiteY2" fmla="*/ 2222604 h 2222604"/>
              <a:gd name="connsiteX3" fmla="*/ 0 w 2222604"/>
              <a:gd name="connsiteY3" fmla="*/ 2222604 h 2222604"/>
            </a:gdLst>
            <a:ahLst/>
            <a:cxnLst>
              <a:cxn ang="0">
                <a:pos x="connsiteX0" y="connsiteY0"/>
              </a:cxn>
              <a:cxn ang="0">
                <a:pos x="connsiteX1" y="connsiteY1"/>
              </a:cxn>
              <a:cxn ang="0">
                <a:pos x="connsiteX2" y="connsiteY2"/>
              </a:cxn>
              <a:cxn ang="0">
                <a:pos x="connsiteX3" y="connsiteY3"/>
              </a:cxn>
            </a:cxnLst>
            <a:rect l="l" t="t" r="r" b="b"/>
            <a:pathLst>
              <a:path w="2222604" h="2222604">
                <a:moveTo>
                  <a:pt x="0" y="0"/>
                </a:moveTo>
                <a:lnTo>
                  <a:pt x="2222604" y="0"/>
                </a:lnTo>
                <a:lnTo>
                  <a:pt x="2222604" y="2222604"/>
                </a:lnTo>
                <a:lnTo>
                  <a:pt x="0" y="2222604"/>
                </a:lnTo>
                <a:close/>
              </a:path>
            </a:pathLst>
          </a:custGeom>
        </p:spPr>
      </p:pic>
      <p:pic>
        <p:nvPicPr>
          <p:cNvPr id="35" name="图片 34"/>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a:xfrm>
            <a:off x="2669082" y="1657149"/>
            <a:ext cx="1666953" cy="1666953"/>
          </a:xfrm>
          <a:custGeom>
            <a:avLst/>
            <a:gdLst>
              <a:gd name="connsiteX0" fmla="*/ 0 w 2222604"/>
              <a:gd name="connsiteY0" fmla="*/ 0 h 2222604"/>
              <a:gd name="connsiteX1" fmla="*/ 2222604 w 2222604"/>
              <a:gd name="connsiteY1" fmla="*/ 0 h 2222604"/>
              <a:gd name="connsiteX2" fmla="*/ 2222604 w 2222604"/>
              <a:gd name="connsiteY2" fmla="*/ 2222604 h 2222604"/>
              <a:gd name="connsiteX3" fmla="*/ 0 w 2222604"/>
              <a:gd name="connsiteY3" fmla="*/ 2222604 h 2222604"/>
            </a:gdLst>
            <a:ahLst/>
            <a:cxnLst>
              <a:cxn ang="0">
                <a:pos x="connsiteX0" y="connsiteY0"/>
              </a:cxn>
              <a:cxn ang="0">
                <a:pos x="connsiteX1" y="connsiteY1"/>
              </a:cxn>
              <a:cxn ang="0">
                <a:pos x="connsiteX2" y="connsiteY2"/>
              </a:cxn>
              <a:cxn ang="0">
                <a:pos x="connsiteX3" y="connsiteY3"/>
              </a:cxn>
            </a:cxnLst>
            <a:rect l="l" t="t" r="r" b="b"/>
            <a:pathLst>
              <a:path w="2222604" h="2222604">
                <a:moveTo>
                  <a:pt x="0" y="0"/>
                </a:moveTo>
                <a:lnTo>
                  <a:pt x="2222604" y="0"/>
                </a:lnTo>
                <a:lnTo>
                  <a:pt x="2222604" y="2222604"/>
                </a:lnTo>
                <a:lnTo>
                  <a:pt x="0" y="2222604"/>
                </a:lnTo>
                <a:close/>
              </a:path>
            </a:pathLst>
          </a:custGeom>
        </p:spPr>
      </p:pic>
      <p:pic>
        <p:nvPicPr>
          <p:cNvPr id="36" name="图片 35"/>
          <p:cNvPicPr>
            <a:picLocks noChangeAspect="1"/>
          </p:cNvPicPr>
          <p:nvPr/>
        </p:nvPicPr>
        <p:blipFill>
          <a:blip r:embed="rId4" cstate="screen">
            <a:extLst>
              <a:ext uri="{28A0092B-C50C-407E-A947-70E740481C1C}">
                <a14:useLocalDpi xmlns:a14="http://schemas.microsoft.com/office/drawing/2010/main"/>
              </a:ext>
            </a:extLst>
          </a:blip>
          <a:srcRect/>
          <a:stretch>
            <a:fillRect/>
          </a:stretch>
        </p:blipFill>
        <p:spPr>
          <a:xfrm>
            <a:off x="4732929" y="1658472"/>
            <a:ext cx="1666953" cy="1666953"/>
          </a:xfrm>
          <a:custGeom>
            <a:avLst/>
            <a:gdLst>
              <a:gd name="connsiteX0" fmla="*/ 0 w 2222604"/>
              <a:gd name="connsiteY0" fmla="*/ 0 h 2222604"/>
              <a:gd name="connsiteX1" fmla="*/ 2222604 w 2222604"/>
              <a:gd name="connsiteY1" fmla="*/ 0 h 2222604"/>
              <a:gd name="connsiteX2" fmla="*/ 2222604 w 2222604"/>
              <a:gd name="connsiteY2" fmla="*/ 2222604 h 2222604"/>
              <a:gd name="connsiteX3" fmla="*/ 0 w 2222604"/>
              <a:gd name="connsiteY3" fmla="*/ 2222604 h 2222604"/>
            </a:gdLst>
            <a:ahLst/>
            <a:cxnLst>
              <a:cxn ang="0">
                <a:pos x="connsiteX0" y="connsiteY0"/>
              </a:cxn>
              <a:cxn ang="0">
                <a:pos x="connsiteX1" y="connsiteY1"/>
              </a:cxn>
              <a:cxn ang="0">
                <a:pos x="connsiteX2" y="connsiteY2"/>
              </a:cxn>
              <a:cxn ang="0">
                <a:pos x="connsiteX3" y="connsiteY3"/>
              </a:cxn>
            </a:cxnLst>
            <a:rect l="l" t="t" r="r" b="b"/>
            <a:pathLst>
              <a:path w="2222604" h="2222604">
                <a:moveTo>
                  <a:pt x="0" y="0"/>
                </a:moveTo>
                <a:lnTo>
                  <a:pt x="2222604" y="0"/>
                </a:lnTo>
                <a:lnTo>
                  <a:pt x="2222604" y="2222604"/>
                </a:lnTo>
                <a:lnTo>
                  <a:pt x="0" y="2222604"/>
                </a:lnTo>
                <a:close/>
              </a:path>
            </a:pathLst>
          </a:custGeom>
        </p:spPr>
      </p:pic>
      <p:pic>
        <p:nvPicPr>
          <p:cNvPr id="37" name="图片 36"/>
          <p:cNvPicPr>
            <a:picLocks noChangeAspect="1"/>
          </p:cNvPicPr>
          <p:nvPr/>
        </p:nvPicPr>
        <p:blipFill>
          <a:blip r:embed="rId5" cstate="screen">
            <a:extLst>
              <a:ext uri="{28A0092B-C50C-407E-A947-70E740481C1C}">
                <a14:useLocalDpi xmlns:a14="http://schemas.microsoft.com/office/drawing/2010/main"/>
              </a:ext>
            </a:extLst>
          </a:blip>
          <a:srcRect/>
          <a:stretch>
            <a:fillRect/>
          </a:stretch>
        </p:blipFill>
        <p:spPr>
          <a:xfrm>
            <a:off x="6860279" y="1658472"/>
            <a:ext cx="1666953" cy="1666953"/>
          </a:xfrm>
          <a:custGeom>
            <a:avLst/>
            <a:gdLst>
              <a:gd name="connsiteX0" fmla="*/ 0 w 2222604"/>
              <a:gd name="connsiteY0" fmla="*/ 0 h 2222604"/>
              <a:gd name="connsiteX1" fmla="*/ 2222604 w 2222604"/>
              <a:gd name="connsiteY1" fmla="*/ 0 h 2222604"/>
              <a:gd name="connsiteX2" fmla="*/ 2222604 w 2222604"/>
              <a:gd name="connsiteY2" fmla="*/ 2222604 h 2222604"/>
              <a:gd name="connsiteX3" fmla="*/ 0 w 2222604"/>
              <a:gd name="connsiteY3" fmla="*/ 2222604 h 2222604"/>
            </a:gdLst>
            <a:ahLst/>
            <a:cxnLst>
              <a:cxn ang="0">
                <a:pos x="connsiteX0" y="connsiteY0"/>
              </a:cxn>
              <a:cxn ang="0">
                <a:pos x="connsiteX1" y="connsiteY1"/>
              </a:cxn>
              <a:cxn ang="0">
                <a:pos x="connsiteX2" y="connsiteY2"/>
              </a:cxn>
              <a:cxn ang="0">
                <a:pos x="connsiteX3" y="connsiteY3"/>
              </a:cxn>
            </a:cxnLst>
            <a:rect l="l" t="t" r="r" b="b"/>
            <a:pathLst>
              <a:path w="2222604" h="2222604">
                <a:moveTo>
                  <a:pt x="0" y="0"/>
                </a:moveTo>
                <a:lnTo>
                  <a:pt x="2222604" y="0"/>
                </a:lnTo>
                <a:lnTo>
                  <a:pt x="2222604" y="2222604"/>
                </a:lnTo>
                <a:lnTo>
                  <a:pt x="0" y="2222604"/>
                </a:lnTo>
                <a:close/>
              </a:path>
            </a:pathLst>
          </a:custGeom>
        </p:spPr>
      </p:pic>
    </p:spTree>
    <p:extLst>
      <p:ext uri="{BB962C8B-B14F-4D97-AF65-F5344CB8AC3E}">
        <p14:creationId xmlns:p14="http://schemas.microsoft.com/office/powerpoint/2010/main" val="699082256"/>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250"/>
                                  </p:stCondLst>
                                  <p:childTnLst>
                                    <p:set>
                                      <p:cBhvr>
                                        <p:cTn id="6" dur="1" fill="hold">
                                          <p:stCondLst>
                                            <p:cond delay="0"/>
                                          </p:stCondLst>
                                        </p:cTn>
                                        <p:tgtEl>
                                          <p:spTgt spid="34"/>
                                        </p:tgtEl>
                                        <p:attrNameLst>
                                          <p:attrName>style.visibility</p:attrName>
                                        </p:attrNameLst>
                                      </p:cBhvr>
                                      <p:to>
                                        <p:strVal val="visible"/>
                                      </p:to>
                                    </p:set>
                                    <p:anim calcmode="lin" valueType="num">
                                      <p:cBhvr additive="base">
                                        <p:cTn id="7" dur="500" fill="hold"/>
                                        <p:tgtEl>
                                          <p:spTgt spid="34"/>
                                        </p:tgtEl>
                                        <p:attrNameLst>
                                          <p:attrName>ppt_x</p:attrName>
                                        </p:attrNameLst>
                                      </p:cBhvr>
                                      <p:tavLst>
                                        <p:tav tm="0">
                                          <p:val>
                                            <p:strVal val="#ppt_x"/>
                                          </p:val>
                                        </p:tav>
                                        <p:tav tm="100000">
                                          <p:val>
                                            <p:strVal val="#ppt_x"/>
                                          </p:val>
                                        </p:tav>
                                      </p:tavLst>
                                    </p:anim>
                                    <p:anim calcmode="lin" valueType="num">
                                      <p:cBhvr additive="base">
                                        <p:cTn id="8" dur="500" fill="hold"/>
                                        <p:tgtEl>
                                          <p:spTgt spid="34"/>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250"/>
                                  </p:stCondLst>
                                  <p:childTnLst>
                                    <p:set>
                                      <p:cBhvr>
                                        <p:cTn id="10" dur="1" fill="hold">
                                          <p:stCondLst>
                                            <p:cond delay="0"/>
                                          </p:stCondLst>
                                        </p:cTn>
                                        <p:tgtEl>
                                          <p:spTgt spid="14"/>
                                        </p:tgtEl>
                                        <p:attrNameLst>
                                          <p:attrName>style.visibility</p:attrName>
                                        </p:attrNameLst>
                                      </p:cBhvr>
                                      <p:to>
                                        <p:strVal val="visible"/>
                                      </p:to>
                                    </p:set>
                                    <p:anim calcmode="lin" valueType="num">
                                      <p:cBhvr additive="base">
                                        <p:cTn id="11" dur="500" fill="hold"/>
                                        <p:tgtEl>
                                          <p:spTgt spid="14"/>
                                        </p:tgtEl>
                                        <p:attrNameLst>
                                          <p:attrName>ppt_x</p:attrName>
                                        </p:attrNameLst>
                                      </p:cBhvr>
                                      <p:tavLst>
                                        <p:tav tm="0">
                                          <p:val>
                                            <p:strVal val="#ppt_x"/>
                                          </p:val>
                                        </p:tav>
                                        <p:tav tm="100000">
                                          <p:val>
                                            <p:strVal val="#ppt_x"/>
                                          </p:val>
                                        </p:tav>
                                      </p:tavLst>
                                    </p:anim>
                                    <p:anim calcmode="lin" valueType="num">
                                      <p:cBhvr additive="base">
                                        <p:cTn id="12" dur="500" fill="hold"/>
                                        <p:tgtEl>
                                          <p:spTgt spid="14"/>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250"/>
                                  </p:stCondLst>
                                  <p:childTnLst>
                                    <p:set>
                                      <p:cBhvr>
                                        <p:cTn id="14" dur="1" fill="hold">
                                          <p:stCondLst>
                                            <p:cond delay="0"/>
                                          </p:stCondLst>
                                        </p:cTn>
                                        <p:tgtEl>
                                          <p:spTgt spid="35"/>
                                        </p:tgtEl>
                                        <p:attrNameLst>
                                          <p:attrName>style.visibility</p:attrName>
                                        </p:attrNameLst>
                                      </p:cBhvr>
                                      <p:to>
                                        <p:strVal val="visible"/>
                                      </p:to>
                                    </p:set>
                                    <p:anim calcmode="lin" valueType="num">
                                      <p:cBhvr additive="base">
                                        <p:cTn id="15" dur="500" fill="hold"/>
                                        <p:tgtEl>
                                          <p:spTgt spid="35"/>
                                        </p:tgtEl>
                                        <p:attrNameLst>
                                          <p:attrName>ppt_x</p:attrName>
                                        </p:attrNameLst>
                                      </p:cBhvr>
                                      <p:tavLst>
                                        <p:tav tm="0">
                                          <p:val>
                                            <p:strVal val="#ppt_x"/>
                                          </p:val>
                                        </p:tav>
                                        <p:tav tm="100000">
                                          <p:val>
                                            <p:strVal val="#ppt_x"/>
                                          </p:val>
                                        </p:tav>
                                      </p:tavLst>
                                    </p:anim>
                                    <p:anim calcmode="lin" valueType="num">
                                      <p:cBhvr additive="base">
                                        <p:cTn id="16" dur="500" fill="hold"/>
                                        <p:tgtEl>
                                          <p:spTgt spid="35"/>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250"/>
                                  </p:stCondLst>
                                  <p:childTnLst>
                                    <p:set>
                                      <p:cBhvr>
                                        <p:cTn id="18" dur="1" fill="hold">
                                          <p:stCondLst>
                                            <p:cond delay="0"/>
                                          </p:stCondLst>
                                        </p:cTn>
                                        <p:tgtEl>
                                          <p:spTgt spid="15"/>
                                        </p:tgtEl>
                                        <p:attrNameLst>
                                          <p:attrName>style.visibility</p:attrName>
                                        </p:attrNameLst>
                                      </p:cBhvr>
                                      <p:to>
                                        <p:strVal val="visible"/>
                                      </p:to>
                                    </p:set>
                                    <p:anim calcmode="lin" valueType="num">
                                      <p:cBhvr additive="base">
                                        <p:cTn id="19" dur="500" fill="hold"/>
                                        <p:tgtEl>
                                          <p:spTgt spid="15"/>
                                        </p:tgtEl>
                                        <p:attrNameLst>
                                          <p:attrName>ppt_x</p:attrName>
                                        </p:attrNameLst>
                                      </p:cBhvr>
                                      <p:tavLst>
                                        <p:tav tm="0">
                                          <p:val>
                                            <p:strVal val="#ppt_x"/>
                                          </p:val>
                                        </p:tav>
                                        <p:tav tm="100000">
                                          <p:val>
                                            <p:strVal val="#ppt_x"/>
                                          </p:val>
                                        </p:tav>
                                      </p:tavLst>
                                    </p:anim>
                                    <p:anim calcmode="lin" valueType="num">
                                      <p:cBhvr additive="base">
                                        <p:cTn id="20" dur="500" fill="hold"/>
                                        <p:tgtEl>
                                          <p:spTgt spid="15"/>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250"/>
                                  </p:stCondLst>
                                  <p:childTnLst>
                                    <p:set>
                                      <p:cBhvr>
                                        <p:cTn id="22" dur="1" fill="hold">
                                          <p:stCondLst>
                                            <p:cond delay="0"/>
                                          </p:stCondLst>
                                        </p:cTn>
                                        <p:tgtEl>
                                          <p:spTgt spid="36"/>
                                        </p:tgtEl>
                                        <p:attrNameLst>
                                          <p:attrName>style.visibility</p:attrName>
                                        </p:attrNameLst>
                                      </p:cBhvr>
                                      <p:to>
                                        <p:strVal val="visible"/>
                                      </p:to>
                                    </p:set>
                                    <p:anim calcmode="lin" valueType="num">
                                      <p:cBhvr additive="base">
                                        <p:cTn id="23" dur="500" fill="hold"/>
                                        <p:tgtEl>
                                          <p:spTgt spid="36"/>
                                        </p:tgtEl>
                                        <p:attrNameLst>
                                          <p:attrName>ppt_x</p:attrName>
                                        </p:attrNameLst>
                                      </p:cBhvr>
                                      <p:tavLst>
                                        <p:tav tm="0">
                                          <p:val>
                                            <p:strVal val="#ppt_x"/>
                                          </p:val>
                                        </p:tav>
                                        <p:tav tm="100000">
                                          <p:val>
                                            <p:strVal val="#ppt_x"/>
                                          </p:val>
                                        </p:tav>
                                      </p:tavLst>
                                    </p:anim>
                                    <p:anim calcmode="lin" valueType="num">
                                      <p:cBhvr additive="base">
                                        <p:cTn id="24" dur="500" fill="hold"/>
                                        <p:tgtEl>
                                          <p:spTgt spid="36"/>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250"/>
                                  </p:stCondLst>
                                  <p:childTnLst>
                                    <p:set>
                                      <p:cBhvr>
                                        <p:cTn id="26" dur="1" fill="hold">
                                          <p:stCondLst>
                                            <p:cond delay="0"/>
                                          </p:stCondLst>
                                        </p:cTn>
                                        <p:tgtEl>
                                          <p:spTgt spid="16"/>
                                        </p:tgtEl>
                                        <p:attrNameLst>
                                          <p:attrName>style.visibility</p:attrName>
                                        </p:attrNameLst>
                                      </p:cBhvr>
                                      <p:to>
                                        <p:strVal val="visible"/>
                                      </p:to>
                                    </p:set>
                                    <p:anim calcmode="lin" valueType="num">
                                      <p:cBhvr additive="base">
                                        <p:cTn id="27" dur="500" fill="hold"/>
                                        <p:tgtEl>
                                          <p:spTgt spid="16"/>
                                        </p:tgtEl>
                                        <p:attrNameLst>
                                          <p:attrName>ppt_x</p:attrName>
                                        </p:attrNameLst>
                                      </p:cBhvr>
                                      <p:tavLst>
                                        <p:tav tm="0">
                                          <p:val>
                                            <p:strVal val="#ppt_x"/>
                                          </p:val>
                                        </p:tav>
                                        <p:tav tm="100000">
                                          <p:val>
                                            <p:strVal val="#ppt_x"/>
                                          </p:val>
                                        </p:tav>
                                      </p:tavLst>
                                    </p:anim>
                                    <p:anim calcmode="lin" valueType="num">
                                      <p:cBhvr additive="base">
                                        <p:cTn id="28" dur="500" fill="hold"/>
                                        <p:tgtEl>
                                          <p:spTgt spid="16"/>
                                        </p:tgtEl>
                                        <p:attrNameLst>
                                          <p:attrName>ppt_y</p:attrName>
                                        </p:attrNameLst>
                                      </p:cBhvr>
                                      <p:tavLst>
                                        <p:tav tm="0">
                                          <p:val>
                                            <p:strVal val="1+#ppt_h/2"/>
                                          </p:val>
                                        </p:tav>
                                        <p:tav tm="100000">
                                          <p:val>
                                            <p:strVal val="#ppt_y"/>
                                          </p:val>
                                        </p:tav>
                                      </p:tavLst>
                                    </p:anim>
                                  </p:childTnLst>
                                </p:cTn>
                              </p:par>
                              <p:par>
                                <p:cTn id="29" presetID="2" presetClass="entr" presetSubtype="4" fill="hold" nodeType="withEffect">
                                  <p:stCondLst>
                                    <p:cond delay="250"/>
                                  </p:stCondLst>
                                  <p:childTnLst>
                                    <p:set>
                                      <p:cBhvr>
                                        <p:cTn id="30" dur="1" fill="hold">
                                          <p:stCondLst>
                                            <p:cond delay="0"/>
                                          </p:stCondLst>
                                        </p:cTn>
                                        <p:tgtEl>
                                          <p:spTgt spid="37"/>
                                        </p:tgtEl>
                                        <p:attrNameLst>
                                          <p:attrName>style.visibility</p:attrName>
                                        </p:attrNameLst>
                                      </p:cBhvr>
                                      <p:to>
                                        <p:strVal val="visible"/>
                                      </p:to>
                                    </p:set>
                                    <p:anim calcmode="lin" valueType="num">
                                      <p:cBhvr additive="base">
                                        <p:cTn id="31" dur="500" fill="hold"/>
                                        <p:tgtEl>
                                          <p:spTgt spid="37"/>
                                        </p:tgtEl>
                                        <p:attrNameLst>
                                          <p:attrName>ppt_x</p:attrName>
                                        </p:attrNameLst>
                                      </p:cBhvr>
                                      <p:tavLst>
                                        <p:tav tm="0">
                                          <p:val>
                                            <p:strVal val="#ppt_x"/>
                                          </p:val>
                                        </p:tav>
                                        <p:tav tm="100000">
                                          <p:val>
                                            <p:strVal val="#ppt_x"/>
                                          </p:val>
                                        </p:tav>
                                      </p:tavLst>
                                    </p:anim>
                                    <p:anim calcmode="lin" valueType="num">
                                      <p:cBhvr additive="base">
                                        <p:cTn id="32" dur="500" fill="hold"/>
                                        <p:tgtEl>
                                          <p:spTgt spid="37"/>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250"/>
                                  </p:stCondLst>
                                  <p:childTnLst>
                                    <p:set>
                                      <p:cBhvr>
                                        <p:cTn id="34" dur="1" fill="hold">
                                          <p:stCondLst>
                                            <p:cond delay="0"/>
                                          </p:stCondLst>
                                        </p:cTn>
                                        <p:tgtEl>
                                          <p:spTgt spid="17"/>
                                        </p:tgtEl>
                                        <p:attrNameLst>
                                          <p:attrName>style.visibility</p:attrName>
                                        </p:attrNameLst>
                                      </p:cBhvr>
                                      <p:to>
                                        <p:strVal val="visible"/>
                                      </p:to>
                                    </p:set>
                                    <p:anim calcmode="lin" valueType="num">
                                      <p:cBhvr additive="base">
                                        <p:cTn id="35" dur="500" fill="hold"/>
                                        <p:tgtEl>
                                          <p:spTgt spid="17"/>
                                        </p:tgtEl>
                                        <p:attrNameLst>
                                          <p:attrName>ppt_x</p:attrName>
                                        </p:attrNameLst>
                                      </p:cBhvr>
                                      <p:tavLst>
                                        <p:tav tm="0">
                                          <p:val>
                                            <p:strVal val="#ppt_x"/>
                                          </p:val>
                                        </p:tav>
                                        <p:tav tm="100000">
                                          <p:val>
                                            <p:strVal val="#ppt_x"/>
                                          </p:val>
                                        </p:tav>
                                      </p:tavLst>
                                    </p:anim>
                                    <p:anim calcmode="lin" valueType="num">
                                      <p:cBhvr additive="base">
                                        <p:cTn id="36"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2" presetClass="entr" presetSubtype="4" fill="hold" nodeType="clickEffect">
                                  <p:stCondLst>
                                    <p:cond delay="0"/>
                                  </p:stCondLst>
                                  <p:childTnLst>
                                    <p:set>
                                      <p:cBhvr>
                                        <p:cTn id="40" dur="1" fill="hold">
                                          <p:stCondLst>
                                            <p:cond delay="0"/>
                                          </p:stCondLst>
                                        </p:cTn>
                                        <p:tgtEl>
                                          <p:spTgt spid="20"/>
                                        </p:tgtEl>
                                        <p:attrNameLst>
                                          <p:attrName>style.visibility</p:attrName>
                                        </p:attrNameLst>
                                      </p:cBhvr>
                                      <p:to>
                                        <p:strVal val="visible"/>
                                      </p:to>
                                    </p:set>
                                    <p:anim calcmode="lin" valueType="num">
                                      <p:cBhvr additive="base">
                                        <p:cTn id="41" dur="500" fill="hold"/>
                                        <p:tgtEl>
                                          <p:spTgt spid="20"/>
                                        </p:tgtEl>
                                        <p:attrNameLst>
                                          <p:attrName>ppt_x</p:attrName>
                                        </p:attrNameLst>
                                      </p:cBhvr>
                                      <p:tavLst>
                                        <p:tav tm="0">
                                          <p:val>
                                            <p:strVal val="#ppt_x"/>
                                          </p:val>
                                        </p:tav>
                                        <p:tav tm="100000">
                                          <p:val>
                                            <p:strVal val="#ppt_x"/>
                                          </p:val>
                                        </p:tav>
                                      </p:tavLst>
                                    </p:anim>
                                    <p:anim calcmode="lin" valueType="num">
                                      <p:cBhvr additive="base">
                                        <p:cTn id="42" dur="500" fill="hold"/>
                                        <p:tgtEl>
                                          <p:spTgt spid="20"/>
                                        </p:tgtEl>
                                        <p:attrNameLst>
                                          <p:attrName>ppt_y</p:attrName>
                                        </p:attrNameLst>
                                      </p:cBhvr>
                                      <p:tavLst>
                                        <p:tav tm="0">
                                          <p:val>
                                            <p:strVal val="1+#ppt_h/2"/>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2" presetClass="entr" presetSubtype="4" fill="hold" nodeType="clickEffect">
                                  <p:stCondLst>
                                    <p:cond delay="0"/>
                                  </p:stCondLst>
                                  <p:childTnLst>
                                    <p:set>
                                      <p:cBhvr>
                                        <p:cTn id="46" dur="1" fill="hold">
                                          <p:stCondLst>
                                            <p:cond delay="0"/>
                                          </p:stCondLst>
                                        </p:cTn>
                                        <p:tgtEl>
                                          <p:spTgt spid="31"/>
                                        </p:tgtEl>
                                        <p:attrNameLst>
                                          <p:attrName>style.visibility</p:attrName>
                                        </p:attrNameLst>
                                      </p:cBhvr>
                                      <p:to>
                                        <p:strVal val="visible"/>
                                      </p:to>
                                    </p:set>
                                    <p:anim calcmode="lin" valueType="num">
                                      <p:cBhvr additive="base">
                                        <p:cTn id="47" dur="500" fill="hold"/>
                                        <p:tgtEl>
                                          <p:spTgt spid="31"/>
                                        </p:tgtEl>
                                        <p:attrNameLst>
                                          <p:attrName>ppt_x</p:attrName>
                                        </p:attrNameLst>
                                      </p:cBhvr>
                                      <p:tavLst>
                                        <p:tav tm="0">
                                          <p:val>
                                            <p:strVal val="#ppt_x"/>
                                          </p:val>
                                        </p:tav>
                                        <p:tav tm="100000">
                                          <p:val>
                                            <p:strVal val="#ppt_x"/>
                                          </p:val>
                                        </p:tav>
                                      </p:tavLst>
                                    </p:anim>
                                    <p:anim calcmode="lin" valueType="num">
                                      <p:cBhvr additive="base">
                                        <p:cTn id="48" dur="500" fill="hold"/>
                                        <p:tgtEl>
                                          <p:spTgt spid="31"/>
                                        </p:tgtEl>
                                        <p:attrNameLst>
                                          <p:attrName>ppt_y</p:attrName>
                                        </p:attrNameLst>
                                      </p:cBhvr>
                                      <p:tavLst>
                                        <p:tav tm="0">
                                          <p:val>
                                            <p:strVal val="1+#ppt_h/2"/>
                                          </p:val>
                                        </p:tav>
                                        <p:tav tm="100000">
                                          <p:val>
                                            <p:strVal val="#ppt_y"/>
                                          </p:val>
                                        </p:tav>
                                      </p:tavLst>
                                    </p:anim>
                                  </p:childTnLst>
                                </p:cTn>
                              </p:par>
                            </p:childTnLst>
                          </p:cTn>
                        </p:par>
                      </p:childTnLst>
                    </p:cTn>
                  </p:par>
                  <p:par>
                    <p:cTn id="49" fill="hold">
                      <p:stCondLst>
                        <p:cond delay="indefinite"/>
                      </p:stCondLst>
                      <p:childTnLst>
                        <p:par>
                          <p:cTn id="50" fill="hold">
                            <p:stCondLst>
                              <p:cond delay="0"/>
                            </p:stCondLst>
                            <p:childTnLst>
                              <p:par>
                                <p:cTn id="51" presetID="2" presetClass="entr" presetSubtype="4" fill="hold" nodeType="clickEffect">
                                  <p:stCondLst>
                                    <p:cond delay="0"/>
                                  </p:stCondLst>
                                  <p:childTnLst>
                                    <p:set>
                                      <p:cBhvr>
                                        <p:cTn id="52" dur="1" fill="hold">
                                          <p:stCondLst>
                                            <p:cond delay="0"/>
                                          </p:stCondLst>
                                        </p:cTn>
                                        <p:tgtEl>
                                          <p:spTgt spid="32"/>
                                        </p:tgtEl>
                                        <p:attrNameLst>
                                          <p:attrName>style.visibility</p:attrName>
                                        </p:attrNameLst>
                                      </p:cBhvr>
                                      <p:to>
                                        <p:strVal val="visible"/>
                                      </p:to>
                                    </p:set>
                                    <p:anim calcmode="lin" valueType="num">
                                      <p:cBhvr additive="base">
                                        <p:cTn id="53" dur="500" fill="hold"/>
                                        <p:tgtEl>
                                          <p:spTgt spid="32"/>
                                        </p:tgtEl>
                                        <p:attrNameLst>
                                          <p:attrName>ppt_x</p:attrName>
                                        </p:attrNameLst>
                                      </p:cBhvr>
                                      <p:tavLst>
                                        <p:tav tm="0">
                                          <p:val>
                                            <p:strVal val="#ppt_x"/>
                                          </p:val>
                                        </p:tav>
                                        <p:tav tm="100000">
                                          <p:val>
                                            <p:strVal val="#ppt_x"/>
                                          </p:val>
                                        </p:tav>
                                      </p:tavLst>
                                    </p:anim>
                                    <p:anim calcmode="lin" valueType="num">
                                      <p:cBhvr additive="base">
                                        <p:cTn id="54" dur="500" fill="hold"/>
                                        <p:tgtEl>
                                          <p:spTgt spid="32"/>
                                        </p:tgtEl>
                                        <p:attrNameLst>
                                          <p:attrName>ppt_y</p:attrName>
                                        </p:attrNameLst>
                                      </p:cBhvr>
                                      <p:tavLst>
                                        <p:tav tm="0">
                                          <p:val>
                                            <p:strVal val="1+#ppt_h/2"/>
                                          </p:val>
                                        </p:tav>
                                        <p:tav tm="100000">
                                          <p:val>
                                            <p:strVal val="#ppt_y"/>
                                          </p:val>
                                        </p:tav>
                                      </p:tavLst>
                                    </p:anim>
                                  </p:childTnLst>
                                </p:cTn>
                              </p:par>
                            </p:childTnLst>
                          </p:cTn>
                        </p:par>
                      </p:childTnLst>
                    </p:cTn>
                  </p:par>
                  <p:par>
                    <p:cTn id="55" fill="hold">
                      <p:stCondLst>
                        <p:cond delay="indefinite"/>
                      </p:stCondLst>
                      <p:childTnLst>
                        <p:par>
                          <p:cTn id="56" fill="hold">
                            <p:stCondLst>
                              <p:cond delay="0"/>
                            </p:stCondLst>
                            <p:childTnLst>
                              <p:par>
                                <p:cTn id="57" presetID="2" presetClass="entr" presetSubtype="4" fill="hold" nodeType="clickEffect">
                                  <p:stCondLst>
                                    <p:cond delay="0"/>
                                  </p:stCondLst>
                                  <p:childTnLst>
                                    <p:set>
                                      <p:cBhvr>
                                        <p:cTn id="58" dur="1" fill="hold">
                                          <p:stCondLst>
                                            <p:cond delay="0"/>
                                          </p:stCondLst>
                                        </p:cTn>
                                        <p:tgtEl>
                                          <p:spTgt spid="33"/>
                                        </p:tgtEl>
                                        <p:attrNameLst>
                                          <p:attrName>style.visibility</p:attrName>
                                        </p:attrNameLst>
                                      </p:cBhvr>
                                      <p:to>
                                        <p:strVal val="visible"/>
                                      </p:to>
                                    </p:set>
                                    <p:anim calcmode="lin" valueType="num">
                                      <p:cBhvr additive="base">
                                        <p:cTn id="59" dur="500" fill="hold"/>
                                        <p:tgtEl>
                                          <p:spTgt spid="33"/>
                                        </p:tgtEl>
                                        <p:attrNameLst>
                                          <p:attrName>ppt_x</p:attrName>
                                        </p:attrNameLst>
                                      </p:cBhvr>
                                      <p:tavLst>
                                        <p:tav tm="0">
                                          <p:val>
                                            <p:strVal val="#ppt_x"/>
                                          </p:val>
                                        </p:tav>
                                        <p:tav tm="100000">
                                          <p:val>
                                            <p:strVal val="#ppt_x"/>
                                          </p:val>
                                        </p:tav>
                                      </p:tavLst>
                                    </p:anim>
                                    <p:anim calcmode="lin" valueType="num">
                                      <p:cBhvr additive="base">
                                        <p:cTn id="60" dur="500" fill="hold"/>
                                        <p:tgtEl>
                                          <p:spTgt spid="3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5" grpId="0"/>
      <p:bldP spid="16" grpId="0"/>
      <p:bldP spid="17"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8" name="直接连接符 17"/>
          <p:cNvCxnSpPr/>
          <p:nvPr/>
        </p:nvCxnSpPr>
        <p:spPr>
          <a:xfrm>
            <a:off x="2439058" y="569531"/>
            <a:ext cx="5560884" cy="0"/>
          </a:xfrm>
          <a:prstGeom prst="line">
            <a:avLst/>
          </a:prstGeom>
          <a:noFill/>
          <a:ln w="9525" cap="flat" cmpd="sng" algn="ctr">
            <a:solidFill>
              <a:srgbClr val="FFFFFF">
                <a:lumMod val="50000"/>
              </a:srgbClr>
            </a:solidFill>
            <a:prstDash val="solid"/>
          </a:ln>
          <a:effectLst/>
        </p:spPr>
      </p:cxnSp>
      <p:sp>
        <p:nvSpPr>
          <p:cNvPr id="19" name="文本框 31"/>
          <p:cNvSpPr>
            <a:spLocks noChangeArrowheads="1"/>
          </p:cNvSpPr>
          <p:nvPr/>
        </p:nvSpPr>
        <p:spPr bwMode="auto">
          <a:xfrm>
            <a:off x="6096796" y="285879"/>
            <a:ext cx="2588735" cy="343792"/>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6700" tIns="48351" rIns="96700" bIns="48351">
            <a:spAutoFit/>
          </a:bodyPr>
          <a:lstStyle/>
          <a:p>
            <a:r>
              <a:rPr lang="en-US" altLang="zh-CN" sz="1600" kern="0" dirty="0" smtClean="0">
                <a:solidFill>
                  <a:srgbClr val="2F5879"/>
                </a:solidFill>
                <a:latin typeface="Impact" pitchFamily="34" charset="0"/>
                <a:sym typeface="Arial" pitchFamily="34" charset="0"/>
              </a:rPr>
              <a:t>Click to add a caption</a:t>
            </a:r>
            <a:endParaRPr lang="zh-CN" altLang="en-US" sz="1600" kern="0" dirty="0">
              <a:solidFill>
                <a:srgbClr val="2F5879"/>
              </a:solidFill>
              <a:latin typeface="Impact" pitchFamily="34" charset="0"/>
              <a:sym typeface="Arial" pitchFamily="34" charset="0"/>
            </a:endParaRPr>
          </a:p>
        </p:txBody>
      </p:sp>
      <p:grpSp>
        <p:nvGrpSpPr>
          <p:cNvPr id="21" name="组合 20"/>
          <p:cNvGrpSpPr/>
          <p:nvPr/>
        </p:nvGrpSpPr>
        <p:grpSpPr>
          <a:xfrm>
            <a:off x="521096" y="196219"/>
            <a:ext cx="1765509" cy="551352"/>
            <a:chOff x="520640" y="251298"/>
            <a:chExt cx="1766054" cy="551522"/>
          </a:xfrm>
        </p:grpSpPr>
        <p:sp>
          <p:nvSpPr>
            <p:cNvPr id="22" name="矩形 3"/>
            <p:cNvSpPr>
              <a:spLocks noChangeArrowheads="1"/>
            </p:cNvSpPr>
            <p:nvPr/>
          </p:nvSpPr>
          <p:spPr bwMode="auto">
            <a:xfrm>
              <a:off x="641704" y="251298"/>
              <a:ext cx="1523927" cy="3460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lIns="68561" tIns="34281" rIns="68561" bIns="34281">
              <a:spAutoFit/>
            </a:bodyPr>
            <a:lstStyle/>
            <a:p>
              <a:pPr algn="ctr" defTabSz="914126">
                <a:defRPr/>
              </a:pPr>
              <a:r>
                <a:rPr lang="zh-CN" altLang="en-US" sz="1798" kern="0" dirty="0" smtClean="0">
                  <a:solidFill>
                    <a:schemeClr val="tx1">
                      <a:lumMod val="65000"/>
                      <a:lumOff val="35000"/>
                    </a:schemeClr>
                  </a:solidFill>
                  <a:latin typeface="微软雅黑" pitchFamily="34" charset="-122"/>
                  <a:ea typeface="微软雅黑" pitchFamily="34" charset="-122"/>
                  <a:sym typeface="Arial" pitchFamily="34" charset="0"/>
                </a:rPr>
                <a:t>单击添加标题</a:t>
              </a:r>
              <a:endParaRPr lang="zh-CN" altLang="en-US" sz="1798" kern="0" dirty="0">
                <a:solidFill>
                  <a:schemeClr val="tx1">
                    <a:lumMod val="65000"/>
                    <a:lumOff val="35000"/>
                  </a:schemeClr>
                </a:solidFill>
                <a:latin typeface="微软雅黑" pitchFamily="34" charset="-122"/>
                <a:ea typeface="微软雅黑" pitchFamily="34" charset="-122"/>
                <a:sym typeface="Arial" pitchFamily="34" charset="0"/>
              </a:endParaRPr>
            </a:p>
          </p:txBody>
        </p:sp>
        <p:grpSp>
          <p:nvGrpSpPr>
            <p:cNvPr id="23" name="组合 22"/>
            <p:cNvGrpSpPr/>
            <p:nvPr/>
          </p:nvGrpSpPr>
          <p:grpSpPr>
            <a:xfrm>
              <a:off x="520640" y="556320"/>
              <a:ext cx="1766054" cy="246500"/>
              <a:chOff x="562081" y="466763"/>
              <a:chExt cx="1766054" cy="246500"/>
            </a:xfrm>
          </p:grpSpPr>
          <p:sp>
            <p:nvSpPr>
              <p:cNvPr id="24" name="文本框 31"/>
              <p:cNvSpPr>
                <a:spLocks noChangeArrowheads="1"/>
              </p:cNvSpPr>
              <p:nvPr/>
            </p:nvSpPr>
            <p:spPr bwMode="auto">
              <a:xfrm>
                <a:off x="562081" y="466763"/>
                <a:ext cx="1766054" cy="2153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368" tIns="45682" rIns="91368" bIns="45682" numCol="1" anchor="t" anchorCtr="0" compatLnSpc="1">
                <a:prstTxWarp prst="textNoShape">
                  <a:avLst/>
                </a:prstTxWarp>
                <a:spAutoFit/>
              </a:bodyPr>
              <a:lstStyle/>
              <a:p>
                <a:pPr algn="ctr" defTabSz="913762">
                  <a:defRPr/>
                </a:pPr>
                <a:r>
                  <a:rPr lang="en-US" altLang="zh-CN" sz="800" kern="0" dirty="0">
                    <a:solidFill>
                      <a:srgbClr val="FFFFFF">
                        <a:lumMod val="50000"/>
                      </a:srgbClr>
                    </a:solidFill>
                    <a:latin typeface="微软雅黑" pitchFamily="34" charset="-122"/>
                    <a:ea typeface="微软雅黑" pitchFamily="34" charset="-122"/>
                    <a:cs typeface="宋体" pitchFamily="2" charset="-122"/>
                  </a:rPr>
                  <a:t>YOUR COMPANY NAME</a:t>
                </a:r>
                <a:endParaRPr lang="zh-CN" altLang="en-US" sz="800" kern="0" dirty="0">
                  <a:solidFill>
                    <a:srgbClr val="FFFFFF">
                      <a:lumMod val="50000"/>
                    </a:srgbClr>
                  </a:solidFill>
                  <a:latin typeface="微软雅黑" pitchFamily="34" charset="-122"/>
                  <a:ea typeface="微软雅黑" pitchFamily="34" charset="-122"/>
                  <a:cs typeface="宋体" pitchFamily="2" charset="-122"/>
                </a:endParaRPr>
              </a:p>
            </p:txBody>
          </p:sp>
          <p:grpSp>
            <p:nvGrpSpPr>
              <p:cNvPr id="25" name="组合 24"/>
              <p:cNvGrpSpPr/>
              <p:nvPr/>
            </p:nvGrpSpPr>
            <p:grpSpPr>
              <a:xfrm>
                <a:off x="931046" y="667544"/>
                <a:ext cx="1028125" cy="45719"/>
                <a:chOff x="688893" y="2574256"/>
                <a:chExt cx="7739508" cy="81111"/>
              </a:xfrm>
            </p:grpSpPr>
            <p:sp>
              <p:nvSpPr>
                <p:cNvPr id="26" name="Rectangle 4"/>
                <p:cNvSpPr/>
                <p:nvPr/>
              </p:nvSpPr>
              <p:spPr>
                <a:xfrm>
                  <a:off x="688893" y="2574256"/>
                  <a:ext cx="1539000" cy="81111"/>
                </a:xfrm>
                <a:prstGeom prst="rect">
                  <a:avLst/>
                </a:prstGeom>
                <a:solidFill>
                  <a:srgbClr val="0070C0"/>
                </a:solidFill>
                <a:ln w="6350" cap="flat" cmpd="sng" algn="ctr">
                  <a:noFill/>
                  <a:prstDash val="solid"/>
                  <a:miter lim="800000"/>
                </a:ln>
                <a:effectLst/>
              </p:spPr>
              <p:txBody>
                <a:bodyPr lIns="68549" tIns="34276" rIns="68549" bIns="34276" rtlCol="0" anchor="ctr"/>
                <a:lstStyle/>
                <a:p>
                  <a:pPr algn="ctr" defTabSz="913762">
                    <a:defRPr/>
                  </a:pPr>
                  <a:endParaRPr lang="en-US" sz="900" kern="0">
                    <a:solidFill>
                      <a:sysClr val="window" lastClr="FFFFFF"/>
                    </a:solidFill>
                    <a:latin typeface="Roboto" panose="02000000000000000000" pitchFamily="2" charset="0"/>
                    <a:ea typeface="Roboto" panose="02000000000000000000" pitchFamily="2" charset="0"/>
                    <a:cs typeface="Helvetica Neue"/>
                  </a:endParaRPr>
                </a:p>
              </p:txBody>
            </p:sp>
            <p:sp>
              <p:nvSpPr>
                <p:cNvPr id="27" name="Rectangle 5"/>
                <p:cNvSpPr/>
                <p:nvPr/>
              </p:nvSpPr>
              <p:spPr>
                <a:xfrm>
                  <a:off x="2239021" y="2574256"/>
                  <a:ext cx="1539000" cy="81111"/>
                </a:xfrm>
                <a:prstGeom prst="rect">
                  <a:avLst/>
                </a:prstGeom>
                <a:solidFill>
                  <a:srgbClr val="00B0F0"/>
                </a:solidFill>
                <a:ln w="6350" cap="flat" cmpd="sng" algn="ctr">
                  <a:noFill/>
                  <a:prstDash val="solid"/>
                  <a:miter lim="800000"/>
                </a:ln>
                <a:effectLst/>
              </p:spPr>
              <p:txBody>
                <a:bodyPr lIns="68549" tIns="34276" rIns="68549" bIns="34276" rtlCol="0" anchor="ctr"/>
                <a:lstStyle/>
                <a:p>
                  <a:pPr algn="ctr" defTabSz="913762">
                    <a:defRPr/>
                  </a:pPr>
                  <a:endParaRPr lang="en-US" sz="900" kern="0">
                    <a:solidFill>
                      <a:sysClr val="window" lastClr="FFFFFF"/>
                    </a:solidFill>
                    <a:latin typeface="Roboto" panose="02000000000000000000" pitchFamily="2" charset="0"/>
                    <a:ea typeface="Roboto" panose="02000000000000000000" pitchFamily="2" charset="0"/>
                    <a:cs typeface="Helvetica Neue"/>
                  </a:endParaRPr>
                </a:p>
              </p:txBody>
            </p:sp>
            <p:sp>
              <p:nvSpPr>
                <p:cNvPr id="28" name="Rectangle 6"/>
                <p:cNvSpPr/>
                <p:nvPr/>
              </p:nvSpPr>
              <p:spPr>
                <a:xfrm>
                  <a:off x="3789153" y="2574256"/>
                  <a:ext cx="1539000" cy="81111"/>
                </a:xfrm>
                <a:prstGeom prst="rect">
                  <a:avLst/>
                </a:prstGeom>
                <a:solidFill>
                  <a:srgbClr val="0070C0"/>
                </a:solidFill>
                <a:ln w="6350" cap="flat" cmpd="sng" algn="ctr">
                  <a:noFill/>
                  <a:prstDash val="solid"/>
                  <a:miter lim="800000"/>
                </a:ln>
                <a:effectLst/>
              </p:spPr>
              <p:txBody>
                <a:bodyPr lIns="68549" tIns="34276" rIns="68549" bIns="34276" rtlCol="0" anchor="ctr"/>
                <a:lstStyle/>
                <a:p>
                  <a:pPr algn="ctr" defTabSz="913762">
                    <a:defRPr/>
                  </a:pPr>
                  <a:endParaRPr lang="en-US" sz="900" kern="0">
                    <a:solidFill>
                      <a:sysClr val="window" lastClr="FFFFFF"/>
                    </a:solidFill>
                    <a:latin typeface="Roboto" panose="02000000000000000000" pitchFamily="2" charset="0"/>
                    <a:ea typeface="Roboto" panose="02000000000000000000" pitchFamily="2" charset="0"/>
                    <a:cs typeface="Helvetica Neue"/>
                  </a:endParaRPr>
                </a:p>
              </p:txBody>
            </p:sp>
            <p:sp>
              <p:nvSpPr>
                <p:cNvPr id="29" name="Rectangle 7"/>
                <p:cNvSpPr/>
                <p:nvPr/>
              </p:nvSpPr>
              <p:spPr>
                <a:xfrm>
                  <a:off x="5339276" y="2574256"/>
                  <a:ext cx="1539000" cy="81111"/>
                </a:xfrm>
                <a:prstGeom prst="rect">
                  <a:avLst/>
                </a:prstGeom>
                <a:solidFill>
                  <a:srgbClr val="00B0F0"/>
                </a:solidFill>
                <a:ln w="6350" cap="flat" cmpd="sng" algn="ctr">
                  <a:noFill/>
                  <a:prstDash val="solid"/>
                  <a:miter lim="800000"/>
                </a:ln>
                <a:effectLst/>
              </p:spPr>
              <p:txBody>
                <a:bodyPr lIns="68549" tIns="34276" rIns="68549" bIns="34276" rtlCol="0" anchor="ctr"/>
                <a:lstStyle/>
                <a:p>
                  <a:pPr algn="ctr" defTabSz="913762">
                    <a:defRPr/>
                  </a:pPr>
                  <a:endParaRPr lang="en-US" sz="900" kern="0">
                    <a:solidFill>
                      <a:sysClr val="window" lastClr="FFFFFF"/>
                    </a:solidFill>
                    <a:latin typeface="Roboto" panose="02000000000000000000" pitchFamily="2" charset="0"/>
                    <a:ea typeface="Roboto" panose="02000000000000000000" pitchFamily="2" charset="0"/>
                    <a:cs typeface="Helvetica Neue"/>
                  </a:endParaRPr>
                </a:p>
              </p:txBody>
            </p:sp>
            <p:sp>
              <p:nvSpPr>
                <p:cNvPr id="30" name="Rectangle 8"/>
                <p:cNvSpPr/>
                <p:nvPr/>
              </p:nvSpPr>
              <p:spPr>
                <a:xfrm>
                  <a:off x="6889401" y="2574256"/>
                  <a:ext cx="1539000" cy="81111"/>
                </a:xfrm>
                <a:prstGeom prst="rect">
                  <a:avLst/>
                </a:prstGeom>
                <a:solidFill>
                  <a:srgbClr val="0070C0"/>
                </a:solidFill>
                <a:ln w="6350" cap="flat" cmpd="sng" algn="ctr">
                  <a:noFill/>
                  <a:prstDash val="solid"/>
                  <a:miter lim="800000"/>
                </a:ln>
                <a:effectLst/>
              </p:spPr>
              <p:txBody>
                <a:bodyPr lIns="68549" tIns="34276" rIns="68549" bIns="34276" rtlCol="0" anchor="ctr"/>
                <a:lstStyle/>
                <a:p>
                  <a:pPr algn="ctr" defTabSz="913762">
                    <a:defRPr/>
                  </a:pPr>
                  <a:endParaRPr lang="en-US" sz="900" kern="0">
                    <a:solidFill>
                      <a:sysClr val="window" lastClr="FFFFFF"/>
                    </a:solidFill>
                    <a:latin typeface="Roboto" panose="02000000000000000000" pitchFamily="2" charset="0"/>
                    <a:ea typeface="Roboto" panose="02000000000000000000" pitchFamily="2" charset="0"/>
                    <a:cs typeface="Helvetica Neue"/>
                  </a:endParaRPr>
                </a:p>
              </p:txBody>
            </p:sp>
          </p:grpSp>
        </p:grpSp>
      </p:grpSp>
      <p:grpSp>
        <p:nvGrpSpPr>
          <p:cNvPr id="14" name="组合 13"/>
          <p:cNvGrpSpPr/>
          <p:nvPr/>
        </p:nvGrpSpPr>
        <p:grpSpPr>
          <a:xfrm>
            <a:off x="500034" y="2428874"/>
            <a:ext cx="1571636" cy="2136646"/>
            <a:chOff x="500034" y="2428874"/>
            <a:chExt cx="1571636" cy="2136646"/>
          </a:xfrm>
        </p:grpSpPr>
        <p:grpSp>
          <p:nvGrpSpPr>
            <p:cNvPr id="15" name="Group 60"/>
            <p:cNvGrpSpPr/>
            <p:nvPr/>
          </p:nvGrpSpPr>
          <p:grpSpPr>
            <a:xfrm>
              <a:off x="500034" y="2428874"/>
              <a:ext cx="1571636" cy="2136646"/>
              <a:chOff x="500034" y="2428874"/>
              <a:chExt cx="1571636" cy="2136646"/>
            </a:xfrm>
          </p:grpSpPr>
          <p:sp>
            <p:nvSpPr>
              <p:cNvPr id="17" name="Rectangle 26"/>
              <p:cNvSpPr/>
              <p:nvPr/>
            </p:nvSpPr>
            <p:spPr>
              <a:xfrm>
                <a:off x="500034" y="3500444"/>
                <a:ext cx="1571636" cy="285752"/>
              </a:xfrm>
              <a:prstGeom prst="rect">
                <a:avLst/>
              </a:prstGeom>
              <a:solidFill>
                <a:srgbClr val="24529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0" name="Rectangle 29"/>
              <p:cNvSpPr/>
              <p:nvPr/>
            </p:nvSpPr>
            <p:spPr>
              <a:xfrm>
                <a:off x="500034" y="3857634"/>
                <a:ext cx="1571636" cy="707886"/>
              </a:xfrm>
              <a:prstGeom prst="rect">
                <a:avLst/>
              </a:prstGeom>
            </p:spPr>
            <p:txBody>
              <a:bodyPr wrap="square">
                <a:spAutoFit/>
              </a:bodyPr>
              <a:lstStyle/>
              <a:p>
                <a:r>
                  <a:rPr lang="zh-CN" altLang="en-US" sz="800" dirty="0">
                    <a:solidFill>
                      <a:schemeClr val="tx1">
                        <a:lumMod val="75000"/>
                        <a:lumOff val="25000"/>
                      </a:schemeClr>
                    </a:solidFill>
                    <a:latin typeface="微软雅黑" panose="020B0503020204020204" pitchFamily="34" charset="-122"/>
                    <a:ea typeface="微软雅黑" panose="020B0503020204020204" pitchFamily="34" charset="-122"/>
                    <a:cs typeface="Open Sans Light" pitchFamily="34" charset="0"/>
                  </a:rPr>
                  <a:t>此处添加详细文本描述，建议与标题相关并符合整体语言风格，语言描述尽量简洁生动。尽量将每页幻灯片的字数控制在</a:t>
                </a:r>
                <a:r>
                  <a:rPr lang="en-US" altLang="zh-CN" sz="800" dirty="0">
                    <a:solidFill>
                      <a:schemeClr val="tx1">
                        <a:lumMod val="75000"/>
                        <a:lumOff val="25000"/>
                      </a:schemeClr>
                    </a:solidFill>
                    <a:latin typeface="微软雅黑" panose="020B0503020204020204" pitchFamily="34" charset="-122"/>
                    <a:ea typeface="微软雅黑" panose="020B0503020204020204" pitchFamily="34" charset="-122"/>
                    <a:cs typeface="Open Sans Light" pitchFamily="34" charset="0"/>
                  </a:rPr>
                  <a:t>200</a:t>
                </a:r>
                <a:r>
                  <a:rPr lang="zh-CN" altLang="en-US" sz="800" dirty="0">
                    <a:solidFill>
                      <a:schemeClr val="tx1">
                        <a:lumMod val="75000"/>
                        <a:lumOff val="25000"/>
                      </a:schemeClr>
                    </a:solidFill>
                    <a:latin typeface="微软雅黑" panose="020B0503020204020204" pitchFamily="34" charset="-122"/>
                    <a:ea typeface="微软雅黑" panose="020B0503020204020204" pitchFamily="34" charset="-122"/>
                    <a:cs typeface="Open Sans Light" pitchFamily="34" charset="0"/>
                  </a:rPr>
                  <a:t>字</a:t>
                </a:r>
                <a:r>
                  <a:rPr lang="zh-CN" altLang="en-US" sz="800" dirty="0" smtClean="0">
                    <a:solidFill>
                      <a:schemeClr val="tx1">
                        <a:lumMod val="75000"/>
                        <a:lumOff val="25000"/>
                      </a:schemeClr>
                    </a:solidFill>
                    <a:latin typeface="微软雅黑" panose="020B0503020204020204" pitchFamily="34" charset="-122"/>
                    <a:ea typeface="微软雅黑" panose="020B0503020204020204" pitchFamily="34" charset="-122"/>
                    <a:cs typeface="Open Sans Light" pitchFamily="34" charset="0"/>
                  </a:rPr>
                  <a:t>以内</a:t>
                </a:r>
                <a:endParaRPr lang="zh-CN" altLang="en-US" sz="800" dirty="0">
                  <a:solidFill>
                    <a:schemeClr val="tx1">
                      <a:lumMod val="75000"/>
                      <a:lumOff val="25000"/>
                    </a:schemeClr>
                  </a:solidFill>
                  <a:latin typeface="微软雅黑" panose="020B0503020204020204" pitchFamily="34" charset="-122"/>
                  <a:ea typeface="微软雅黑" panose="020B0503020204020204" pitchFamily="34" charset="-122"/>
                  <a:cs typeface="Open Sans Light" pitchFamily="34" charset="0"/>
                </a:endParaRPr>
              </a:p>
            </p:txBody>
          </p:sp>
          <p:sp>
            <p:nvSpPr>
              <p:cNvPr id="31" name="Rectangle 56"/>
              <p:cNvSpPr/>
              <p:nvPr/>
            </p:nvSpPr>
            <p:spPr>
              <a:xfrm>
                <a:off x="945800" y="2428874"/>
                <a:ext cx="800219" cy="276999"/>
              </a:xfrm>
              <a:prstGeom prst="rect">
                <a:avLst/>
              </a:prstGeom>
            </p:spPr>
            <p:txBody>
              <a:bodyPr wrap="none">
                <a:spAutoFit/>
              </a:bodyPr>
              <a:lstStyle/>
              <a:p>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cs typeface="Open Sans" pitchFamily="34" charset="0"/>
                  </a:rPr>
                  <a:t>添加标题</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cs typeface="Open Sans" pitchFamily="34" charset="0"/>
                </a:endParaRPr>
              </a:p>
            </p:txBody>
          </p:sp>
        </p:grpSp>
        <p:sp>
          <p:nvSpPr>
            <p:cNvPr id="16" name="KSO_Shape"/>
            <p:cNvSpPr>
              <a:spLocks/>
            </p:cNvSpPr>
            <p:nvPr/>
          </p:nvSpPr>
          <p:spPr bwMode="auto">
            <a:xfrm>
              <a:off x="1079516" y="2833687"/>
              <a:ext cx="412672" cy="343894"/>
            </a:xfrm>
            <a:custGeom>
              <a:avLst/>
              <a:gdLst>
                <a:gd name="T0" fmla="*/ 1507495 w 4409"/>
                <a:gd name="T1" fmla="*/ 451166 h 3674"/>
                <a:gd name="T2" fmla="*/ 1499286 w 4409"/>
                <a:gd name="T3" fmla="*/ 391586 h 3674"/>
                <a:gd name="T4" fmla="*/ 1483299 w 4409"/>
                <a:gd name="T5" fmla="*/ 334596 h 3674"/>
                <a:gd name="T6" fmla="*/ 1459103 w 4409"/>
                <a:gd name="T7" fmla="*/ 280198 h 3674"/>
                <a:gd name="T8" fmla="*/ 1427562 w 4409"/>
                <a:gd name="T9" fmla="*/ 229253 h 3674"/>
                <a:gd name="T10" fmla="*/ 1389540 w 4409"/>
                <a:gd name="T11" fmla="*/ 182193 h 3674"/>
                <a:gd name="T12" fmla="*/ 1345036 w 4409"/>
                <a:gd name="T13" fmla="*/ 139451 h 3674"/>
                <a:gd name="T14" fmla="*/ 1295780 w 4409"/>
                <a:gd name="T15" fmla="*/ 101458 h 3674"/>
                <a:gd name="T16" fmla="*/ 1240475 w 4409"/>
                <a:gd name="T17" fmla="*/ 69078 h 3674"/>
                <a:gd name="T18" fmla="*/ 1181281 w 4409"/>
                <a:gd name="T19" fmla="*/ 41879 h 3674"/>
                <a:gd name="T20" fmla="*/ 1117767 w 4409"/>
                <a:gd name="T21" fmla="*/ 21155 h 3674"/>
                <a:gd name="T22" fmla="*/ 1050796 w 4409"/>
                <a:gd name="T23" fmla="*/ 7340 h 3674"/>
                <a:gd name="T24" fmla="*/ 980801 w 4409"/>
                <a:gd name="T25" fmla="*/ 432 h 3674"/>
                <a:gd name="T26" fmla="*/ 924199 w 4409"/>
                <a:gd name="T27" fmla="*/ 432 h 3674"/>
                <a:gd name="T28" fmla="*/ 854204 w 4409"/>
                <a:gd name="T29" fmla="*/ 7340 h 3674"/>
                <a:gd name="T30" fmla="*/ 787665 w 4409"/>
                <a:gd name="T31" fmla="*/ 21155 h 3674"/>
                <a:gd name="T32" fmla="*/ 724151 w 4409"/>
                <a:gd name="T33" fmla="*/ 41879 h 3674"/>
                <a:gd name="T34" fmla="*/ 664957 w 4409"/>
                <a:gd name="T35" fmla="*/ 69078 h 3674"/>
                <a:gd name="T36" fmla="*/ 609652 w 4409"/>
                <a:gd name="T37" fmla="*/ 101458 h 3674"/>
                <a:gd name="T38" fmla="*/ 559964 w 4409"/>
                <a:gd name="T39" fmla="*/ 139451 h 3674"/>
                <a:gd name="T40" fmla="*/ 515460 w 4409"/>
                <a:gd name="T41" fmla="*/ 182193 h 3674"/>
                <a:gd name="T42" fmla="*/ 477870 w 4409"/>
                <a:gd name="T43" fmla="*/ 229253 h 3674"/>
                <a:gd name="T44" fmla="*/ 446329 w 4409"/>
                <a:gd name="T45" fmla="*/ 280198 h 3674"/>
                <a:gd name="T46" fmla="*/ 422133 w 4409"/>
                <a:gd name="T47" fmla="*/ 334596 h 3674"/>
                <a:gd name="T48" fmla="*/ 406147 w 4409"/>
                <a:gd name="T49" fmla="*/ 391586 h 3674"/>
                <a:gd name="T50" fmla="*/ 397505 w 4409"/>
                <a:gd name="T51" fmla="*/ 451166 h 3674"/>
                <a:gd name="T52" fmla="*/ 150793 w 4409"/>
                <a:gd name="T53" fmla="*/ 475775 h 3674"/>
                <a:gd name="T54" fmla="*/ 111906 w 4409"/>
                <a:gd name="T55" fmla="*/ 482682 h 3674"/>
                <a:gd name="T56" fmla="*/ 76909 w 4409"/>
                <a:gd name="T57" fmla="*/ 498657 h 3674"/>
                <a:gd name="T58" fmla="*/ 46664 w 4409"/>
                <a:gd name="T59" fmla="*/ 522402 h 3674"/>
                <a:gd name="T60" fmla="*/ 23332 w 4409"/>
                <a:gd name="T61" fmla="*/ 552192 h 3674"/>
                <a:gd name="T62" fmla="*/ 7777 w 4409"/>
                <a:gd name="T63" fmla="*/ 587163 h 3674"/>
                <a:gd name="T64" fmla="*/ 864 w 4409"/>
                <a:gd name="T65" fmla="*/ 626019 h 3674"/>
                <a:gd name="T66" fmla="*/ 1905000 w 4409"/>
                <a:gd name="T67" fmla="*/ 634222 h 3674"/>
                <a:gd name="T68" fmla="*/ 1899815 w 4409"/>
                <a:gd name="T69" fmla="*/ 594502 h 3674"/>
                <a:gd name="T70" fmla="*/ 1885989 w 4409"/>
                <a:gd name="T71" fmla="*/ 558668 h 3674"/>
                <a:gd name="T72" fmla="*/ 1863521 w 4409"/>
                <a:gd name="T73" fmla="*/ 527583 h 3674"/>
                <a:gd name="T74" fmla="*/ 1835005 w 4409"/>
                <a:gd name="T75" fmla="*/ 502542 h 3674"/>
                <a:gd name="T76" fmla="*/ 1800871 w 4409"/>
                <a:gd name="T77" fmla="*/ 485705 h 3674"/>
                <a:gd name="T78" fmla="*/ 1762417 w 4409"/>
                <a:gd name="T79" fmla="*/ 476206 h 3674"/>
                <a:gd name="T80" fmla="*/ 1111718 w 4409"/>
                <a:gd name="T81" fmla="*/ 1427324 h 3674"/>
                <a:gd name="T82" fmla="*/ 793714 w 4409"/>
                <a:gd name="T83" fmla="*/ 872109 h 3674"/>
                <a:gd name="T84" fmla="*/ 1349789 w 4409"/>
                <a:gd name="T85" fmla="*/ 1189436 h 3674"/>
                <a:gd name="T86" fmla="*/ 560396 w 4409"/>
                <a:gd name="T87" fmla="*/ 427420 h 3674"/>
                <a:gd name="T88" fmla="*/ 587184 w 4409"/>
                <a:gd name="T89" fmla="*/ 352298 h 3674"/>
                <a:gd name="T90" fmla="*/ 634712 w 4409"/>
                <a:gd name="T91" fmla="*/ 285810 h 3674"/>
                <a:gd name="T92" fmla="*/ 700387 w 4409"/>
                <a:gd name="T93" fmla="*/ 230979 h 3674"/>
                <a:gd name="T94" fmla="*/ 780752 w 4409"/>
                <a:gd name="T95" fmla="*/ 189964 h 3674"/>
                <a:gd name="T96" fmla="*/ 872783 w 4409"/>
                <a:gd name="T97" fmla="*/ 164924 h 3674"/>
                <a:gd name="T98" fmla="*/ 952716 w 4409"/>
                <a:gd name="T99" fmla="*/ 158448 h 3674"/>
                <a:gd name="T100" fmla="*/ 1051660 w 4409"/>
                <a:gd name="T101" fmla="*/ 168378 h 3674"/>
                <a:gd name="T102" fmla="*/ 1141963 w 4409"/>
                <a:gd name="T103" fmla="*/ 196872 h 3674"/>
                <a:gd name="T104" fmla="*/ 1219304 w 4409"/>
                <a:gd name="T105" fmla="*/ 241341 h 3674"/>
                <a:gd name="T106" fmla="*/ 1281522 w 4409"/>
                <a:gd name="T107" fmla="*/ 298331 h 3674"/>
                <a:gd name="T108" fmla="*/ 1325593 w 4409"/>
                <a:gd name="T109" fmla="*/ 366977 h 3674"/>
                <a:gd name="T110" fmla="*/ 1347197 w 4409"/>
                <a:gd name="T111" fmla="*/ 443394 h 3674"/>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0" t="0" r="r" b="b"/>
              <a:pathLst>
                <a:path w="4409" h="3674">
                  <a:moveTo>
                    <a:pt x="4041" y="1102"/>
                  </a:moveTo>
                  <a:lnTo>
                    <a:pt x="3491" y="1102"/>
                  </a:lnTo>
                  <a:lnTo>
                    <a:pt x="3491" y="1074"/>
                  </a:lnTo>
                  <a:lnTo>
                    <a:pt x="3489" y="1045"/>
                  </a:lnTo>
                  <a:lnTo>
                    <a:pt x="3487" y="1017"/>
                  </a:lnTo>
                  <a:lnTo>
                    <a:pt x="3484" y="990"/>
                  </a:lnTo>
                  <a:lnTo>
                    <a:pt x="3481" y="961"/>
                  </a:lnTo>
                  <a:lnTo>
                    <a:pt x="3475" y="934"/>
                  </a:lnTo>
                  <a:lnTo>
                    <a:pt x="3470" y="907"/>
                  </a:lnTo>
                  <a:lnTo>
                    <a:pt x="3464" y="880"/>
                  </a:lnTo>
                  <a:lnTo>
                    <a:pt x="3457" y="854"/>
                  </a:lnTo>
                  <a:lnTo>
                    <a:pt x="3450" y="826"/>
                  </a:lnTo>
                  <a:lnTo>
                    <a:pt x="3442" y="800"/>
                  </a:lnTo>
                  <a:lnTo>
                    <a:pt x="3433" y="775"/>
                  </a:lnTo>
                  <a:lnTo>
                    <a:pt x="3423" y="748"/>
                  </a:lnTo>
                  <a:lnTo>
                    <a:pt x="3413" y="723"/>
                  </a:lnTo>
                  <a:lnTo>
                    <a:pt x="3401" y="698"/>
                  </a:lnTo>
                  <a:lnTo>
                    <a:pt x="3389" y="673"/>
                  </a:lnTo>
                  <a:lnTo>
                    <a:pt x="3377" y="649"/>
                  </a:lnTo>
                  <a:lnTo>
                    <a:pt x="3364" y="624"/>
                  </a:lnTo>
                  <a:lnTo>
                    <a:pt x="3350" y="600"/>
                  </a:lnTo>
                  <a:lnTo>
                    <a:pt x="3336" y="577"/>
                  </a:lnTo>
                  <a:lnTo>
                    <a:pt x="3320" y="553"/>
                  </a:lnTo>
                  <a:lnTo>
                    <a:pt x="3304" y="531"/>
                  </a:lnTo>
                  <a:lnTo>
                    <a:pt x="3288" y="508"/>
                  </a:lnTo>
                  <a:lnTo>
                    <a:pt x="3271" y="485"/>
                  </a:lnTo>
                  <a:lnTo>
                    <a:pt x="3253" y="464"/>
                  </a:lnTo>
                  <a:lnTo>
                    <a:pt x="3235" y="443"/>
                  </a:lnTo>
                  <a:lnTo>
                    <a:pt x="3216" y="422"/>
                  </a:lnTo>
                  <a:lnTo>
                    <a:pt x="3197" y="401"/>
                  </a:lnTo>
                  <a:lnTo>
                    <a:pt x="3177" y="381"/>
                  </a:lnTo>
                  <a:lnTo>
                    <a:pt x="3156" y="361"/>
                  </a:lnTo>
                  <a:lnTo>
                    <a:pt x="3136" y="341"/>
                  </a:lnTo>
                  <a:lnTo>
                    <a:pt x="3113" y="323"/>
                  </a:lnTo>
                  <a:lnTo>
                    <a:pt x="3092" y="304"/>
                  </a:lnTo>
                  <a:lnTo>
                    <a:pt x="3069" y="287"/>
                  </a:lnTo>
                  <a:lnTo>
                    <a:pt x="3045" y="268"/>
                  </a:lnTo>
                  <a:lnTo>
                    <a:pt x="3022" y="251"/>
                  </a:lnTo>
                  <a:lnTo>
                    <a:pt x="2999" y="235"/>
                  </a:lnTo>
                  <a:lnTo>
                    <a:pt x="2973" y="219"/>
                  </a:lnTo>
                  <a:lnTo>
                    <a:pt x="2949" y="203"/>
                  </a:lnTo>
                  <a:lnTo>
                    <a:pt x="2924" y="188"/>
                  </a:lnTo>
                  <a:lnTo>
                    <a:pt x="2897" y="173"/>
                  </a:lnTo>
                  <a:lnTo>
                    <a:pt x="2871" y="160"/>
                  </a:lnTo>
                  <a:lnTo>
                    <a:pt x="2845" y="146"/>
                  </a:lnTo>
                  <a:lnTo>
                    <a:pt x="2817" y="132"/>
                  </a:lnTo>
                  <a:lnTo>
                    <a:pt x="2790" y="120"/>
                  </a:lnTo>
                  <a:lnTo>
                    <a:pt x="2761" y="108"/>
                  </a:lnTo>
                  <a:lnTo>
                    <a:pt x="2734" y="97"/>
                  </a:lnTo>
                  <a:lnTo>
                    <a:pt x="2705" y="87"/>
                  </a:lnTo>
                  <a:lnTo>
                    <a:pt x="2676" y="77"/>
                  </a:lnTo>
                  <a:lnTo>
                    <a:pt x="2647" y="67"/>
                  </a:lnTo>
                  <a:lnTo>
                    <a:pt x="2617" y="57"/>
                  </a:lnTo>
                  <a:lnTo>
                    <a:pt x="2587" y="49"/>
                  </a:lnTo>
                  <a:lnTo>
                    <a:pt x="2557" y="41"/>
                  </a:lnTo>
                  <a:lnTo>
                    <a:pt x="2526" y="34"/>
                  </a:lnTo>
                  <a:lnTo>
                    <a:pt x="2495" y="28"/>
                  </a:lnTo>
                  <a:lnTo>
                    <a:pt x="2464" y="22"/>
                  </a:lnTo>
                  <a:lnTo>
                    <a:pt x="2432" y="17"/>
                  </a:lnTo>
                  <a:lnTo>
                    <a:pt x="2400" y="13"/>
                  </a:lnTo>
                  <a:lnTo>
                    <a:pt x="2369" y="9"/>
                  </a:lnTo>
                  <a:lnTo>
                    <a:pt x="2336" y="6"/>
                  </a:lnTo>
                  <a:lnTo>
                    <a:pt x="2304" y="3"/>
                  </a:lnTo>
                  <a:lnTo>
                    <a:pt x="2270" y="1"/>
                  </a:lnTo>
                  <a:lnTo>
                    <a:pt x="2238" y="0"/>
                  </a:lnTo>
                  <a:lnTo>
                    <a:pt x="2205" y="0"/>
                  </a:lnTo>
                  <a:lnTo>
                    <a:pt x="2172" y="0"/>
                  </a:lnTo>
                  <a:lnTo>
                    <a:pt x="2139" y="1"/>
                  </a:lnTo>
                  <a:lnTo>
                    <a:pt x="2106" y="3"/>
                  </a:lnTo>
                  <a:lnTo>
                    <a:pt x="2074" y="6"/>
                  </a:lnTo>
                  <a:lnTo>
                    <a:pt x="2041" y="9"/>
                  </a:lnTo>
                  <a:lnTo>
                    <a:pt x="2010" y="13"/>
                  </a:lnTo>
                  <a:lnTo>
                    <a:pt x="1977" y="17"/>
                  </a:lnTo>
                  <a:lnTo>
                    <a:pt x="1946" y="22"/>
                  </a:lnTo>
                  <a:lnTo>
                    <a:pt x="1914" y="28"/>
                  </a:lnTo>
                  <a:lnTo>
                    <a:pt x="1884" y="34"/>
                  </a:lnTo>
                  <a:lnTo>
                    <a:pt x="1854" y="41"/>
                  </a:lnTo>
                  <a:lnTo>
                    <a:pt x="1823" y="49"/>
                  </a:lnTo>
                  <a:lnTo>
                    <a:pt x="1793" y="57"/>
                  </a:lnTo>
                  <a:lnTo>
                    <a:pt x="1763" y="67"/>
                  </a:lnTo>
                  <a:lnTo>
                    <a:pt x="1734" y="77"/>
                  </a:lnTo>
                  <a:lnTo>
                    <a:pt x="1705" y="87"/>
                  </a:lnTo>
                  <a:lnTo>
                    <a:pt x="1676" y="97"/>
                  </a:lnTo>
                  <a:lnTo>
                    <a:pt x="1648" y="108"/>
                  </a:lnTo>
                  <a:lnTo>
                    <a:pt x="1620" y="120"/>
                  </a:lnTo>
                  <a:lnTo>
                    <a:pt x="1593" y="132"/>
                  </a:lnTo>
                  <a:lnTo>
                    <a:pt x="1566" y="146"/>
                  </a:lnTo>
                  <a:lnTo>
                    <a:pt x="1539" y="160"/>
                  </a:lnTo>
                  <a:lnTo>
                    <a:pt x="1513" y="173"/>
                  </a:lnTo>
                  <a:lnTo>
                    <a:pt x="1486" y="188"/>
                  </a:lnTo>
                  <a:lnTo>
                    <a:pt x="1461" y="203"/>
                  </a:lnTo>
                  <a:lnTo>
                    <a:pt x="1436" y="219"/>
                  </a:lnTo>
                  <a:lnTo>
                    <a:pt x="1411" y="235"/>
                  </a:lnTo>
                  <a:lnTo>
                    <a:pt x="1388" y="251"/>
                  </a:lnTo>
                  <a:lnTo>
                    <a:pt x="1364" y="268"/>
                  </a:lnTo>
                  <a:lnTo>
                    <a:pt x="1341" y="287"/>
                  </a:lnTo>
                  <a:lnTo>
                    <a:pt x="1318" y="304"/>
                  </a:lnTo>
                  <a:lnTo>
                    <a:pt x="1296" y="323"/>
                  </a:lnTo>
                  <a:lnTo>
                    <a:pt x="1274" y="341"/>
                  </a:lnTo>
                  <a:lnTo>
                    <a:pt x="1253" y="361"/>
                  </a:lnTo>
                  <a:lnTo>
                    <a:pt x="1233" y="381"/>
                  </a:lnTo>
                  <a:lnTo>
                    <a:pt x="1214" y="401"/>
                  </a:lnTo>
                  <a:lnTo>
                    <a:pt x="1193" y="422"/>
                  </a:lnTo>
                  <a:lnTo>
                    <a:pt x="1175" y="443"/>
                  </a:lnTo>
                  <a:lnTo>
                    <a:pt x="1157" y="464"/>
                  </a:lnTo>
                  <a:lnTo>
                    <a:pt x="1140" y="485"/>
                  </a:lnTo>
                  <a:lnTo>
                    <a:pt x="1122" y="508"/>
                  </a:lnTo>
                  <a:lnTo>
                    <a:pt x="1106" y="531"/>
                  </a:lnTo>
                  <a:lnTo>
                    <a:pt x="1090" y="553"/>
                  </a:lnTo>
                  <a:lnTo>
                    <a:pt x="1075" y="577"/>
                  </a:lnTo>
                  <a:lnTo>
                    <a:pt x="1060" y="600"/>
                  </a:lnTo>
                  <a:lnTo>
                    <a:pt x="1046" y="624"/>
                  </a:lnTo>
                  <a:lnTo>
                    <a:pt x="1033" y="649"/>
                  </a:lnTo>
                  <a:lnTo>
                    <a:pt x="1020" y="673"/>
                  </a:lnTo>
                  <a:lnTo>
                    <a:pt x="1009" y="698"/>
                  </a:lnTo>
                  <a:lnTo>
                    <a:pt x="998" y="723"/>
                  </a:lnTo>
                  <a:lnTo>
                    <a:pt x="986" y="748"/>
                  </a:lnTo>
                  <a:lnTo>
                    <a:pt x="977" y="775"/>
                  </a:lnTo>
                  <a:lnTo>
                    <a:pt x="968" y="800"/>
                  </a:lnTo>
                  <a:lnTo>
                    <a:pt x="960" y="826"/>
                  </a:lnTo>
                  <a:lnTo>
                    <a:pt x="952" y="854"/>
                  </a:lnTo>
                  <a:lnTo>
                    <a:pt x="946" y="880"/>
                  </a:lnTo>
                  <a:lnTo>
                    <a:pt x="940" y="907"/>
                  </a:lnTo>
                  <a:lnTo>
                    <a:pt x="934" y="934"/>
                  </a:lnTo>
                  <a:lnTo>
                    <a:pt x="930" y="961"/>
                  </a:lnTo>
                  <a:lnTo>
                    <a:pt x="926" y="990"/>
                  </a:lnTo>
                  <a:lnTo>
                    <a:pt x="922" y="1017"/>
                  </a:lnTo>
                  <a:lnTo>
                    <a:pt x="920" y="1045"/>
                  </a:lnTo>
                  <a:lnTo>
                    <a:pt x="919" y="1074"/>
                  </a:lnTo>
                  <a:lnTo>
                    <a:pt x="919" y="1102"/>
                  </a:lnTo>
                  <a:lnTo>
                    <a:pt x="368" y="1102"/>
                  </a:lnTo>
                  <a:lnTo>
                    <a:pt x="349" y="1102"/>
                  </a:lnTo>
                  <a:lnTo>
                    <a:pt x="330" y="1103"/>
                  </a:lnTo>
                  <a:lnTo>
                    <a:pt x="312" y="1106"/>
                  </a:lnTo>
                  <a:lnTo>
                    <a:pt x="294" y="1109"/>
                  </a:lnTo>
                  <a:lnTo>
                    <a:pt x="276" y="1113"/>
                  </a:lnTo>
                  <a:lnTo>
                    <a:pt x="259" y="1118"/>
                  </a:lnTo>
                  <a:lnTo>
                    <a:pt x="242" y="1125"/>
                  </a:lnTo>
                  <a:lnTo>
                    <a:pt x="225" y="1131"/>
                  </a:lnTo>
                  <a:lnTo>
                    <a:pt x="208" y="1138"/>
                  </a:lnTo>
                  <a:lnTo>
                    <a:pt x="193" y="1146"/>
                  </a:lnTo>
                  <a:lnTo>
                    <a:pt x="178" y="1155"/>
                  </a:lnTo>
                  <a:lnTo>
                    <a:pt x="163" y="1164"/>
                  </a:lnTo>
                  <a:lnTo>
                    <a:pt x="149" y="1174"/>
                  </a:lnTo>
                  <a:lnTo>
                    <a:pt x="134" y="1185"/>
                  </a:lnTo>
                  <a:lnTo>
                    <a:pt x="121" y="1198"/>
                  </a:lnTo>
                  <a:lnTo>
                    <a:pt x="108" y="1210"/>
                  </a:lnTo>
                  <a:lnTo>
                    <a:pt x="96" y="1222"/>
                  </a:lnTo>
                  <a:lnTo>
                    <a:pt x="85" y="1235"/>
                  </a:lnTo>
                  <a:lnTo>
                    <a:pt x="74" y="1249"/>
                  </a:lnTo>
                  <a:lnTo>
                    <a:pt x="63" y="1263"/>
                  </a:lnTo>
                  <a:lnTo>
                    <a:pt x="54" y="1279"/>
                  </a:lnTo>
                  <a:lnTo>
                    <a:pt x="45" y="1294"/>
                  </a:lnTo>
                  <a:lnTo>
                    <a:pt x="37" y="1310"/>
                  </a:lnTo>
                  <a:lnTo>
                    <a:pt x="30" y="1326"/>
                  </a:lnTo>
                  <a:lnTo>
                    <a:pt x="23" y="1343"/>
                  </a:lnTo>
                  <a:lnTo>
                    <a:pt x="18" y="1360"/>
                  </a:lnTo>
                  <a:lnTo>
                    <a:pt x="13" y="1377"/>
                  </a:lnTo>
                  <a:lnTo>
                    <a:pt x="9" y="1395"/>
                  </a:lnTo>
                  <a:lnTo>
                    <a:pt x="5" y="1414"/>
                  </a:lnTo>
                  <a:lnTo>
                    <a:pt x="3" y="1432"/>
                  </a:lnTo>
                  <a:lnTo>
                    <a:pt x="2" y="1450"/>
                  </a:lnTo>
                  <a:lnTo>
                    <a:pt x="0" y="1469"/>
                  </a:lnTo>
                  <a:lnTo>
                    <a:pt x="0" y="3674"/>
                  </a:lnTo>
                  <a:lnTo>
                    <a:pt x="4409" y="3674"/>
                  </a:lnTo>
                  <a:lnTo>
                    <a:pt x="4409" y="1469"/>
                  </a:lnTo>
                  <a:lnTo>
                    <a:pt x="4409" y="1450"/>
                  </a:lnTo>
                  <a:lnTo>
                    <a:pt x="4408" y="1432"/>
                  </a:lnTo>
                  <a:lnTo>
                    <a:pt x="4405" y="1414"/>
                  </a:lnTo>
                  <a:lnTo>
                    <a:pt x="4402" y="1395"/>
                  </a:lnTo>
                  <a:lnTo>
                    <a:pt x="4397" y="1377"/>
                  </a:lnTo>
                  <a:lnTo>
                    <a:pt x="4392" y="1360"/>
                  </a:lnTo>
                  <a:lnTo>
                    <a:pt x="4386" y="1343"/>
                  </a:lnTo>
                  <a:lnTo>
                    <a:pt x="4380" y="1326"/>
                  </a:lnTo>
                  <a:lnTo>
                    <a:pt x="4373" y="1310"/>
                  </a:lnTo>
                  <a:lnTo>
                    <a:pt x="4365" y="1294"/>
                  </a:lnTo>
                  <a:lnTo>
                    <a:pt x="4356" y="1279"/>
                  </a:lnTo>
                  <a:lnTo>
                    <a:pt x="4347" y="1263"/>
                  </a:lnTo>
                  <a:lnTo>
                    <a:pt x="4336" y="1249"/>
                  </a:lnTo>
                  <a:lnTo>
                    <a:pt x="4325" y="1235"/>
                  </a:lnTo>
                  <a:lnTo>
                    <a:pt x="4313" y="1222"/>
                  </a:lnTo>
                  <a:lnTo>
                    <a:pt x="4301" y="1210"/>
                  </a:lnTo>
                  <a:lnTo>
                    <a:pt x="4289" y="1198"/>
                  </a:lnTo>
                  <a:lnTo>
                    <a:pt x="4276" y="1185"/>
                  </a:lnTo>
                  <a:lnTo>
                    <a:pt x="4262" y="1174"/>
                  </a:lnTo>
                  <a:lnTo>
                    <a:pt x="4247" y="1164"/>
                  </a:lnTo>
                  <a:lnTo>
                    <a:pt x="4232" y="1155"/>
                  </a:lnTo>
                  <a:lnTo>
                    <a:pt x="4217" y="1146"/>
                  </a:lnTo>
                  <a:lnTo>
                    <a:pt x="4201" y="1138"/>
                  </a:lnTo>
                  <a:lnTo>
                    <a:pt x="4184" y="1131"/>
                  </a:lnTo>
                  <a:lnTo>
                    <a:pt x="4168" y="1125"/>
                  </a:lnTo>
                  <a:lnTo>
                    <a:pt x="4151" y="1118"/>
                  </a:lnTo>
                  <a:lnTo>
                    <a:pt x="4134" y="1113"/>
                  </a:lnTo>
                  <a:lnTo>
                    <a:pt x="4115" y="1109"/>
                  </a:lnTo>
                  <a:lnTo>
                    <a:pt x="4097" y="1106"/>
                  </a:lnTo>
                  <a:lnTo>
                    <a:pt x="4079" y="1103"/>
                  </a:lnTo>
                  <a:lnTo>
                    <a:pt x="4061" y="1102"/>
                  </a:lnTo>
                  <a:lnTo>
                    <a:pt x="4041" y="1102"/>
                  </a:lnTo>
                  <a:close/>
                  <a:moveTo>
                    <a:pt x="3124" y="2755"/>
                  </a:moveTo>
                  <a:lnTo>
                    <a:pt x="2573" y="2755"/>
                  </a:lnTo>
                  <a:lnTo>
                    <a:pt x="2573" y="3306"/>
                  </a:lnTo>
                  <a:lnTo>
                    <a:pt x="1837" y="3306"/>
                  </a:lnTo>
                  <a:lnTo>
                    <a:pt x="1837" y="2755"/>
                  </a:lnTo>
                  <a:lnTo>
                    <a:pt x="1287" y="2755"/>
                  </a:lnTo>
                  <a:lnTo>
                    <a:pt x="1287" y="2020"/>
                  </a:lnTo>
                  <a:lnTo>
                    <a:pt x="1837" y="2020"/>
                  </a:lnTo>
                  <a:lnTo>
                    <a:pt x="1837" y="1469"/>
                  </a:lnTo>
                  <a:lnTo>
                    <a:pt x="2573" y="1469"/>
                  </a:lnTo>
                  <a:lnTo>
                    <a:pt x="2573" y="2020"/>
                  </a:lnTo>
                  <a:lnTo>
                    <a:pt x="3124" y="2020"/>
                  </a:lnTo>
                  <a:lnTo>
                    <a:pt x="3124" y="2755"/>
                  </a:lnTo>
                  <a:close/>
                  <a:moveTo>
                    <a:pt x="1287" y="1102"/>
                  </a:moveTo>
                  <a:lnTo>
                    <a:pt x="1287" y="1102"/>
                  </a:lnTo>
                  <a:lnTo>
                    <a:pt x="1288" y="1064"/>
                  </a:lnTo>
                  <a:lnTo>
                    <a:pt x="1292" y="1027"/>
                  </a:lnTo>
                  <a:lnTo>
                    <a:pt x="1297" y="990"/>
                  </a:lnTo>
                  <a:lnTo>
                    <a:pt x="1305" y="954"/>
                  </a:lnTo>
                  <a:lnTo>
                    <a:pt x="1315" y="919"/>
                  </a:lnTo>
                  <a:lnTo>
                    <a:pt x="1328" y="883"/>
                  </a:lnTo>
                  <a:lnTo>
                    <a:pt x="1342" y="850"/>
                  </a:lnTo>
                  <a:lnTo>
                    <a:pt x="1359" y="816"/>
                  </a:lnTo>
                  <a:lnTo>
                    <a:pt x="1377" y="784"/>
                  </a:lnTo>
                  <a:lnTo>
                    <a:pt x="1397" y="752"/>
                  </a:lnTo>
                  <a:lnTo>
                    <a:pt x="1419" y="721"/>
                  </a:lnTo>
                  <a:lnTo>
                    <a:pt x="1444" y="691"/>
                  </a:lnTo>
                  <a:lnTo>
                    <a:pt x="1469" y="662"/>
                  </a:lnTo>
                  <a:lnTo>
                    <a:pt x="1497" y="635"/>
                  </a:lnTo>
                  <a:lnTo>
                    <a:pt x="1525" y="608"/>
                  </a:lnTo>
                  <a:lnTo>
                    <a:pt x="1555" y="583"/>
                  </a:lnTo>
                  <a:lnTo>
                    <a:pt x="1588" y="559"/>
                  </a:lnTo>
                  <a:lnTo>
                    <a:pt x="1621" y="535"/>
                  </a:lnTo>
                  <a:lnTo>
                    <a:pt x="1656" y="513"/>
                  </a:lnTo>
                  <a:lnTo>
                    <a:pt x="1691" y="493"/>
                  </a:lnTo>
                  <a:lnTo>
                    <a:pt x="1729" y="473"/>
                  </a:lnTo>
                  <a:lnTo>
                    <a:pt x="1767" y="456"/>
                  </a:lnTo>
                  <a:lnTo>
                    <a:pt x="1807" y="440"/>
                  </a:lnTo>
                  <a:lnTo>
                    <a:pt x="1848" y="425"/>
                  </a:lnTo>
                  <a:lnTo>
                    <a:pt x="1889" y="411"/>
                  </a:lnTo>
                  <a:lnTo>
                    <a:pt x="1932" y="400"/>
                  </a:lnTo>
                  <a:lnTo>
                    <a:pt x="1975" y="390"/>
                  </a:lnTo>
                  <a:lnTo>
                    <a:pt x="2020" y="382"/>
                  </a:lnTo>
                  <a:lnTo>
                    <a:pt x="2066" y="376"/>
                  </a:lnTo>
                  <a:lnTo>
                    <a:pt x="2111" y="371"/>
                  </a:lnTo>
                  <a:lnTo>
                    <a:pt x="2158" y="368"/>
                  </a:lnTo>
                  <a:lnTo>
                    <a:pt x="2205" y="367"/>
                  </a:lnTo>
                  <a:lnTo>
                    <a:pt x="2252" y="368"/>
                  </a:lnTo>
                  <a:lnTo>
                    <a:pt x="2299" y="371"/>
                  </a:lnTo>
                  <a:lnTo>
                    <a:pt x="2345" y="376"/>
                  </a:lnTo>
                  <a:lnTo>
                    <a:pt x="2390" y="382"/>
                  </a:lnTo>
                  <a:lnTo>
                    <a:pt x="2434" y="390"/>
                  </a:lnTo>
                  <a:lnTo>
                    <a:pt x="2477" y="400"/>
                  </a:lnTo>
                  <a:lnTo>
                    <a:pt x="2520" y="411"/>
                  </a:lnTo>
                  <a:lnTo>
                    <a:pt x="2562" y="425"/>
                  </a:lnTo>
                  <a:lnTo>
                    <a:pt x="2603" y="440"/>
                  </a:lnTo>
                  <a:lnTo>
                    <a:pt x="2643" y="456"/>
                  </a:lnTo>
                  <a:lnTo>
                    <a:pt x="2680" y="473"/>
                  </a:lnTo>
                  <a:lnTo>
                    <a:pt x="2718" y="493"/>
                  </a:lnTo>
                  <a:lnTo>
                    <a:pt x="2754" y="513"/>
                  </a:lnTo>
                  <a:lnTo>
                    <a:pt x="2789" y="535"/>
                  </a:lnTo>
                  <a:lnTo>
                    <a:pt x="2822" y="559"/>
                  </a:lnTo>
                  <a:lnTo>
                    <a:pt x="2854" y="583"/>
                  </a:lnTo>
                  <a:lnTo>
                    <a:pt x="2884" y="608"/>
                  </a:lnTo>
                  <a:lnTo>
                    <a:pt x="2914" y="635"/>
                  </a:lnTo>
                  <a:lnTo>
                    <a:pt x="2941" y="662"/>
                  </a:lnTo>
                  <a:lnTo>
                    <a:pt x="2966" y="691"/>
                  </a:lnTo>
                  <a:lnTo>
                    <a:pt x="2991" y="721"/>
                  </a:lnTo>
                  <a:lnTo>
                    <a:pt x="3012" y="752"/>
                  </a:lnTo>
                  <a:lnTo>
                    <a:pt x="3032" y="784"/>
                  </a:lnTo>
                  <a:lnTo>
                    <a:pt x="3051" y="816"/>
                  </a:lnTo>
                  <a:lnTo>
                    <a:pt x="3068" y="850"/>
                  </a:lnTo>
                  <a:lnTo>
                    <a:pt x="3082" y="883"/>
                  </a:lnTo>
                  <a:lnTo>
                    <a:pt x="3094" y="919"/>
                  </a:lnTo>
                  <a:lnTo>
                    <a:pt x="3104" y="954"/>
                  </a:lnTo>
                  <a:lnTo>
                    <a:pt x="3112" y="990"/>
                  </a:lnTo>
                  <a:lnTo>
                    <a:pt x="3118" y="1027"/>
                  </a:lnTo>
                  <a:lnTo>
                    <a:pt x="3122" y="1064"/>
                  </a:lnTo>
                  <a:lnTo>
                    <a:pt x="3124" y="1102"/>
                  </a:lnTo>
                  <a:lnTo>
                    <a:pt x="1287" y="1102"/>
                  </a:lnTo>
                  <a:close/>
                </a:path>
              </a:pathLst>
            </a:custGeom>
            <a:solidFill>
              <a:srgbClr val="245290"/>
            </a:solidFill>
            <a:ln>
              <a:noFill/>
            </a:ln>
            <a:extLst>
              <a:ext uri="{91240B29-F687-4F45-9708-019B960494DF}">
                <a14:hiddenLine xmlns:a14="http://schemas.microsoft.com/office/drawing/2010/main" w="9525">
                  <a:solidFill>
                    <a:srgbClr val="000000"/>
                  </a:solidFill>
                  <a:round/>
                  <a:headEnd/>
                  <a:tailEnd/>
                </a14:hiddenLine>
              </a:ext>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a:solidFill>
                  <a:schemeClr val="tx1">
                    <a:lumMod val="75000"/>
                    <a:lumOff val="25000"/>
                  </a:schemeClr>
                </a:solidFill>
              </a:endParaRPr>
            </a:p>
          </p:txBody>
        </p:sp>
      </p:grpSp>
      <p:grpSp>
        <p:nvGrpSpPr>
          <p:cNvPr id="32" name="组合 31"/>
          <p:cNvGrpSpPr/>
          <p:nvPr/>
        </p:nvGrpSpPr>
        <p:grpSpPr>
          <a:xfrm>
            <a:off x="2143108" y="2143122"/>
            <a:ext cx="1571636" cy="2065208"/>
            <a:chOff x="2143108" y="2143122"/>
            <a:chExt cx="1571636" cy="2065208"/>
          </a:xfrm>
        </p:grpSpPr>
        <p:grpSp>
          <p:nvGrpSpPr>
            <p:cNvPr id="33" name="Group 61"/>
            <p:cNvGrpSpPr/>
            <p:nvPr/>
          </p:nvGrpSpPr>
          <p:grpSpPr>
            <a:xfrm>
              <a:off x="2143108" y="2143122"/>
              <a:ext cx="1571636" cy="2065208"/>
              <a:chOff x="2143108" y="2143122"/>
              <a:chExt cx="1571636" cy="2065208"/>
            </a:xfrm>
          </p:grpSpPr>
          <p:sp>
            <p:nvSpPr>
              <p:cNvPr id="35" name="Rectangle 31"/>
              <p:cNvSpPr/>
              <p:nvPr/>
            </p:nvSpPr>
            <p:spPr>
              <a:xfrm>
                <a:off x="2143108" y="3143254"/>
                <a:ext cx="1571636" cy="285752"/>
              </a:xfrm>
              <a:prstGeom prst="rect">
                <a:avLst/>
              </a:prstGeom>
              <a:solidFill>
                <a:srgbClr val="24529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6" name="Rectangle 30"/>
              <p:cNvSpPr/>
              <p:nvPr/>
            </p:nvSpPr>
            <p:spPr>
              <a:xfrm>
                <a:off x="2143108" y="3500444"/>
                <a:ext cx="1571636" cy="707886"/>
              </a:xfrm>
              <a:prstGeom prst="rect">
                <a:avLst/>
              </a:prstGeom>
            </p:spPr>
            <p:txBody>
              <a:bodyPr wrap="square">
                <a:spAutoFit/>
              </a:bodyPr>
              <a:lstStyle/>
              <a:p>
                <a:r>
                  <a:rPr lang="zh-CN" altLang="en-US" sz="800" dirty="0">
                    <a:solidFill>
                      <a:schemeClr val="tx1">
                        <a:lumMod val="75000"/>
                        <a:lumOff val="25000"/>
                      </a:schemeClr>
                    </a:solidFill>
                    <a:latin typeface="微软雅黑" panose="020B0503020204020204" pitchFamily="34" charset="-122"/>
                    <a:ea typeface="微软雅黑" panose="020B0503020204020204" pitchFamily="34" charset="-122"/>
                    <a:cs typeface="Open Sans Light" pitchFamily="34" charset="0"/>
                  </a:rPr>
                  <a:t>此处添加详细文本描述，建议与标题相关并符合整体语言风格，语言描述尽量简洁生动。尽量将每页幻灯片的字数控制在</a:t>
                </a:r>
                <a:r>
                  <a:rPr lang="en-US" altLang="zh-CN" sz="800" dirty="0">
                    <a:solidFill>
                      <a:schemeClr val="tx1">
                        <a:lumMod val="75000"/>
                        <a:lumOff val="25000"/>
                      </a:schemeClr>
                    </a:solidFill>
                    <a:latin typeface="微软雅黑" panose="020B0503020204020204" pitchFamily="34" charset="-122"/>
                    <a:ea typeface="微软雅黑" panose="020B0503020204020204" pitchFamily="34" charset="-122"/>
                    <a:cs typeface="Open Sans Light" pitchFamily="34" charset="0"/>
                  </a:rPr>
                  <a:t>200</a:t>
                </a:r>
                <a:r>
                  <a:rPr lang="zh-CN" altLang="en-US" sz="800" dirty="0">
                    <a:solidFill>
                      <a:schemeClr val="tx1">
                        <a:lumMod val="75000"/>
                        <a:lumOff val="25000"/>
                      </a:schemeClr>
                    </a:solidFill>
                    <a:latin typeface="微软雅黑" panose="020B0503020204020204" pitchFamily="34" charset="-122"/>
                    <a:ea typeface="微软雅黑" panose="020B0503020204020204" pitchFamily="34" charset="-122"/>
                    <a:cs typeface="Open Sans Light" pitchFamily="34" charset="0"/>
                  </a:rPr>
                  <a:t>字以内</a:t>
                </a:r>
              </a:p>
            </p:txBody>
          </p:sp>
          <p:sp>
            <p:nvSpPr>
              <p:cNvPr id="37" name="Rectangle 55"/>
              <p:cNvSpPr/>
              <p:nvPr/>
            </p:nvSpPr>
            <p:spPr>
              <a:xfrm>
                <a:off x="2571736" y="2143122"/>
                <a:ext cx="800219" cy="276999"/>
              </a:xfrm>
              <a:prstGeom prst="rect">
                <a:avLst/>
              </a:prstGeom>
            </p:spPr>
            <p:txBody>
              <a:bodyPr wrap="none">
                <a:spAutoFit/>
              </a:bodyPr>
              <a:lstStyle/>
              <a:p>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cs typeface="Open Sans" pitchFamily="34" charset="0"/>
                  </a:rPr>
                  <a:t>添加标题</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cs typeface="Open Sans" pitchFamily="34" charset="0"/>
                </a:endParaRPr>
              </a:p>
            </p:txBody>
          </p:sp>
        </p:grpSp>
        <p:sp>
          <p:nvSpPr>
            <p:cNvPr id="34" name="KSO_Shape"/>
            <p:cNvSpPr>
              <a:spLocks/>
            </p:cNvSpPr>
            <p:nvPr/>
          </p:nvSpPr>
          <p:spPr bwMode="auto">
            <a:xfrm>
              <a:off x="2772537" y="2484435"/>
              <a:ext cx="384473" cy="389975"/>
            </a:xfrm>
            <a:custGeom>
              <a:avLst/>
              <a:gdLst>
                <a:gd name="T0" fmla="*/ 1628324 w 3235"/>
                <a:gd name="T1" fmla="*/ 943562 h 3280"/>
                <a:gd name="T2" fmla="*/ 889923 w 3235"/>
                <a:gd name="T3" fmla="*/ 1681834 h 3280"/>
                <a:gd name="T4" fmla="*/ 715343 w 3235"/>
                <a:gd name="T5" fmla="*/ 1780637 h 3280"/>
                <a:gd name="T6" fmla="*/ 789457 w 3235"/>
                <a:gd name="T7" fmla="*/ 1662623 h 3280"/>
                <a:gd name="T8" fmla="*/ 847651 w 3235"/>
                <a:gd name="T9" fmla="*/ 1618711 h 3280"/>
                <a:gd name="T10" fmla="*/ 1231948 w 3235"/>
                <a:gd name="T11" fmla="*/ 1234480 h 3280"/>
                <a:gd name="T12" fmla="*/ 978861 w 3235"/>
                <a:gd name="T13" fmla="*/ 981436 h 3280"/>
                <a:gd name="T14" fmla="*/ 1348336 w 3235"/>
                <a:gd name="T15" fmla="*/ 612574 h 3280"/>
                <a:gd name="T16" fmla="*/ 1348336 w 3235"/>
                <a:gd name="T17" fmla="*/ 536277 h 3280"/>
                <a:gd name="T18" fmla="*/ 1271476 w 3235"/>
                <a:gd name="T19" fmla="*/ 536277 h 3280"/>
                <a:gd name="T20" fmla="*/ 902550 w 3235"/>
                <a:gd name="T21" fmla="*/ 905139 h 3280"/>
                <a:gd name="T22" fmla="*/ 828436 w 3235"/>
                <a:gd name="T23" fmla="*/ 831037 h 3280"/>
                <a:gd name="T24" fmla="*/ 828436 w 3235"/>
                <a:gd name="T25" fmla="*/ 674051 h 3280"/>
                <a:gd name="T26" fmla="*/ 1093601 w 3235"/>
                <a:gd name="T27" fmla="*/ 408932 h 3280"/>
                <a:gd name="T28" fmla="*/ 1628324 w 3235"/>
                <a:gd name="T29" fmla="*/ 408932 h 3280"/>
                <a:gd name="T30" fmla="*/ 1628324 w 3235"/>
                <a:gd name="T31" fmla="*/ 943562 h 3280"/>
                <a:gd name="T32" fmla="*/ 828436 w 3235"/>
                <a:gd name="T33" fmla="*/ 1132384 h 3280"/>
                <a:gd name="T34" fmla="*/ 828436 w 3235"/>
                <a:gd name="T35" fmla="*/ 979240 h 3280"/>
                <a:gd name="T36" fmla="*/ 902550 w 3235"/>
                <a:gd name="T37" fmla="*/ 905139 h 3280"/>
                <a:gd name="T38" fmla="*/ 978861 w 3235"/>
                <a:gd name="T39" fmla="*/ 981436 h 3280"/>
                <a:gd name="T40" fmla="*/ 828436 w 3235"/>
                <a:gd name="T41" fmla="*/ 1132384 h 3280"/>
                <a:gd name="T42" fmla="*/ 378259 w 3235"/>
                <a:gd name="T43" fmla="*/ 1800397 h 3280"/>
                <a:gd name="T44" fmla="*/ 0 w 3235"/>
                <a:gd name="T45" fmla="*/ 1422204 h 3280"/>
                <a:gd name="T46" fmla="*/ 0 w 3235"/>
                <a:gd name="T47" fmla="*/ 378193 h 3280"/>
                <a:gd name="T48" fmla="*/ 378259 w 3235"/>
                <a:gd name="T49" fmla="*/ 0 h 3280"/>
                <a:gd name="T50" fmla="*/ 756517 w 3235"/>
                <a:gd name="T51" fmla="*/ 378193 h 3280"/>
                <a:gd name="T52" fmla="*/ 756517 w 3235"/>
                <a:gd name="T53" fmla="*/ 1422204 h 3280"/>
                <a:gd name="T54" fmla="*/ 378259 w 3235"/>
                <a:gd name="T55" fmla="*/ 1800397 h 3280"/>
                <a:gd name="T56" fmla="*/ 682403 w 3235"/>
                <a:gd name="T57" fmla="*/ 393013 h 3280"/>
                <a:gd name="T58" fmla="*/ 378259 w 3235"/>
                <a:gd name="T59" fmla="*/ 94960 h 3280"/>
                <a:gd name="T60" fmla="*/ 71370 w 3235"/>
                <a:gd name="T61" fmla="*/ 393013 h 3280"/>
                <a:gd name="T62" fmla="*/ 71370 w 3235"/>
                <a:gd name="T63" fmla="*/ 936426 h 3280"/>
                <a:gd name="T64" fmla="*/ 216305 w 3235"/>
                <a:gd name="T65" fmla="*/ 936426 h 3280"/>
                <a:gd name="T66" fmla="*/ 216305 w 3235"/>
                <a:gd name="T67" fmla="*/ 1458431 h 3280"/>
                <a:gd name="T68" fmla="*/ 270106 w 3235"/>
                <a:gd name="T69" fmla="*/ 1512224 h 3280"/>
                <a:gd name="T70" fmla="*/ 324457 w 3235"/>
                <a:gd name="T71" fmla="*/ 1458431 h 3280"/>
                <a:gd name="T72" fmla="*/ 324457 w 3235"/>
                <a:gd name="T73" fmla="*/ 936426 h 3280"/>
                <a:gd name="T74" fmla="*/ 682403 w 3235"/>
                <a:gd name="T75" fmla="*/ 936426 h 3280"/>
                <a:gd name="T76" fmla="*/ 682403 w 3235"/>
                <a:gd name="T77" fmla="*/ 393013 h 3280"/>
                <a:gd name="T78" fmla="*/ 270106 w 3235"/>
                <a:gd name="T79" fmla="*/ 360079 h 3280"/>
                <a:gd name="T80" fmla="*/ 324457 w 3235"/>
                <a:gd name="T81" fmla="*/ 413872 h 3280"/>
                <a:gd name="T82" fmla="*/ 324457 w 3235"/>
                <a:gd name="T83" fmla="*/ 936426 h 3280"/>
                <a:gd name="T84" fmla="*/ 216305 w 3235"/>
                <a:gd name="T85" fmla="*/ 936426 h 3280"/>
                <a:gd name="T86" fmla="*/ 216305 w 3235"/>
                <a:gd name="T87" fmla="*/ 413872 h 3280"/>
                <a:gd name="T88" fmla="*/ 270106 w 3235"/>
                <a:gd name="T89" fmla="*/ 360079 h 3280"/>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0" t="0" r="r" b="b"/>
              <a:pathLst>
                <a:path w="3235" h="3280">
                  <a:moveTo>
                    <a:pt x="2966" y="1719"/>
                  </a:moveTo>
                  <a:cubicBezTo>
                    <a:pt x="1621" y="3064"/>
                    <a:pt x="1621" y="3064"/>
                    <a:pt x="1621" y="3064"/>
                  </a:cubicBezTo>
                  <a:cubicBezTo>
                    <a:pt x="1530" y="3155"/>
                    <a:pt x="1420" y="3214"/>
                    <a:pt x="1303" y="3244"/>
                  </a:cubicBezTo>
                  <a:cubicBezTo>
                    <a:pt x="1359" y="3180"/>
                    <a:pt x="1404" y="3107"/>
                    <a:pt x="1438" y="3029"/>
                  </a:cubicBezTo>
                  <a:cubicBezTo>
                    <a:pt x="1476" y="3007"/>
                    <a:pt x="1512" y="2981"/>
                    <a:pt x="1544" y="2949"/>
                  </a:cubicBezTo>
                  <a:cubicBezTo>
                    <a:pt x="2244" y="2249"/>
                    <a:pt x="2244" y="2249"/>
                    <a:pt x="2244" y="2249"/>
                  </a:cubicBezTo>
                  <a:cubicBezTo>
                    <a:pt x="1783" y="1788"/>
                    <a:pt x="1783" y="1788"/>
                    <a:pt x="1783" y="1788"/>
                  </a:cubicBezTo>
                  <a:cubicBezTo>
                    <a:pt x="2456" y="1116"/>
                    <a:pt x="2456" y="1116"/>
                    <a:pt x="2456" y="1116"/>
                  </a:cubicBezTo>
                  <a:cubicBezTo>
                    <a:pt x="2494" y="1078"/>
                    <a:pt x="2494" y="1015"/>
                    <a:pt x="2456" y="977"/>
                  </a:cubicBezTo>
                  <a:cubicBezTo>
                    <a:pt x="2417" y="938"/>
                    <a:pt x="2355" y="938"/>
                    <a:pt x="2316" y="977"/>
                  </a:cubicBezTo>
                  <a:cubicBezTo>
                    <a:pt x="1644" y="1649"/>
                    <a:pt x="1644" y="1649"/>
                    <a:pt x="1644" y="1649"/>
                  </a:cubicBezTo>
                  <a:cubicBezTo>
                    <a:pt x="1509" y="1514"/>
                    <a:pt x="1509" y="1514"/>
                    <a:pt x="1509" y="1514"/>
                  </a:cubicBezTo>
                  <a:cubicBezTo>
                    <a:pt x="1509" y="1228"/>
                    <a:pt x="1509" y="1228"/>
                    <a:pt x="1509" y="1228"/>
                  </a:cubicBezTo>
                  <a:cubicBezTo>
                    <a:pt x="1992" y="745"/>
                    <a:pt x="1992" y="745"/>
                    <a:pt x="1992" y="745"/>
                  </a:cubicBezTo>
                  <a:cubicBezTo>
                    <a:pt x="2261" y="476"/>
                    <a:pt x="2697" y="476"/>
                    <a:pt x="2966" y="745"/>
                  </a:cubicBezTo>
                  <a:cubicBezTo>
                    <a:pt x="3235" y="1014"/>
                    <a:pt x="3235" y="1450"/>
                    <a:pt x="2966" y="1719"/>
                  </a:cubicBezTo>
                  <a:close/>
                  <a:moveTo>
                    <a:pt x="1509" y="2063"/>
                  </a:moveTo>
                  <a:cubicBezTo>
                    <a:pt x="1509" y="1784"/>
                    <a:pt x="1509" y="1784"/>
                    <a:pt x="1509" y="1784"/>
                  </a:cubicBezTo>
                  <a:cubicBezTo>
                    <a:pt x="1644" y="1649"/>
                    <a:pt x="1644" y="1649"/>
                    <a:pt x="1644" y="1649"/>
                  </a:cubicBezTo>
                  <a:cubicBezTo>
                    <a:pt x="1783" y="1788"/>
                    <a:pt x="1783" y="1788"/>
                    <a:pt x="1783" y="1788"/>
                  </a:cubicBezTo>
                  <a:lnTo>
                    <a:pt x="1509" y="2063"/>
                  </a:lnTo>
                  <a:close/>
                  <a:moveTo>
                    <a:pt x="689" y="3280"/>
                  </a:moveTo>
                  <a:cubicBezTo>
                    <a:pt x="309" y="3280"/>
                    <a:pt x="0" y="2971"/>
                    <a:pt x="0" y="2591"/>
                  </a:cubicBezTo>
                  <a:cubicBezTo>
                    <a:pt x="0" y="689"/>
                    <a:pt x="0" y="689"/>
                    <a:pt x="0" y="689"/>
                  </a:cubicBezTo>
                  <a:cubicBezTo>
                    <a:pt x="0" y="308"/>
                    <a:pt x="309" y="0"/>
                    <a:pt x="689" y="0"/>
                  </a:cubicBezTo>
                  <a:cubicBezTo>
                    <a:pt x="1069" y="0"/>
                    <a:pt x="1378" y="308"/>
                    <a:pt x="1378" y="689"/>
                  </a:cubicBezTo>
                  <a:cubicBezTo>
                    <a:pt x="1378" y="2591"/>
                    <a:pt x="1378" y="2591"/>
                    <a:pt x="1378" y="2591"/>
                  </a:cubicBezTo>
                  <a:cubicBezTo>
                    <a:pt x="1378" y="2971"/>
                    <a:pt x="1069" y="3280"/>
                    <a:pt x="689" y="3280"/>
                  </a:cubicBezTo>
                  <a:close/>
                  <a:moveTo>
                    <a:pt x="1243" y="716"/>
                  </a:moveTo>
                  <a:cubicBezTo>
                    <a:pt x="1243" y="416"/>
                    <a:pt x="989" y="173"/>
                    <a:pt x="689" y="173"/>
                  </a:cubicBezTo>
                  <a:cubicBezTo>
                    <a:pt x="389" y="173"/>
                    <a:pt x="130" y="416"/>
                    <a:pt x="130" y="716"/>
                  </a:cubicBezTo>
                  <a:cubicBezTo>
                    <a:pt x="130" y="1706"/>
                    <a:pt x="130" y="1706"/>
                    <a:pt x="130" y="1706"/>
                  </a:cubicBezTo>
                  <a:cubicBezTo>
                    <a:pt x="394" y="1706"/>
                    <a:pt x="394" y="1706"/>
                    <a:pt x="394" y="1706"/>
                  </a:cubicBezTo>
                  <a:cubicBezTo>
                    <a:pt x="394" y="2657"/>
                    <a:pt x="394" y="2657"/>
                    <a:pt x="394" y="2657"/>
                  </a:cubicBezTo>
                  <a:cubicBezTo>
                    <a:pt x="394" y="2711"/>
                    <a:pt x="438" y="2755"/>
                    <a:pt x="492" y="2755"/>
                  </a:cubicBezTo>
                  <a:cubicBezTo>
                    <a:pt x="547" y="2755"/>
                    <a:pt x="591" y="2711"/>
                    <a:pt x="591" y="2657"/>
                  </a:cubicBezTo>
                  <a:cubicBezTo>
                    <a:pt x="591" y="1706"/>
                    <a:pt x="591" y="1706"/>
                    <a:pt x="591" y="1706"/>
                  </a:cubicBezTo>
                  <a:cubicBezTo>
                    <a:pt x="1243" y="1706"/>
                    <a:pt x="1243" y="1706"/>
                    <a:pt x="1243" y="1706"/>
                  </a:cubicBezTo>
                  <a:lnTo>
                    <a:pt x="1243" y="716"/>
                  </a:lnTo>
                  <a:close/>
                  <a:moveTo>
                    <a:pt x="492" y="656"/>
                  </a:moveTo>
                  <a:cubicBezTo>
                    <a:pt x="547" y="656"/>
                    <a:pt x="591" y="700"/>
                    <a:pt x="591" y="754"/>
                  </a:cubicBezTo>
                  <a:cubicBezTo>
                    <a:pt x="591" y="1706"/>
                    <a:pt x="591" y="1706"/>
                    <a:pt x="591" y="1706"/>
                  </a:cubicBezTo>
                  <a:cubicBezTo>
                    <a:pt x="394" y="1706"/>
                    <a:pt x="394" y="1706"/>
                    <a:pt x="394" y="1706"/>
                  </a:cubicBezTo>
                  <a:cubicBezTo>
                    <a:pt x="394" y="754"/>
                    <a:pt x="394" y="754"/>
                    <a:pt x="394" y="754"/>
                  </a:cubicBezTo>
                  <a:cubicBezTo>
                    <a:pt x="394" y="700"/>
                    <a:pt x="438" y="656"/>
                    <a:pt x="492" y="656"/>
                  </a:cubicBezTo>
                  <a:close/>
                </a:path>
              </a:pathLst>
            </a:custGeom>
            <a:solidFill>
              <a:srgbClr val="245290"/>
            </a:solidFill>
            <a:ln>
              <a:noFill/>
            </a:ln>
            <a:extLst>
              <a:ext uri="{91240B29-F687-4F45-9708-019B960494DF}">
                <a14:hiddenLine xmlns:a14="http://schemas.microsoft.com/office/drawing/2010/main" w="9525">
                  <a:solidFill>
                    <a:srgbClr val="000000"/>
                  </a:solidFill>
                  <a:round/>
                  <a:headEnd/>
                  <a:tailEnd/>
                </a14:hiddenLine>
              </a:ext>
            </a:extLst>
          </p:spPr>
          <p:txBody>
            <a:bodyPr anchor="ctr" anchorCtr="1"/>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endParaRPr lang="zh-CN" altLang="en-US">
                <a:solidFill>
                  <a:schemeClr val="tx1">
                    <a:lumMod val="75000"/>
                    <a:lumOff val="25000"/>
                  </a:schemeClr>
                </a:solidFill>
              </a:endParaRPr>
            </a:p>
          </p:txBody>
        </p:sp>
      </p:grpSp>
      <p:grpSp>
        <p:nvGrpSpPr>
          <p:cNvPr id="38" name="组合 37"/>
          <p:cNvGrpSpPr/>
          <p:nvPr/>
        </p:nvGrpSpPr>
        <p:grpSpPr>
          <a:xfrm>
            <a:off x="3786182" y="1695905"/>
            <a:ext cx="1571636" cy="2155235"/>
            <a:chOff x="3786182" y="1695905"/>
            <a:chExt cx="1571636" cy="2155235"/>
          </a:xfrm>
        </p:grpSpPr>
        <p:grpSp>
          <p:nvGrpSpPr>
            <p:cNvPr id="39" name="Group 62"/>
            <p:cNvGrpSpPr/>
            <p:nvPr/>
          </p:nvGrpSpPr>
          <p:grpSpPr>
            <a:xfrm>
              <a:off x="3786182" y="1695905"/>
              <a:ext cx="1571636" cy="2155235"/>
              <a:chOff x="3786182" y="1695905"/>
              <a:chExt cx="1571636" cy="2155235"/>
            </a:xfrm>
          </p:grpSpPr>
          <p:sp>
            <p:nvSpPr>
              <p:cNvPr id="41" name="Rectangle 34"/>
              <p:cNvSpPr/>
              <p:nvPr/>
            </p:nvSpPr>
            <p:spPr>
              <a:xfrm>
                <a:off x="3786182" y="2786064"/>
                <a:ext cx="1571636" cy="285752"/>
              </a:xfrm>
              <a:prstGeom prst="rect">
                <a:avLst/>
              </a:prstGeom>
              <a:solidFill>
                <a:srgbClr val="24529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2" name="Rectangle 32"/>
              <p:cNvSpPr/>
              <p:nvPr/>
            </p:nvSpPr>
            <p:spPr>
              <a:xfrm>
                <a:off x="3786182" y="3143254"/>
                <a:ext cx="1571636" cy="707886"/>
              </a:xfrm>
              <a:prstGeom prst="rect">
                <a:avLst/>
              </a:prstGeom>
            </p:spPr>
            <p:txBody>
              <a:bodyPr wrap="square">
                <a:spAutoFit/>
              </a:bodyPr>
              <a:lstStyle/>
              <a:p>
                <a:r>
                  <a:rPr lang="zh-CN" altLang="en-US" sz="800" dirty="0">
                    <a:solidFill>
                      <a:schemeClr val="tx1">
                        <a:lumMod val="75000"/>
                        <a:lumOff val="25000"/>
                      </a:schemeClr>
                    </a:solidFill>
                    <a:latin typeface="微软雅黑" panose="020B0503020204020204" pitchFamily="34" charset="-122"/>
                    <a:ea typeface="微软雅黑" panose="020B0503020204020204" pitchFamily="34" charset="-122"/>
                    <a:cs typeface="Open Sans Light" pitchFamily="34" charset="0"/>
                  </a:rPr>
                  <a:t>此处添加详细文本描述，建议与标题相关并符合整体语言风格，语言描述尽量简洁生动。尽量将每页幻灯片的字数控制在</a:t>
                </a:r>
                <a:r>
                  <a:rPr lang="en-US" altLang="zh-CN" sz="800" dirty="0">
                    <a:solidFill>
                      <a:schemeClr val="tx1">
                        <a:lumMod val="75000"/>
                        <a:lumOff val="25000"/>
                      </a:schemeClr>
                    </a:solidFill>
                    <a:latin typeface="微软雅黑" panose="020B0503020204020204" pitchFamily="34" charset="-122"/>
                    <a:ea typeface="微软雅黑" panose="020B0503020204020204" pitchFamily="34" charset="-122"/>
                    <a:cs typeface="Open Sans Light" pitchFamily="34" charset="0"/>
                  </a:rPr>
                  <a:t>200</a:t>
                </a:r>
                <a:r>
                  <a:rPr lang="zh-CN" altLang="en-US" sz="800" dirty="0">
                    <a:solidFill>
                      <a:schemeClr val="tx1">
                        <a:lumMod val="75000"/>
                        <a:lumOff val="25000"/>
                      </a:schemeClr>
                    </a:solidFill>
                    <a:latin typeface="微软雅黑" panose="020B0503020204020204" pitchFamily="34" charset="-122"/>
                    <a:ea typeface="微软雅黑" panose="020B0503020204020204" pitchFamily="34" charset="-122"/>
                    <a:cs typeface="Open Sans Light" pitchFamily="34" charset="0"/>
                  </a:rPr>
                  <a:t>字以内</a:t>
                </a:r>
              </a:p>
            </p:txBody>
          </p:sp>
          <p:sp>
            <p:nvSpPr>
              <p:cNvPr id="43" name="Rectangle 57"/>
              <p:cNvSpPr/>
              <p:nvPr/>
            </p:nvSpPr>
            <p:spPr>
              <a:xfrm>
                <a:off x="4170301" y="1695905"/>
                <a:ext cx="800219" cy="276999"/>
              </a:xfrm>
              <a:prstGeom prst="rect">
                <a:avLst/>
              </a:prstGeom>
            </p:spPr>
            <p:txBody>
              <a:bodyPr wrap="none">
                <a:spAutoFit/>
              </a:bodyPr>
              <a:lstStyle/>
              <a:p>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cs typeface="Open Sans" pitchFamily="34" charset="0"/>
                  </a:rPr>
                  <a:t>添加标题</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cs typeface="Open Sans" pitchFamily="34" charset="0"/>
                </a:endParaRPr>
              </a:p>
            </p:txBody>
          </p:sp>
        </p:grpSp>
        <p:sp>
          <p:nvSpPr>
            <p:cNvPr id="40" name="KSO_Shape"/>
            <p:cNvSpPr>
              <a:spLocks/>
            </p:cNvSpPr>
            <p:nvPr/>
          </p:nvSpPr>
          <p:spPr bwMode="auto">
            <a:xfrm>
              <a:off x="4364074" y="2104331"/>
              <a:ext cx="412672" cy="253105"/>
            </a:xfrm>
            <a:custGeom>
              <a:avLst/>
              <a:gdLst>
                <a:gd name="T0" fmla="*/ 2170982 w 2727325"/>
                <a:gd name="T1" fmla="*/ 1317981 h 1674813"/>
                <a:gd name="T2" fmla="*/ 2247564 w 2727325"/>
                <a:gd name="T3" fmla="*/ 1394626 h 1674813"/>
                <a:gd name="T4" fmla="*/ 2269490 w 2727325"/>
                <a:gd name="T5" fmla="*/ 1504666 h 1674813"/>
                <a:gd name="T6" fmla="*/ 2226909 w 2727325"/>
                <a:gd name="T7" fmla="*/ 1605800 h 1674813"/>
                <a:gd name="T8" fmla="*/ 2136981 w 2727325"/>
                <a:gd name="T9" fmla="*/ 1666226 h 1674813"/>
                <a:gd name="T10" fmla="*/ 2023856 w 2727325"/>
                <a:gd name="T11" fmla="*/ 1666226 h 1674813"/>
                <a:gd name="T12" fmla="*/ 1933928 w 2727325"/>
                <a:gd name="T13" fmla="*/ 1605800 h 1674813"/>
                <a:gd name="T14" fmla="*/ 1891983 w 2727325"/>
                <a:gd name="T15" fmla="*/ 1504666 h 1674813"/>
                <a:gd name="T16" fmla="*/ 1913591 w 2727325"/>
                <a:gd name="T17" fmla="*/ 1394626 h 1674813"/>
                <a:gd name="T18" fmla="*/ 1990173 w 2727325"/>
                <a:gd name="T19" fmla="*/ 1317981 h 1674813"/>
                <a:gd name="T20" fmla="*/ 578969 w 2727325"/>
                <a:gd name="T21" fmla="*/ 1295400 h 1674813"/>
                <a:gd name="T22" fmla="*/ 682561 w 2727325"/>
                <a:gd name="T23" fmla="*/ 1332610 h 1674813"/>
                <a:gd name="T24" fmla="*/ 747386 w 2727325"/>
                <a:gd name="T25" fmla="*/ 1419751 h 1674813"/>
                <a:gd name="T26" fmla="*/ 752788 w 2727325"/>
                <a:gd name="T27" fmla="*/ 1532653 h 1674813"/>
                <a:gd name="T28" fmla="*/ 696543 w 2727325"/>
                <a:gd name="T29" fmla="*/ 1625518 h 1674813"/>
                <a:gd name="T30" fmla="*/ 598035 w 2727325"/>
                <a:gd name="T31" fmla="*/ 1672905 h 1674813"/>
                <a:gd name="T32" fmla="*/ 486817 w 2727325"/>
                <a:gd name="T33" fmla="*/ 1656049 h 1674813"/>
                <a:gd name="T34" fmla="*/ 407058 w 2727325"/>
                <a:gd name="T35" fmla="*/ 1583538 h 1674813"/>
                <a:gd name="T36" fmla="*/ 379730 w 2727325"/>
                <a:gd name="T37" fmla="*/ 1475407 h 1674813"/>
                <a:gd name="T38" fmla="*/ 416909 w 2727325"/>
                <a:gd name="T39" fmla="*/ 1371410 h 1674813"/>
                <a:gd name="T40" fmla="*/ 503659 w 2727325"/>
                <a:gd name="T41" fmla="*/ 1306849 h 1674813"/>
                <a:gd name="T42" fmla="*/ 1493842 w 2727325"/>
                <a:gd name="T43" fmla="*/ 1149350 h 1674813"/>
                <a:gd name="T44" fmla="*/ 518739 w 2727325"/>
                <a:gd name="T45" fmla="*/ 309877 h 1674813"/>
                <a:gd name="T46" fmla="*/ 426186 w 2727325"/>
                <a:gd name="T47" fmla="*/ 354932 h 1674813"/>
                <a:gd name="T48" fmla="*/ 385932 w 2727325"/>
                <a:gd name="T49" fmla="*/ 433618 h 1674813"/>
                <a:gd name="T50" fmla="*/ 884770 w 2727325"/>
                <a:gd name="T51" fmla="*/ 635 h 1674813"/>
                <a:gd name="T52" fmla="*/ 956516 w 2727325"/>
                <a:gd name="T53" fmla="*/ 30487 h 1674813"/>
                <a:gd name="T54" fmla="*/ 999691 w 2727325"/>
                <a:gd name="T55" fmla="*/ 94635 h 1674813"/>
                <a:gd name="T56" fmla="*/ 2492402 w 2727325"/>
                <a:gd name="T57" fmla="*/ 148621 h 1674813"/>
                <a:gd name="T58" fmla="*/ 2591133 w 2727325"/>
                <a:gd name="T59" fmla="*/ 178790 h 1674813"/>
                <a:gd name="T60" fmla="*/ 2658118 w 2727325"/>
                <a:gd name="T61" fmla="*/ 240715 h 1674813"/>
                <a:gd name="T62" fmla="*/ 2713039 w 2727325"/>
                <a:gd name="T63" fmla="*/ 380126 h 1674813"/>
                <a:gd name="T64" fmla="*/ 2727007 w 2727325"/>
                <a:gd name="T65" fmla="*/ 1152445 h 1674813"/>
                <a:gd name="T66" fmla="*/ 2705103 w 2727325"/>
                <a:gd name="T67" fmla="*/ 1266768 h 1674813"/>
                <a:gd name="T68" fmla="*/ 2618753 w 2727325"/>
                <a:gd name="T69" fmla="*/ 1410943 h 1674813"/>
                <a:gd name="T70" fmla="*/ 2465101 w 2727325"/>
                <a:gd name="T71" fmla="*/ 1516375 h 1674813"/>
                <a:gd name="T72" fmla="*/ 2384422 w 2727325"/>
                <a:gd name="T73" fmla="*/ 1516666 h 1674813"/>
                <a:gd name="T74" fmla="*/ 2348490 w 2727325"/>
                <a:gd name="T75" fmla="*/ 1337144 h 1674813"/>
                <a:gd name="T76" fmla="*/ 2223203 w 2727325"/>
                <a:gd name="T77" fmla="*/ 1212177 h 1674813"/>
                <a:gd name="T78" fmla="*/ 2043223 w 2727325"/>
                <a:gd name="T79" fmla="*/ 1176019 h 1674813"/>
                <a:gd name="T80" fmla="*/ 1896207 w 2727325"/>
                <a:gd name="T81" fmla="*/ 1228978 h 1674813"/>
                <a:gd name="T82" fmla="*/ 1788270 w 2727325"/>
                <a:gd name="T83" fmla="*/ 1360133 h 1674813"/>
                <a:gd name="T84" fmla="*/ 1765302 w 2727325"/>
                <a:gd name="T85" fmla="*/ 1516666 h 1674813"/>
                <a:gd name="T86" fmla="*/ 870887 w 2727325"/>
                <a:gd name="T87" fmla="*/ 1407557 h 1674813"/>
                <a:gd name="T88" fmla="*/ 778671 w 2727325"/>
                <a:gd name="T89" fmla="*/ 1255313 h 1674813"/>
                <a:gd name="T90" fmla="*/ 617133 w 2727325"/>
                <a:gd name="T91" fmla="*/ 1178239 h 1674813"/>
                <a:gd name="T92" fmla="*/ 434927 w 2727325"/>
                <a:gd name="T93" fmla="*/ 1205199 h 1674813"/>
                <a:gd name="T94" fmla="*/ 303916 w 2727325"/>
                <a:gd name="T95" fmla="*/ 1324140 h 1674813"/>
                <a:gd name="T96" fmla="*/ 259080 w 2727325"/>
                <a:gd name="T97" fmla="*/ 1500807 h 1674813"/>
                <a:gd name="T98" fmla="*/ 119366 w 2727325"/>
                <a:gd name="T99" fmla="*/ 1422058 h 1674813"/>
                <a:gd name="T100" fmla="*/ 20635 w 2727325"/>
                <a:gd name="T101" fmla="*/ 1261687 h 1674813"/>
                <a:gd name="T102" fmla="*/ 149525 w 2727325"/>
                <a:gd name="T103" fmla="*/ 516997 h 1674813"/>
                <a:gd name="T104" fmla="*/ 213335 w 2727325"/>
                <a:gd name="T105" fmla="*/ 374092 h 1674813"/>
                <a:gd name="T106" fmla="*/ 299050 w 2727325"/>
                <a:gd name="T107" fmla="*/ 269613 h 1674813"/>
                <a:gd name="T108" fmla="*/ 401908 w 2727325"/>
                <a:gd name="T109" fmla="*/ 200066 h 1674813"/>
                <a:gd name="T110" fmla="*/ 589529 w 2727325"/>
                <a:gd name="T111" fmla="*/ 149256 h 1674813"/>
                <a:gd name="T112" fmla="*/ 743816 w 2727325"/>
                <a:gd name="T113" fmla="*/ 88601 h 1674813"/>
                <a:gd name="T114" fmla="*/ 789848 w 2727325"/>
                <a:gd name="T115" fmla="*/ 26676 h 1674813"/>
                <a:gd name="T116" fmla="*/ 863817 w 2727325"/>
                <a:gd name="T117" fmla="*/ 0 h 16748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727325" h="1674813">
                  <a:moveTo>
                    <a:pt x="2070886" y="1295400"/>
                  </a:moveTo>
                  <a:lnTo>
                    <a:pt x="2080419" y="1295400"/>
                  </a:lnTo>
                  <a:lnTo>
                    <a:pt x="2090269" y="1295400"/>
                  </a:lnTo>
                  <a:lnTo>
                    <a:pt x="2099802" y="1296036"/>
                  </a:lnTo>
                  <a:lnTo>
                    <a:pt x="2109335" y="1297308"/>
                  </a:lnTo>
                  <a:lnTo>
                    <a:pt x="2118551" y="1298899"/>
                  </a:lnTo>
                  <a:lnTo>
                    <a:pt x="2128084" y="1301125"/>
                  </a:lnTo>
                  <a:lnTo>
                    <a:pt x="2136981" y="1303669"/>
                  </a:lnTo>
                  <a:lnTo>
                    <a:pt x="2145561" y="1306849"/>
                  </a:lnTo>
                  <a:lnTo>
                    <a:pt x="2154141" y="1310030"/>
                  </a:lnTo>
                  <a:lnTo>
                    <a:pt x="2163038" y="1314164"/>
                  </a:lnTo>
                  <a:lnTo>
                    <a:pt x="2170982" y="1317981"/>
                  </a:lnTo>
                  <a:lnTo>
                    <a:pt x="2178609" y="1322751"/>
                  </a:lnTo>
                  <a:lnTo>
                    <a:pt x="2186553" y="1327840"/>
                  </a:lnTo>
                  <a:lnTo>
                    <a:pt x="2193861" y="1332610"/>
                  </a:lnTo>
                  <a:lnTo>
                    <a:pt x="2201170" y="1338653"/>
                  </a:lnTo>
                  <a:lnTo>
                    <a:pt x="2208161" y="1344695"/>
                  </a:lnTo>
                  <a:lnTo>
                    <a:pt x="2214834" y="1350738"/>
                  </a:lnTo>
                  <a:lnTo>
                    <a:pt x="2220871" y="1357099"/>
                  </a:lnTo>
                  <a:lnTo>
                    <a:pt x="2226909" y="1364413"/>
                  </a:lnTo>
                  <a:lnTo>
                    <a:pt x="2232629" y="1371410"/>
                  </a:lnTo>
                  <a:lnTo>
                    <a:pt x="2237713" y="1378725"/>
                  </a:lnTo>
                  <a:lnTo>
                    <a:pt x="2242797" y="1386676"/>
                  </a:lnTo>
                  <a:lnTo>
                    <a:pt x="2247564" y="1394626"/>
                  </a:lnTo>
                  <a:lnTo>
                    <a:pt x="2251377" y="1402577"/>
                  </a:lnTo>
                  <a:lnTo>
                    <a:pt x="2255508" y="1411164"/>
                  </a:lnTo>
                  <a:lnTo>
                    <a:pt x="2258686" y="1419751"/>
                  </a:lnTo>
                  <a:lnTo>
                    <a:pt x="2261863" y="1428656"/>
                  </a:lnTo>
                  <a:lnTo>
                    <a:pt x="2264405" y="1437561"/>
                  </a:lnTo>
                  <a:lnTo>
                    <a:pt x="2266630" y="1446784"/>
                  </a:lnTo>
                  <a:lnTo>
                    <a:pt x="2267901" y="1456325"/>
                  </a:lnTo>
                  <a:lnTo>
                    <a:pt x="2269490" y="1465548"/>
                  </a:lnTo>
                  <a:lnTo>
                    <a:pt x="2270125" y="1475407"/>
                  </a:lnTo>
                  <a:lnTo>
                    <a:pt x="2270125" y="1484948"/>
                  </a:lnTo>
                  <a:lnTo>
                    <a:pt x="2270125" y="1494807"/>
                  </a:lnTo>
                  <a:lnTo>
                    <a:pt x="2269490" y="1504666"/>
                  </a:lnTo>
                  <a:lnTo>
                    <a:pt x="2267901" y="1513889"/>
                  </a:lnTo>
                  <a:lnTo>
                    <a:pt x="2266630" y="1523430"/>
                  </a:lnTo>
                  <a:lnTo>
                    <a:pt x="2264405" y="1532653"/>
                  </a:lnTo>
                  <a:lnTo>
                    <a:pt x="2261863" y="1541558"/>
                  </a:lnTo>
                  <a:lnTo>
                    <a:pt x="2258686" y="1550144"/>
                  </a:lnTo>
                  <a:lnTo>
                    <a:pt x="2255508" y="1559049"/>
                  </a:lnTo>
                  <a:lnTo>
                    <a:pt x="2251377" y="1567318"/>
                  </a:lnTo>
                  <a:lnTo>
                    <a:pt x="2247564" y="1575587"/>
                  </a:lnTo>
                  <a:lnTo>
                    <a:pt x="2242797" y="1583538"/>
                  </a:lnTo>
                  <a:lnTo>
                    <a:pt x="2237713" y="1591489"/>
                  </a:lnTo>
                  <a:lnTo>
                    <a:pt x="2232629" y="1598485"/>
                  </a:lnTo>
                  <a:lnTo>
                    <a:pt x="2226909" y="1605800"/>
                  </a:lnTo>
                  <a:lnTo>
                    <a:pt x="2220871" y="1612479"/>
                  </a:lnTo>
                  <a:lnTo>
                    <a:pt x="2214834" y="1619476"/>
                  </a:lnTo>
                  <a:lnTo>
                    <a:pt x="2208161" y="1625518"/>
                  </a:lnTo>
                  <a:lnTo>
                    <a:pt x="2201170" y="1631561"/>
                  </a:lnTo>
                  <a:lnTo>
                    <a:pt x="2193861" y="1636967"/>
                  </a:lnTo>
                  <a:lnTo>
                    <a:pt x="2186553" y="1642374"/>
                  </a:lnTo>
                  <a:lnTo>
                    <a:pt x="2178609" y="1647462"/>
                  </a:lnTo>
                  <a:lnTo>
                    <a:pt x="2170982" y="1651915"/>
                  </a:lnTo>
                  <a:lnTo>
                    <a:pt x="2163038" y="1656049"/>
                  </a:lnTo>
                  <a:lnTo>
                    <a:pt x="2154141" y="1660184"/>
                  </a:lnTo>
                  <a:lnTo>
                    <a:pt x="2145561" y="1663364"/>
                  </a:lnTo>
                  <a:lnTo>
                    <a:pt x="2136981" y="1666226"/>
                  </a:lnTo>
                  <a:lnTo>
                    <a:pt x="2128084" y="1669089"/>
                  </a:lnTo>
                  <a:lnTo>
                    <a:pt x="2118551" y="1670997"/>
                  </a:lnTo>
                  <a:lnTo>
                    <a:pt x="2109335" y="1672905"/>
                  </a:lnTo>
                  <a:lnTo>
                    <a:pt x="2099802" y="1673859"/>
                  </a:lnTo>
                  <a:lnTo>
                    <a:pt x="2090269" y="1674495"/>
                  </a:lnTo>
                  <a:lnTo>
                    <a:pt x="2080419" y="1674813"/>
                  </a:lnTo>
                  <a:lnTo>
                    <a:pt x="2070886" y="1674495"/>
                  </a:lnTo>
                  <a:lnTo>
                    <a:pt x="2061035" y="1673859"/>
                  </a:lnTo>
                  <a:lnTo>
                    <a:pt x="2051820" y="1672905"/>
                  </a:lnTo>
                  <a:lnTo>
                    <a:pt x="2042287" y="1670997"/>
                  </a:lnTo>
                  <a:lnTo>
                    <a:pt x="2033072" y="1669089"/>
                  </a:lnTo>
                  <a:lnTo>
                    <a:pt x="2023856" y="1666226"/>
                  </a:lnTo>
                  <a:lnTo>
                    <a:pt x="2015277" y="1663364"/>
                  </a:lnTo>
                  <a:lnTo>
                    <a:pt x="2006697" y="1660184"/>
                  </a:lnTo>
                  <a:lnTo>
                    <a:pt x="1998435" y="1656049"/>
                  </a:lnTo>
                  <a:lnTo>
                    <a:pt x="1990173" y="1651915"/>
                  </a:lnTo>
                  <a:lnTo>
                    <a:pt x="1982229" y="1647462"/>
                  </a:lnTo>
                  <a:lnTo>
                    <a:pt x="1974285" y="1642374"/>
                  </a:lnTo>
                  <a:lnTo>
                    <a:pt x="1967294" y="1636967"/>
                  </a:lnTo>
                  <a:lnTo>
                    <a:pt x="1959985" y="1631561"/>
                  </a:lnTo>
                  <a:lnTo>
                    <a:pt x="1952994" y="1625518"/>
                  </a:lnTo>
                  <a:lnTo>
                    <a:pt x="1946321" y="1619476"/>
                  </a:lnTo>
                  <a:lnTo>
                    <a:pt x="1940284" y="1612479"/>
                  </a:lnTo>
                  <a:lnTo>
                    <a:pt x="1933928" y="1605800"/>
                  </a:lnTo>
                  <a:lnTo>
                    <a:pt x="1928526" y="1598485"/>
                  </a:lnTo>
                  <a:lnTo>
                    <a:pt x="1923124" y="1591489"/>
                  </a:lnTo>
                  <a:lnTo>
                    <a:pt x="1918040" y="1583538"/>
                  </a:lnTo>
                  <a:lnTo>
                    <a:pt x="1913591" y="1575587"/>
                  </a:lnTo>
                  <a:lnTo>
                    <a:pt x="1909460" y="1567318"/>
                  </a:lnTo>
                  <a:lnTo>
                    <a:pt x="1905647" y="1559049"/>
                  </a:lnTo>
                  <a:lnTo>
                    <a:pt x="1902470" y="1550144"/>
                  </a:lnTo>
                  <a:lnTo>
                    <a:pt x="1899610" y="1541558"/>
                  </a:lnTo>
                  <a:lnTo>
                    <a:pt x="1896750" y="1532653"/>
                  </a:lnTo>
                  <a:lnTo>
                    <a:pt x="1894843" y="1523430"/>
                  </a:lnTo>
                  <a:lnTo>
                    <a:pt x="1892937" y="1513889"/>
                  </a:lnTo>
                  <a:lnTo>
                    <a:pt x="1891983" y="1504666"/>
                  </a:lnTo>
                  <a:lnTo>
                    <a:pt x="1891348" y="1494807"/>
                  </a:lnTo>
                  <a:lnTo>
                    <a:pt x="1890712" y="1484948"/>
                  </a:lnTo>
                  <a:lnTo>
                    <a:pt x="1891348" y="1475407"/>
                  </a:lnTo>
                  <a:lnTo>
                    <a:pt x="1891983" y="1465548"/>
                  </a:lnTo>
                  <a:lnTo>
                    <a:pt x="1892937" y="1456325"/>
                  </a:lnTo>
                  <a:lnTo>
                    <a:pt x="1894843" y="1446784"/>
                  </a:lnTo>
                  <a:lnTo>
                    <a:pt x="1896750" y="1437561"/>
                  </a:lnTo>
                  <a:lnTo>
                    <a:pt x="1899610" y="1428656"/>
                  </a:lnTo>
                  <a:lnTo>
                    <a:pt x="1902470" y="1419751"/>
                  </a:lnTo>
                  <a:lnTo>
                    <a:pt x="1905647" y="1411164"/>
                  </a:lnTo>
                  <a:lnTo>
                    <a:pt x="1909460" y="1402577"/>
                  </a:lnTo>
                  <a:lnTo>
                    <a:pt x="1913591" y="1394626"/>
                  </a:lnTo>
                  <a:lnTo>
                    <a:pt x="1918040" y="1386676"/>
                  </a:lnTo>
                  <a:lnTo>
                    <a:pt x="1923124" y="1378725"/>
                  </a:lnTo>
                  <a:lnTo>
                    <a:pt x="1928526" y="1371410"/>
                  </a:lnTo>
                  <a:lnTo>
                    <a:pt x="1933928" y="1364413"/>
                  </a:lnTo>
                  <a:lnTo>
                    <a:pt x="1940284" y="1357099"/>
                  </a:lnTo>
                  <a:lnTo>
                    <a:pt x="1946321" y="1350738"/>
                  </a:lnTo>
                  <a:lnTo>
                    <a:pt x="1952994" y="1344695"/>
                  </a:lnTo>
                  <a:lnTo>
                    <a:pt x="1959985" y="1338653"/>
                  </a:lnTo>
                  <a:lnTo>
                    <a:pt x="1967294" y="1332610"/>
                  </a:lnTo>
                  <a:lnTo>
                    <a:pt x="1974285" y="1327840"/>
                  </a:lnTo>
                  <a:lnTo>
                    <a:pt x="1982229" y="1322751"/>
                  </a:lnTo>
                  <a:lnTo>
                    <a:pt x="1990173" y="1317981"/>
                  </a:lnTo>
                  <a:lnTo>
                    <a:pt x="1998435" y="1314164"/>
                  </a:lnTo>
                  <a:lnTo>
                    <a:pt x="2006697" y="1310030"/>
                  </a:lnTo>
                  <a:lnTo>
                    <a:pt x="2015277" y="1306849"/>
                  </a:lnTo>
                  <a:lnTo>
                    <a:pt x="2023856" y="1303669"/>
                  </a:lnTo>
                  <a:lnTo>
                    <a:pt x="2033072" y="1301125"/>
                  </a:lnTo>
                  <a:lnTo>
                    <a:pt x="2042287" y="1298899"/>
                  </a:lnTo>
                  <a:lnTo>
                    <a:pt x="2051820" y="1297308"/>
                  </a:lnTo>
                  <a:lnTo>
                    <a:pt x="2061035" y="1296036"/>
                  </a:lnTo>
                  <a:lnTo>
                    <a:pt x="2070886" y="1295400"/>
                  </a:lnTo>
                  <a:close/>
                  <a:moveTo>
                    <a:pt x="559268" y="1295400"/>
                  </a:moveTo>
                  <a:lnTo>
                    <a:pt x="569437" y="1295400"/>
                  </a:lnTo>
                  <a:lnTo>
                    <a:pt x="578969" y="1295400"/>
                  </a:lnTo>
                  <a:lnTo>
                    <a:pt x="588502" y="1296036"/>
                  </a:lnTo>
                  <a:lnTo>
                    <a:pt x="598035" y="1297308"/>
                  </a:lnTo>
                  <a:lnTo>
                    <a:pt x="607568" y="1298899"/>
                  </a:lnTo>
                  <a:lnTo>
                    <a:pt x="616466" y="1301125"/>
                  </a:lnTo>
                  <a:lnTo>
                    <a:pt x="625363" y="1303669"/>
                  </a:lnTo>
                  <a:lnTo>
                    <a:pt x="634579" y="1306849"/>
                  </a:lnTo>
                  <a:lnTo>
                    <a:pt x="643158" y="1310030"/>
                  </a:lnTo>
                  <a:lnTo>
                    <a:pt x="651420" y="1314164"/>
                  </a:lnTo>
                  <a:lnTo>
                    <a:pt x="659682" y="1317981"/>
                  </a:lnTo>
                  <a:lnTo>
                    <a:pt x="667626" y="1322751"/>
                  </a:lnTo>
                  <a:lnTo>
                    <a:pt x="674935" y="1327840"/>
                  </a:lnTo>
                  <a:lnTo>
                    <a:pt x="682561" y="1332610"/>
                  </a:lnTo>
                  <a:lnTo>
                    <a:pt x="689870" y="1338653"/>
                  </a:lnTo>
                  <a:lnTo>
                    <a:pt x="696543" y="1344695"/>
                  </a:lnTo>
                  <a:lnTo>
                    <a:pt x="703216" y="1350738"/>
                  </a:lnTo>
                  <a:lnTo>
                    <a:pt x="709571" y="1357099"/>
                  </a:lnTo>
                  <a:lnTo>
                    <a:pt x="715291" y="1364413"/>
                  </a:lnTo>
                  <a:lnTo>
                    <a:pt x="721011" y="1371410"/>
                  </a:lnTo>
                  <a:lnTo>
                    <a:pt x="726413" y="1378725"/>
                  </a:lnTo>
                  <a:lnTo>
                    <a:pt x="731180" y="1386676"/>
                  </a:lnTo>
                  <a:lnTo>
                    <a:pt x="735946" y="1394626"/>
                  </a:lnTo>
                  <a:lnTo>
                    <a:pt x="740077" y="1402577"/>
                  </a:lnTo>
                  <a:lnTo>
                    <a:pt x="743890" y="1411164"/>
                  </a:lnTo>
                  <a:lnTo>
                    <a:pt x="747386" y="1419751"/>
                  </a:lnTo>
                  <a:lnTo>
                    <a:pt x="750246" y="1428656"/>
                  </a:lnTo>
                  <a:lnTo>
                    <a:pt x="752788" y="1437561"/>
                  </a:lnTo>
                  <a:lnTo>
                    <a:pt x="755012" y="1446784"/>
                  </a:lnTo>
                  <a:lnTo>
                    <a:pt x="756919" y="1456325"/>
                  </a:lnTo>
                  <a:lnTo>
                    <a:pt x="757872" y="1465548"/>
                  </a:lnTo>
                  <a:lnTo>
                    <a:pt x="758507" y="1475407"/>
                  </a:lnTo>
                  <a:lnTo>
                    <a:pt x="758825" y="1484948"/>
                  </a:lnTo>
                  <a:lnTo>
                    <a:pt x="758507" y="1494807"/>
                  </a:lnTo>
                  <a:lnTo>
                    <a:pt x="757872" y="1504666"/>
                  </a:lnTo>
                  <a:lnTo>
                    <a:pt x="756919" y="1513889"/>
                  </a:lnTo>
                  <a:lnTo>
                    <a:pt x="755012" y="1523430"/>
                  </a:lnTo>
                  <a:lnTo>
                    <a:pt x="752788" y="1532653"/>
                  </a:lnTo>
                  <a:lnTo>
                    <a:pt x="750246" y="1541558"/>
                  </a:lnTo>
                  <a:lnTo>
                    <a:pt x="747386" y="1550144"/>
                  </a:lnTo>
                  <a:lnTo>
                    <a:pt x="743890" y="1559049"/>
                  </a:lnTo>
                  <a:lnTo>
                    <a:pt x="740077" y="1567318"/>
                  </a:lnTo>
                  <a:lnTo>
                    <a:pt x="735946" y="1575587"/>
                  </a:lnTo>
                  <a:lnTo>
                    <a:pt x="731180" y="1583538"/>
                  </a:lnTo>
                  <a:lnTo>
                    <a:pt x="726413" y="1591489"/>
                  </a:lnTo>
                  <a:lnTo>
                    <a:pt x="721011" y="1598485"/>
                  </a:lnTo>
                  <a:lnTo>
                    <a:pt x="715291" y="1605800"/>
                  </a:lnTo>
                  <a:lnTo>
                    <a:pt x="709571" y="1612479"/>
                  </a:lnTo>
                  <a:lnTo>
                    <a:pt x="703216" y="1619476"/>
                  </a:lnTo>
                  <a:lnTo>
                    <a:pt x="696543" y="1625518"/>
                  </a:lnTo>
                  <a:lnTo>
                    <a:pt x="689870" y="1631561"/>
                  </a:lnTo>
                  <a:lnTo>
                    <a:pt x="682561" y="1636967"/>
                  </a:lnTo>
                  <a:lnTo>
                    <a:pt x="674935" y="1642374"/>
                  </a:lnTo>
                  <a:lnTo>
                    <a:pt x="667626" y="1647462"/>
                  </a:lnTo>
                  <a:lnTo>
                    <a:pt x="659682" y="1651915"/>
                  </a:lnTo>
                  <a:lnTo>
                    <a:pt x="651420" y="1656049"/>
                  </a:lnTo>
                  <a:lnTo>
                    <a:pt x="643158" y="1660184"/>
                  </a:lnTo>
                  <a:lnTo>
                    <a:pt x="634579" y="1663364"/>
                  </a:lnTo>
                  <a:lnTo>
                    <a:pt x="625363" y="1666226"/>
                  </a:lnTo>
                  <a:lnTo>
                    <a:pt x="616466" y="1669089"/>
                  </a:lnTo>
                  <a:lnTo>
                    <a:pt x="607568" y="1670997"/>
                  </a:lnTo>
                  <a:lnTo>
                    <a:pt x="598035" y="1672905"/>
                  </a:lnTo>
                  <a:lnTo>
                    <a:pt x="588502" y="1673859"/>
                  </a:lnTo>
                  <a:lnTo>
                    <a:pt x="578969" y="1674495"/>
                  </a:lnTo>
                  <a:lnTo>
                    <a:pt x="569437" y="1674813"/>
                  </a:lnTo>
                  <a:lnTo>
                    <a:pt x="559268" y="1674495"/>
                  </a:lnTo>
                  <a:lnTo>
                    <a:pt x="549735" y="1673859"/>
                  </a:lnTo>
                  <a:lnTo>
                    <a:pt x="540202" y="1672905"/>
                  </a:lnTo>
                  <a:lnTo>
                    <a:pt x="530669" y="1670997"/>
                  </a:lnTo>
                  <a:lnTo>
                    <a:pt x="521772" y="1669089"/>
                  </a:lnTo>
                  <a:lnTo>
                    <a:pt x="512874" y="1666226"/>
                  </a:lnTo>
                  <a:lnTo>
                    <a:pt x="503659" y="1663364"/>
                  </a:lnTo>
                  <a:lnTo>
                    <a:pt x="495079" y="1660184"/>
                  </a:lnTo>
                  <a:lnTo>
                    <a:pt x="486817" y="1656049"/>
                  </a:lnTo>
                  <a:lnTo>
                    <a:pt x="478555" y="1651915"/>
                  </a:lnTo>
                  <a:lnTo>
                    <a:pt x="470611" y="1647462"/>
                  </a:lnTo>
                  <a:lnTo>
                    <a:pt x="462985" y="1642374"/>
                  </a:lnTo>
                  <a:lnTo>
                    <a:pt x="455676" y="1636967"/>
                  </a:lnTo>
                  <a:lnTo>
                    <a:pt x="448368" y="1631561"/>
                  </a:lnTo>
                  <a:lnTo>
                    <a:pt x="441377" y="1625518"/>
                  </a:lnTo>
                  <a:lnTo>
                    <a:pt x="435021" y="1619476"/>
                  </a:lnTo>
                  <a:lnTo>
                    <a:pt x="428666" y="1612479"/>
                  </a:lnTo>
                  <a:lnTo>
                    <a:pt x="422946" y="1605800"/>
                  </a:lnTo>
                  <a:lnTo>
                    <a:pt x="416909" y="1598485"/>
                  </a:lnTo>
                  <a:lnTo>
                    <a:pt x="411507" y="1591489"/>
                  </a:lnTo>
                  <a:lnTo>
                    <a:pt x="407058" y="1583538"/>
                  </a:lnTo>
                  <a:lnTo>
                    <a:pt x="402291" y="1575587"/>
                  </a:lnTo>
                  <a:lnTo>
                    <a:pt x="397843" y="1567318"/>
                  </a:lnTo>
                  <a:lnTo>
                    <a:pt x="394347" y="1559049"/>
                  </a:lnTo>
                  <a:lnTo>
                    <a:pt x="390852" y="1550144"/>
                  </a:lnTo>
                  <a:lnTo>
                    <a:pt x="387992" y="1541558"/>
                  </a:lnTo>
                  <a:lnTo>
                    <a:pt x="385450" y="1532653"/>
                  </a:lnTo>
                  <a:lnTo>
                    <a:pt x="383225" y="1523430"/>
                  </a:lnTo>
                  <a:lnTo>
                    <a:pt x="381319" y="1513889"/>
                  </a:lnTo>
                  <a:lnTo>
                    <a:pt x="380366" y="1504666"/>
                  </a:lnTo>
                  <a:lnTo>
                    <a:pt x="379730" y="1494807"/>
                  </a:lnTo>
                  <a:lnTo>
                    <a:pt x="379412" y="1484948"/>
                  </a:lnTo>
                  <a:lnTo>
                    <a:pt x="379730" y="1475407"/>
                  </a:lnTo>
                  <a:lnTo>
                    <a:pt x="380366" y="1465548"/>
                  </a:lnTo>
                  <a:lnTo>
                    <a:pt x="381319" y="1456325"/>
                  </a:lnTo>
                  <a:lnTo>
                    <a:pt x="383225" y="1446784"/>
                  </a:lnTo>
                  <a:lnTo>
                    <a:pt x="385450" y="1437561"/>
                  </a:lnTo>
                  <a:lnTo>
                    <a:pt x="387992" y="1428656"/>
                  </a:lnTo>
                  <a:lnTo>
                    <a:pt x="390852" y="1419751"/>
                  </a:lnTo>
                  <a:lnTo>
                    <a:pt x="394347" y="1411164"/>
                  </a:lnTo>
                  <a:lnTo>
                    <a:pt x="397843" y="1402577"/>
                  </a:lnTo>
                  <a:lnTo>
                    <a:pt x="402291" y="1394626"/>
                  </a:lnTo>
                  <a:lnTo>
                    <a:pt x="407058" y="1386676"/>
                  </a:lnTo>
                  <a:lnTo>
                    <a:pt x="411507" y="1378725"/>
                  </a:lnTo>
                  <a:lnTo>
                    <a:pt x="416909" y="1371410"/>
                  </a:lnTo>
                  <a:lnTo>
                    <a:pt x="422946" y="1364413"/>
                  </a:lnTo>
                  <a:lnTo>
                    <a:pt x="428666" y="1357099"/>
                  </a:lnTo>
                  <a:lnTo>
                    <a:pt x="435021" y="1350738"/>
                  </a:lnTo>
                  <a:lnTo>
                    <a:pt x="441377" y="1344695"/>
                  </a:lnTo>
                  <a:lnTo>
                    <a:pt x="448368" y="1338653"/>
                  </a:lnTo>
                  <a:lnTo>
                    <a:pt x="455676" y="1332610"/>
                  </a:lnTo>
                  <a:lnTo>
                    <a:pt x="462985" y="1327840"/>
                  </a:lnTo>
                  <a:lnTo>
                    <a:pt x="470611" y="1322751"/>
                  </a:lnTo>
                  <a:lnTo>
                    <a:pt x="478555" y="1317981"/>
                  </a:lnTo>
                  <a:lnTo>
                    <a:pt x="486817" y="1314164"/>
                  </a:lnTo>
                  <a:lnTo>
                    <a:pt x="495079" y="1310030"/>
                  </a:lnTo>
                  <a:lnTo>
                    <a:pt x="503659" y="1306849"/>
                  </a:lnTo>
                  <a:lnTo>
                    <a:pt x="512874" y="1303669"/>
                  </a:lnTo>
                  <a:lnTo>
                    <a:pt x="521772" y="1301125"/>
                  </a:lnTo>
                  <a:lnTo>
                    <a:pt x="530669" y="1298899"/>
                  </a:lnTo>
                  <a:lnTo>
                    <a:pt x="540202" y="1297308"/>
                  </a:lnTo>
                  <a:lnTo>
                    <a:pt x="549735" y="1296036"/>
                  </a:lnTo>
                  <a:lnTo>
                    <a:pt x="559268" y="1295400"/>
                  </a:lnTo>
                  <a:close/>
                  <a:moveTo>
                    <a:pt x="1493842" y="393700"/>
                  </a:moveTo>
                  <a:lnTo>
                    <a:pt x="1493842" y="648756"/>
                  </a:lnTo>
                  <a:lnTo>
                    <a:pt x="1238250" y="648756"/>
                  </a:lnTo>
                  <a:lnTo>
                    <a:pt x="1238250" y="894295"/>
                  </a:lnTo>
                  <a:lnTo>
                    <a:pt x="1493842" y="894295"/>
                  </a:lnTo>
                  <a:lnTo>
                    <a:pt x="1493842" y="1149350"/>
                  </a:lnTo>
                  <a:lnTo>
                    <a:pt x="1740214" y="1149350"/>
                  </a:lnTo>
                  <a:lnTo>
                    <a:pt x="1740214" y="894295"/>
                  </a:lnTo>
                  <a:lnTo>
                    <a:pt x="1995488" y="894295"/>
                  </a:lnTo>
                  <a:lnTo>
                    <a:pt x="1995488" y="648756"/>
                  </a:lnTo>
                  <a:lnTo>
                    <a:pt x="1740214" y="648756"/>
                  </a:lnTo>
                  <a:lnTo>
                    <a:pt x="1740214" y="393700"/>
                  </a:lnTo>
                  <a:lnTo>
                    <a:pt x="1493842" y="393700"/>
                  </a:lnTo>
                  <a:close/>
                  <a:moveTo>
                    <a:pt x="554872" y="306387"/>
                  </a:moveTo>
                  <a:lnTo>
                    <a:pt x="544412" y="306705"/>
                  </a:lnTo>
                  <a:lnTo>
                    <a:pt x="532368" y="307974"/>
                  </a:lnTo>
                  <a:lnTo>
                    <a:pt x="525395" y="308926"/>
                  </a:lnTo>
                  <a:lnTo>
                    <a:pt x="518739" y="309877"/>
                  </a:lnTo>
                  <a:lnTo>
                    <a:pt x="511131" y="311464"/>
                  </a:lnTo>
                  <a:lnTo>
                    <a:pt x="503524" y="313367"/>
                  </a:lnTo>
                  <a:lnTo>
                    <a:pt x="495600" y="315271"/>
                  </a:lnTo>
                  <a:lnTo>
                    <a:pt x="487676" y="317809"/>
                  </a:lnTo>
                  <a:lnTo>
                    <a:pt x="479752" y="320665"/>
                  </a:lnTo>
                  <a:lnTo>
                    <a:pt x="471511" y="324155"/>
                  </a:lnTo>
                  <a:lnTo>
                    <a:pt x="463587" y="327963"/>
                  </a:lnTo>
                  <a:lnTo>
                    <a:pt x="455980" y="332405"/>
                  </a:lnTo>
                  <a:lnTo>
                    <a:pt x="448056" y="336846"/>
                  </a:lnTo>
                  <a:lnTo>
                    <a:pt x="440449" y="342240"/>
                  </a:lnTo>
                  <a:lnTo>
                    <a:pt x="433159" y="348586"/>
                  </a:lnTo>
                  <a:lnTo>
                    <a:pt x="426186" y="354932"/>
                  </a:lnTo>
                  <a:lnTo>
                    <a:pt x="419213" y="362229"/>
                  </a:lnTo>
                  <a:lnTo>
                    <a:pt x="412873" y="370161"/>
                  </a:lnTo>
                  <a:lnTo>
                    <a:pt x="406851" y="378728"/>
                  </a:lnTo>
                  <a:lnTo>
                    <a:pt x="401146" y="387929"/>
                  </a:lnTo>
                  <a:lnTo>
                    <a:pt x="398610" y="393006"/>
                  </a:lnTo>
                  <a:lnTo>
                    <a:pt x="396708" y="398400"/>
                  </a:lnTo>
                  <a:lnTo>
                    <a:pt x="394490" y="403476"/>
                  </a:lnTo>
                  <a:lnTo>
                    <a:pt x="392271" y="409187"/>
                  </a:lnTo>
                  <a:lnTo>
                    <a:pt x="390369" y="414898"/>
                  </a:lnTo>
                  <a:lnTo>
                    <a:pt x="388784" y="420927"/>
                  </a:lnTo>
                  <a:lnTo>
                    <a:pt x="386883" y="427272"/>
                  </a:lnTo>
                  <a:lnTo>
                    <a:pt x="385932" y="433618"/>
                  </a:lnTo>
                  <a:lnTo>
                    <a:pt x="369450" y="491364"/>
                  </a:lnTo>
                  <a:lnTo>
                    <a:pt x="298450" y="771525"/>
                  </a:lnTo>
                  <a:lnTo>
                    <a:pt x="335535" y="771525"/>
                  </a:lnTo>
                  <a:lnTo>
                    <a:pt x="858838" y="771525"/>
                  </a:lnTo>
                  <a:lnTo>
                    <a:pt x="858838" y="306387"/>
                  </a:lnTo>
                  <a:lnTo>
                    <a:pt x="569769" y="306387"/>
                  </a:lnTo>
                  <a:lnTo>
                    <a:pt x="562796" y="306387"/>
                  </a:lnTo>
                  <a:lnTo>
                    <a:pt x="554872" y="306387"/>
                  </a:lnTo>
                  <a:close/>
                  <a:moveTo>
                    <a:pt x="863817" y="0"/>
                  </a:moveTo>
                  <a:lnTo>
                    <a:pt x="870801" y="0"/>
                  </a:lnTo>
                  <a:lnTo>
                    <a:pt x="877786" y="0"/>
                  </a:lnTo>
                  <a:lnTo>
                    <a:pt x="884770" y="635"/>
                  </a:lnTo>
                  <a:lnTo>
                    <a:pt x="891119" y="1588"/>
                  </a:lnTo>
                  <a:lnTo>
                    <a:pt x="898103" y="2541"/>
                  </a:lnTo>
                  <a:lnTo>
                    <a:pt x="904452" y="4446"/>
                  </a:lnTo>
                  <a:lnTo>
                    <a:pt x="910802" y="6034"/>
                  </a:lnTo>
                  <a:lnTo>
                    <a:pt x="917151" y="7939"/>
                  </a:lnTo>
                  <a:lnTo>
                    <a:pt x="923183" y="10480"/>
                  </a:lnTo>
                  <a:lnTo>
                    <a:pt x="929215" y="13338"/>
                  </a:lnTo>
                  <a:lnTo>
                    <a:pt x="934929" y="16196"/>
                  </a:lnTo>
                  <a:lnTo>
                    <a:pt x="940643" y="19372"/>
                  </a:lnTo>
                  <a:lnTo>
                    <a:pt x="946040" y="23183"/>
                  </a:lnTo>
                  <a:lnTo>
                    <a:pt x="951437" y="26676"/>
                  </a:lnTo>
                  <a:lnTo>
                    <a:pt x="956516" y="30487"/>
                  </a:lnTo>
                  <a:lnTo>
                    <a:pt x="961596" y="34932"/>
                  </a:lnTo>
                  <a:lnTo>
                    <a:pt x="966358" y="39696"/>
                  </a:lnTo>
                  <a:lnTo>
                    <a:pt x="970485" y="44142"/>
                  </a:lnTo>
                  <a:lnTo>
                    <a:pt x="974929" y="48905"/>
                  </a:lnTo>
                  <a:lnTo>
                    <a:pt x="978739" y="53986"/>
                  </a:lnTo>
                  <a:lnTo>
                    <a:pt x="982866" y="59385"/>
                  </a:lnTo>
                  <a:lnTo>
                    <a:pt x="986040" y="64784"/>
                  </a:lnTo>
                  <a:lnTo>
                    <a:pt x="989215" y="70500"/>
                  </a:lnTo>
                  <a:lnTo>
                    <a:pt x="992707" y="76216"/>
                  </a:lnTo>
                  <a:lnTo>
                    <a:pt x="994929" y="82250"/>
                  </a:lnTo>
                  <a:lnTo>
                    <a:pt x="997469" y="88601"/>
                  </a:lnTo>
                  <a:lnTo>
                    <a:pt x="999691" y="94635"/>
                  </a:lnTo>
                  <a:lnTo>
                    <a:pt x="1001596" y="100986"/>
                  </a:lnTo>
                  <a:lnTo>
                    <a:pt x="1002866" y="107655"/>
                  </a:lnTo>
                  <a:lnTo>
                    <a:pt x="1004136" y="114324"/>
                  </a:lnTo>
                  <a:lnTo>
                    <a:pt x="1005088" y="121310"/>
                  </a:lnTo>
                  <a:lnTo>
                    <a:pt x="1005406" y="127979"/>
                  </a:lnTo>
                  <a:lnTo>
                    <a:pt x="1005723" y="134966"/>
                  </a:lnTo>
                  <a:lnTo>
                    <a:pt x="1005723" y="146398"/>
                  </a:lnTo>
                  <a:lnTo>
                    <a:pt x="2451767" y="146398"/>
                  </a:lnTo>
                  <a:lnTo>
                    <a:pt x="2462243" y="146715"/>
                  </a:lnTo>
                  <a:lnTo>
                    <a:pt x="2472720" y="147033"/>
                  </a:lnTo>
                  <a:lnTo>
                    <a:pt x="2482879" y="147986"/>
                  </a:lnTo>
                  <a:lnTo>
                    <a:pt x="2492402" y="148621"/>
                  </a:lnTo>
                  <a:lnTo>
                    <a:pt x="2502244" y="149891"/>
                  </a:lnTo>
                  <a:lnTo>
                    <a:pt x="2511133" y="151479"/>
                  </a:lnTo>
                  <a:lnTo>
                    <a:pt x="2520339" y="152749"/>
                  </a:lnTo>
                  <a:lnTo>
                    <a:pt x="2529228" y="154972"/>
                  </a:lnTo>
                  <a:lnTo>
                    <a:pt x="2537799" y="157195"/>
                  </a:lnTo>
                  <a:lnTo>
                    <a:pt x="2546053" y="159418"/>
                  </a:lnTo>
                  <a:lnTo>
                    <a:pt x="2553990" y="162276"/>
                  </a:lnTo>
                  <a:lnTo>
                    <a:pt x="2561927" y="165134"/>
                  </a:lnTo>
                  <a:lnTo>
                    <a:pt x="2569546" y="168310"/>
                  </a:lnTo>
                  <a:lnTo>
                    <a:pt x="2577165" y="171486"/>
                  </a:lnTo>
                  <a:lnTo>
                    <a:pt x="2584149" y="175296"/>
                  </a:lnTo>
                  <a:lnTo>
                    <a:pt x="2591133" y="178790"/>
                  </a:lnTo>
                  <a:lnTo>
                    <a:pt x="2597800" y="183235"/>
                  </a:lnTo>
                  <a:lnTo>
                    <a:pt x="2604467" y="187046"/>
                  </a:lnTo>
                  <a:lnTo>
                    <a:pt x="2610499" y="191810"/>
                  </a:lnTo>
                  <a:lnTo>
                    <a:pt x="2616531" y="196256"/>
                  </a:lnTo>
                  <a:lnTo>
                    <a:pt x="2622562" y="201019"/>
                  </a:lnTo>
                  <a:lnTo>
                    <a:pt x="2628277" y="206100"/>
                  </a:lnTo>
                  <a:lnTo>
                    <a:pt x="2633673" y="211499"/>
                  </a:lnTo>
                  <a:lnTo>
                    <a:pt x="2639070" y="216897"/>
                  </a:lnTo>
                  <a:lnTo>
                    <a:pt x="2644150" y="222614"/>
                  </a:lnTo>
                  <a:lnTo>
                    <a:pt x="2649229" y="228330"/>
                  </a:lnTo>
                  <a:lnTo>
                    <a:pt x="2653991" y="234363"/>
                  </a:lnTo>
                  <a:lnTo>
                    <a:pt x="2658118" y="240715"/>
                  </a:lnTo>
                  <a:lnTo>
                    <a:pt x="2662880" y="247066"/>
                  </a:lnTo>
                  <a:lnTo>
                    <a:pt x="2667007" y="253417"/>
                  </a:lnTo>
                  <a:lnTo>
                    <a:pt x="2671134" y="260404"/>
                  </a:lnTo>
                  <a:lnTo>
                    <a:pt x="2674943" y="267390"/>
                  </a:lnTo>
                  <a:lnTo>
                    <a:pt x="2678753" y="274377"/>
                  </a:lnTo>
                  <a:lnTo>
                    <a:pt x="2681928" y="281681"/>
                  </a:lnTo>
                  <a:lnTo>
                    <a:pt x="2688912" y="296606"/>
                  </a:lnTo>
                  <a:lnTo>
                    <a:pt x="2694626" y="312167"/>
                  </a:lnTo>
                  <a:lnTo>
                    <a:pt x="2700023" y="328363"/>
                  </a:lnTo>
                  <a:lnTo>
                    <a:pt x="2705103" y="345194"/>
                  </a:lnTo>
                  <a:lnTo>
                    <a:pt x="2709229" y="362660"/>
                  </a:lnTo>
                  <a:lnTo>
                    <a:pt x="2713039" y="380126"/>
                  </a:lnTo>
                  <a:lnTo>
                    <a:pt x="2716214" y="398545"/>
                  </a:lnTo>
                  <a:lnTo>
                    <a:pt x="2719071" y="417281"/>
                  </a:lnTo>
                  <a:lnTo>
                    <a:pt x="2721293" y="436335"/>
                  </a:lnTo>
                  <a:lnTo>
                    <a:pt x="2723198" y="456024"/>
                  </a:lnTo>
                  <a:lnTo>
                    <a:pt x="2724785" y="475713"/>
                  </a:lnTo>
                  <a:lnTo>
                    <a:pt x="2725738" y="496355"/>
                  </a:lnTo>
                  <a:lnTo>
                    <a:pt x="2726690" y="516997"/>
                  </a:lnTo>
                  <a:lnTo>
                    <a:pt x="2727007" y="537638"/>
                  </a:lnTo>
                  <a:lnTo>
                    <a:pt x="2727325" y="558915"/>
                  </a:lnTo>
                  <a:lnTo>
                    <a:pt x="2727325" y="1132121"/>
                  </a:lnTo>
                  <a:lnTo>
                    <a:pt x="2727325" y="1142283"/>
                  </a:lnTo>
                  <a:lnTo>
                    <a:pt x="2727007" y="1152445"/>
                  </a:lnTo>
                  <a:lnTo>
                    <a:pt x="2726373" y="1161972"/>
                  </a:lnTo>
                  <a:lnTo>
                    <a:pt x="2725420" y="1172134"/>
                  </a:lnTo>
                  <a:lnTo>
                    <a:pt x="2724468" y="1181979"/>
                  </a:lnTo>
                  <a:lnTo>
                    <a:pt x="2722881" y="1191505"/>
                  </a:lnTo>
                  <a:lnTo>
                    <a:pt x="2721611" y="1201350"/>
                  </a:lnTo>
                  <a:lnTo>
                    <a:pt x="2719706" y="1210877"/>
                  </a:lnTo>
                  <a:lnTo>
                    <a:pt x="2717801" y="1220404"/>
                  </a:lnTo>
                  <a:lnTo>
                    <a:pt x="2715896" y="1229613"/>
                  </a:lnTo>
                  <a:lnTo>
                    <a:pt x="2713357" y="1239140"/>
                  </a:lnTo>
                  <a:lnTo>
                    <a:pt x="2710817" y="1248350"/>
                  </a:lnTo>
                  <a:lnTo>
                    <a:pt x="2707960" y="1257242"/>
                  </a:lnTo>
                  <a:lnTo>
                    <a:pt x="2705103" y="1266768"/>
                  </a:lnTo>
                  <a:lnTo>
                    <a:pt x="2701928" y="1275660"/>
                  </a:lnTo>
                  <a:lnTo>
                    <a:pt x="2698119" y="1284235"/>
                  </a:lnTo>
                  <a:lnTo>
                    <a:pt x="2694626" y="1293444"/>
                  </a:lnTo>
                  <a:lnTo>
                    <a:pt x="2691134" y="1302018"/>
                  </a:lnTo>
                  <a:lnTo>
                    <a:pt x="2687007" y="1310593"/>
                  </a:lnTo>
                  <a:lnTo>
                    <a:pt x="2682880" y="1318849"/>
                  </a:lnTo>
                  <a:lnTo>
                    <a:pt x="2673674" y="1335363"/>
                  </a:lnTo>
                  <a:lnTo>
                    <a:pt x="2664150" y="1351558"/>
                  </a:lnTo>
                  <a:lnTo>
                    <a:pt x="2653673" y="1367437"/>
                  </a:lnTo>
                  <a:lnTo>
                    <a:pt x="2642880" y="1382680"/>
                  </a:lnTo>
                  <a:lnTo>
                    <a:pt x="2630816" y="1396970"/>
                  </a:lnTo>
                  <a:lnTo>
                    <a:pt x="2618753" y="1410943"/>
                  </a:lnTo>
                  <a:lnTo>
                    <a:pt x="2605737" y="1424598"/>
                  </a:lnTo>
                  <a:lnTo>
                    <a:pt x="2592086" y="1437619"/>
                  </a:lnTo>
                  <a:lnTo>
                    <a:pt x="2578117" y="1449686"/>
                  </a:lnTo>
                  <a:lnTo>
                    <a:pt x="2563514" y="1461436"/>
                  </a:lnTo>
                  <a:lnTo>
                    <a:pt x="2548276" y="1472233"/>
                  </a:lnTo>
                  <a:lnTo>
                    <a:pt x="2532403" y="1482395"/>
                  </a:lnTo>
                  <a:lnTo>
                    <a:pt x="2516212" y="1492240"/>
                  </a:lnTo>
                  <a:lnTo>
                    <a:pt x="2499704" y="1500814"/>
                  </a:lnTo>
                  <a:lnTo>
                    <a:pt x="2491450" y="1505260"/>
                  </a:lnTo>
                  <a:lnTo>
                    <a:pt x="2482879" y="1509071"/>
                  </a:lnTo>
                  <a:lnTo>
                    <a:pt x="2473989" y="1512882"/>
                  </a:lnTo>
                  <a:lnTo>
                    <a:pt x="2465101" y="1516375"/>
                  </a:lnTo>
                  <a:lnTo>
                    <a:pt x="2456211" y="1519551"/>
                  </a:lnTo>
                  <a:lnTo>
                    <a:pt x="2447323" y="1522726"/>
                  </a:lnTo>
                  <a:lnTo>
                    <a:pt x="2438116" y="1525902"/>
                  </a:lnTo>
                  <a:lnTo>
                    <a:pt x="2428910" y="1528442"/>
                  </a:lnTo>
                  <a:lnTo>
                    <a:pt x="2420021" y="1530983"/>
                  </a:lnTo>
                  <a:lnTo>
                    <a:pt x="2410497" y="1533523"/>
                  </a:lnTo>
                  <a:lnTo>
                    <a:pt x="2400973" y="1535746"/>
                  </a:lnTo>
                  <a:lnTo>
                    <a:pt x="2391449" y="1537652"/>
                  </a:lnTo>
                  <a:lnTo>
                    <a:pt x="2381925" y="1539240"/>
                  </a:lnTo>
                  <a:lnTo>
                    <a:pt x="2381197" y="1539358"/>
                  </a:lnTo>
                  <a:lnTo>
                    <a:pt x="2382196" y="1532525"/>
                  </a:lnTo>
                  <a:lnTo>
                    <a:pt x="2384422" y="1516666"/>
                  </a:lnTo>
                  <a:lnTo>
                    <a:pt x="2385694" y="1500807"/>
                  </a:lnTo>
                  <a:lnTo>
                    <a:pt x="2386012" y="1484948"/>
                  </a:lnTo>
                  <a:lnTo>
                    <a:pt x="2385694" y="1469089"/>
                  </a:lnTo>
                  <a:lnTo>
                    <a:pt x="2384422" y="1453548"/>
                  </a:lnTo>
                  <a:lnTo>
                    <a:pt x="2382196" y="1437689"/>
                  </a:lnTo>
                  <a:lnTo>
                    <a:pt x="2379970" y="1422465"/>
                  </a:lnTo>
                  <a:lnTo>
                    <a:pt x="2376155" y="1407557"/>
                  </a:lnTo>
                  <a:lnTo>
                    <a:pt x="2372021" y="1392650"/>
                  </a:lnTo>
                  <a:lnTo>
                    <a:pt x="2367251" y="1378377"/>
                  </a:lnTo>
                  <a:lnTo>
                    <a:pt x="2361527" y="1364421"/>
                  </a:lnTo>
                  <a:lnTo>
                    <a:pt x="2355485" y="1350466"/>
                  </a:lnTo>
                  <a:lnTo>
                    <a:pt x="2348490" y="1337144"/>
                  </a:lnTo>
                  <a:lnTo>
                    <a:pt x="2340858" y="1324140"/>
                  </a:lnTo>
                  <a:lnTo>
                    <a:pt x="2332908" y="1311453"/>
                  </a:lnTo>
                  <a:lnTo>
                    <a:pt x="2324005" y="1299400"/>
                  </a:lnTo>
                  <a:lnTo>
                    <a:pt x="2315101" y="1287665"/>
                  </a:lnTo>
                  <a:lnTo>
                    <a:pt x="2305244" y="1276246"/>
                  </a:lnTo>
                  <a:lnTo>
                    <a:pt x="2294750" y="1265463"/>
                  </a:lnTo>
                  <a:lnTo>
                    <a:pt x="2283938" y="1255313"/>
                  </a:lnTo>
                  <a:lnTo>
                    <a:pt x="2272809" y="1245480"/>
                  </a:lnTo>
                  <a:lnTo>
                    <a:pt x="2261043" y="1236600"/>
                  </a:lnTo>
                  <a:lnTo>
                    <a:pt x="2248642" y="1227401"/>
                  </a:lnTo>
                  <a:lnTo>
                    <a:pt x="2236240" y="1219789"/>
                  </a:lnTo>
                  <a:lnTo>
                    <a:pt x="2223203" y="1212177"/>
                  </a:lnTo>
                  <a:lnTo>
                    <a:pt x="2209848" y="1205199"/>
                  </a:lnTo>
                  <a:lnTo>
                    <a:pt x="2195856" y="1199173"/>
                  </a:lnTo>
                  <a:lnTo>
                    <a:pt x="2181865" y="1193464"/>
                  </a:lnTo>
                  <a:lnTo>
                    <a:pt x="2167237" y="1188706"/>
                  </a:lnTo>
                  <a:lnTo>
                    <a:pt x="2152610" y="1184583"/>
                  </a:lnTo>
                  <a:lnTo>
                    <a:pt x="2137347" y="1180777"/>
                  </a:lnTo>
                  <a:lnTo>
                    <a:pt x="2122401" y="1178239"/>
                  </a:lnTo>
                  <a:lnTo>
                    <a:pt x="2106502" y="1176019"/>
                  </a:lnTo>
                  <a:lnTo>
                    <a:pt x="2090921" y="1175067"/>
                  </a:lnTo>
                  <a:lnTo>
                    <a:pt x="2074703" y="1174750"/>
                  </a:lnTo>
                  <a:lnTo>
                    <a:pt x="2058804" y="1175067"/>
                  </a:lnTo>
                  <a:lnTo>
                    <a:pt x="2043223" y="1176019"/>
                  </a:lnTo>
                  <a:lnTo>
                    <a:pt x="2027641" y="1178239"/>
                  </a:lnTo>
                  <a:lnTo>
                    <a:pt x="2012060" y="1180777"/>
                  </a:lnTo>
                  <a:lnTo>
                    <a:pt x="1997114" y="1184583"/>
                  </a:lnTo>
                  <a:lnTo>
                    <a:pt x="1982169" y="1188706"/>
                  </a:lnTo>
                  <a:lnTo>
                    <a:pt x="1967860" y="1193464"/>
                  </a:lnTo>
                  <a:lnTo>
                    <a:pt x="1965908" y="1194260"/>
                  </a:lnTo>
                  <a:lnTo>
                    <a:pt x="1960017" y="1196269"/>
                  </a:lnTo>
                  <a:lnTo>
                    <a:pt x="1946684" y="1201668"/>
                  </a:lnTo>
                  <a:lnTo>
                    <a:pt x="1933350" y="1207384"/>
                  </a:lnTo>
                  <a:lnTo>
                    <a:pt x="1920652" y="1214370"/>
                  </a:lnTo>
                  <a:lnTo>
                    <a:pt x="1908271" y="1221357"/>
                  </a:lnTo>
                  <a:lnTo>
                    <a:pt x="1896207" y="1228978"/>
                  </a:lnTo>
                  <a:lnTo>
                    <a:pt x="1884461" y="1237235"/>
                  </a:lnTo>
                  <a:lnTo>
                    <a:pt x="1873032" y="1246127"/>
                  </a:lnTo>
                  <a:lnTo>
                    <a:pt x="1862238" y="1255654"/>
                  </a:lnTo>
                  <a:lnTo>
                    <a:pt x="1851762" y="1265498"/>
                  </a:lnTo>
                  <a:lnTo>
                    <a:pt x="1842238" y="1275660"/>
                  </a:lnTo>
                  <a:lnTo>
                    <a:pt x="1832714" y="1286458"/>
                  </a:lnTo>
                  <a:lnTo>
                    <a:pt x="1823825" y="1297890"/>
                  </a:lnTo>
                  <a:lnTo>
                    <a:pt x="1815571" y="1309640"/>
                  </a:lnTo>
                  <a:lnTo>
                    <a:pt x="1807952" y="1321707"/>
                  </a:lnTo>
                  <a:lnTo>
                    <a:pt x="1800651" y="1334410"/>
                  </a:lnTo>
                  <a:lnTo>
                    <a:pt x="1793984" y="1346795"/>
                  </a:lnTo>
                  <a:lnTo>
                    <a:pt x="1788270" y="1360133"/>
                  </a:lnTo>
                  <a:lnTo>
                    <a:pt x="1782873" y="1373788"/>
                  </a:lnTo>
                  <a:lnTo>
                    <a:pt x="1778111" y="1387443"/>
                  </a:lnTo>
                  <a:lnTo>
                    <a:pt x="1774301" y="1401734"/>
                  </a:lnTo>
                  <a:lnTo>
                    <a:pt x="1770492" y="1416024"/>
                  </a:lnTo>
                  <a:lnTo>
                    <a:pt x="1767952" y="1430632"/>
                  </a:lnTo>
                  <a:lnTo>
                    <a:pt x="1767227" y="1437601"/>
                  </a:lnTo>
                  <a:lnTo>
                    <a:pt x="1767210" y="1437689"/>
                  </a:lnTo>
                  <a:lnTo>
                    <a:pt x="1765302" y="1453548"/>
                  </a:lnTo>
                  <a:lnTo>
                    <a:pt x="1764030" y="1469089"/>
                  </a:lnTo>
                  <a:lnTo>
                    <a:pt x="1763712" y="1484948"/>
                  </a:lnTo>
                  <a:lnTo>
                    <a:pt x="1764030" y="1500807"/>
                  </a:lnTo>
                  <a:lnTo>
                    <a:pt x="1765302" y="1516666"/>
                  </a:lnTo>
                  <a:lnTo>
                    <a:pt x="1767210" y="1532525"/>
                  </a:lnTo>
                  <a:lnTo>
                    <a:pt x="1769487" y="1544638"/>
                  </a:lnTo>
                  <a:lnTo>
                    <a:pt x="875287" y="1544638"/>
                  </a:lnTo>
                  <a:lnTo>
                    <a:pt x="877564" y="1532525"/>
                  </a:lnTo>
                  <a:lnTo>
                    <a:pt x="879154" y="1516666"/>
                  </a:lnTo>
                  <a:lnTo>
                    <a:pt x="880426" y="1500807"/>
                  </a:lnTo>
                  <a:lnTo>
                    <a:pt x="881062" y="1484948"/>
                  </a:lnTo>
                  <a:lnTo>
                    <a:pt x="880426" y="1469089"/>
                  </a:lnTo>
                  <a:lnTo>
                    <a:pt x="879154" y="1453548"/>
                  </a:lnTo>
                  <a:lnTo>
                    <a:pt x="877564" y="1437689"/>
                  </a:lnTo>
                  <a:lnTo>
                    <a:pt x="874702" y="1422465"/>
                  </a:lnTo>
                  <a:lnTo>
                    <a:pt x="870887" y="1407557"/>
                  </a:lnTo>
                  <a:lnTo>
                    <a:pt x="867071" y="1392650"/>
                  </a:lnTo>
                  <a:lnTo>
                    <a:pt x="861983" y="1378377"/>
                  </a:lnTo>
                  <a:lnTo>
                    <a:pt x="856577" y="1364421"/>
                  </a:lnTo>
                  <a:lnTo>
                    <a:pt x="850218" y="1350466"/>
                  </a:lnTo>
                  <a:lnTo>
                    <a:pt x="843222" y="1337144"/>
                  </a:lnTo>
                  <a:lnTo>
                    <a:pt x="835590" y="1324140"/>
                  </a:lnTo>
                  <a:lnTo>
                    <a:pt x="827640" y="1311453"/>
                  </a:lnTo>
                  <a:lnTo>
                    <a:pt x="819055" y="1299400"/>
                  </a:lnTo>
                  <a:lnTo>
                    <a:pt x="809833" y="1287665"/>
                  </a:lnTo>
                  <a:lnTo>
                    <a:pt x="799976" y="1276246"/>
                  </a:lnTo>
                  <a:lnTo>
                    <a:pt x="789482" y="1265463"/>
                  </a:lnTo>
                  <a:lnTo>
                    <a:pt x="778671" y="1255313"/>
                  </a:lnTo>
                  <a:lnTo>
                    <a:pt x="767541" y="1245480"/>
                  </a:lnTo>
                  <a:lnTo>
                    <a:pt x="756093" y="1236600"/>
                  </a:lnTo>
                  <a:lnTo>
                    <a:pt x="744010" y="1227401"/>
                  </a:lnTo>
                  <a:lnTo>
                    <a:pt x="731290" y="1219789"/>
                  </a:lnTo>
                  <a:lnTo>
                    <a:pt x="717935" y="1212177"/>
                  </a:lnTo>
                  <a:lnTo>
                    <a:pt x="704580" y="1205199"/>
                  </a:lnTo>
                  <a:lnTo>
                    <a:pt x="690906" y="1199173"/>
                  </a:lnTo>
                  <a:lnTo>
                    <a:pt x="676915" y="1193464"/>
                  </a:lnTo>
                  <a:lnTo>
                    <a:pt x="661969" y="1188706"/>
                  </a:lnTo>
                  <a:lnTo>
                    <a:pt x="647342" y="1184583"/>
                  </a:lnTo>
                  <a:lnTo>
                    <a:pt x="632715" y="1180777"/>
                  </a:lnTo>
                  <a:lnTo>
                    <a:pt x="617133" y="1178239"/>
                  </a:lnTo>
                  <a:lnTo>
                    <a:pt x="601552" y="1176019"/>
                  </a:lnTo>
                  <a:lnTo>
                    <a:pt x="585653" y="1175067"/>
                  </a:lnTo>
                  <a:lnTo>
                    <a:pt x="570071" y="1174750"/>
                  </a:lnTo>
                  <a:lnTo>
                    <a:pt x="553854" y="1175067"/>
                  </a:lnTo>
                  <a:lnTo>
                    <a:pt x="537955" y="1176019"/>
                  </a:lnTo>
                  <a:lnTo>
                    <a:pt x="522373" y="1178239"/>
                  </a:lnTo>
                  <a:lnTo>
                    <a:pt x="506792" y="1180777"/>
                  </a:lnTo>
                  <a:lnTo>
                    <a:pt x="492164" y="1184583"/>
                  </a:lnTo>
                  <a:lnTo>
                    <a:pt x="477219" y="1188706"/>
                  </a:lnTo>
                  <a:lnTo>
                    <a:pt x="462592" y="1193464"/>
                  </a:lnTo>
                  <a:lnTo>
                    <a:pt x="448600" y="1199173"/>
                  </a:lnTo>
                  <a:lnTo>
                    <a:pt x="434927" y="1205199"/>
                  </a:lnTo>
                  <a:lnTo>
                    <a:pt x="421571" y="1212177"/>
                  </a:lnTo>
                  <a:lnTo>
                    <a:pt x="408534" y="1219789"/>
                  </a:lnTo>
                  <a:lnTo>
                    <a:pt x="395497" y="1227401"/>
                  </a:lnTo>
                  <a:lnTo>
                    <a:pt x="383731" y="1236600"/>
                  </a:lnTo>
                  <a:lnTo>
                    <a:pt x="371966" y="1245480"/>
                  </a:lnTo>
                  <a:lnTo>
                    <a:pt x="360836" y="1255313"/>
                  </a:lnTo>
                  <a:lnTo>
                    <a:pt x="350024" y="1265463"/>
                  </a:lnTo>
                  <a:lnTo>
                    <a:pt x="339531" y="1276246"/>
                  </a:lnTo>
                  <a:lnTo>
                    <a:pt x="329673" y="1287665"/>
                  </a:lnTo>
                  <a:lnTo>
                    <a:pt x="320452" y="1299400"/>
                  </a:lnTo>
                  <a:lnTo>
                    <a:pt x="311866" y="1311453"/>
                  </a:lnTo>
                  <a:lnTo>
                    <a:pt x="303916" y="1324140"/>
                  </a:lnTo>
                  <a:lnTo>
                    <a:pt x="296285" y="1337144"/>
                  </a:lnTo>
                  <a:lnTo>
                    <a:pt x="289289" y="1350466"/>
                  </a:lnTo>
                  <a:lnTo>
                    <a:pt x="282929" y="1364421"/>
                  </a:lnTo>
                  <a:lnTo>
                    <a:pt x="277523" y="1378377"/>
                  </a:lnTo>
                  <a:lnTo>
                    <a:pt x="272436" y="1392650"/>
                  </a:lnTo>
                  <a:lnTo>
                    <a:pt x="268620" y="1407557"/>
                  </a:lnTo>
                  <a:lnTo>
                    <a:pt x="264804" y="1422465"/>
                  </a:lnTo>
                  <a:lnTo>
                    <a:pt x="261942" y="1437689"/>
                  </a:lnTo>
                  <a:lnTo>
                    <a:pt x="260352" y="1453548"/>
                  </a:lnTo>
                  <a:lnTo>
                    <a:pt x="259080" y="1469089"/>
                  </a:lnTo>
                  <a:lnTo>
                    <a:pt x="258762" y="1484948"/>
                  </a:lnTo>
                  <a:lnTo>
                    <a:pt x="259080" y="1500807"/>
                  </a:lnTo>
                  <a:lnTo>
                    <a:pt x="260239" y="1515247"/>
                  </a:lnTo>
                  <a:lnTo>
                    <a:pt x="248891" y="1510659"/>
                  </a:lnTo>
                  <a:lnTo>
                    <a:pt x="234605" y="1503990"/>
                  </a:lnTo>
                  <a:lnTo>
                    <a:pt x="220320" y="1497003"/>
                  </a:lnTo>
                  <a:lnTo>
                    <a:pt x="206669" y="1489382"/>
                  </a:lnTo>
                  <a:lnTo>
                    <a:pt x="193018" y="1481125"/>
                  </a:lnTo>
                  <a:lnTo>
                    <a:pt x="179684" y="1472551"/>
                  </a:lnTo>
                  <a:lnTo>
                    <a:pt x="166986" y="1463341"/>
                  </a:lnTo>
                  <a:lnTo>
                    <a:pt x="154605" y="1453814"/>
                  </a:lnTo>
                  <a:lnTo>
                    <a:pt x="142224" y="1443652"/>
                  </a:lnTo>
                  <a:lnTo>
                    <a:pt x="130795" y="1433173"/>
                  </a:lnTo>
                  <a:lnTo>
                    <a:pt x="119366" y="1422058"/>
                  </a:lnTo>
                  <a:lnTo>
                    <a:pt x="108573" y="1410943"/>
                  </a:lnTo>
                  <a:lnTo>
                    <a:pt x="98096" y="1399193"/>
                  </a:lnTo>
                  <a:lnTo>
                    <a:pt x="87938" y="1386808"/>
                  </a:lnTo>
                  <a:lnTo>
                    <a:pt x="78731" y="1374423"/>
                  </a:lnTo>
                  <a:lnTo>
                    <a:pt x="69525" y="1361403"/>
                  </a:lnTo>
                  <a:lnTo>
                    <a:pt x="60953" y="1348065"/>
                  </a:lnTo>
                  <a:lnTo>
                    <a:pt x="53017" y="1334727"/>
                  </a:lnTo>
                  <a:lnTo>
                    <a:pt x="45397" y="1320755"/>
                  </a:lnTo>
                  <a:lnTo>
                    <a:pt x="38413" y="1306147"/>
                  </a:lnTo>
                  <a:lnTo>
                    <a:pt x="31747" y="1291856"/>
                  </a:lnTo>
                  <a:lnTo>
                    <a:pt x="26032" y="1276931"/>
                  </a:lnTo>
                  <a:lnTo>
                    <a:pt x="20635" y="1261687"/>
                  </a:lnTo>
                  <a:lnTo>
                    <a:pt x="16191" y="1246127"/>
                  </a:lnTo>
                  <a:lnTo>
                    <a:pt x="11746" y="1230884"/>
                  </a:lnTo>
                  <a:lnTo>
                    <a:pt x="8254" y="1215005"/>
                  </a:lnTo>
                  <a:lnTo>
                    <a:pt x="5397" y="1198809"/>
                  </a:lnTo>
                  <a:lnTo>
                    <a:pt x="3175" y="1182296"/>
                  </a:lnTo>
                  <a:lnTo>
                    <a:pt x="1270" y="1165783"/>
                  </a:lnTo>
                  <a:lnTo>
                    <a:pt x="318" y="1149269"/>
                  </a:lnTo>
                  <a:lnTo>
                    <a:pt x="0" y="1132121"/>
                  </a:lnTo>
                  <a:lnTo>
                    <a:pt x="137462" y="558915"/>
                  </a:lnTo>
                  <a:lnTo>
                    <a:pt x="141271" y="544625"/>
                  </a:lnTo>
                  <a:lnTo>
                    <a:pt x="145398" y="530652"/>
                  </a:lnTo>
                  <a:lnTo>
                    <a:pt x="149525" y="516997"/>
                  </a:lnTo>
                  <a:lnTo>
                    <a:pt x="153970" y="503659"/>
                  </a:lnTo>
                  <a:lnTo>
                    <a:pt x="158414" y="490321"/>
                  </a:lnTo>
                  <a:lnTo>
                    <a:pt x="163176" y="477301"/>
                  </a:lnTo>
                  <a:lnTo>
                    <a:pt x="168256" y="464598"/>
                  </a:lnTo>
                  <a:lnTo>
                    <a:pt x="173018" y="452531"/>
                  </a:lnTo>
                  <a:lnTo>
                    <a:pt x="178414" y="440463"/>
                  </a:lnTo>
                  <a:lnTo>
                    <a:pt x="183811" y="428713"/>
                  </a:lnTo>
                  <a:lnTo>
                    <a:pt x="189843" y="417281"/>
                  </a:lnTo>
                  <a:lnTo>
                    <a:pt x="195240" y="406166"/>
                  </a:lnTo>
                  <a:lnTo>
                    <a:pt x="201272" y="395369"/>
                  </a:lnTo>
                  <a:lnTo>
                    <a:pt x="207304" y="384572"/>
                  </a:lnTo>
                  <a:lnTo>
                    <a:pt x="213335" y="374092"/>
                  </a:lnTo>
                  <a:lnTo>
                    <a:pt x="220002" y="363930"/>
                  </a:lnTo>
                  <a:lnTo>
                    <a:pt x="226351" y="354403"/>
                  </a:lnTo>
                  <a:lnTo>
                    <a:pt x="232701" y="344559"/>
                  </a:lnTo>
                  <a:lnTo>
                    <a:pt x="239685" y="335349"/>
                  </a:lnTo>
                  <a:lnTo>
                    <a:pt x="246669" y="326140"/>
                  </a:lnTo>
                  <a:lnTo>
                    <a:pt x="253653" y="317566"/>
                  </a:lnTo>
                  <a:lnTo>
                    <a:pt x="260955" y="308991"/>
                  </a:lnTo>
                  <a:lnTo>
                    <a:pt x="268574" y="300735"/>
                  </a:lnTo>
                  <a:lnTo>
                    <a:pt x="275558" y="292478"/>
                  </a:lnTo>
                  <a:lnTo>
                    <a:pt x="283177" y="284856"/>
                  </a:lnTo>
                  <a:lnTo>
                    <a:pt x="291114" y="276917"/>
                  </a:lnTo>
                  <a:lnTo>
                    <a:pt x="299050" y="269613"/>
                  </a:lnTo>
                  <a:lnTo>
                    <a:pt x="306987" y="262627"/>
                  </a:lnTo>
                  <a:lnTo>
                    <a:pt x="314924" y="255640"/>
                  </a:lnTo>
                  <a:lnTo>
                    <a:pt x="323178" y="249289"/>
                  </a:lnTo>
                  <a:lnTo>
                    <a:pt x="331432" y="242938"/>
                  </a:lnTo>
                  <a:lnTo>
                    <a:pt x="340003" y="236586"/>
                  </a:lnTo>
                  <a:lnTo>
                    <a:pt x="348257" y="230870"/>
                  </a:lnTo>
                  <a:lnTo>
                    <a:pt x="356829" y="225154"/>
                  </a:lnTo>
                  <a:lnTo>
                    <a:pt x="366035" y="219438"/>
                  </a:lnTo>
                  <a:lnTo>
                    <a:pt x="374607" y="214357"/>
                  </a:lnTo>
                  <a:lnTo>
                    <a:pt x="383496" y="209276"/>
                  </a:lnTo>
                  <a:lnTo>
                    <a:pt x="392385" y="204195"/>
                  </a:lnTo>
                  <a:lnTo>
                    <a:pt x="401908" y="200066"/>
                  </a:lnTo>
                  <a:lnTo>
                    <a:pt x="410797" y="195303"/>
                  </a:lnTo>
                  <a:lnTo>
                    <a:pt x="420321" y="191492"/>
                  </a:lnTo>
                  <a:lnTo>
                    <a:pt x="429528" y="187046"/>
                  </a:lnTo>
                  <a:lnTo>
                    <a:pt x="439369" y="183553"/>
                  </a:lnTo>
                  <a:lnTo>
                    <a:pt x="448576" y="179742"/>
                  </a:lnTo>
                  <a:lnTo>
                    <a:pt x="467941" y="173391"/>
                  </a:lnTo>
                  <a:lnTo>
                    <a:pt x="487623" y="167357"/>
                  </a:lnTo>
                  <a:lnTo>
                    <a:pt x="507624" y="162276"/>
                  </a:lnTo>
                  <a:lnTo>
                    <a:pt x="527624" y="157830"/>
                  </a:lnTo>
                  <a:lnTo>
                    <a:pt x="548259" y="154337"/>
                  </a:lnTo>
                  <a:lnTo>
                    <a:pt x="568577" y="151479"/>
                  </a:lnTo>
                  <a:lnTo>
                    <a:pt x="589529" y="149256"/>
                  </a:lnTo>
                  <a:lnTo>
                    <a:pt x="610799" y="147986"/>
                  </a:lnTo>
                  <a:lnTo>
                    <a:pt x="631434" y="146715"/>
                  </a:lnTo>
                  <a:lnTo>
                    <a:pt x="653022" y="146398"/>
                  </a:lnTo>
                  <a:lnTo>
                    <a:pt x="735880" y="146398"/>
                  </a:lnTo>
                  <a:lnTo>
                    <a:pt x="735880" y="134966"/>
                  </a:lnTo>
                  <a:lnTo>
                    <a:pt x="735880" y="127979"/>
                  </a:lnTo>
                  <a:lnTo>
                    <a:pt x="736514" y="121310"/>
                  </a:lnTo>
                  <a:lnTo>
                    <a:pt x="737149" y="114324"/>
                  </a:lnTo>
                  <a:lnTo>
                    <a:pt x="738419" y="107655"/>
                  </a:lnTo>
                  <a:lnTo>
                    <a:pt x="739689" y="100986"/>
                  </a:lnTo>
                  <a:lnTo>
                    <a:pt x="741911" y="94635"/>
                  </a:lnTo>
                  <a:lnTo>
                    <a:pt x="743816" y="88601"/>
                  </a:lnTo>
                  <a:lnTo>
                    <a:pt x="746356" y="82250"/>
                  </a:lnTo>
                  <a:lnTo>
                    <a:pt x="749213" y="76216"/>
                  </a:lnTo>
                  <a:lnTo>
                    <a:pt x="752070" y="70500"/>
                  </a:lnTo>
                  <a:lnTo>
                    <a:pt x="755245" y="64784"/>
                  </a:lnTo>
                  <a:lnTo>
                    <a:pt x="758737" y="59385"/>
                  </a:lnTo>
                  <a:lnTo>
                    <a:pt x="762546" y="53986"/>
                  </a:lnTo>
                  <a:lnTo>
                    <a:pt x="766356" y="48905"/>
                  </a:lnTo>
                  <a:lnTo>
                    <a:pt x="770800" y="44142"/>
                  </a:lnTo>
                  <a:lnTo>
                    <a:pt x="775245" y="39696"/>
                  </a:lnTo>
                  <a:lnTo>
                    <a:pt x="780007" y="34932"/>
                  </a:lnTo>
                  <a:lnTo>
                    <a:pt x="784769" y="30487"/>
                  </a:lnTo>
                  <a:lnTo>
                    <a:pt x="789848" y="26676"/>
                  </a:lnTo>
                  <a:lnTo>
                    <a:pt x="795245" y="23183"/>
                  </a:lnTo>
                  <a:lnTo>
                    <a:pt x="800642" y="19372"/>
                  </a:lnTo>
                  <a:lnTo>
                    <a:pt x="806356" y="16196"/>
                  </a:lnTo>
                  <a:lnTo>
                    <a:pt x="812071" y="13338"/>
                  </a:lnTo>
                  <a:lnTo>
                    <a:pt x="818102" y="10480"/>
                  </a:lnTo>
                  <a:lnTo>
                    <a:pt x="824134" y="7939"/>
                  </a:lnTo>
                  <a:lnTo>
                    <a:pt x="830484" y="6034"/>
                  </a:lnTo>
                  <a:lnTo>
                    <a:pt x="836833" y="4446"/>
                  </a:lnTo>
                  <a:lnTo>
                    <a:pt x="843500" y="2541"/>
                  </a:lnTo>
                  <a:lnTo>
                    <a:pt x="850166" y="1588"/>
                  </a:lnTo>
                  <a:lnTo>
                    <a:pt x="857150" y="635"/>
                  </a:lnTo>
                  <a:lnTo>
                    <a:pt x="863817" y="0"/>
                  </a:lnTo>
                  <a:close/>
                </a:path>
              </a:pathLst>
            </a:custGeom>
            <a:solidFill>
              <a:srgbClr val="245290"/>
            </a:solidFill>
            <a:ln>
              <a:noFill/>
            </a:ln>
            <a:extLst>
              <a:ext uri="{91240B29-F687-4F45-9708-019B960494DF}">
                <a14:hiddenLine xmlns:a14="http://schemas.microsoft.com/office/drawing/2010/main" w="9525">
                  <a:solidFill>
                    <a:srgbClr val="000000"/>
                  </a:solidFill>
                  <a:round/>
                  <a:headEnd/>
                  <a:tailEnd/>
                </a14:hiddenLine>
              </a:ext>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a:solidFill>
                  <a:schemeClr val="tx1">
                    <a:lumMod val="75000"/>
                    <a:lumOff val="25000"/>
                  </a:schemeClr>
                </a:solidFill>
              </a:endParaRPr>
            </a:p>
          </p:txBody>
        </p:sp>
      </p:grpSp>
      <p:grpSp>
        <p:nvGrpSpPr>
          <p:cNvPr id="44" name="组合 43"/>
          <p:cNvGrpSpPr/>
          <p:nvPr/>
        </p:nvGrpSpPr>
        <p:grpSpPr>
          <a:xfrm>
            <a:off x="5429256" y="1428742"/>
            <a:ext cx="1571636" cy="2065208"/>
            <a:chOff x="5429256" y="1428742"/>
            <a:chExt cx="1571636" cy="2065208"/>
          </a:xfrm>
        </p:grpSpPr>
        <p:grpSp>
          <p:nvGrpSpPr>
            <p:cNvPr id="45" name="Group 63"/>
            <p:cNvGrpSpPr/>
            <p:nvPr/>
          </p:nvGrpSpPr>
          <p:grpSpPr>
            <a:xfrm>
              <a:off x="5429256" y="1428742"/>
              <a:ext cx="1571636" cy="2065208"/>
              <a:chOff x="5429256" y="1428742"/>
              <a:chExt cx="1571636" cy="2065208"/>
            </a:xfrm>
          </p:grpSpPr>
          <p:sp>
            <p:nvSpPr>
              <p:cNvPr id="47" name="Rectangle 35"/>
              <p:cNvSpPr/>
              <p:nvPr/>
            </p:nvSpPr>
            <p:spPr>
              <a:xfrm>
                <a:off x="5429256" y="2428874"/>
                <a:ext cx="1571636" cy="285752"/>
              </a:xfrm>
              <a:prstGeom prst="rect">
                <a:avLst/>
              </a:prstGeom>
              <a:solidFill>
                <a:srgbClr val="24529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8" name="Rectangle 33"/>
              <p:cNvSpPr/>
              <p:nvPr/>
            </p:nvSpPr>
            <p:spPr>
              <a:xfrm>
                <a:off x="5429256" y="2786064"/>
                <a:ext cx="1571636" cy="707886"/>
              </a:xfrm>
              <a:prstGeom prst="rect">
                <a:avLst/>
              </a:prstGeom>
            </p:spPr>
            <p:txBody>
              <a:bodyPr wrap="square">
                <a:spAutoFit/>
              </a:bodyPr>
              <a:lstStyle/>
              <a:p>
                <a:r>
                  <a:rPr lang="zh-CN" altLang="en-US" sz="800" dirty="0">
                    <a:solidFill>
                      <a:schemeClr val="tx1">
                        <a:lumMod val="75000"/>
                        <a:lumOff val="25000"/>
                      </a:schemeClr>
                    </a:solidFill>
                    <a:latin typeface="微软雅黑" panose="020B0503020204020204" pitchFamily="34" charset="-122"/>
                    <a:ea typeface="微软雅黑" panose="020B0503020204020204" pitchFamily="34" charset="-122"/>
                    <a:cs typeface="Open Sans Light" pitchFamily="34" charset="0"/>
                  </a:rPr>
                  <a:t>此处添加详细文本描述，建议与标题相关并符合整体语言风格，语言描述尽量简洁生动。尽量将每页幻灯片的字数控制在</a:t>
                </a:r>
                <a:r>
                  <a:rPr lang="en-US" altLang="zh-CN" sz="800" dirty="0">
                    <a:solidFill>
                      <a:schemeClr val="tx1">
                        <a:lumMod val="75000"/>
                        <a:lumOff val="25000"/>
                      </a:schemeClr>
                    </a:solidFill>
                    <a:latin typeface="微软雅黑" panose="020B0503020204020204" pitchFamily="34" charset="-122"/>
                    <a:ea typeface="微软雅黑" panose="020B0503020204020204" pitchFamily="34" charset="-122"/>
                    <a:cs typeface="Open Sans Light" pitchFamily="34" charset="0"/>
                  </a:rPr>
                  <a:t>200</a:t>
                </a:r>
                <a:r>
                  <a:rPr lang="zh-CN" altLang="en-US" sz="800" dirty="0">
                    <a:solidFill>
                      <a:schemeClr val="tx1">
                        <a:lumMod val="75000"/>
                        <a:lumOff val="25000"/>
                      </a:schemeClr>
                    </a:solidFill>
                    <a:latin typeface="微软雅黑" panose="020B0503020204020204" pitchFamily="34" charset="-122"/>
                    <a:ea typeface="微软雅黑" panose="020B0503020204020204" pitchFamily="34" charset="-122"/>
                    <a:cs typeface="Open Sans Light" pitchFamily="34" charset="0"/>
                  </a:rPr>
                  <a:t>字以内</a:t>
                </a:r>
              </a:p>
            </p:txBody>
          </p:sp>
          <p:sp>
            <p:nvSpPr>
              <p:cNvPr id="49" name="Rectangle 58"/>
              <p:cNvSpPr/>
              <p:nvPr/>
            </p:nvSpPr>
            <p:spPr>
              <a:xfrm>
                <a:off x="5857884" y="1428742"/>
                <a:ext cx="800219" cy="276999"/>
              </a:xfrm>
              <a:prstGeom prst="rect">
                <a:avLst/>
              </a:prstGeom>
            </p:spPr>
            <p:txBody>
              <a:bodyPr wrap="none">
                <a:spAutoFit/>
              </a:bodyPr>
              <a:lstStyle/>
              <a:p>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cs typeface="Open Sans" pitchFamily="34" charset="0"/>
                  </a:rPr>
                  <a:t>添加标题</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cs typeface="Open Sans" pitchFamily="34" charset="0"/>
                </a:endParaRPr>
              </a:p>
            </p:txBody>
          </p:sp>
        </p:grpSp>
        <p:sp>
          <p:nvSpPr>
            <p:cNvPr id="46" name="KSO_Shape"/>
            <p:cNvSpPr>
              <a:spLocks/>
            </p:cNvSpPr>
            <p:nvPr/>
          </p:nvSpPr>
          <p:spPr bwMode="auto">
            <a:xfrm>
              <a:off x="6109431" y="1730450"/>
              <a:ext cx="297124" cy="412672"/>
            </a:xfrm>
            <a:custGeom>
              <a:avLst/>
              <a:gdLst>
                <a:gd name="T0" fmla="*/ 2751573 w 4387850"/>
                <a:gd name="T1" fmla="*/ 638208 h 6094413"/>
                <a:gd name="T2" fmla="*/ 2218529 w 4387850"/>
                <a:gd name="T3" fmla="*/ 1251968 h 6094413"/>
                <a:gd name="T4" fmla="*/ 3361447 w 4387850"/>
                <a:gd name="T5" fmla="*/ 874758 h 6094413"/>
                <a:gd name="T6" fmla="*/ 4127836 w 4387850"/>
                <a:gd name="T7" fmla="*/ 2232459 h 6094413"/>
                <a:gd name="T8" fmla="*/ 3986213 w 4387850"/>
                <a:gd name="T9" fmla="*/ 5565775 h 6094413"/>
                <a:gd name="T10" fmla="*/ 1518175 w 4387850"/>
                <a:gd name="T11" fmla="*/ 4851018 h 6094413"/>
                <a:gd name="T12" fmla="*/ 2381395 w 4387850"/>
                <a:gd name="T13" fmla="*/ 4459203 h 6094413"/>
                <a:gd name="T14" fmla="*/ 2506164 w 4387850"/>
                <a:gd name="T15" fmla="*/ 4405225 h 6094413"/>
                <a:gd name="T16" fmla="*/ 2603947 w 4387850"/>
                <a:gd name="T17" fmla="*/ 4350612 h 6094413"/>
                <a:gd name="T18" fmla="*/ 2715381 w 4387850"/>
                <a:gd name="T19" fmla="*/ 4275043 h 6094413"/>
                <a:gd name="T20" fmla="*/ 2834435 w 4387850"/>
                <a:gd name="T21" fmla="*/ 4175661 h 6094413"/>
                <a:gd name="T22" fmla="*/ 2955711 w 4387850"/>
                <a:gd name="T23" fmla="*/ 4049924 h 6094413"/>
                <a:gd name="T24" fmla="*/ 3073813 w 4387850"/>
                <a:gd name="T25" fmla="*/ 3894658 h 6094413"/>
                <a:gd name="T26" fmla="*/ 3183025 w 4387850"/>
                <a:gd name="T27" fmla="*/ 3707641 h 6094413"/>
                <a:gd name="T28" fmla="*/ 3277633 w 4387850"/>
                <a:gd name="T29" fmla="*/ 3485697 h 6094413"/>
                <a:gd name="T30" fmla="*/ 3305571 w 4387850"/>
                <a:gd name="T31" fmla="*/ 3359960 h 6094413"/>
                <a:gd name="T32" fmla="*/ 3232869 w 4387850"/>
                <a:gd name="T33" fmla="*/ 3348847 h 6094413"/>
                <a:gd name="T34" fmla="*/ 3163976 w 4387850"/>
                <a:gd name="T35" fmla="*/ 3328209 h 6094413"/>
                <a:gd name="T36" fmla="*/ 3099528 w 4387850"/>
                <a:gd name="T37" fmla="*/ 3298045 h 6094413"/>
                <a:gd name="T38" fmla="*/ 3040477 w 4387850"/>
                <a:gd name="T39" fmla="*/ 3259625 h 6094413"/>
                <a:gd name="T40" fmla="*/ 2987459 w 4387850"/>
                <a:gd name="T41" fmla="*/ 3213268 h 6094413"/>
                <a:gd name="T42" fmla="*/ 2941742 w 4387850"/>
                <a:gd name="T43" fmla="*/ 3160560 h 6094413"/>
                <a:gd name="T44" fmla="*/ 2903327 w 4387850"/>
                <a:gd name="T45" fmla="*/ 3101184 h 6094413"/>
                <a:gd name="T46" fmla="*/ 2873167 w 4387850"/>
                <a:gd name="T47" fmla="*/ 3036729 h 6094413"/>
                <a:gd name="T48" fmla="*/ 2852531 w 4387850"/>
                <a:gd name="T49" fmla="*/ 2967828 h 6094413"/>
                <a:gd name="T50" fmla="*/ 2841737 w 4387850"/>
                <a:gd name="T51" fmla="*/ 2895434 h 6094413"/>
                <a:gd name="T52" fmla="*/ 2842689 w 4387850"/>
                <a:gd name="T53" fmla="*/ 2811927 h 6094413"/>
                <a:gd name="T54" fmla="*/ 2858563 w 4387850"/>
                <a:gd name="T55" fmla="*/ 2723340 h 6094413"/>
                <a:gd name="T56" fmla="*/ 2889676 w 4387850"/>
                <a:gd name="T57" fmla="*/ 2640785 h 6094413"/>
                <a:gd name="T58" fmla="*/ 2933488 w 4387850"/>
                <a:gd name="T59" fmla="*/ 2566487 h 6094413"/>
                <a:gd name="T60" fmla="*/ 2989364 w 4387850"/>
                <a:gd name="T61" fmla="*/ 2500443 h 6094413"/>
                <a:gd name="T62" fmla="*/ 2613471 w 4387850"/>
                <a:gd name="T63" fmla="*/ 2281992 h 6094413"/>
                <a:gd name="T64" fmla="*/ 2517593 w 4387850"/>
                <a:gd name="T65" fmla="*/ 2506793 h 6094413"/>
                <a:gd name="T66" fmla="*/ 2476003 w 4387850"/>
                <a:gd name="T67" fmla="*/ 2548706 h 6094413"/>
                <a:gd name="T68" fmla="*/ 2425207 w 4387850"/>
                <a:gd name="T69" fmla="*/ 2576647 h 6094413"/>
                <a:gd name="T70" fmla="*/ 2368061 w 4387850"/>
                <a:gd name="T71" fmla="*/ 2588713 h 6094413"/>
                <a:gd name="T72" fmla="*/ 2309011 w 4387850"/>
                <a:gd name="T73" fmla="*/ 2584267 h 6094413"/>
                <a:gd name="T74" fmla="*/ 1694692 w 4387850"/>
                <a:gd name="T75" fmla="*/ 2939886 h 6094413"/>
                <a:gd name="T76" fmla="*/ 1864543 w 4387850"/>
                <a:gd name="T77" fmla="*/ 2405188 h 6094413"/>
                <a:gd name="T78" fmla="*/ 1820096 w 4387850"/>
                <a:gd name="T79" fmla="*/ 2365816 h 6094413"/>
                <a:gd name="T80" fmla="*/ 1789935 w 4387850"/>
                <a:gd name="T81" fmla="*/ 2316284 h 6094413"/>
                <a:gd name="T82" fmla="*/ 1774697 w 4387850"/>
                <a:gd name="T83" fmla="*/ 2260083 h 6094413"/>
                <a:gd name="T84" fmla="*/ 1776601 w 4387850"/>
                <a:gd name="T85" fmla="*/ 2201025 h 6094413"/>
                <a:gd name="T86" fmla="*/ 1776284 w 4387850"/>
                <a:gd name="T87" fmla="*/ 1947964 h 6094413"/>
                <a:gd name="T88" fmla="*/ 1685168 w 4387850"/>
                <a:gd name="T89" fmla="*/ 2159748 h 6094413"/>
                <a:gd name="T90" fmla="*/ 1643579 w 4387850"/>
                <a:gd name="T91" fmla="*/ 2201342 h 6094413"/>
                <a:gd name="T92" fmla="*/ 1593100 w 4387850"/>
                <a:gd name="T93" fmla="*/ 2229284 h 6094413"/>
                <a:gd name="T94" fmla="*/ 1535954 w 4387850"/>
                <a:gd name="T95" fmla="*/ 2241667 h 6094413"/>
                <a:gd name="T96" fmla="*/ 1476903 w 4387850"/>
                <a:gd name="T97" fmla="*/ 2237222 h 6094413"/>
                <a:gd name="T98" fmla="*/ 941954 w 4387850"/>
                <a:gd name="T99" fmla="*/ 2396298 h 6094413"/>
                <a:gd name="T100" fmla="*/ 1032118 w 4387850"/>
                <a:gd name="T101" fmla="*/ 2058143 h 6094413"/>
                <a:gd name="T102" fmla="*/ 988306 w 4387850"/>
                <a:gd name="T103" fmla="*/ 2018453 h 6094413"/>
                <a:gd name="T104" fmla="*/ 957828 w 4387850"/>
                <a:gd name="T105" fmla="*/ 1968921 h 6094413"/>
                <a:gd name="T106" fmla="*/ 942907 w 4387850"/>
                <a:gd name="T107" fmla="*/ 1912720 h 6094413"/>
                <a:gd name="T108" fmla="*/ 944494 w 4387850"/>
                <a:gd name="T109" fmla="*/ 1853979 h 6094413"/>
                <a:gd name="T110" fmla="*/ 869570 w 4387850"/>
                <a:gd name="T111" fmla="*/ 1586313 h 6094413"/>
                <a:gd name="T112" fmla="*/ 2359489 w 4387850"/>
                <a:gd name="T113" fmla="*/ 486435 h 60944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4387850" h="6094413">
                  <a:moveTo>
                    <a:pt x="3008412" y="738226"/>
                  </a:moveTo>
                  <a:lnTo>
                    <a:pt x="2731890" y="1451051"/>
                  </a:lnTo>
                  <a:lnTo>
                    <a:pt x="2853166" y="1498043"/>
                  </a:lnTo>
                  <a:lnTo>
                    <a:pt x="3129689" y="785219"/>
                  </a:lnTo>
                  <a:lnTo>
                    <a:pt x="3008412" y="738226"/>
                  </a:lnTo>
                  <a:close/>
                  <a:moveTo>
                    <a:pt x="2751573" y="638208"/>
                  </a:moveTo>
                  <a:lnTo>
                    <a:pt x="2475369" y="1351668"/>
                  </a:lnTo>
                  <a:lnTo>
                    <a:pt x="2596327" y="1398343"/>
                  </a:lnTo>
                  <a:lnTo>
                    <a:pt x="2873167" y="685518"/>
                  </a:lnTo>
                  <a:lnTo>
                    <a:pt x="2751573" y="638208"/>
                  </a:lnTo>
                  <a:close/>
                  <a:moveTo>
                    <a:pt x="2495052" y="538826"/>
                  </a:moveTo>
                  <a:lnTo>
                    <a:pt x="2218529" y="1251968"/>
                  </a:lnTo>
                  <a:lnTo>
                    <a:pt x="2339806" y="1298960"/>
                  </a:lnTo>
                  <a:lnTo>
                    <a:pt x="2616646" y="585818"/>
                  </a:lnTo>
                  <a:lnTo>
                    <a:pt x="2495052" y="538826"/>
                  </a:lnTo>
                  <a:close/>
                  <a:moveTo>
                    <a:pt x="2437906" y="0"/>
                  </a:moveTo>
                  <a:lnTo>
                    <a:pt x="3535742" y="425790"/>
                  </a:lnTo>
                  <a:lnTo>
                    <a:pt x="3361447" y="874758"/>
                  </a:lnTo>
                  <a:lnTo>
                    <a:pt x="3264934" y="837609"/>
                  </a:lnTo>
                  <a:lnTo>
                    <a:pt x="2988729" y="1550751"/>
                  </a:lnTo>
                  <a:lnTo>
                    <a:pt x="2933488" y="1692999"/>
                  </a:lnTo>
                  <a:lnTo>
                    <a:pt x="2993808" y="1716495"/>
                  </a:lnTo>
                  <a:lnTo>
                    <a:pt x="2972537" y="1771743"/>
                  </a:lnTo>
                  <a:lnTo>
                    <a:pt x="4127836" y="2232459"/>
                  </a:lnTo>
                  <a:lnTo>
                    <a:pt x="3986232" y="2586831"/>
                  </a:lnTo>
                  <a:lnTo>
                    <a:pt x="3986213" y="2586831"/>
                  </a:lnTo>
                  <a:lnTo>
                    <a:pt x="3986213" y="2586879"/>
                  </a:lnTo>
                  <a:lnTo>
                    <a:pt x="3985607" y="2588395"/>
                  </a:lnTo>
                  <a:lnTo>
                    <a:pt x="3986213" y="2588395"/>
                  </a:lnTo>
                  <a:lnTo>
                    <a:pt x="3986213" y="5565775"/>
                  </a:lnTo>
                  <a:lnTo>
                    <a:pt x="4387850" y="5565775"/>
                  </a:lnTo>
                  <a:lnTo>
                    <a:pt x="4387850" y="6094413"/>
                  </a:lnTo>
                  <a:lnTo>
                    <a:pt x="342875" y="6094413"/>
                  </a:lnTo>
                  <a:lnTo>
                    <a:pt x="342875" y="5565748"/>
                  </a:lnTo>
                  <a:lnTo>
                    <a:pt x="1518175" y="5565748"/>
                  </a:lnTo>
                  <a:lnTo>
                    <a:pt x="1518175" y="4851018"/>
                  </a:lnTo>
                  <a:lnTo>
                    <a:pt x="0" y="4851018"/>
                  </a:lnTo>
                  <a:lnTo>
                    <a:pt x="0" y="4468728"/>
                  </a:lnTo>
                  <a:lnTo>
                    <a:pt x="2350600" y="4468728"/>
                  </a:lnTo>
                  <a:lnTo>
                    <a:pt x="2358854" y="4466506"/>
                  </a:lnTo>
                  <a:lnTo>
                    <a:pt x="2368061" y="4463648"/>
                  </a:lnTo>
                  <a:lnTo>
                    <a:pt x="2381395" y="4459203"/>
                  </a:lnTo>
                  <a:lnTo>
                    <a:pt x="2397904" y="4453170"/>
                  </a:lnTo>
                  <a:lnTo>
                    <a:pt x="2417270" y="4445232"/>
                  </a:lnTo>
                  <a:lnTo>
                    <a:pt x="2439493" y="4436342"/>
                  </a:lnTo>
                  <a:lnTo>
                    <a:pt x="2464574" y="4425229"/>
                  </a:lnTo>
                  <a:lnTo>
                    <a:pt x="2491877" y="4412210"/>
                  </a:lnTo>
                  <a:lnTo>
                    <a:pt x="2506164" y="4405225"/>
                  </a:lnTo>
                  <a:lnTo>
                    <a:pt x="2521403" y="4397287"/>
                  </a:lnTo>
                  <a:lnTo>
                    <a:pt x="2537277" y="4389032"/>
                  </a:lnTo>
                  <a:lnTo>
                    <a:pt x="2553150" y="4380459"/>
                  </a:lnTo>
                  <a:lnTo>
                    <a:pt x="2569659" y="4370933"/>
                  </a:lnTo>
                  <a:lnTo>
                    <a:pt x="2586803" y="4361090"/>
                  </a:lnTo>
                  <a:lnTo>
                    <a:pt x="2603947" y="4350612"/>
                  </a:lnTo>
                  <a:lnTo>
                    <a:pt x="2621725" y="4339499"/>
                  </a:lnTo>
                  <a:lnTo>
                    <a:pt x="2640139" y="4328069"/>
                  </a:lnTo>
                  <a:lnTo>
                    <a:pt x="2658235" y="4315685"/>
                  </a:lnTo>
                  <a:lnTo>
                    <a:pt x="2676966" y="4302667"/>
                  </a:lnTo>
                  <a:lnTo>
                    <a:pt x="2696015" y="4289332"/>
                  </a:lnTo>
                  <a:lnTo>
                    <a:pt x="2715381" y="4275043"/>
                  </a:lnTo>
                  <a:lnTo>
                    <a:pt x="2734747" y="4260120"/>
                  </a:lnTo>
                  <a:lnTo>
                    <a:pt x="2754431" y="4244562"/>
                  </a:lnTo>
                  <a:lnTo>
                    <a:pt x="2774114" y="4228686"/>
                  </a:lnTo>
                  <a:lnTo>
                    <a:pt x="2794115" y="4211858"/>
                  </a:lnTo>
                  <a:lnTo>
                    <a:pt x="2814434" y="4194076"/>
                  </a:lnTo>
                  <a:lnTo>
                    <a:pt x="2834435" y="4175661"/>
                  </a:lnTo>
                  <a:lnTo>
                    <a:pt x="2854436" y="4156610"/>
                  </a:lnTo>
                  <a:lnTo>
                    <a:pt x="2875072" y="4136923"/>
                  </a:lnTo>
                  <a:lnTo>
                    <a:pt x="2895073" y="4116285"/>
                  </a:lnTo>
                  <a:lnTo>
                    <a:pt x="2915074" y="4095011"/>
                  </a:lnTo>
                  <a:lnTo>
                    <a:pt x="2935710" y="4072468"/>
                  </a:lnTo>
                  <a:lnTo>
                    <a:pt x="2955711" y="4049924"/>
                  </a:lnTo>
                  <a:lnTo>
                    <a:pt x="2976030" y="4026110"/>
                  </a:lnTo>
                  <a:lnTo>
                    <a:pt x="2995713" y="4001344"/>
                  </a:lnTo>
                  <a:lnTo>
                    <a:pt x="3015714" y="3975943"/>
                  </a:lnTo>
                  <a:lnTo>
                    <a:pt x="3035081" y="3949589"/>
                  </a:lnTo>
                  <a:lnTo>
                    <a:pt x="3054447" y="3922600"/>
                  </a:lnTo>
                  <a:lnTo>
                    <a:pt x="3073813" y="3894658"/>
                  </a:lnTo>
                  <a:lnTo>
                    <a:pt x="3092861" y="3865447"/>
                  </a:lnTo>
                  <a:lnTo>
                    <a:pt x="3111592" y="3835600"/>
                  </a:lnTo>
                  <a:lnTo>
                    <a:pt x="3130006" y="3805119"/>
                  </a:lnTo>
                  <a:lnTo>
                    <a:pt x="3148102" y="3773367"/>
                  </a:lnTo>
                  <a:lnTo>
                    <a:pt x="3165881" y="3740980"/>
                  </a:lnTo>
                  <a:lnTo>
                    <a:pt x="3183025" y="3707641"/>
                  </a:lnTo>
                  <a:lnTo>
                    <a:pt x="3200169" y="3673032"/>
                  </a:lnTo>
                  <a:lnTo>
                    <a:pt x="3216677" y="3637470"/>
                  </a:lnTo>
                  <a:lnTo>
                    <a:pt x="3232551" y="3600956"/>
                  </a:lnTo>
                  <a:lnTo>
                    <a:pt x="3248107" y="3563489"/>
                  </a:lnTo>
                  <a:lnTo>
                    <a:pt x="3263029" y="3525069"/>
                  </a:lnTo>
                  <a:lnTo>
                    <a:pt x="3277633" y="3485697"/>
                  </a:lnTo>
                  <a:lnTo>
                    <a:pt x="3291602" y="3445055"/>
                  </a:lnTo>
                  <a:lnTo>
                    <a:pt x="3298586" y="3424416"/>
                  </a:lnTo>
                  <a:lnTo>
                    <a:pt x="3305253" y="3403143"/>
                  </a:lnTo>
                  <a:lnTo>
                    <a:pt x="3311603" y="3382504"/>
                  </a:lnTo>
                  <a:lnTo>
                    <a:pt x="3317953" y="3360913"/>
                  </a:lnTo>
                  <a:lnTo>
                    <a:pt x="3305571" y="3359960"/>
                  </a:lnTo>
                  <a:lnTo>
                    <a:pt x="3293189" y="3359008"/>
                  </a:lnTo>
                  <a:lnTo>
                    <a:pt x="3280807" y="3357420"/>
                  </a:lnTo>
                  <a:lnTo>
                    <a:pt x="3268743" y="3355515"/>
                  </a:lnTo>
                  <a:lnTo>
                    <a:pt x="3256679" y="3353610"/>
                  </a:lnTo>
                  <a:lnTo>
                    <a:pt x="3244615" y="3351387"/>
                  </a:lnTo>
                  <a:lnTo>
                    <a:pt x="3232869" y="3348847"/>
                  </a:lnTo>
                  <a:lnTo>
                    <a:pt x="3221122" y="3346307"/>
                  </a:lnTo>
                  <a:lnTo>
                    <a:pt x="3209375" y="3342815"/>
                  </a:lnTo>
                  <a:lnTo>
                    <a:pt x="3197946" y="3339639"/>
                  </a:lnTo>
                  <a:lnTo>
                    <a:pt x="3186517" y="3336147"/>
                  </a:lnTo>
                  <a:lnTo>
                    <a:pt x="3175088" y="3332019"/>
                  </a:lnTo>
                  <a:lnTo>
                    <a:pt x="3163976" y="3328209"/>
                  </a:lnTo>
                  <a:lnTo>
                    <a:pt x="3152864" y="3323446"/>
                  </a:lnTo>
                  <a:lnTo>
                    <a:pt x="3141753" y="3319001"/>
                  </a:lnTo>
                  <a:lnTo>
                    <a:pt x="3130959" y="3314238"/>
                  </a:lnTo>
                  <a:lnTo>
                    <a:pt x="3120482" y="3309158"/>
                  </a:lnTo>
                  <a:lnTo>
                    <a:pt x="3110005" y="3303442"/>
                  </a:lnTo>
                  <a:lnTo>
                    <a:pt x="3099528" y="3298045"/>
                  </a:lnTo>
                  <a:lnTo>
                    <a:pt x="3089051" y="3292329"/>
                  </a:lnTo>
                  <a:lnTo>
                    <a:pt x="3079210" y="3285979"/>
                  </a:lnTo>
                  <a:lnTo>
                    <a:pt x="3069368" y="3279629"/>
                  </a:lnTo>
                  <a:lnTo>
                    <a:pt x="3059209" y="3273278"/>
                  </a:lnTo>
                  <a:lnTo>
                    <a:pt x="3050002" y="3266611"/>
                  </a:lnTo>
                  <a:lnTo>
                    <a:pt x="3040477" y="3259625"/>
                  </a:lnTo>
                  <a:lnTo>
                    <a:pt x="3030953" y="3252322"/>
                  </a:lnTo>
                  <a:lnTo>
                    <a:pt x="3022064" y="3245019"/>
                  </a:lnTo>
                  <a:lnTo>
                    <a:pt x="3013175" y="3237717"/>
                  </a:lnTo>
                  <a:lnTo>
                    <a:pt x="3004603" y="3229779"/>
                  </a:lnTo>
                  <a:lnTo>
                    <a:pt x="2996031" y="3221523"/>
                  </a:lnTo>
                  <a:lnTo>
                    <a:pt x="2987459" y="3213268"/>
                  </a:lnTo>
                  <a:lnTo>
                    <a:pt x="2979205" y="3205012"/>
                  </a:lnTo>
                  <a:lnTo>
                    <a:pt x="2971585" y="3196439"/>
                  </a:lnTo>
                  <a:lnTo>
                    <a:pt x="2963648" y="3187549"/>
                  </a:lnTo>
                  <a:lnTo>
                    <a:pt x="2956346" y="3178658"/>
                  </a:lnTo>
                  <a:lnTo>
                    <a:pt x="2948727" y="3169768"/>
                  </a:lnTo>
                  <a:lnTo>
                    <a:pt x="2941742" y="3160560"/>
                  </a:lnTo>
                  <a:lnTo>
                    <a:pt x="2934440" y="3151035"/>
                  </a:lnTo>
                  <a:lnTo>
                    <a:pt x="2927773" y="3141509"/>
                  </a:lnTo>
                  <a:lnTo>
                    <a:pt x="2921106" y="3131666"/>
                  </a:lnTo>
                  <a:lnTo>
                    <a:pt x="2915074" y="3121823"/>
                  </a:lnTo>
                  <a:lnTo>
                    <a:pt x="2909042" y="3111662"/>
                  </a:lnTo>
                  <a:lnTo>
                    <a:pt x="2903327" y="3101184"/>
                  </a:lnTo>
                  <a:lnTo>
                    <a:pt x="2897613" y="3090706"/>
                  </a:lnTo>
                  <a:lnTo>
                    <a:pt x="2892216" y="3080546"/>
                  </a:lnTo>
                  <a:lnTo>
                    <a:pt x="2886819" y="3070068"/>
                  </a:lnTo>
                  <a:lnTo>
                    <a:pt x="2882057" y="3059272"/>
                  </a:lnTo>
                  <a:lnTo>
                    <a:pt x="2877612" y="3047842"/>
                  </a:lnTo>
                  <a:lnTo>
                    <a:pt x="2873167" y="3036729"/>
                  </a:lnTo>
                  <a:lnTo>
                    <a:pt x="2869040" y="3025615"/>
                  </a:lnTo>
                  <a:lnTo>
                    <a:pt x="2865230" y="3014502"/>
                  </a:lnTo>
                  <a:lnTo>
                    <a:pt x="2861738" y="3003072"/>
                  </a:lnTo>
                  <a:lnTo>
                    <a:pt x="2858246" y="2991324"/>
                  </a:lnTo>
                  <a:lnTo>
                    <a:pt x="2855389" y="2979893"/>
                  </a:lnTo>
                  <a:lnTo>
                    <a:pt x="2852531" y="2967828"/>
                  </a:lnTo>
                  <a:lnTo>
                    <a:pt x="2849991" y="2956079"/>
                  </a:lnTo>
                  <a:lnTo>
                    <a:pt x="2847769" y="2944014"/>
                  </a:lnTo>
                  <a:lnTo>
                    <a:pt x="2845864" y="2932266"/>
                  </a:lnTo>
                  <a:lnTo>
                    <a:pt x="2843959" y="2919882"/>
                  </a:lnTo>
                  <a:lnTo>
                    <a:pt x="2843007" y="2907499"/>
                  </a:lnTo>
                  <a:lnTo>
                    <a:pt x="2841737" y="2895434"/>
                  </a:lnTo>
                  <a:lnTo>
                    <a:pt x="2841102" y="2883051"/>
                  </a:lnTo>
                  <a:lnTo>
                    <a:pt x="2840785" y="2870350"/>
                  </a:lnTo>
                  <a:lnTo>
                    <a:pt x="2840467" y="2857649"/>
                  </a:lnTo>
                  <a:lnTo>
                    <a:pt x="2840785" y="2842408"/>
                  </a:lnTo>
                  <a:lnTo>
                    <a:pt x="2841419" y="2826850"/>
                  </a:lnTo>
                  <a:lnTo>
                    <a:pt x="2842689" y="2811927"/>
                  </a:lnTo>
                  <a:lnTo>
                    <a:pt x="2843959" y="2796686"/>
                  </a:lnTo>
                  <a:lnTo>
                    <a:pt x="2845864" y="2781763"/>
                  </a:lnTo>
                  <a:lnTo>
                    <a:pt x="2848404" y="2766839"/>
                  </a:lnTo>
                  <a:lnTo>
                    <a:pt x="2851579" y="2752234"/>
                  </a:lnTo>
                  <a:lnTo>
                    <a:pt x="2854753" y="2737628"/>
                  </a:lnTo>
                  <a:lnTo>
                    <a:pt x="2858563" y="2723340"/>
                  </a:lnTo>
                  <a:lnTo>
                    <a:pt x="2862690" y="2709052"/>
                  </a:lnTo>
                  <a:lnTo>
                    <a:pt x="2867135" y="2695398"/>
                  </a:lnTo>
                  <a:lnTo>
                    <a:pt x="2872532" y="2681428"/>
                  </a:lnTo>
                  <a:lnTo>
                    <a:pt x="2877612" y="2667774"/>
                  </a:lnTo>
                  <a:lnTo>
                    <a:pt x="2883326" y="2654439"/>
                  </a:lnTo>
                  <a:lnTo>
                    <a:pt x="2889676" y="2640785"/>
                  </a:lnTo>
                  <a:lnTo>
                    <a:pt x="2895708" y="2628402"/>
                  </a:lnTo>
                  <a:lnTo>
                    <a:pt x="2902693" y="2615384"/>
                  </a:lnTo>
                  <a:lnTo>
                    <a:pt x="2909995" y="2602683"/>
                  </a:lnTo>
                  <a:lnTo>
                    <a:pt x="2917614" y="2590300"/>
                  </a:lnTo>
                  <a:lnTo>
                    <a:pt x="2925233" y="2578235"/>
                  </a:lnTo>
                  <a:lnTo>
                    <a:pt x="2933488" y="2566487"/>
                  </a:lnTo>
                  <a:lnTo>
                    <a:pt x="2942059" y="2554738"/>
                  </a:lnTo>
                  <a:lnTo>
                    <a:pt x="2950949" y="2543308"/>
                  </a:lnTo>
                  <a:lnTo>
                    <a:pt x="2959838" y="2532195"/>
                  </a:lnTo>
                  <a:lnTo>
                    <a:pt x="2969680" y="2521399"/>
                  </a:lnTo>
                  <a:lnTo>
                    <a:pt x="2979205" y="2510921"/>
                  </a:lnTo>
                  <a:lnTo>
                    <a:pt x="2989364" y="2500443"/>
                  </a:lnTo>
                  <a:lnTo>
                    <a:pt x="2999841" y="2490918"/>
                  </a:lnTo>
                  <a:lnTo>
                    <a:pt x="3010317" y="2480757"/>
                  </a:lnTo>
                  <a:lnTo>
                    <a:pt x="3021429" y="2471549"/>
                  </a:lnTo>
                  <a:lnTo>
                    <a:pt x="3032541" y="2462659"/>
                  </a:lnTo>
                  <a:lnTo>
                    <a:pt x="3043652" y="2453451"/>
                  </a:lnTo>
                  <a:lnTo>
                    <a:pt x="2613471" y="2281992"/>
                  </a:lnTo>
                  <a:lnTo>
                    <a:pt x="2542039" y="2462024"/>
                  </a:lnTo>
                  <a:lnTo>
                    <a:pt x="2537911" y="2471867"/>
                  </a:lnTo>
                  <a:lnTo>
                    <a:pt x="2533467" y="2480757"/>
                  </a:lnTo>
                  <a:lnTo>
                    <a:pt x="2528387" y="2489648"/>
                  </a:lnTo>
                  <a:lnTo>
                    <a:pt x="2522990" y="2498220"/>
                  </a:lnTo>
                  <a:lnTo>
                    <a:pt x="2517593" y="2506793"/>
                  </a:lnTo>
                  <a:lnTo>
                    <a:pt x="2511243" y="2514731"/>
                  </a:lnTo>
                  <a:lnTo>
                    <a:pt x="2504894" y="2522034"/>
                  </a:lnTo>
                  <a:lnTo>
                    <a:pt x="2498227" y="2529337"/>
                  </a:lnTo>
                  <a:lnTo>
                    <a:pt x="2490925" y="2536323"/>
                  </a:lnTo>
                  <a:lnTo>
                    <a:pt x="2483623" y="2542673"/>
                  </a:lnTo>
                  <a:lnTo>
                    <a:pt x="2476003" y="2548706"/>
                  </a:lnTo>
                  <a:lnTo>
                    <a:pt x="2468067" y="2554103"/>
                  </a:lnTo>
                  <a:lnTo>
                    <a:pt x="2459812" y="2559819"/>
                  </a:lnTo>
                  <a:lnTo>
                    <a:pt x="2451557" y="2564582"/>
                  </a:lnTo>
                  <a:lnTo>
                    <a:pt x="2442986" y="2569027"/>
                  </a:lnTo>
                  <a:lnTo>
                    <a:pt x="2434096" y="2572837"/>
                  </a:lnTo>
                  <a:lnTo>
                    <a:pt x="2425207" y="2576647"/>
                  </a:lnTo>
                  <a:lnTo>
                    <a:pt x="2415683" y="2579822"/>
                  </a:lnTo>
                  <a:lnTo>
                    <a:pt x="2406476" y="2582362"/>
                  </a:lnTo>
                  <a:lnTo>
                    <a:pt x="2397269" y="2584585"/>
                  </a:lnTo>
                  <a:lnTo>
                    <a:pt x="2387427" y="2586490"/>
                  </a:lnTo>
                  <a:lnTo>
                    <a:pt x="2377903" y="2588078"/>
                  </a:lnTo>
                  <a:lnTo>
                    <a:pt x="2368061" y="2588713"/>
                  </a:lnTo>
                  <a:lnTo>
                    <a:pt x="2358537" y="2589665"/>
                  </a:lnTo>
                  <a:lnTo>
                    <a:pt x="2348377" y="2589030"/>
                  </a:lnTo>
                  <a:lnTo>
                    <a:pt x="2338536" y="2588713"/>
                  </a:lnTo>
                  <a:lnTo>
                    <a:pt x="2328694" y="2587760"/>
                  </a:lnTo>
                  <a:lnTo>
                    <a:pt x="2318852" y="2586173"/>
                  </a:lnTo>
                  <a:lnTo>
                    <a:pt x="2309011" y="2584267"/>
                  </a:lnTo>
                  <a:lnTo>
                    <a:pt x="2299169" y="2581727"/>
                  </a:lnTo>
                  <a:lnTo>
                    <a:pt x="2289009" y="2578870"/>
                  </a:lnTo>
                  <a:lnTo>
                    <a:pt x="2279485" y="2575060"/>
                  </a:lnTo>
                  <a:lnTo>
                    <a:pt x="2279167" y="2575060"/>
                  </a:lnTo>
                  <a:lnTo>
                    <a:pt x="2072807" y="3090706"/>
                  </a:lnTo>
                  <a:lnTo>
                    <a:pt x="1694692" y="2939886"/>
                  </a:lnTo>
                  <a:lnTo>
                    <a:pt x="1901053" y="2424239"/>
                  </a:lnTo>
                  <a:lnTo>
                    <a:pt x="1900735" y="2424239"/>
                  </a:lnTo>
                  <a:lnTo>
                    <a:pt x="1890893" y="2420111"/>
                  </a:lnTo>
                  <a:lnTo>
                    <a:pt x="1882004" y="2415666"/>
                  </a:lnTo>
                  <a:lnTo>
                    <a:pt x="1873115" y="2410268"/>
                  </a:lnTo>
                  <a:lnTo>
                    <a:pt x="1864543" y="2405188"/>
                  </a:lnTo>
                  <a:lnTo>
                    <a:pt x="1855971" y="2399473"/>
                  </a:lnTo>
                  <a:lnTo>
                    <a:pt x="1848034" y="2393122"/>
                  </a:lnTo>
                  <a:lnTo>
                    <a:pt x="1840732" y="2386772"/>
                  </a:lnTo>
                  <a:lnTo>
                    <a:pt x="1833747" y="2380104"/>
                  </a:lnTo>
                  <a:lnTo>
                    <a:pt x="1826445" y="2373119"/>
                  </a:lnTo>
                  <a:lnTo>
                    <a:pt x="1820096" y="2365816"/>
                  </a:lnTo>
                  <a:lnTo>
                    <a:pt x="1814381" y="2358196"/>
                  </a:lnTo>
                  <a:lnTo>
                    <a:pt x="1808667" y="2349940"/>
                  </a:lnTo>
                  <a:lnTo>
                    <a:pt x="1803587" y="2342002"/>
                  </a:lnTo>
                  <a:lnTo>
                    <a:pt x="1798190" y="2333747"/>
                  </a:lnTo>
                  <a:lnTo>
                    <a:pt x="1793745" y="2325174"/>
                  </a:lnTo>
                  <a:lnTo>
                    <a:pt x="1789935" y="2316284"/>
                  </a:lnTo>
                  <a:lnTo>
                    <a:pt x="1786443" y="2307076"/>
                  </a:lnTo>
                  <a:lnTo>
                    <a:pt x="1782951" y="2297868"/>
                  </a:lnTo>
                  <a:lnTo>
                    <a:pt x="1780411" y="2288660"/>
                  </a:lnTo>
                  <a:lnTo>
                    <a:pt x="1778189" y="2279134"/>
                  </a:lnTo>
                  <a:lnTo>
                    <a:pt x="1776284" y="2269609"/>
                  </a:lnTo>
                  <a:lnTo>
                    <a:pt x="1774697" y="2260083"/>
                  </a:lnTo>
                  <a:lnTo>
                    <a:pt x="1774062" y="2250240"/>
                  </a:lnTo>
                  <a:lnTo>
                    <a:pt x="1773427" y="2240715"/>
                  </a:lnTo>
                  <a:lnTo>
                    <a:pt x="1773744" y="2230554"/>
                  </a:lnTo>
                  <a:lnTo>
                    <a:pt x="1774062" y="2220711"/>
                  </a:lnTo>
                  <a:lnTo>
                    <a:pt x="1775331" y="2210868"/>
                  </a:lnTo>
                  <a:lnTo>
                    <a:pt x="1776601" y="2201025"/>
                  </a:lnTo>
                  <a:lnTo>
                    <a:pt x="1778506" y="2191182"/>
                  </a:lnTo>
                  <a:lnTo>
                    <a:pt x="1781046" y="2181339"/>
                  </a:lnTo>
                  <a:lnTo>
                    <a:pt x="1784221" y="2171178"/>
                  </a:lnTo>
                  <a:lnTo>
                    <a:pt x="1787713" y="2161653"/>
                  </a:lnTo>
                  <a:lnTo>
                    <a:pt x="1859780" y="1981304"/>
                  </a:lnTo>
                  <a:lnTo>
                    <a:pt x="1776284" y="1947964"/>
                  </a:lnTo>
                  <a:lnTo>
                    <a:pt x="1709614" y="2114978"/>
                  </a:lnTo>
                  <a:lnTo>
                    <a:pt x="1705487" y="2124821"/>
                  </a:lnTo>
                  <a:lnTo>
                    <a:pt x="1701042" y="2133711"/>
                  </a:lnTo>
                  <a:lnTo>
                    <a:pt x="1696280" y="2142602"/>
                  </a:lnTo>
                  <a:lnTo>
                    <a:pt x="1690883" y="2151175"/>
                  </a:lnTo>
                  <a:lnTo>
                    <a:pt x="1685168" y="2159748"/>
                  </a:lnTo>
                  <a:lnTo>
                    <a:pt x="1679136" y="2167686"/>
                  </a:lnTo>
                  <a:lnTo>
                    <a:pt x="1672787" y="2174989"/>
                  </a:lnTo>
                  <a:lnTo>
                    <a:pt x="1666119" y="2181974"/>
                  </a:lnTo>
                  <a:lnTo>
                    <a:pt x="1659135" y="2189277"/>
                  </a:lnTo>
                  <a:lnTo>
                    <a:pt x="1651515" y="2195627"/>
                  </a:lnTo>
                  <a:lnTo>
                    <a:pt x="1643579" y="2201342"/>
                  </a:lnTo>
                  <a:lnTo>
                    <a:pt x="1635959" y="2207058"/>
                  </a:lnTo>
                  <a:lnTo>
                    <a:pt x="1627705" y="2212773"/>
                  </a:lnTo>
                  <a:lnTo>
                    <a:pt x="1619450" y="2217536"/>
                  </a:lnTo>
                  <a:lnTo>
                    <a:pt x="1610879" y="2221981"/>
                  </a:lnTo>
                  <a:lnTo>
                    <a:pt x="1601989" y="2225791"/>
                  </a:lnTo>
                  <a:lnTo>
                    <a:pt x="1593100" y="2229284"/>
                  </a:lnTo>
                  <a:lnTo>
                    <a:pt x="1583893" y="2232777"/>
                  </a:lnTo>
                  <a:lnTo>
                    <a:pt x="1574369" y="2235317"/>
                  </a:lnTo>
                  <a:lnTo>
                    <a:pt x="1565162" y="2237539"/>
                  </a:lnTo>
                  <a:lnTo>
                    <a:pt x="1555320" y="2239444"/>
                  </a:lnTo>
                  <a:lnTo>
                    <a:pt x="1545796" y="2241032"/>
                  </a:lnTo>
                  <a:lnTo>
                    <a:pt x="1535954" y="2241667"/>
                  </a:lnTo>
                  <a:lnTo>
                    <a:pt x="1526429" y="2242302"/>
                  </a:lnTo>
                  <a:lnTo>
                    <a:pt x="1516270" y="2241985"/>
                  </a:lnTo>
                  <a:lnTo>
                    <a:pt x="1506746" y="2241667"/>
                  </a:lnTo>
                  <a:lnTo>
                    <a:pt x="1496587" y="2240715"/>
                  </a:lnTo>
                  <a:lnTo>
                    <a:pt x="1486427" y="2239127"/>
                  </a:lnTo>
                  <a:lnTo>
                    <a:pt x="1476903" y="2237222"/>
                  </a:lnTo>
                  <a:lnTo>
                    <a:pt x="1466744" y="2234682"/>
                  </a:lnTo>
                  <a:lnTo>
                    <a:pt x="1457219" y="2231507"/>
                  </a:lnTo>
                  <a:lnTo>
                    <a:pt x="1447378" y="2228014"/>
                  </a:lnTo>
                  <a:lnTo>
                    <a:pt x="1447060" y="2228014"/>
                  </a:lnTo>
                  <a:lnTo>
                    <a:pt x="1319752" y="2546801"/>
                  </a:lnTo>
                  <a:lnTo>
                    <a:pt x="941954" y="2396298"/>
                  </a:lnTo>
                  <a:lnTo>
                    <a:pt x="1068945" y="2077194"/>
                  </a:lnTo>
                  <a:lnTo>
                    <a:pt x="1068628" y="2077194"/>
                  </a:lnTo>
                  <a:lnTo>
                    <a:pt x="1059103" y="2073066"/>
                  </a:lnTo>
                  <a:lnTo>
                    <a:pt x="1049579" y="2068621"/>
                  </a:lnTo>
                  <a:lnTo>
                    <a:pt x="1040690" y="2063223"/>
                  </a:lnTo>
                  <a:lnTo>
                    <a:pt x="1032118" y="2058143"/>
                  </a:lnTo>
                  <a:lnTo>
                    <a:pt x="1023863" y="2052427"/>
                  </a:lnTo>
                  <a:lnTo>
                    <a:pt x="1016244" y="2046077"/>
                  </a:lnTo>
                  <a:lnTo>
                    <a:pt x="1008625" y="2039727"/>
                  </a:lnTo>
                  <a:lnTo>
                    <a:pt x="1001323" y="2033059"/>
                  </a:lnTo>
                  <a:lnTo>
                    <a:pt x="994655" y="2026073"/>
                  </a:lnTo>
                  <a:lnTo>
                    <a:pt x="988306" y="2018453"/>
                  </a:lnTo>
                  <a:lnTo>
                    <a:pt x="982274" y="2011150"/>
                  </a:lnTo>
                  <a:lnTo>
                    <a:pt x="976242" y="2002895"/>
                  </a:lnTo>
                  <a:lnTo>
                    <a:pt x="971162" y="1994639"/>
                  </a:lnTo>
                  <a:lnTo>
                    <a:pt x="966400" y="1986701"/>
                  </a:lnTo>
                  <a:lnTo>
                    <a:pt x="961638" y="1978128"/>
                  </a:lnTo>
                  <a:lnTo>
                    <a:pt x="957828" y="1968921"/>
                  </a:lnTo>
                  <a:lnTo>
                    <a:pt x="954336" y="1960030"/>
                  </a:lnTo>
                  <a:lnTo>
                    <a:pt x="950844" y="1950822"/>
                  </a:lnTo>
                  <a:lnTo>
                    <a:pt x="948304" y="1941614"/>
                  </a:lnTo>
                  <a:lnTo>
                    <a:pt x="946082" y="1932089"/>
                  </a:lnTo>
                  <a:lnTo>
                    <a:pt x="944177" y="1922563"/>
                  </a:lnTo>
                  <a:lnTo>
                    <a:pt x="942907" y="1912720"/>
                  </a:lnTo>
                  <a:lnTo>
                    <a:pt x="941637" y="1903194"/>
                  </a:lnTo>
                  <a:lnTo>
                    <a:pt x="941319" y="1893351"/>
                  </a:lnTo>
                  <a:lnTo>
                    <a:pt x="941319" y="1883508"/>
                  </a:lnTo>
                  <a:lnTo>
                    <a:pt x="941954" y="1873665"/>
                  </a:lnTo>
                  <a:lnTo>
                    <a:pt x="942907" y="1863505"/>
                  </a:lnTo>
                  <a:lnTo>
                    <a:pt x="944494" y="1853979"/>
                  </a:lnTo>
                  <a:lnTo>
                    <a:pt x="946399" y="1843819"/>
                  </a:lnTo>
                  <a:lnTo>
                    <a:pt x="949256" y="1834293"/>
                  </a:lnTo>
                  <a:lnTo>
                    <a:pt x="952114" y="1824133"/>
                  </a:lnTo>
                  <a:lnTo>
                    <a:pt x="955923" y="1814607"/>
                  </a:lnTo>
                  <a:lnTo>
                    <a:pt x="1022593" y="1647276"/>
                  </a:lnTo>
                  <a:lnTo>
                    <a:pt x="869570" y="1586313"/>
                  </a:lnTo>
                  <a:lnTo>
                    <a:pt x="1094661" y="1022403"/>
                  </a:lnTo>
                  <a:lnTo>
                    <a:pt x="1914387" y="1349446"/>
                  </a:lnTo>
                  <a:lnTo>
                    <a:pt x="1931530" y="1304676"/>
                  </a:lnTo>
                  <a:lnTo>
                    <a:pt x="2027726" y="1341825"/>
                  </a:lnTo>
                  <a:lnTo>
                    <a:pt x="2083284" y="1199260"/>
                  </a:lnTo>
                  <a:lnTo>
                    <a:pt x="2359489" y="486435"/>
                  </a:lnTo>
                  <a:lnTo>
                    <a:pt x="2263611" y="449286"/>
                  </a:lnTo>
                  <a:lnTo>
                    <a:pt x="2437906" y="0"/>
                  </a:lnTo>
                  <a:close/>
                </a:path>
              </a:pathLst>
            </a:custGeom>
            <a:solidFill>
              <a:srgbClr val="245290"/>
            </a:solidFill>
            <a:ln>
              <a:noFill/>
            </a:ln>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a:solidFill>
                  <a:schemeClr val="tx1">
                    <a:lumMod val="75000"/>
                    <a:lumOff val="25000"/>
                  </a:schemeClr>
                </a:solidFill>
              </a:endParaRPr>
            </a:p>
          </p:txBody>
        </p:sp>
      </p:grpSp>
      <p:grpSp>
        <p:nvGrpSpPr>
          <p:cNvPr id="50" name="组合 49"/>
          <p:cNvGrpSpPr/>
          <p:nvPr/>
        </p:nvGrpSpPr>
        <p:grpSpPr>
          <a:xfrm>
            <a:off x="7072330" y="1071552"/>
            <a:ext cx="1571636" cy="2065208"/>
            <a:chOff x="7072330" y="1071552"/>
            <a:chExt cx="1571636" cy="2065208"/>
          </a:xfrm>
        </p:grpSpPr>
        <p:grpSp>
          <p:nvGrpSpPr>
            <p:cNvPr id="51" name="Group 64"/>
            <p:cNvGrpSpPr/>
            <p:nvPr/>
          </p:nvGrpSpPr>
          <p:grpSpPr>
            <a:xfrm>
              <a:off x="7072330" y="1071552"/>
              <a:ext cx="1571636" cy="2065208"/>
              <a:chOff x="7072330" y="1071552"/>
              <a:chExt cx="1571636" cy="2065208"/>
            </a:xfrm>
          </p:grpSpPr>
          <p:sp>
            <p:nvSpPr>
              <p:cNvPr id="53" name="Rectangle 37"/>
              <p:cNvSpPr/>
              <p:nvPr/>
            </p:nvSpPr>
            <p:spPr>
              <a:xfrm>
                <a:off x="7072330" y="2071684"/>
                <a:ext cx="1571636" cy="285752"/>
              </a:xfrm>
              <a:prstGeom prst="rect">
                <a:avLst/>
              </a:prstGeom>
              <a:solidFill>
                <a:srgbClr val="24529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54" name="Rectangle 36"/>
              <p:cNvSpPr/>
              <p:nvPr/>
            </p:nvSpPr>
            <p:spPr>
              <a:xfrm>
                <a:off x="7072330" y="2428874"/>
                <a:ext cx="1571636" cy="707886"/>
              </a:xfrm>
              <a:prstGeom prst="rect">
                <a:avLst/>
              </a:prstGeom>
            </p:spPr>
            <p:txBody>
              <a:bodyPr wrap="square">
                <a:spAutoFit/>
              </a:bodyPr>
              <a:lstStyle/>
              <a:p>
                <a:r>
                  <a:rPr lang="zh-CN" altLang="en-US" sz="800" dirty="0">
                    <a:solidFill>
                      <a:schemeClr val="tx1">
                        <a:lumMod val="75000"/>
                        <a:lumOff val="25000"/>
                      </a:schemeClr>
                    </a:solidFill>
                    <a:latin typeface="微软雅黑" panose="020B0503020204020204" pitchFamily="34" charset="-122"/>
                    <a:ea typeface="微软雅黑" panose="020B0503020204020204" pitchFamily="34" charset="-122"/>
                    <a:cs typeface="Open Sans Light" pitchFamily="34" charset="0"/>
                  </a:rPr>
                  <a:t>此处添加详细文本描述，建议与标题相关并符合整体语言风格，语言描述尽量简洁生动。尽量将每页幻灯片的字数控制在</a:t>
                </a:r>
                <a:r>
                  <a:rPr lang="en-US" altLang="zh-CN" sz="800" dirty="0">
                    <a:solidFill>
                      <a:schemeClr val="tx1">
                        <a:lumMod val="75000"/>
                        <a:lumOff val="25000"/>
                      </a:schemeClr>
                    </a:solidFill>
                    <a:latin typeface="微软雅黑" panose="020B0503020204020204" pitchFamily="34" charset="-122"/>
                    <a:ea typeface="微软雅黑" panose="020B0503020204020204" pitchFamily="34" charset="-122"/>
                    <a:cs typeface="Open Sans Light" pitchFamily="34" charset="0"/>
                  </a:rPr>
                  <a:t>200</a:t>
                </a:r>
                <a:r>
                  <a:rPr lang="zh-CN" altLang="en-US" sz="800" dirty="0">
                    <a:solidFill>
                      <a:schemeClr val="tx1">
                        <a:lumMod val="75000"/>
                        <a:lumOff val="25000"/>
                      </a:schemeClr>
                    </a:solidFill>
                    <a:latin typeface="微软雅黑" panose="020B0503020204020204" pitchFamily="34" charset="-122"/>
                    <a:ea typeface="微软雅黑" panose="020B0503020204020204" pitchFamily="34" charset="-122"/>
                    <a:cs typeface="Open Sans Light" pitchFamily="34" charset="0"/>
                  </a:rPr>
                  <a:t>字以内</a:t>
                </a:r>
              </a:p>
            </p:txBody>
          </p:sp>
          <p:sp>
            <p:nvSpPr>
              <p:cNvPr id="55" name="Rectangle 59"/>
              <p:cNvSpPr/>
              <p:nvPr/>
            </p:nvSpPr>
            <p:spPr>
              <a:xfrm>
                <a:off x="7500958" y="1071552"/>
                <a:ext cx="800219" cy="276999"/>
              </a:xfrm>
              <a:prstGeom prst="rect">
                <a:avLst/>
              </a:prstGeom>
            </p:spPr>
            <p:txBody>
              <a:bodyPr wrap="none">
                <a:spAutoFit/>
              </a:bodyPr>
              <a:lstStyle/>
              <a:p>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cs typeface="Open Sans" pitchFamily="34" charset="0"/>
                  </a:rPr>
                  <a:t>添加标题</a:t>
                </a:r>
                <a:endParaRPr lang="en-US" sz="1200" dirty="0">
                  <a:solidFill>
                    <a:schemeClr val="tx1">
                      <a:lumMod val="75000"/>
                      <a:lumOff val="25000"/>
                    </a:schemeClr>
                  </a:solidFill>
                  <a:latin typeface="微软雅黑" panose="020B0503020204020204" pitchFamily="34" charset="-122"/>
                  <a:ea typeface="微软雅黑" panose="020B0503020204020204" pitchFamily="34" charset="-122"/>
                  <a:cs typeface="Open Sans" pitchFamily="34" charset="0"/>
                </a:endParaRPr>
              </a:p>
            </p:txBody>
          </p:sp>
        </p:grpSp>
        <p:sp>
          <p:nvSpPr>
            <p:cNvPr id="52" name="KSO_Shape"/>
            <p:cNvSpPr>
              <a:spLocks/>
            </p:cNvSpPr>
            <p:nvPr/>
          </p:nvSpPr>
          <p:spPr bwMode="auto">
            <a:xfrm>
              <a:off x="7698514" y="1360905"/>
              <a:ext cx="405106" cy="412672"/>
            </a:xfrm>
            <a:custGeom>
              <a:avLst/>
              <a:gdLst>
                <a:gd name="T0" fmla="*/ 1088909 w 1944688"/>
                <a:gd name="T1" fmla="*/ 1478020 h 1979613"/>
                <a:gd name="T2" fmla="*/ 1105805 w 1944688"/>
                <a:gd name="T3" fmla="*/ 1615987 h 1979613"/>
                <a:gd name="T4" fmla="*/ 979564 w 1944688"/>
                <a:gd name="T5" fmla="*/ 1431925 h 1979613"/>
                <a:gd name="T6" fmla="*/ 811133 w 1944688"/>
                <a:gd name="T7" fmla="*/ 1321868 h 1979613"/>
                <a:gd name="T8" fmla="*/ 770571 w 1944688"/>
                <a:gd name="T9" fmla="*/ 1208449 h 1979613"/>
                <a:gd name="T10" fmla="*/ 827928 w 1944688"/>
                <a:gd name="T11" fmla="*/ 1109921 h 1979613"/>
                <a:gd name="T12" fmla="*/ 1112606 w 1944688"/>
                <a:gd name="T13" fmla="*/ 674053 h 1979613"/>
                <a:gd name="T14" fmla="*/ 1149350 w 1944688"/>
                <a:gd name="T15" fmla="*/ 766128 h 1979613"/>
                <a:gd name="T16" fmla="*/ 1085682 w 1944688"/>
                <a:gd name="T17" fmla="*/ 922338 h 1979613"/>
                <a:gd name="T18" fmla="*/ 916605 w 1944688"/>
                <a:gd name="T19" fmla="*/ 541568 h 1979613"/>
                <a:gd name="T20" fmla="*/ 864200 w 1944688"/>
                <a:gd name="T21" fmla="*/ 1004409 h 1979613"/>
                <a:gd name="T22" fmla="*/ 743510 w 1944688"/>
                <a:gd name="T23" fmla="*/ 1114247 h 1979613"/>
                <a:gd name="T24" fmla="*/ 749545 w 1944688"/>
                <a:gd name="T25" fmla="*/ 1320271 h 1979613"/>
                <a:gd name="T26" fmla="*/ 863882 w 1944688"/>
                <a:gd name="T27" fmla="*/ 1423442 h 1979613"/>
                <a:gd name="T28" fmla="*/ 1035388 w 1944688"/>
                <a:gd name="T29" fmla="*/ 1692004 h 1979613"/>
                <a:gd name="T30" fmla="*/ 1135434 w 1944688"/>
                <a:gd name="T31" fmla="*/ 1598357 h 1979613"/>
                <a:gd name="T32" fmla="*/ 1087158 w 1944688"/>
                <a:gd name="T33" fmla="*/ 1425029 h 1979613"/>
                <a:gd name="T34" fmla="*/ 1029672 w 1944688"/>
                <a:gd name="T35" fmla="*/ 1070121 h 1979613"/>
                <a:gd name="T36" fmla="*/ 1170370 w 1944688"/>
                <a:gd name="T37" fmla="*/ 968220 h 1979613"/>
                <a:gd name="T38" fmla="*/ 1219598 w 1944688"/>
                <a:gd name="T39" fmla="*/ 767275 h 1979613"/>
                <a:gd name="T40" fmla="*/ 1157348 w 1944688"/>
                <a:gd name="T41" fmla="*/ 597122 h 1979613"/>
                <a:gd name="T42" fmla="*/ 995370 w 1944688"/>
                <a:gd name="T43" fmla="*/ 529823 h 1979613"/>
                <a:gd name="T44" fmla="*/ 888020 w 1944688"/>
                <a:gd name="T45" fmla="*/ 312370 h 1979613"/>
                <a:gd name="T46" fmla="*/ 871505 w 1944688"/>
                <a:gd name="T47" fmla="*/ 408875 h 1979613"/>
                <a:gd name="T48" fmla="*/ 969327 w 1944688"/>
                <a:gd name="T49" fmla="*/ 472999 h 1979613"/>
                <a:gd name="T50" fmla="*/ 1059209 w 1944688"/>
                <a:gd name="T51" fmla="*/ 399351 h 1979613"/>
                <a:gd name="T52" fmla="*/ 1026813 w 1944688"/>
                <a:gd name="T53" fmla="*/ 299037 h 1979613"/>
                <a:gd name="T54" fmla="*/ 1190379 w 1944688"/>
                <a:gd name="T55" fmla="*/ 1270 h 1979613"/>
                <a:gd name="T56" fmla="*/ 1266286 w 1944688"/>
                <a:gd name="T57" fmla="*/ 52379 h 1979613"/>
                <a:gd name="T58" fmla="*/ 1285978 w 1944688"/>
                <a:gd name="T59" fmla="*/ 375543 h 1979613"/>
                <a:gd name="T60" fmla="*/ 1339335 w 1944688"/>
                <a:gd name="T61" fmla="*/ 412367 h 1979613"/>
                <a:gd name="T62" fmla="*/ 1627402 w 1944688"/>
                <a:gd name="T63" fmla="*/ 266975 h 1979613"/>
                <a:gd name="T64" fmla="*/ 1713155 w 1944688"/>
                <a:gd name="T65" fmla="*/ 299037 h 1979613"/>
                <a:gd name="T66" fmla="*/ 1944688 w 1944688"/>
                <a:gd name="T67" fmla="*/ 730768 h 1979613"/>
                <a:gd name="T68" fmla="*/ 1900224 w 1944688"/>
                <a:gd name="T69" fmla="*/ 811083 h 1979613"/>
                <a:gd name="T70" fmla="*/ 1646458 w 1944688"/>
                <a:gd name="T71" fmla="*/ 985997 h 1979613"/>
                <a:gd name="T72" fmla="*/ 1891013 w 1944688"/>
                <a:gd name="T73" fmla="*/ 1162499 h 1979613"/>
                <a:gd name="T74" fmla="*/ 1943735 w 1944688"/>
                <a:gd name="T75" fmla="*/ 1238369 h 1979613"/>
                <a:gd name="T76" fmla="*/ 1720142 w 1944688"/>
                <a:gd name="T77" fmla="*/ 1672640 h 1979613"/>
                <a:gd name="T78" fmla="*/ 1637883 w 1944688"/>
                <a:gd name="T79" fmla="*/ 1712956 h 1979613"/>
                <a:gd name="T80" fmla="*/ 1347910 w 1944688"/>
                <a:gd name="T81" fmla="*/ 1568199 h 1979613"/>
                <a:gd name="T82" fmla="*/ 1289471 w 1944688"/>
                <a:gd name="T83" fmla="*/ 1595817 h 1979613"/>
                <a:gd name="T84" fmla="*/ 1271050 w 1944688"/>
                <a:gd name="T85" fmla="*/ 1918028 h 1979613"/>
                <a:gd name="T86" fmla="*/ 1200542 w 1944688"/>
                <a:gd name="T87" fmla="*/ 1976121 h 1979613"/>
                <a:gd name="T88" fmla="*/ 710797 w 1944688"/>
                <a:gd name="T89" fmla="*/ 1960884 h 1979613"/>
                <a:gd name="T90" fmla="*/ 663474 w 1944688"/>
                <a:gd name="T91" fmla="*/ 1882156 h 1979613"/>
                <a:gd name="T92" fmla="*/ 638384 w 1944688"/>
                <a:gd name="T93" fmla="*/ 1574866 h 1979613"/>
                <a:gd name="T94" fmla="*/ 363339 w 1944688"/>
                <a:gd name="T95" fmla="*/ 1698353 h 1979613"/>
                <a:gd name="T96" fmla="*/ 271551 w 1944688"/>
                <a:gd name="T97" fmla="*/ 1705655 h 1979613"/>
                <a:gd name="T98" fmla="*/ 6987 w 1944688"/>
                <a:gd name="T99" fmla="*/ 1295510 h 1979613"/>
                <a:gd name="T100" fmla="*/ 13339 w 1944688"/>
                <a:gd name="T101" fmla="*/ 1204402 h 1979613"/>
                <a:gd name="T102" fmla="*/ 283303 w 1944688"/>
                <a:gd name="T103" fmla="*/ 1025361 h 1979613"/>
                <a:gd name="T104" fmla="*/ 288702 w 1944688"/>
                <a:gd name="T105" fmla="*/ 960601 h 1979613"/>
                <a:gd name="T106" fmla="*/ 18739 w 1944688"/>
                <a:gd name="T107" fmla="*/ 784100 h 1979613"/>
                <a:gd name="T108" fmla="*/ 3811 w 1944688"/>
                <a:gd name="T109" fmla="*/ 693944 h 1979613"/>
                <a:gd name="T110" fmla="*/ 261706 w 1944688"/>
                <a:gd name="T111" fmla="*/ 277768 h 1979613"/>
                <a:gd name="T112" fmla="*/ 353493 w 1944688"/>
                <a:gd name="T113" fmla="*/ 276181 h 1979613"/>
                <a:gd name="T114" fmla="*/ 632032 w 1944688"/>
                <a:gd name="T115" fmla="*/ 407922 h 1979613"/>
                <a:gd name="T116" fmla="*/ 663157 w 1944688"/>
                <a:gd name="T117" fmla="*/ 108250 h 1979613"/>
                <a:gd name="T118" fmla="*/ 702540 w 1944688"/>
                <a:gd name="T119" fmla="*/ 24761 h 19796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944688" h="1979613">
                  <a:moveTo>
                    <a:pt x="979564" y="1431925"/>
                  </a:moveTo>
                  <a:lnTo>
                    <a:pt x="987534" y="1431925"/>
                  </a:lnTo>
                  <a:lnTo>
                    <a:pt x="995504" y="1432561"/>
                  </a:lnTo>
                  <a:lnTo>
                    <a:pt x="1003474" y="1433515"/>
                  </a:lnTo>
                  <a:lnTo>
                    <a:pt x="1011443" y="1435104"/>
                  </a:lnTo>
                  <a:lnTo>
                    <a:pt x="1023238" y="1437647"/>
                  </a:lnTo>
                  <a:lnTo>
                    <a:pt x="1029614" y="1439237"/>
                  </a:lnTo>
                  <a:lnTo>
                    <a:pt x="1035352" y="1441144"/>
                  </a:lnTo>
                  <a:lnTo>
                    <a:pt x="1041091" y="1443687"/>
                  </a:lnTo>
                  <a:lnTo>
                    <a:pt x="1046829" y="1445913"/>
                  </a:lnTo>
                  <a:lnTo>
                    <a:pt x="1052886" y="1449092"/>
                  </a:lnTo>
                  <a:lnTo>
                    <a:pt x="1058305" y="1452271"/>
                  </a:lnTo>
                  <a:lnTo>
                    <a:pt x="1063725" y="1455450"/>
                  </a:lnTo>
                  <a:lnTo>
                    <a:pt x="1069463" y="1459264"/>
                  </a:lnTo>
                  <a:lnTo>
                    <a:pt x="1074563" y="1463397"/>
                  </a:lnTo>
                  <a:lnTo>
                    <a:pt x="1079664" y="1467847"/>
                  </a:lnTo>
                  <a:lnTo>
                    <a:pt x="1084127" y="1472616"/>
                  </a:lnTo>
                  <a:lnTo>
                    <a:pt x="1088909" y="1478020"/>
                  </a:lnTo>
                  <a:lnTo>
                    <a:pt x="1093372" y="1484060"/>
                  </a:lnTo>
                  <a:lnTo>
                    <a:pt x="1097198" y="1489782"/>
                  </a:lnTo>
                  <a:lnTo>
                    <a:pt x="1101023" y="1496458"/>
                  </a:lnTo>
                  <a:lnTo>
                    <a:pt x="1104848" y="1503770"/>
                  </a:lnTo>
                  <a:lnTo>
                    <a:pt x="1107399" y="1511081"/>
                  </a:lnTo>
                  <a:lnTo>
                    <a:pt x="1110268" y="1519029"/>
                  </a:lnTo>
                  <a:lnTo>
                    <a:pt x="1112499" y="1526658"/>
                  </a:lnTo>
                  <a:lnTo>
                    <a:pt x="1114093" y="1535559"/>
                  </a:lnTo>
                  <a:lnTo>
                    <a:pt x="1115687" y="1544142"/>
                  </a:lnTo>
                  <a:lnTo>
                    <a:pt x="1116962" y="1553043"/>
                  </a:lnTo>
                  <a:lnTo>
                    <a:pt x="1117600" y="1561627"/>
                  </a:lnTo>
                  <a:lnTo>
                    <a:pt x="1117600" y="1570210"/>
                  </a:lnTo>
                  <a:lnTo>
                    <a:pt x="1117281" y="1578475"/>
                  </a:lnTo>
                  <a:lnTo>
                    <a:pt x="1116006" y="1586740"/>
                  </a:lnTo>
                  <a:lnTo>
                    <a:pt x="1114412" y="1594688"/>
                  </a:lnTo>
                  <a:lnTo>
                    <a:pt x="1112181" y="1601999"/>
                  </a:lnTo>
                  <a:lnTo>
                    <a:pt x="1109311" y="1609311"/>
                  </a:lnTo>
                  <a:lnTo>
                    <a:pt x="1105805" y="1615987"/>
                  </a:lnTo>
                  <a:lnTo>
                    <a:pt x="1102298" y="1622027"/>
                  </a:lnTo>
                  <a:lnTo>
                    <a:pt x="1098154" y="1628385"/>
                  </a:lnTo>
                  <a:lnTo>
                    <a:pt x="1093372" y="1633789"/>
                  </a:lnTo>
                  <a:lnTo>
                    <a:pt x="1088590" y="1638875"/>
                  </a:lnTo>
                  <a:lnTo>
                    <a:pt x="1083490" y="1643644"/>
                  </a:lnTo>
                  <a:lnTo>
                    <a:pt x="1078389" y="1648094"/>
                  </a:lnTo>
                  <a:lnTo>
                    <a:pt x="1072970" y="1651909"/>
                  </a:lnTo>
                  <a:lnTo>
                    <a:pt x="1067231" y="1655406"/>
                  </a:lnTo>
                  <a:lnTo>
                    <a:pt x="1061812" y="1658903"/>
                  </a:lnTo>
                  <a:lnTo>
                    <a:pt x="1056074" y="1662082"/>
                  </a:lnTo>
                  <a:lnTo>
                    <a:pt x="1044279" y="1667486"/>
                  </a:lnTo>
                  <a:lnTo>
                    <a:pt x="1032483" y="1672254"/>
                  </a:lnTo>
                  <a:lnTo>
                    <a:pt x="1020051" y="1676705"/>
                  </a:lnTo>
                  <a:lnTo>
                    <a:pt x="1005067" y="1680520"/>
                  </a:lnTo>
                  <a:lnTo>
                    <a:pt x="990084" y="1683698"/>
                  </a:lnTo>
                  <a:lnTo>
                    <a:pt x="975420" y="1685924"/>
                  </a:lnTo>
                  <a:lnTo>
                    <a:pt x="960437" y="1687513"/>
                  </a:lnTo>
                  <a:lnTo>
                    <a:pt x="979564" y="1431925"/>
                  </a:lnTo>
                  <a:close/>
                  <a:moveTo>
                    <a:pt x="913172" y="1082675"/>
                  </a:moveTo>
                  <a:lnTo>
                    <a:pt x="935037" y="1374775"/>
                  </a:lnTo>
                  <a:lnTo>
                    <a:pt x="923312" y="1373508"/>
                  </a:lnTo>
                  <a:lnTo>
                    <a:pt x="911587" y="1371924"/>
                  </a:lnTo>
                  <a:lnTo>
                    <a:pt x="899545" y="1369706"/>
                  </a:lnTo>
                  <a:lnTo>
                    <a:pt x="887820" y="1366538"/>
                  </a:lnTo>
                  <a:lnTo>
                    <a:pt x="875778" y="1363053"/>
                  </a:lnTo>
                  <a:lnTo>
                    <a:pt x="864370" y="1358301"/>
                  </a:lnTo>
                  <a:lnTo>
                    <a:pt x="858349" y="1355767"/>
                  </a:lnTo>
                  <a:lnTo>
                    <a:pt x="852962" y="1353232"/>
                  </a:lnTo>
                  <a:lnTo>
                    <a:pt x="847258" y="1350064"/>
                  </a:lnTo>
                  <a:lnTo>
                    <a:pt x="841554" y="1346896"/>
                  </a:lnTo>
                  <a:lnTo>
                    <a:pt x="836484" y="1343411"/>
                  </a:lnTo>
                  <a:lnTo>
                    <a:pt x="831097" y="1339609"/>
                  </a:lnTo>
                  <a:lnTo>
                    <a:pt x="826027" y="1335491"/>
                  </a:lnTo>
                  <a:lnTo>
                    <a:pt x="820956" y="1331372"/>
                  </a:lnTo>
                  <a:lnTo>
                    <a:pt x="816203" y="1326620"/>
                  </a:lnTo>
                  <a:lnTo>
                    <a:pt x="811133" y="1321868"/>
                  </a:lnTo>
                  <a:lnTo>
                    <a:pt x="806696" y="1316482"/>
                  </a:lnTo>
                  <a:lnTo>
                    <a:pt x="802577" y="1311413"/>
                  </a:lnTo>
                  <a:lnTo>
                    <a:pt x="798140" y="1305394"/>
                  </a:lnTo>
                  <a:lnTo>
                    <a:pt x="794338" y="1299691"/>
                  </a:lnTo>
                  <a:lnTo>
                    <a:pt x="790535" y="1293355"/>
                  </a:lnTo>
                  <a:lnTo>
                    <a:pt x="787366" y="1287019"/>
                  </a:lnTo>
                  <a:lnTo>
                    <a:pt x="784197" y="1280365"/>
                  </a:lnTo>
                  <a:lnTo>
                    <a:pt x="781028" y="1273396"/>
                  </a:lnTo>
                  <a:lnTo>
                    <a:pt x="778176" y="1266426"/>
                  </a:lnTo>
                  <a:lnTo>
                    <a:pt x="775958" y="1259456"/>
                  </a:lnTo>
                  <a:lnTo>
                    <a:pt x="774057" y="1251852"/>
                  </a:lnTo>
                  <a:lnTo>
                    <a:pt x="772472" y="1244566"/>
                  </a:lnTo>
                  <a:lnTo>
                    <a:pt x="771205" y="1236962"/>
                  </a:lnTo>
                  <a:lnTo>
                    <a:pt x="770571" y="1230943"/>
                  </a:lnTo>
                  <a:lnTo>
                    <a:pt x="770571" y="1228408"/>
                  </a:lnTo>
                  <a:lnTo>
                    <a:pt x="769937" y="1224290"/>
                  </a:lnTo>
                  <a:lnTo>
                    <a:pt x="769937" y="1216370"/>
                  </a:lnTo>
                  <a:lnTo>
                    <a:pt x="770571" y="1208449"/>
                  </a:lnTo>
                  <a:lnTo>
                    <a:pt x="771205" y="1201163"/>
                  </a:lnTo>
                  <a:lnTo>
                    <a:pt x="772472" y="1193559"/>
                  </a:lnTo>
                  <a:lnTo>
                    <a:pt x="773740" y="1186589"/>
                  </a:lnTo>
                  <a:lnTo>
                    <a:pt x="775641" y="1179936"/>
                  </a:lnTo>
                  <a:lnTo>
                    <a:pt x="777542" y="1173283"/>
                  </a:lnTo>
                  <a:lnTo>
                    <a:pt x="779761" y="1166947"/>
                  </a:lnTo>
                  <a:lnTo>
                    <a:pt x="782296" y="1160928"/>
                  </a:lnTo>
                  <a:lnTo>
                    <a:pt x="785465" y="1154908"/>
                  </a:lnTo>
                  <a:lnTo>
                    <a:pt x="788317" y="1149522"/>
                  </a:lnTo>
                  <a:lnTo>
                    <a:pt x="792119" y="1144137"/>
                  </a:lnTo>
                  <a:lnTo>
                    <a:pt x="795922" y="1139068"/>
                  </a:lnTo>
                  <a:lnTo>
                    <a:pt x="799725" y="1134315"/>
                  </a:lnTo>
                  <a:lnTo>
                    <a:pt x="804161" y="1129563"/>
                  </a:lnTo>
                  <a:lnTo>
                    <a:pt x="808281" y="1124811"/>
                  </a:lnTo>
                  <a:lnTo>
                    <a:pt x="813034" y="1121009"/>
                  </a:lnTo>
                  <a:lnTo>
                    <a:pt x="818104" y="1116891"/>
                  </a:lnTo>
                  <a:lnTo>
                    <a:pt x="822858" y="1113406"/>
                  </a:lnTo>
                  <a:lnTo>
                    <a:pt x="827928" y="1109921"/>
                  </a:lnTo>
                  <a:lnTo>
                    <a:pt x="833315" y="1106753"/>
                  </a:lnTo>
                  <a:lnTo>
                    <a:pt x="844089" y="1101367"/>
                  </a:lnTo>
                  <a:lnTo>
                    <a:pt x="854864" y="1096298"/>
                  </a:lnTo>
                  <a:lnTo>
                    <a:pt x="866272" y="1092496"/>
                  </a:lnTo>
                  <a:lnTo>
                    <a:pt x="877680" y="1089011"/>
                  </a:lnTo>
                  <a:lnTo>
                    <a:pt x="889405" y="1086160"/>
                  </a:lnTo>
                  <a:lnTo>
                    <a:pt x="901130" y="1084259"/>
                  </a:lnTo>
                  <a:lnTo>
                    <a:pt x="913172" y="1082675"/>
                  </a:lnTo>
                  <a:close/>
                  <a:moveTo>
                    <a:pt x="1039752" y="628650"/>
                  </a:moveTo>
                  <a:lnTo>
                    <a:pt x="1050839" y="632778"/>
                  </a:lnTo>
                  <a:lnTo>
                    <a:pt x="1061292" y="637858"/>
                  </a:lnTo>
                  <a:lnTo>
                    <a:pt x="1072695" y="643890"/>
                  </a:lnTo>
                  <a:lnTo>
                    <a:pt x="1083148" y="650240"/>
                  </a:lnTo>
                  <a:lnTo>
                    <a:pt x="1093601" y="657225"/>
                  </a:lnTo>
                  <a:lnTo>
                    <a:pt x="1098986" y="661035"/>
                  </a:lnTo>
                  <a:lnTo>
                    <a:pt x="1103420" y="665163"/>
                  </a:lnTo>
                  <a:lnTo>
                    <a:pt x="1108172" y="669290"/>
                  </a:lnTo>
                  <a:lnTo>
                    <a:pt x="1112606" y="674053"/>
                  </a:lnTo>
                  <a:lnTo>
                    <a:pt x="1116724" y="678498"/>
                  </a:lnTo>
                  <a:lnTo>
                    <a:pt x="1121159" y="682943"/>
                  </a:lnTo>
                  <a:lnTo>
                    <a:pt x="1124960" y="687705"/>
                  </a:lnTo>
                  <a:lnTo>
                    <a:pt x="1128444" y="692785"/>
                  </a:lnTo>
                  <a:lnTo>
                    <a:pt x="1131612" y="697865"/>
                  </a:lnTo>
                  <a:lnTo>
                    <a:pt x="1134779" y="703580"/>
                  </a:lnTo>
                  <a:lnTo>
                    <a:pt x="1137630" y="708660"/>
                  </a:lnTo>
                  <a:lnTo>
                    <a:pt x="1139847" y="714058"/>
                  </a:lnTo>
                  <a:lnTo>
                    <a:pt x="1141748" y="719455"/>
                  </a:lnTo>
                  <a:lnTo>
                    <a:pt x="1143332" y="724853"/>
                  </a:lnTo>
                  <a:lnTo>
                    <a:pt x="1144915" y="730885"/>
                  </a:lnTo>
                  <a:lnTo>
                    <a:pt x="1146499" y="736600"/>
                  </a:lnTo>
                  <a:lnTo>
                    <a:pt x="1147449" y="742950"/>
                  </a:lnTo>
                  <a:lnTo>
                    <a:pt x="1148083" y="749300"/>
                  </a:lnTo>
                  <a:lnTo>
                    <a:pt x="1148716" y="755968"/>
                  </a:lnTo>
                  <a:lnTo>
                    <a:pt x="1148716" y="759143"/>
                  </a:lnTo>
                  <a:lnTo>
                    <a:pt x="1149350" y="763270"/>
                  </a:lnTo>
                  <a:lnTo>
                    <a:pt x="1149350" y="766128"/>
                  </a:lnTo>
                  <a:lnTo>
                    <a:pt x="1149350" y="767715"/>
                  </a:lnTo>
                  <a:lnTo>
                    <a:pt x="1149350" y="770890"/>
                  </a:lnTo>
                  <a:lnTo>
                    <a:pt x="1149350" y="778193"/>
                  </a:lnTo>
                  <a:lnTo>
                    <a:pt x="1148400" y="793115"/>
                  </a:lnTo>
                  <a:lnTo>
                    <a:pt x="1146816" y="807721"/>
                  </a:lnTo>
                  <a:lnTo>
                    <a:pt x="1145866" y="814706"/>
                  </a:lnTo>
                  <a:lnTo>
                    <a:pt x="1144282" y="821691"/>
                  </a:lnTo>
                  <a:lnTo>
                    <a:pt x="1142698" y="828358"/>
                  </a:lnTo>
                  <a:lnTo>
                    <a:pt x="1140798" y="835026"/>
                  </a:lnTo>
                  <a:lnTo>
                    <a:pt x="1136363" y="848043"/>
                  </a:lnTo>
                  <a:lnTo>
                    <a:pt x="1131295" y="860426"/>
                  </a:lnTo>
                  <a:lnTo>
                    <a:pt x="1128444" y="866458"/>
                  </a:lnTo>
                  <a:lnTo>
                    <a:pt x="1125277" y="872173"/>
                  </a:lnTo>
                  <a:lnTo>
                    <a:pt x="1118625" y="883603"/>
                  </a:lnTo>
                  <a:lnTo>
                    <a:pt x="1111339" y="894081"/>
                  </a:lnTo>
                  <a:lnTo>
                    <a:pt x="1103420" y="904558"/>
                  </a:lnTo>
                  <a:lnTo>
                    <a:pt x="1094868" y="913766"/>
                  </a:lnTo>
                  <a:lnTo>
                    <a:pt x="1085682" y="922338"/>
                  </a:lnTo>
                  <a:lnTo>
                    <a:pt x="1076179" y="930593"/>
                  </a:lnTo>
                  <a:lnTo>
                    <a:pt x="1066360" y="938213"/>
                  </a:lnTo>
                  <a:lnTo>
                    <a:pt x="1060025" y="942341"/>
                  </a:lnTo>
                  <a:lnTo>
                    <a:pt x="1054006" y="946786"/>
                  </a:lnTo>
                  <a:lnTo>
                    <a:pt x="1047671" y="950596"/>
                  </a:lnTo>
                  <a:lnTo>
                    <a:pt x="1041019" y="954088"/>
                  </a:lnTo>
                  <a:lnTo>
                    <a:pt x="1027716" y="960756"/>
                  </a:lnTo>
                  <a:lnTo>
                    <a:pt x="1014412" y="966788"/>
                  </a:lnTo>
                  <a:lnTo>
                    <a:pt x="1039752" y="628650"/>
                  </a:lnTo>
                  <a:close/>
                  <a:moveTo>
                    <a:pt x="953447" y="529505"/>
                  </a:moveTo>
                  <a:lnTo>
                    <a:pt x="947094" y="530140"/>
                  </a:lnTo>
                  <a:lnTo>
                    <a:pt x="941060" y="531410"/>
                  </a:lnTo>
                  <a:lnTo>
                    <a:pt x="935026" y="532997"/>
                  </a:lnTo>
                  <a:lnTo>
                    <a:pt x="929309" y="535220"/>
                  </a:lnTo>
                  <a:lnTo>
                    <a:pt x="928038" y="535220"/>
                  </a:lnTo>
                  <a:lnTo>
                    <a:pt x="928038" y="535537"/>
                  </a:lnTo>
                  <a:lnTo>
                    <a:pt x="922004" y="538394"/>
                  </a:lnTo>
                  <a:lnTo>
                    <a:pt x="916605" y="541568"/>
                  </a:lnTo>
                  <a:lnTo>
                    <a:pt x="911523" y="545060"/>
                  </a:lnTo>
                  <a:lnTo>
                    <a:pt x="906441" y="548870"/>
                  </a:lnTo>
                  <a:lnTo>
                    <a:pt x="901677" y="553314"/>
                  </a:lnTo>
                  <a:lnTo>
                    <a:pt x="897866" y="557441"/>
                  </a:lnTo>
                  <a:lnTo>
                    <a:pt x="894055" y="562520"/>
                  </a:lnTo>
                  <a:lnTo>
                    <a:pt x="890561" y="567917"/>
                  </a:lnTo>
                  <a:lnTo>
                    <a:pt x="887385" y="573313"/>
                  </a:lnTo>
                  <a:lnTo>
                    <a:pt x="884527" y="579027"/>
                  </a:lnTo>
                  <a:lnTo>
                    <a:pt x="882303" y="585059"/>
                  </a:lnTo>
                  <a:lnTo>
                    <a:pt x="880715" y="590773"/>
                  </a:lnTo>
                  <a:lnTo>
                    <a:pt x="879127" y="597122"/>
                  </a:lnTo>
                  <a:lnTo>
                    <a:pt x="878174" y="603789"/>
                  </a:lnTo>
                  <a:lnTo>
                    <a:pt x="877857" y="610455"/>
                  </a:lnTo>
                  <a:lnTo>
                    <a:pt x="878174" y="617121"/>
                  </a:lnTo>
                  <a:lnTo>
                    <a:pt x="906124" y="992029"/>
                  </a:lnTo>
                  <a:lnTo>
                    <a:pt x="891831" y="995521"/>
                  </a:lnTo>
                  <a:lnTo>
                    <a:pt x="877539" y="999965"/>
                  </a:lnTo>
                  <a:lnTo>
                    <a:pt x="864200" y="1004409"/>
                  </a:lnTo>
                  <a:lnTo>
                    <a:pt x="851178" y="1010123"/>
                  </a:lnTo>
                  <a:lnTo>
                    <a:pt x="838156" y="1015838"/>
                  </a:lnTo>
                  <a:lnTo>
                    <a:pt x="831487" y="1019329"/>
                  </a:lnTo>
                  <a:lnTo>
                    <a:pt x="825452" y="1022821"/>
                  </a:lnTo>
                  <a:lnTo>
                    <a:pt x="818783" y="1026948"/>
                  </a:lnTo>
                  <a:lnTo>
                    <a:pt x="812430" y="1031075"/>
                  </a:lnTo>
                  <a:lnTo>
                    <a:pt x="806078" y="1035519"/>
                  </a:lnTo>
                  <a:lnTo>
                    <a:pt x="799726" y="1040599"/>
                  </a:lnTo>
                  <a:lnTo>
                    <a:pt x="793692" y="1045678"/>
                  </a:lnTo>
                  <a:lnTo>
                    <a:pt x="787340" y="1051074"/>
                  </a:lnTo>
                  <a:lnTo>
                    <a:pt x="780988" y="1057106"/>
                  </a:lnTo>
                  <a:lnTo>
                    <a:pt x="775271" y="1063772"/>
                  </a:lnTo>
                  <a:lnTo>
                    <a:pt x="769236" y="1070756"/>
                  </a:lnTo>
                  <a:lnTo>
                    <a:pt x="763837" y="1078058"/>
                  </a:lnTo>
                  <a:lnTo>
                    <a:pt x="757803" y="1086311"/>
                  </a:lnTo>
                  <a:lnTo>
                    <a:pt x="752721" y="1095200"/>
                  </a:lnTo>
                  <a:lnTo>
                    <a:pt x="747639" y="1104406"/>
                  </a:lnTo>
                  <a:lnTo>
                    <a:pt x="743510" y="1114247"/>
                  </a:lnTo>
                  <a:lnTo>
                    <a:pt x="739064" y="1124723"/>
                  </a:lnTo>
                  <a:lnTo>
                    <a:pt x="735253" y="1136151"/>
                  </a:lnTo>
                  <a:lnTo>
                    <a:pt x="732077" y="1147896"/>
                  </a:lnTo>
                  <a:lnTo>
                    <a:pt x="729218" y="1159959"/>
                  </a:lnTo>
                  <a:lnTo>
                    <a:pt x="727313" y="1172340"/>
                  </a:lnTo>
                  <a:lnTo>
                    <a:pt x="726042" y="1185038"/>
                  </a:lnTo>
                  <a:lnTo>
                    <a:pt x="725407" y="1197736"/>
                  </a:lnTo>
                  <a:lnTo>
                    <a:pt x="725089" y="1210751"/>
                  </a:lnTo>
                  <a:lnTo>
                    <a:pt x="725089" y="1223132"/>
                  </a:lnTo>
                  <a:lnTo>
                    <a:pt x="725407" y="1229481"/>
                  </a:lnTo>
                  <a:lnTo>
                    <a:pt x="725725" y="1236782"/>
                  </a:lnTo>
                  <a:lnTo>
                    <a:pt x="727630" y="1251385"/>
                  </a:lnTo>
                  <a:lnTo>
                    <a:pt x="730171" y="1263765"/>
                  </a:lnTo>
                  <a:lnTo>
                    <a:pt x="733347" y="1276146"/>
                  </a:lnTo>
                  <a:lnTo>
                    <a:pt x="736841" y="1287891"/>
                  </a:lnTo>
                  <a:lnTo>
                    <a:pt x="740652" y="1299002"/>
                  </a:lnTo>
                  <a:lnTo>
                    <a:pt x="745098" y="1310113"/>
                  </a:lnTo>
                  <a:lnTo>
                    <a:pt x="749545" y="1320271"/>
                  </a:lnTo>
                  <a:lnTo>
                    <a:pt x="754309" y="1330112"/>
                  </a:lnTo>
                  <a:lnTo>
                    <a:pt x="760026" y="1339636"/>
                  </a:lnTo>
                  <a:lnTo>
                    <a:pt x="765425" y="1348524"/>
                  </a:lnTo>
                  <a:lnTo>
                    <a:pt x="771142" y="1356778"/>
                  </a:lnTo>
                  <a:lnTo>
                    <a:pt x="777176" y="1364079"/>
                  </a:lnTo>
                  <a:lnTo>
                    <a:pt x="783529" y="1371698"/>
                  </a:lnTo>
                  <a:lnTo>
                    <a:pt x="789563" y="1378364"/>
                  </a:lnTo>
                  <a:lnTo>
                    <a:pt x="796233" y="1384396"/>
                  </a:lnTo>
                  <a:lnTo>
                    <a:pt x="802902" y="1390110"/>
                  </a:lnTo>
                  <a:lnTo>
                    <a:pt x="809572" y="1395189"/>
                  </a:lnTo>
                  <a:lnTo>
                    <a:pt x="816242" y="1400268"/>
                  </a:lnTo>
                  <a:lnTo>
                    <a:pt x="822911" y="1404395"/>
                  </a:lnTo>
                  <a:lnTo>
                    <a:pt x="829581" y="1408522"/>
                  </a:lnTo>
                  <a:lnTo>
                    <a:pt x="836251" y="1412014"/>
                  </a:lnTo>
                  <a:lnTo>
                    <a:pt x="843238" y="1415506"/>
                  </a:lnTo>
                  <a:lnTo>
                    <a:pt x="849908" y="1418363"/>
                  </a:lnTo>
                  <a:lnTo>
                    <a:pt x="856577" y="1420903"/>
                  </a:lnTo>
                  <a:lnTo>
                    <a:pt x="863882" y="1423442"/>
                  </a:lnTo>
                  <a:lnTo>
                    <a:pt x="870552" y="1425347"/>
                  </a:lnTo>
                  <a:lnTo>
                    <a:pt x="877222" y="1427252"/>
                  </a:lnTo>
                  <a:lnTo>
                    <a:pt x="884209" y="1428839"/>
                  </a:lnTo>
                  <a:lnTo>
                    <a:pt x="897548" y="1431061"/>
                  </a:lnTo>
                  <a:lnTo>
                    <a:pt x="910888" y="1432648"/>
                  </a:lnTo>
                  <a:lnTo>
                    <a:pt x="925180" y="1433601"/>
                  </a:lnTo>
                  <a:lnTo>
                    <a:pt x="939472" y="1433601"/>
                  </a:lnTo>
                  <a:lnTo>
                    <a:pt x="958528" y="1687877"/>
                  </a:lnTo>
                  <a:lnTo>
                    <a:pt x="956305" y="1687877"/>
                  </a:lnTo>
                  <a:lnTo>
                    <a:pt x="956623" y="1698353"/>
                  </a:lnTo>
                  <a:lnTo>
                    <a:pt x="959481" y="1698671"/>
                  </a:lnTo>
                  <a:lnTo>
                    <a:pt x="959799" y="1703115"/>
                  </a:lnTo>
                  <a:lnTo>
                    <a:pt x="960116" y="1698671"/>
                  </a:lnTo>
                  <a:lnTo>
                    <a:pt x="975996" y="1698671"/>
                  </a:lnTo>
                  <a:lnTo>
                    <a:pt x="991559" y="1698353"/>
                  </a:lnTo>
                  <a:lnTo>
                    <a:pt x="1007122" y="1697083"/>
                  </a:lnTo>
                  <a:lnTo>
                    <a:pt x="1023002" y="1694861"/>
                  </a:lnTo>
                  <a:lnTo>
                    <a:pt x="1035388" y="1692004"/>
                  </a:lnTo>
                  <a:lnTo>
                    <a:pt x="1048410" y="1688830"/>
                  </a:lnTo>
                  <a:lnTo>
                    <a:pt x="1054762" y="1686608"/>
                  </a:lnTo>
                  <a:lnTo>
                    <a:pt x="1060797" y="1684385"/>
                  </a:lnTo>
                  <a:lnTo>
                    <a:pt x="1067149" y="1681528"/>
                  </a:lnTo>
                  <a:lnTo>
                    <a:pt x="1073501" y="1678671"/>
                  </a:lnTo>
                  <a:lnTo>
                    <a:pt x="1079853" y="1675179"/>
                  </a:lnTo>
                  <a:lnTo>
                    <a:pt x="1085570" y="1671370"/>
                  </a:lnTo>
                  <a:lnTo>
                    <a:pt x="1091922" y="1667243"/>
                  </a:lnTo>
                  <a:lnTo>
                    <a:pt x="1097639" y="1662799"/>
                  </a:lnTo>
                  <a:lnTo>
                    <a:pt x="1103673" y="1657085"/>
                  </a:lnTo>
                  <a:lnTo>
                    <a:pt x="1109072" y="1651371"/>
                  </a:lnTo>
                  <a:lnTo>
                    <a:pt x="1114472" y="1644704"/>
                  </a:lnTo>
                  <a:lnTo>
                    <a:pt x="1120189" y="1637086"/>
                  </a:lnTo>
                  <a:lnTo>
                    <a:pt x="1124953" y="1628514"/>
                  </a:lnTo>
                  <a:lnTo>
                    <a:pt x="1129082" y="1619308"/>
                  </a:lnTo>
                  <a:lnTo>
                    <a:pt x="1132575" y="1609467"/>
                  </a:lnTo>
                  <a:lnTo>
                    <a:pt x="1134163" y="1604071"/>
                  </a:lnTo>
                  <a:lnTo>
                    <a:pt x="1135434" y="1598357"/>
                  </a:lnTo>
                  <a:lnTo>
                    <a:pt x="1136704" y="1592643"/>
                  </a:lnTo>
                  <a:lnTo>
                    <a:pt x="1137657" y="1586611"/>
                  </a:lnTo>
                  <a:lnTo>
                    <a:pt x="1138927" y="1574866"/>
                  </a:lnTo>
                  <a:lnTo>
                    <a:pt x="1139245" y="1562802"/>
                  </a:lnTo>
                  <a:lnTo>
                    <a:pt x="1138927" y="1551057"/>
                  </a:lnTo>
                  <a:lnTo>
                    <a:pt x="1137974" y="1539311"/>
                  </a:lnTo>
                  <a:lnTo>
                    <a:pt x="1136704" y="1527566"/>
                  </a:lnTo>
                  <a:lnTo>
                    <a:pt x="1134481" y="1516137"/>
                  </a:lnTo>
                  <a:lnTo>
                    <a:pt x="1131940" y="1504709"/>
                  </a:lnTo>
                  <a:lnTo>
                    <a:pt x="1128764" y="1493916"/>
                  </a:lnTo>
                  <a:lnTo>
                    <a:pt x="1125270" y="1482805"/>
                  </a:lnTo>
                  <a:lnTo>
                    <a:pt x="1120824" y="1472647"/>
                  </a:lnTo>
                  <a:lnTo>
                    <a:pt x="1115742" y="1463441"/>
                  </a:lnTo>
                  <a:lnTo>
                    <a:pt x="1110660" y="1454235"/>
                  </a:lnTo>
                  <a:lnTo>
                    <a:pt x="1105261" y="1445981"/>
                  </a:lnTo>
                  <a:lnTo>
                    <a:pt x="1099227" y="1438362"/>
                  </a:lnTo>
                  <a:lnTo>
                    <a:pt x="1093510" y="1431061"/>
                  </a:lnTo>
                  <a:lnTo>
                    <a:pt x="1087158" y="1425029"/>
                  </a:lnTo>
                  <a:lnTo>
                    <a:pt x="1080806" y="1418998"/>
                  </a:lnTo>
                  <a:lnTo>
                    <a:pt x="1074771" y="1413919"/>
                  </a:lnTo>
                  <a:lnTo>
                    <a:pt x="1068102" y="1409157"/>
                  </a:lnTo>
                  <a:lnTo>
                    <a:pt x="1061750" y="1404395"/>
                  </a:lnTo>
                  <a:lnTo>
                    <a:pt x="1055080" y="1400586"/>
                  </a:lnTo>
                  <a:lnTo>
                    <a:pt x="1048410" y="1397094"/>
                  </a:lnTo>
                  <a:lnTo>
                    <a:pt x="1041740" y="1393602"/>
                  </a:lnTo>
                  <a:lnTo>
                    <a:pt x="1035071" y="1390745"/>
                  </a:lnTo>
                  <a:lnTo>
                    <a:pt x="1028401" y="1388205"/>
                  </a:lnTo>
                  <a:lnTo>
                    <a:pt x="1021731" y="1385666"/>
                  </a:lnTo>
                  <a:lnTo>
                    <a:pt x="1015062" y="1383761"/>
                  </a:lnTo>
                  <a:lnTo>
                    <a:pt x="1007122" y="1381539"/>
                  </a:lnTo>
                  <a:lnTo>
                    <a:pt x="999499" y="1379952"/>
                  </a:lnTo>
                  <a:lnTo>
                    <a:pt x="991877" y="1378364"/>
                  </a:lnTo>
                  <a:lnTo>
                    <a:pt x="983937" y="1377095"/>
                  </a:lnTo>
                  <a:lnTo>
                    <a:pt x="1006804" y="1075201"/>
                  </a:lnTo>
                  <a:lnTo>
                    <a:pt x="1018238" y="1072661"/>
                  </a:lnTo>
                  <a:lnTo>
                    <a:pt x="1029672" y="1070121"/>
                  </a:lnTo>
                  <a:lnTo>
                    <a:pt x="1040788" y="1066947"/>
                  </a:lnTo>
                  <a:lnTo>
                    <a:pt x="1051904" y="1062820"/>
                  </a:lnTo>
                  <a:lnTo>
                    <a:pt x="1063338" y="1058376"/>
                  </a:lnTo>
                  <a:lnTo>
                    <a:pt x="1074771" y="1053297"/>
                  </a:lnTo>
                  <a:lnTo>
                    <a:pt x="1085570" y="1047265"/>
                  </a:lnTo>
                  <a:lnTo>
                    <a:pt x="1096686" y="1040916"/>
                  </a:lnTo>
                  <a:lnTo>
                    <a:pt x="1103356" y="1036789"/>
                  </a:lnTo>
                  <a:lnTo>
                    <a:pt x="1109390" y="1032027"/>
                  </a:lnTo>
                  <a:lnTo>
                    <a:pt x="1116060" y="1027266"/>
                  </a:lnTo>
                  <a:lnTo>
                    <a:pt x="1122412" y="1022187"/>
                  </a:lnTo>
                  <a:lnTo>
                    <a:pt x="1128764" y="1016790"/>
                  </a:lnTo>
                  <a:lnTo>
                    <a:pt x="1135116" y="1010758"/>
                  </a:lnTo>
                  <a:lnTo>
                    <a:pt x="1141150" y="1005044"/>
                  </a:lnTo>
                  <a:lnTo>
                    <a:pt x="1147185" y="998378"/>
                  </a:lnTo>
                  <a:lnTo>
                    <a:pt x="1152902" y="991394"/>
                  </a:lnTo>
                  <a:lnTo>
                    <a:pt x="1158936" y="984093"/>
                  </a:lnTo>
                  <a:lnTo>
                    <a:pt x="1164336" y="976474"/>
                  </a:lnTo>
                  <a:lnTo>
                    <a:pt x="1170370" y="968220"/>
                  </a:lnTo>
                  <a:lnTo>
                    <a:pt x="1175452" y="959966"/>
                  </a:lnTo>
                  <a:lnTo>
                    <a:pt x="1180533" y="950760"/>
                  </a:lnTo>
                  <a:lnTo>
                    <a:pt x="1185615" y="941554"/>
                  </a:lnTo>
                  <a:lnTo>
                    <a:pt x="1190379" y="931714"/>
                  </a:lnTo>
                  <a:lnTo>
                    <a:pt x="1194508" y="921555"/>
                  </a:lnTo>
                  <a:lnTo>
                    <a:pt x="1198954" y="910444"/>
                  </a:lnTo>
                  <a:lnTo>
                    <a:pt x="1202766" y="899651"/>
                  </a:lnTo>
                  <a:lnTo>
                    <a:pt x="1206259" y="887906"/>
                  </a:lnTo>
                  <a:lnTo>
                    <a:pt x="1209435" y="876160"/>
                  </a:lnTo>
                  <a:lnTo>
                    <a:pt x="1212294" y="863779"/>
                  </a:lnTo>
                  <a:lnTo>
                    <a:pt x="1214517" y="851399"/>
                  </a:lnTo>
                  <a:lnTo>
                    <a:pt x="1216422" y="838701"/>
                  </a:lnTo>
                  <a:lnTo>
                    <a:pt x="1217693" y="826003"/>
                  </a:lnTo>
                  <a:lnTo>
                    <a:pt x="1218963" y="812988"/>
                  </a:lnTo>
                  <a:lnTo>
                    <a:pt x="1219598" y="799972"/>
                  </a:lnTo>
                  <a:lnTo>
                    <a:pt x="1219916" y="787274"/>
                  </a:lnTo>
                  <a:lnTo>
                    <a:pt x="1219916" y="774259"/>
                  </a:lnTo>
                  <a:lnTo>
                    <a:pt x="1219598" y="767275"/>
                  </a:lnTo>
                  <a:lnTo>
                    <a:pt x="1219598" y="763783"/>
                  </a:lnTo>
                  <a:lnTo>
                    <a:pt x="1219281" y="760926"/>
                  </a:lnTo>
                  <a:lnTo>
                    <a:pt x="1219281" y="754894"/>
                  </a:lnTo>
                  <a:lnTo>
                    <a:pt x="1218328" y="747910"/>
                  </a:lnTo>
                  <a:lnTo>
                    <a:pt x="1218010" y="740927"/>
                  </a:lnTo>
                  <a:lnTo>
                    <a:pt x="1217058" y="734260"/>
                  </a:lnTo>
                  <a:lnTo>
                    <a:pt x="1214834" y="720292"/>
                  </a:lnTo>
                  <a:lnTo>
                    <a:pt x="1212294" y="706325"/>
                  </a:lnTo>
                  <a:lnTo>
                    <a:pt x="1208800" y="692674"/>
                  </a:lnTo>
                  <a:lnTo>
                    <a:pt x="1204671" y="679341"/>
                  </a:lnTo>
                  <a:lnTo>
                    <a:pt x="1199907" y="666643"/>
                  </a:lnTo>
                  <a:lnTo>
                    <a:pt x="1194826" y="654263"/>
                  </a:lnTo>
                  <a:lnTo>
                    <a:pt x="1189426" y="642835"/>
                  </a:lnTo>
                  <a:lnTo>
                    <a:pt x="1183709" y="632359"/>
                  </a:lnTo>
                  <a:lnTo>
                    <a:pt x="1177357" y="622201"/>
                  </a:lnTo>
                  <a:lnTo>
                    <a:pt x="1170688" y="613312"/>
                  </a:lnTo>
                  <a:lnTo>
                    <a:pt x="1164018" y="605058"/>
                  </a:lnTo>
                  <a:lnTo>
                    <a:pt x="1157348" y="597122"/>
                  </a:lnTo>
                  <a:lnTo>
                    <a:pt x="1150361" y="590138"/>
                  </a:lnTo>
                  <a:lnTo>
                    <a:pt x="1143691" y="583789"/>
                  </a:lnTo>
                  <a:lnTo>
                    <a:pt x="1136704" y="578075"/>
                  </a:lnTo>
                  <a:lnTo>
                    <a:pt x="1129399" y="572996"/>
                  </a:lnTo>
                  <a:lnTo>
                    <a:pt x="1122412" y="567917"/>
                  </a:lnTo>
                  <a:lnTo>
                    <a:pt x="1115742" y="563472"/>
                  </a:lnTo>
                  <a:lnTo>
                    <a:pt x="1108755" y="559663"/>
                  </a:lnTo>
                  <a:lnTo>
                    <a:pt x="1101768" y="555536"/>
                  </a:lnTo>
                  <a:lnTo>
                    <a:pt x="1094463" y="552044"/>
                  </a:lnTo>
                  <a:lnTo>
                    <a:pt x="1088111" y="549505"/>
                  </a:lnTo>
                  <a:lnTo>
                    <a:pt x="1080806" y="546330"/>
                  </a:lnTo>
                  <a:lnTo>
                    <a:pt x="1073818" y="543791"/>
                  </a:lnTo>
                  <a:lnTo>
                    <a:pt x="1060162" y="539664"/>
                  </a:lnTo>
                  <a:lnTo>
                    <a:pt x="1046504" y="536172"/>
                  </a:lnTo>
                  <a:lnTo>
                    <a:pt x="1033165" y="533315"/>
                  </a:lnTo>
                  <a:lnTo>
                    <a:pt x="1019508" y="531093"/>
                  </a:lnTo>
                  <a:lnTo>
                    <a:pt x="1007122" y="530140"/>
                  </a:lnTo>
                  <a:lnTo>
                    <a:pt x="995370" y="529823"/>
                  </a:lnTo>
                  <a:lnTo>
                    <a:pt x="983301" y="529823"/>
                  </a:lnTo>
                  <a:lnTo>
                    <a:pt x="971550" y="530140"/>
                  </a:lnTo>
                  <a:lnTo>
                    <a:pt x="967104" y="529823"/>
                  </a:lnTo>
                  <a:lnTo>
                    <a:pt x="962657" y="529505"/>
                  </a:lnTo>
                  <a:lnTo>
                    <a:pt x="953447" y="529505"/>
                  </a:lnTo>
                  <a:close/>
                  <a:moveTo>
                    <a:pt x="958846" y="276181"/>
                  </a:moveTo>
                  <a:lnTo>
                    <a:pt x="953764" y="276816"/>
                  </a:lnTo>
                  <a:lnTo>
                    <a:pt x="949318" y="277451"/>
                  </a:lnTo>
                  <a:lnTo>
                    <a:pt x="944236" y="278403"/>
                  </a:lnTo>
                  <a:lnTo>
                    <a:pt x="939472" y="279356"/>
                  </a:lnTo>
                  <a:lnTo>
                    <a:pt x="934708" y="280625"/>
                  </a:lnTo>
                  <a:lnTo>
                    <a:pt x="930262" y="282213"/>
                  </a:lnTo>
                  <a:lnTo>
                    <a:pt x="925815" y="284117"/>
                  </a:lnTo>
                  <a:lnTo>
                    <a:pt x="916922" y="288562"/>
                  </a:lnTo>
                  <a:lnTo>
                    <a:pt x="908982" y="293006"/>
                  </a:lnTo>
                  <a:lnTo>
                    <a:pt x="901360" y="299037"/>
                  </a:lnTo>
                  <a:lnTo>
                    <a:pt x="894372" y="305386"/>
                  </a:lnTo>
                  <a:lnTo>
                    <a:pt x="888020" y="312370"/>
                  </a:lnTo>
                  <a:lnTo>
                    <a:pt x="882621" y="319672"/>
                  </a:lnTo>
                  <a:lnTo>
                    <a:pt x="877539" y="327925"/>
                  </a:lnTo>
                  <a:lnTo>
                    <a:pt x="873093" y="336496"/>
                  </a:lnTo>
                  <a:lnTo>
                    <a:pt x="871505" y="340941"/>
                  </a:lnTo>
                  <a:lnTo>
                    <a:pt x="869917" y="345702"/>
                  </a:lnTo>
                  <a:lnTo>
                    <a:pt x="868964" y="350464"/>
                  </a:lnTo>
                  <a:lnTo>
                    <a:pt x="867694" y="354908"/>
                  </a:lnTo>
                  <a:lnTo>
                    <a:pt x="866741" y="359670"/>
                  </a:lnTo>
                  <a:lnTo>
                    <a:pt x="866106" y="364749"/>
                  </a:lnTo>
                  <a:lnTo>
                    <a:pt x="865788" y="369511"/>
                  </a:lnTo>
                  <a:lnTo>
                    <a:pt x="865788" y="374590"/>
                  </a:lnTo>
                  <a:lnTo>
                    <a:pt x="865788" y="379669"/>
                  </a:lnTo>
                  <a:lnTo>
                    <a:pt x="866106" y="384749"/>
                  </a:lnTo>
                  <a:lnTo>
                    <a:pt x="866741" y="389828"/>
                  </a:lnTo>
                  <a:lnTo>
                    <a:pt x="867694" y="394590"/>
                  </a:lnTo>
                  <a:lnTo>
                    <a:pt x="868964" y="399351"/>
                  </a:lnTo>
                  <a:lnTo>
                    <a:pt x="869917" y="404113"/>
                  </a:lnTo>
                  <a:lnTo>
                    <a:pt x="871505" y="408875"/>
                  </a:lnTo>
                  <a:lnTo>
                    <a:pt x="873093" y="413002"/>
                  </a:lnTo>
                  <a:lnTo>
                    <a:pt x="877539" y="421573"/>
                  </a:lnTo>
                  <a:lnTo>
                    <a:pt x="882621" y="429826"/>
                  </a:lnTo>
                  <a:lnTo>
                    <a:pt x="888020" y="437445"/>
                  </a:lnTo>
                  <a:lnTo>
                    <a:pt x="894372" y="444429"/>
                  </a:lnTo>
                  <a:lnTo>
                    <a:pt x="901360" y="450778"/>
                  </a:lnTo>
                  <a:lnTo>
                    <a:pt x="908982" y="456492"/>
                  </a:lnTo>
                  <a:lnTo>
                    <a:pt x="916922" y="461254"/>
                  </a:lnTo>
                  <a:lnTo>
                    <a:pt x="925815" y="465381"/>
                  </a:lnTo>
                  <a:lnTo>
                    <a:pt x="930262" y="466968"/>
                  </a:lnTo>
                  <a:lnTo>
                    <a:pt x="934708" y="468555"/>
                  </a:lnTo>
                  <a:lnTo>
                    <a:pt x="939472" y="470142"/>
                  </a:lnTo>
                  <a:lnTo>
                    <a:pt x="944236" y="471095"/>
                  </a:lnTo>
                  <a:lnTo>
                    <a:pt x="949318" y="472047"/>
                  </a:lnTo>
                  <a:lnTo>
                    <a:pt x="953764" y="472682"/>
                  </a:lnTo>
                  <a:lnTo>
                    <a:pt x="958846" y="472999"/>
                  </a:lnTo>
                  <a:lnTo>
                    <a:pt x="964245" y="473317"/>
                  </a:lnTo>
                  <a:lnTo>
                    <a:pt x="969327" y="472999"/>
                  </a:lnTo>
                  <a:lnTo>
                    <a:pt x="974408" y="472682"/>
                  </a:lnTo>
                  <a:lnTo>
                    <a:pt x="978855" y="472047"/>
                  </a:lnTo>
                  <a:lnTo>
                    <a:pt x="983937" y="471095"/>
                  </a:lnTo>
                  <a:lnTo>
                    <a:pt x="988701" y="470142"/>
                  </a:lnTo>
                  <a:lnTo>
                    <a:pt x="993465" y="468555"/>
                  </a:lnTo>
                  <a:lnTo>
                    <a:pt x="997911" y="466968"/>
                  </a:lnTo>
                  <a:lnTo>
                    <a:pt x="1002358" y="465381"/>
                  </a:lnTo>
                  <a:lnTo>
                    <a:pt x="1011250" y="461254"/>
                  </a:lnTo>
                  <a:lnTo>
                    <a:pt x="1018873" y="456492"/>
                  </a:lnTo>
                  <a:lnTo>
                    <a:pt x="1026813" y="450778"/>
                  </a:lnTo>
                  <a:lnTo>
                    <a:pt x="1033800" y="444429"/>
                  </a:lnTo>
                  <a:lnTo>
                    <a:pt x="1040152" y="437445"/>
                  </a:lnTo>
                  <a:lnTo>
                    <a:pt x="1045552" y="429826"/>
                  </a:lnTo>
                  <a:lnTo>
                    <a:pt x="1050633" y="421573"/>
                  </a:lnTo>
                  <a:lnTo>
                    <a:pt x="1055080" y="413002"/>
                  </a:lnTo>
                  <a:lnTo>
                    <a:pt x="1056668" y="408875"/>
                  </a:lnTo>
                  <a:lnTo>
                    <a:pt x="1058256" y="404113"/>
                  </a:lnTo>
                  <a:lnTo>
                    <a:pt x="1059209" y="399351"/>
                  </a:lnTo>
                  <a:lnTo>
                    <a:pt x="1060479" y="394590"/>
                  </a:lnTo>
                  <a:lnTo>
                    <a:pt x="1061432" y="389828"/>
                  </a:lnTo>
                  <a:lnTo>
                    <a:pt x="1062067" y="384749"/>
                  </a:lnTo>
                  <a:lnTo>
                    <a:pt x="1062385" y="379669"/>
                  </a:lnTo>
                  <a:lnTo>
                    <a:pt x="1062385" y="374590"/>
                  </a:lnTo>
                  <a:lnTo>
                    <a:pt x="1062385" y="369511"/>
                  </a:lnTo>
                  <a:lnTo>
                    <a:pt x="1062067" y="364749"/>
                  </a:lnTo>
                  <a:lnTo>
                    <a:pt x="1061432" y="359670"/>
                  </a:lnTo>
                  <a:lnTo>
                    <a:pt x="1060479" y="354908"/>
                  </a:lnTo>
                  <a:lnTo>
                    <a:pt x="1059209" y="350464"/>
                  </a:lnTo>
                  <a:lnTo>
                    <a:pt x="1058256" y="345702"/>
                  </a:lnTo>
                  <a:lnTo>
                    <a:pt x="1056668" y="340941"/>
                  </a:lnTo>
                  <a:lnTo>
                    <a:pt x="1055080" y="336496"/>
                  </a:lnTo>
                  <a:lnTo>
                    <a:pt x="1050633" y="327925"/>
                  </a:lnTo>
                  <a:lnTo>
                    <a:pt x="1045552" y="319672"/>
                  </a:lnTo>
                  <a:lnTo>
                    <a:pt x="1040152" y="312370"/>
                  </a:lnTo>
                  <a:lnTo>
                    <a:pt x="1033800" y="305386"/>
                  </a:lnTo>
                  <a:lnTo>
                    <a:pt x="1026813" y="299037"/>
                  </a:lnTo>
                  <a:lnTo>
                    <a:pt x="1018873" y="293006"/>
                  </a:lnTo>
                  <a:lnTo>
                    <a:pt x="1011250" y="288562"/>
                  </a:lnTo>
                  <a:lnTo>
                    <a:pt x="1002358" y="284117"/>
                  </a:lnTo>
                  <a:lnTo>
                    <a:pt x="997911" y="282213"/>
                  </a:lnTo>
                  <a:lnTo>
                    <a:pt x="993465" y="280625"/>
                  </a:lnTo>
                  <a:lnTo>
                    <a:pt x="988701" y="279356"/>
                  </a:lnTo>
                  <a:lnTo>
                    <a:pt x="983937" y="278403"/>
                  </a:lnTo>
                  <a:lnTo>
                    <a:pt x="978855" y="277451"/>
                  </a:lnTo>
                  <a:lnTo>
                    <a:pt x="974408" y="276816"/>
                  </a:lnTo>
                  <a:lnTo>
                    <a:pt x="969327" y="276181"/>
                  </a:lnTo>
                  <a:lnTo>
                    <a:pt x="964245" y="276181"/>
                  </a:lnTo>
                  <a:lnTo>
                    <a:pt x="958846" y="276181"/>
                  </a:lnTo>
                  <a:close/>
                  <a:moveTo>
                    <a:pt x="765743" y="0"/>
                  </a:moveTo>
                  <a:lnTo>
                    <a:pt x="771142" y="0"/>
                  </a:lnTo>
                  <a:lnTo>
                    <a:pt x="1173864" y="0"/>
                  </a:lnTo>
                  <a:lnTo>
                    <a:pt x="1179263" y="0"/>
                  </a:lnTo>
                  <a:lnTo>
                    <a:pt x="1184662" y="635"/>
                  </a:lnTo>
                  <a:lnTo>
                    <a:pt x="1190379" y="1270"/>
                  </a:lnTo>
                  <a:lnTo>
                    <a:pt x="1195461" y="2222"/>
                  </a:lnTo>
                  <a:lnTo>
                    <a:pt x="1200542" y="3810"/>
                  </a:lnTo>
                  <a:lnTo>
                    <a:pt x="1205624" y="4762"/>
                  </a:lnTo>
                  <a:lnTo>
                    <a:pt x="1210706" y="6667"/>
                  </a:lnTo>
                  <a:lnTo>
                    <a:pt x="1215787" y="8889"/>
                  </a:lnTo>
                  <a:lnTo>
                    <a:pt x="1220551" y="10794"/>
                  </a:lnTo>
                  <a:lnTo>
                    <a:pt x="1224998" y="13016"/>
                  </a:lnTo>
                  <a:lnTo>
                    <a:pt x="1229444" y="15873"/>
                  </a:lnTo>
                  <a:lnTo>
                    <a:pt x="1234208" y="18412"/>
                  </a:lnTo>
                  <a:lnTo>
                    <a:pt x="1238337" y="21587"/>
                  </a:lnTo>
                  <a:lnTo>
                    <a:pt x="1242466" y="24761"/>
                  </a:lnTo>
                  <a:lnTo>
                    <a:pt x="1246277" y="28253"/>
                  </a:lnTo>
                  <a:lnTo>
                    <a:pt x="1250088" y="31745"/>
                  </a:lnTo>
                  <a:lnTo>
                    <a:pt x="1253900" y="35872"/>
                  </a:lnTo>
                  <a:lnTo>
                    <a:pt x="1256758" y="39681"/>
                  </a:lnTo>
                  <a:lnTo>
                    <a:pt x="1260570" y="43491"/>
                  </a:lnTo>
                  <a:lnTo>
                    <a:pt x="1263110" y="47935"/>
                  </a:lnTo>
                  <a:lnTo>
                    <a:pt x="1266286" y="52379"/>
                  </a:lnTo>
                  <a:lnTo>
                    <a:pt x="1268510" y="56824"/>
                  </a:lnTo>
                  <a:lnTo>
                    <a:pt x="1271050" y="61585"/>
                  </a:lnTo>
                  <a:lnTo>
                    <a:pt x="1273274" y="66347"/>
                  </a:lnTo>
                  <a:lnTo>
                    <a:pt x="1275179" y="71109"/>
                  </a:lnTo>
                  <a:lnTo>
                    <a:pt x="1276767" y="76188"/>
                  </a:lnTo>
                  <a:lnTo>
                    <a:pt x="1278355" y="81267"/>
                  </a:lnTo>
                  <a:lnTo>
                    <a:pt x="1279626" y="86664"/>
                  </a:lnTo>
                  <a:lnTo>
                    <a:pt x="1280261" y="91743"/>
                  </a:lnTo>
                  <a:lnTo>
                    <a:pt x="1281214" y="97140"/>
                  </a:lnTo>
                  <a:lnTo>
                    <a:pt x="1281531" y="102854"/>
                  </a:lnTo>
                  <a:lnTo>
                    <a:pt x="1281849" y="108250"/>
                  </a:lnTo>
                  <a:lnTo>
                    <a:pt x="1281849" y="345702"/>
                  </a:lnTo>
                  <a:lnTo>
                    <a:pt x="1281849" y="351099"/>
                  </a:lnTo>
                  <a:lnTo>
                    <a:pt x="1282484" y="356496"/>
                  </a:lnTo>
                  <a:lnTo>
                    <a:pt x="1282802" y="361575"/>
                  </a:lnTo>
                  <a:lnTo>
                    <a:pt x="1284072" y="366337"/>
                  </a:lnTo>
                  <a:lnTo>
                    <a:pt x="1284707" y="371098"/>
                  </a:lnTo>
                  <a:lnTo>
                    <a:pt x="1285978" y="375543"/>
                  </a:lnTo>
                  <a:lnTo>
                    <a:pt x="1287566" y="379669"/>
                  </a:lnTo>
                  <a:lnTo>
                    <a:pt x="1289471" y="383796"/>
                  </a:lnTo>
                  <a:lnTo>
                    <a:pt x="1291059" y="387288"/>
                  </a:lnTo>
                  <a:lnTo>
                    <a:pt x="1293283" y="390780"/>
                  </a:lnTo>
                  <a:lnTo>
                    <a:pt x="1295188" y="393955"/>
                  </a:lnTo>
                  <a:lnTo>
                    <a:pt x="1298047" y="396812"/>
                  </a:lnTo>
                  <a:lnTo>
                    <a:pt x="1300270" y="399669"/>
                  </a:lnTo>
                  <a:lnTo>
                    <a:pt x="1303446" y="402208"/>
                  </a:lnTo>
                  <a:lnTo>
                    <a:pt x="1306304" y="404430"/>
                  </a:lnTo>
                  <a:lnTo>
                    <a:pt x="1309480" y="406335"/>
                  </a:lnTo>
                  <a:lnTo>
                    <a:pt x="1312656" y="407922"/>
                  </a:lnTo>
                  <a:lnTo>
                    <a:pt x="1316150" y="409510"/>
                  </a:lnTo>
                  <a:lnTo>
                    <a:pt x="1319644" y="410779"/>
                  </a:lnTo>
                  <a:lnTo>
                    <a:pt x="1323137" y="411414"/>
                  </a:lnTo>
                  <a:lnTo>
                    <a:pt x="1326949" y="412367"/>
                  </a:lnTo>
                  <a:lnTo>
                    <a:pt x="1331078" y="412684"/>
                  </a:lnTo>
                  <a:lnTo>
                    <a:pt x="1335206" y="412684"/>
                  </a:lnTo>
                  <a:lnTo>
                    <a:pt x="1339335" y="412367"/>
                  </a:lnTo>
                  <a:lnTo>
                    <a:pt x="1343464" y="411732"/>
                  </a:lnTo>
                  <a:lnTo>
                    <a:pt x="1347910" y="411097"/>
                  </a:lnTo>
                  <a:lnTo>
                    <a:pt x="1352039" y="409827"/>
                  </a:lnTo>
                  <a:lnTo>
                    <a:pt x="1356803" y="408875"/>
                  </a:lnTo>
                  <a:lnTo>
                    <a:pt x="1361568" y="406653"/>
                  </a:lnTo>
                  <a:lnTo>
                    <a:pt x="1366332" y="404748"/>
                  </a:lnTo>
                  <a:lnTo>
                    <a:pt x="1371096" y="402526"/>
                  </a:lnTo>
                  <a:lnTo>
                    <a:pt x="1375542" y="399986"/>
                  </a:lnTo>
                  <a:lnTo>
                    <a:pt x="1581349" y="281260"/>
                  </a:lnTo>
                  <a:lnTo>
                    <a:pt x="1586113" y="278721"/>
                  </a:lnTo>
                  <a:lnTo>
                    <a:pt x="1591195" y="276181"/>
                  </a:lnTo>
                  <a:lnTo>
                    <a:pt x="1596277" y="273959"/>
                  </a:lnTo>
                  <a:lnTo>
                    <a:pt x="1601358" y="272372"/>
                  </a:lnTo>
                  <a:lnTo>
                    <a:pt x="1606440" y="270784"/>
                  </a:lnTo>
                  <a:lnTo>
                    <a:pt x="1611522" y="269197"/>
                  </a:lnTo>
                  <a:lnTo>
                    <a:pt x="1617238" y="268562"/>
                  </a:lnTo>
                  <a:lnTo>
                    <a:pt x="1622320" y="267610"/>
                  </a:lnTo>
                  <a:lnTo>
                    <a:pt x="1627402" y="266975"/>
                  </a:lnTo>
                  <a:lnTo>
                    <a:pt x="1632801" y="266975"/>
                  </a:lnTo>
                  <a:lnTo>
                    <a:pt x="1637883" y="266975"/>
                  </a:lnTo>
                  <a:lnTo>
                    <a:pt x="1642964" y="266975"/>
                  </a:lnTo>
                  <a:lnTo>
                    <a:pt x="1648364" y="267610"/>
                  </a:lnTo>
                  <a:lnTo>
                    <a:pt x="1653445" y="268562"/>
                  </a:lnTo>
                  <a:lnTo>
                    <a:pt x="1658527" y="269197"/>
                  </a:lnTo>
                  <a:lnTo>
                    <a:pt x="1663609" y="270467"/>
                  </a:lnTo>
                  <a:lnTo>
                    <a:pt x="1668373" y="272054"/>
                  </a:lnTo>
                  <a:lnTo>
                    <a:pt x="1673454" y="273641"/>
                  </a:lnTo>
                  <a:lnTo>
                    <a:pt x="1678218" y="275546"/>
                  </a:lnTo>
                  <a:lnTo>
                    <a:pt x="1682982" y="277768"/>
                  </a:lnTo>
                  <a:lnTo>
                    <a:pt x="1687746" y="280308"/>
                  </a:lnTo>
                  <a:lnTo>
                    <a:pt x="1692193" y="282530"/>
                  </a:lnTo>
                  <a:lnTo>
                    <a:pt x="1696640" y="285704"/>
                  </a:lnTo>
                  <a:lnTo>
                    <a:pt x="1701086" y="288562"/>
                  </a:lnTo>
                  <a:lnTo>
                    <a:pt x="1705215" y="292053"/>
                  </a:lnTo>
                  <a:lnTo>
                    <a:pt x="1709344" y="295545"/>
                  </a:lnTo>
                  <a:lnTo>
                    <a:pt x="1713155" y="299037"/>
                  </a:lnTo>
                  <a:lnTo>
                    <a:pt x="1716648" y="302847"/>
                  </a:lnTo>
                  <a:lnTo>
                    <a:pt x="1720142" y="307291"/>
                  </a:lnTo>
                  <a:lnTo>
                    <a:pt x="1723318" y="311418"/>
                  </a:lnTo>
                  <a:lnTo>
                    <a:pt x="1726494" y="315862"/>
                  </a:lnTo>
                  <a:lnTo>
                    <a:pt x="1729670" y="320624"/>
                  </a:lnTo>
                  <a:lnTo>
                    <a:pt x="1930713" y="668866"/>
                  </a:lnTo>
                  <a:lnTo>
                    <a:pt x="1933254" y="673945"/>
                  </a:lnTo>
                  <a:lnTo>
                    <a:pt x="1935795" y="678707"/>
                  </a:lnTo>
                  <a:lnTo>
                    <a:pt x="1937701" y="683786"/>
                  </a:lnTo>
                  <a:lnTo>
                    <a:pt x="1939606" y="688865"/>
                  </a:lnTo>
                  <a:lnTo>
                    <a:pt x="1941194" y="693944"/>
                  </a:lnTo>
                  <a:lnTo>
                    <a:pt x="1942465" y="699341"/>
                  </a:lnTo>
                  <a:lnTo>
                    <a:pt x="1943735" y="704420"/>
                  </a:lnTo>
                  <a:lnTo>
                    <a:pt x="1944370" y="709499"/>
                  </a:lnTo>
                  <a:lnTo>
                    <a:pt x="1944688" y="715213"/>
                  </a:lnTo>
                  <a:lnTo>
                    <a:pt x="1944688" y="720292"/>
                  </a:lnTo>
                  <a:lnTo>
                    <a:pt x="1944688" y="725372"/>
                  </a:lnTo>
                  <a:lnTo>
                    <a:pt x="1944688" y="730768"/>
                  </a:lnTo>
                  <a:lnTo>
                    <a:pt x="1944370" y="735847"/>
                  </a:lnTo>
                  <a:lnTo>
                    <a:pt x="1943735" y="740927"/>
                  </a:lnTo>
                  <a:lnTo>
                    <a:pt x="1942465" y="746006"/>
                  </a:lnTo>
                  <a:lnTo>
                    <a:pt x="1941194" y="751085"/>
                  </a:lnTo>
                  <a:lnTo>
                    <a:pt x="1939606" y="756164"/>
                  </a:lnTo>
                  <a:lnTo>
                    <a:pt x="1938018" y="760926"/>
                  </a:lnTo>
                  <a:lnTo>
                    <a:pt x="1936113" y="766005"/>
                  </a:lnTo>
                  <a:lnTo>
                    <a:pt x="1933890" y="770767"/>
                  </a:lnTo>
                  <a:lnTo>
                    <a:pt x="1931349" y="775529"/>
                  </a:lnTo>
                  <a:lnTo>
                    <a:pt x="1929125" y="779655"/>
                  </a:lnTo>
                  <a:lnTo>
                    <a:pt x="1925949" y="784100"/>
                  </a:lnTo>
                  <a:lnTo>
                    <a:pt x="1923091" y="788226"/>
                  </a:lnTo>
                  <a:lnTo>
                    <a:pt x="1919597" y="792671"/>
                  </a:lnTo>
                  <a:lnTo>
                    <a:pt x="1916104" y="796480"/>
                  </a:lnTo>
                  <a:lnTo>
                    <a:pt x="1912610" y="800607"/>
                  </a:lnTo>
                  <a:lnTo>
                    <a:pt x="1908799" y="804099"/>
                  </a:lnTo>
                  <a:lnTo>
                    <a:pt x="1904352" y="807591"/>
                  </a:lnTo>
                  <a:lnTo>
                    <a:pt x="1900224" y="811083"/>
                  </a:lnTo>
                  <a:lnTo>
                    <a:pt x="1895777" y="813940"/>
                  </a:lnTo>
                  <a:lnTo>
                    <a:pt x="1891013" y="816797"/>
                  </a:lnTo>
                  <a:lnTo>
                    <a:pt x="1684888" y="935523"/>
                  </a:lnTo>
                  <a:lnTo>
                    <a:pt x="1680124" y="938380"/>
                  </a:lnTo>
                  <a:lnTo>
                    <a:pt x="1675995" y="941554"/>
                  </a:lnTo>
                  <a:lnTo>
                    <a:pt x="1671866" y="944094"/>
                  </a:lnTo>
                  <a:lnTo>
                    <a:pt x="1668055" y="947269"/>
                  </a:lnTo>
                  <a:lnTo>
                    <a:pt x="1664562" y="950760"/>
                  </a:lnTo>
                  <a:lnTo>
                    <a:pt x="1661385" y="953935"/>
                  </a:lnTo>
                  <a:lnTo>
                    <a:pt x="1658527" y="957427"/>
                  </a:lnTo>
                  <a:lnTo>
                    <a:pt x="1655986" y="960601"/>
                  </a:lnTo>
                  <a:lnTo>
                    <a:pt x="1654080" y="964093"/>
                  </a:lnTo>
                  <a:lnTo>
                    <a:pt x="1651857" y="967585"/>
                  </a:lnTo>
                  <a:lnTo>
                    <a:pt x="1649952" y="971395"/>
                  </a:lnTo>
                  <a:lnTo>
                    <a:pt x="1648681" y="975204"/>
                  </a:lnTo>
                  <a:lnTo>
                    <a:pt x="1647728" y="978696"/>
                  </a:lnTo>
                  <a:lnTo>
                    <a:pt x="1646776" y="982188"/>
                  </a:lnTo>
                  <a:lnTo>
                    <a:pt x="1646458" y="985997"/>
                  </a:lnTo>
                  <a:lnTo>
                    <a:pt x="1646458" y="989807"/>
                  </a:lnTo>
                  <a:lnTo>
                    <a:pt x="1646458" y="993616"/>
                  </a:lnTo>
                  <a:lnTo>
                    <a:pt x="1646776" y="997108"/>
                  </a:lnTo>
                  <a:lnTo>
                    <a:pt x="1647728" y="1000600"/>
                  </a:lnTo>
                  <a:lnTo>
                    <a:pt x="1648681" y="1004409"/>
                  </a:lnTo>
                  <a:lnTo>
                    <a:pt x="1649952" y="1008219"/>
                  </a:lnTo>
                  <a:lnTo>
                    <a:pt x="1651857" y="1011711"/>
                  </a:lnTo>
                  <a:lnTo>
                    <a:pt x="1654080" y="1015203"/>
                  </a:lnTo>
                  <a:lnTo>
                    <a:pt x="1656304" y="1018695"/>
                  </a:lnTo>
                  <a:lnTo>
                    <a:pt x="1658527" y="1022187"/>
                  </a:lnTo>
                  <a:lnTo>
                    <a:pt x="1661385" y="1025361"/>
                  </a:lnTo>
                  <a:lnTo>
                    <a:pt x="1664562" y="1028853"/>
                  </a:lnTo>
                  <a:lnTo>
                    <a:pt x="1668055" y="1032027"/>
                  </a:lnTo>
                  <a:lnTo>
                    <a:pt x="1671866" y="1035202"/>
                  </a:lnTo>
                  <a:lnTo>
                    <a:pt x="1675995" y="1038376"/>
                  </a:lnTo>
                  <a:lnTo>
                    <a:pt x="1680442" y="1040916"/>
                  </a:lnTo>
                  <a:lnTo>
                    <a:pt x="1684888" y="1043773"/>
                  </a:lnTo>
                  <a:lnTo>
                    <a:pt x="1891013" y="1162499"/>
                  </a:lnTo>
                  <a:lnTo>
                    <a:pt x="1895777" y="1165674"/>
                  </a:lnTo>
                  <a:lnTo>
                    <a:pt x="1900224" y="1168848"/>
                  </a:lnTo>
                  <a:lnTo>
                    <a:pt x="1904352" y="1171705"/>
                  </a:lnTo>
                  <a:lnTo>
                    <a:pt x="1908799" y="1175514"/>
                  </a:lnTo>
                  <a:lnTo>
                    <a:pt x="1912610" y="1179006"/>
                  </a:lnTo>
                  <a:lnTo>
                    <a:pt x="1916104" y="1182816"/>
                  </a:lnTo>
                  <a:lnTo>
                    <a:pt x="1919597" y="1186625"/>
                  </a:lnTo>
                  <a:lnTo>
                    <a:pt x="1923091" y="1191069"/>
                  </a:lnTo>
                  <a:lnTo>
                    <a:pt x="1925949" y="1195196"/>
                  </a:lnTo>
                  <a:lnTo>
                    <a:pt x="1929125" y="1199641"/>
                  </a:lnTo>
                  <a:lnTo>
                    <a:pt x="1931349" y="1204402"/>
                  </a:lnTo>
                  <a:lnTo>
                    <a:pt x="1933890" y="1209164"/>
                  </a:lnTo>
                  <a:lnTo>
                    <a:pt x="1936113" y="1213608"/>
                  </a:lnTo>
                  <a:lnTo>
                    <a:pt x="1938018" y="1218370"/>
                  </a:lnTo>
                  <a:lnTo>
                    <a:pt x="1939606" y="1223449"/>
                  </a:lnTo>
                  <a:lnTo>
                    <a:pt x="1941194" y="1228211"/>
                  </a:lnTo>
                  <a:lnTo>
                    <a:pt x="1942465" y="1233290"/>
                  </a:lnTo>
                  <a:lnTo>
                    <a:pt x="1943735" y="1238369"/>
                  </a:lnTo>
                  <a:lnTo>
                    <a:pt x="1944370" y="1243449"/>
                  </a:lnTo>
                  <a:lnTo>
                    <a:pt x="1944688" y="1249163"/>
                  </a:lnTo>
                  <a:lnTo>
                    <a:pt x="1944688" y="1254242"/>
                  </a:lnTo>
                  <a:lnTo>
                    <a:pt x="1944688" y="1259321"/>
                  </a:lnTo>
                  <a:lnTo>
                    <a:pt x="1944688" y="1264718"/>
                  </a:lnTo>
                  <a:lnTo>
                    <a:pt x="1944370" y="1269797"/>
                  </a:lnTo>
                  <a:lnTo>
                    <a:pt x="1943735" y="1274876"/>
                  </a:lnTo>
                  <a:lnTo>
                    <a:pt x="1942465" y="1280273"/>
                  </a:lnTo>
                  <a:lnTo>
                    <a:pt x="1941194" y="1285352"/>
                  </a:lnTo>
                  <a:lnTo>
                    <a:pt x="1939606" y="1290431"/>
                  </a:lnTo>
                  <a:lnTo>
                    <a:pt x="1937701" y="1295510"/>
                  </a:lnTo>
                  <a:lnTo>
                    <a:pt x="1935795" y="1300589"/>
                  </a:lnTo>
                  <a:lnTo>
                    <a:pt x="1933254" y="1305351"/>
                  </a:lnTo>
                  <a:lnTo>
                    <a:pt x="1930713" y="1310430"/>
                  </a:lnTo>
                  <a:lnTo>
                    <a:pt x="1729670" y="1658672"/>
                  </a:lnTo>
                  <a:lnTo>
                    <a:pt x="1726494" y="1663434"/>
                  </a:lnTo>
                  <a:lnTo>
                    <a:pt x="1723318" y="1668196"/>
                  </a:lnTo>
                  <a:lnTo>
                    <a:pt x="1720142" y="1672640"/>
                  </a:lnTo>
                  <a:lnTo>
                    <a:pt x="1716648" y="1676449"/>
                  </a:lnTo>
                  <a:lnTo>
                    <a:pt x="1713155" y="1680259"/>
                  </a:lnTo>
                  <a:lnTo>
                    <a:pt x="1709344" y="1684385"/>
                  </a:lnTo>
                  <a:lnTo>
                    <a:pt x="1705215" y="1687243"/>
                  </a:lnTo>
                  <a:lnTo>
                    <a:pt x="1701086" y="1691052"/>
                  </a:lnTo>
                  <a:lnTo>
                    <a:pt x="1696640" y="1693909"/>
                  </a:lnTo>
                  <a:lnTo>
                    <a:pt x="1692193" y="1696766"/>
                  </a:lnTo>
                  <a:lnTo>
                    <a:pt x="1687746" y="1699623"/>
                  </a:lnTo>
                  <a:lnTo>
                    <a:pt x="1682982" y="1701845"/>
                  </a:lnTo>
                  <a:lnTo>
                    <a:pt x="1678218" y="1703750"/>
                  </a:lnTo>
                  <a:lnTo>
                    <a:pt x="1673454" y="1705655"/>
                  </a:lnTo>
                  <a:lnTo>
                    <a:pt x="1668373" y="1707242"/>
                  </a:lnTo>
                  <a:lnTo>
                    <a:pt x="1663609" y="1708829"/>
                  </a:lnTo>
                  <a:lnTo>
                    <a:pt x="1658527" y="1710099"/>
                  </a:lnTo>
                  <a:lnTo>
                    <a:pt x="1653445" y="1711369"/>
                  </a:lnTo>
                  <a:lnTo>
                    <a:pt x="1648364" y="1712004"/>
                  </a:lnTo>
                  <a:lnTo>
                    <a:pt x="1642964" y="1712321"/>
                  </a:lnTo>
                  <a:lnTo>
                    <a:pt x="1637883" y="1712956"/>
                  </a:lnTo>
                  <a:lnTo>
                    <a:pt x="1632801" y="1712956"/>
                  </a:lnTo>
                  <a:lnTo>
                    <a:pt x="1627402" y="1712321"/>
                  </a:lnTo>
                  <a:lnTo>
                    <a:pt x="1622320" y="1712004"/>
                  </a:lnTo>
                  <a:lnTo>
                    <a:pt x="1617238" y="1711369"/>
                  </a:lnTo>
                  <a:lnTo>
                    <a:pt x="1611522" y="1710099"/>
                  </a:lnTo>
                  <a:lnTo>
                    <a:pt x="1606440" y="1708829"/>
                  </a:lnTo>
                  <a:lnTo>
                    <a:pt x="1601358" y="1707242"/>
                  </a:lnTo>
                  <a:lnTo>
                    <a:pt x="1596277" y="1705337"/>
                  </a:lnTo>
                  <a:lnTo>
                    <a:pt x="1591195" y="1703432"/>
                  </a:lnTo>
                  <a:lnTo>
                    <a:pt x="1586113" y="1701210"/>
                  </a:lnTo>
                  <a:lnTo>
                    <a:pt x="1581349" y="1698353"/>
                  </a:lnTo>
                  <a:lnTo>
                    <a:pt x="1375542" y="1579627"/>
                  </a:lnTo>
                  <a:lnTo>
                    <a:pt x="1371096" y="1576770"/>
                  </a:lnTo>
                  <a:lnTo>
                    <a:pt x="1366332" y="1574548"/>
                  </a:lnTo>
                  <a:lnTo>
                    <a:pt x="1361568" y="1572643"/>
                  </a:lnTo>
                  <a:lnTo>
                    <a:pt x="1356803" y="1571056"/>
                  </a:lnTo>
                  <a:lnTo>
                    <a:pt x="1352039" y="1569469"/>
                  </a:lnTo>
                  <a:lnTo>
                    <a:pt x="1347910" y="1568199"/>
                  </a:lnTo>
                  <a:lnTo>
                    <a:pt x="1343464" y="1567564"/>
                  </a:lnTo>
                  <a:lnTo>
                    <a:pt x="1339335" y="1567247"/>
                  </a:lnTo>
                  <a:lnTo>
                    <a:pt x="1335206" y="1566612"/>
                  </a:lnTo>
                  <a:lnTo>
                    <a:pt x="1331078" y="1566612"/>
                  </a:lnTo>
                  <a:lnTo>
                    <a:pt x="1326949" y="1567247"/>
                  </a:lnTo>
                  <a:lnTo>
                    <a:pt x="1323137" y="1567882"/>
                  </a:lnTo>
                  <a:lnTo>
                    <a:pt x="1319644" y="1568517"/>
                  </a:lnTo>
                  <a:lnTo>
                    <a:pt x="1316150" y="1569786"/>
                  </a:lnTo>
                  <a:lnTo>
                    <a:pt x="1312656" y="1571374"/>
                  </a:lnTo>
                  <a:lnTo>
                    <a:pt x="1309480" y="1572961"/>
                  </a:lnTo>
                  <a:lnTo>
                    <a:pt x="1306304" y="1574866"/>
                  </a:lnTo>
                  <a:lnTo>
                    <a:pt x="1303446" y="1577405"/>
                  </a:lnTo>
                  <a:lnTo>
                    <a:pt x="1300270" y="1579627"/>
                  </a:lnTo>
                  <a:lnTo>
                    <a:pt x="1298047" y="1582484"/>
                  </a:lnTo>
                  <a:lnTo>
                    <a:pt x="1295188" y="1585659"/>
                  </a:lnTo>
                  <a:lnTo>
                    <a:pt x="1293283" y="1588516"/>
                  </a:lnTo>
                  <a:lnTo>
                    <a:pt x="1291059" y="1592325"/>
                  </a:lnTo>
                  <a:lnTo>
                    <a:pt x="1289471" y="1595817"/>
                  </a:lnTo>
                  <a:lnTo>
                    <a:pt x="1287566" y="1599944"/>
                  </a:lnTo>
                  <a:lnTo>
                    <a:pt x="1285978" y="1604071"/>
                  </a:lnTo>
                  <a:lnTo>
                    <a:pt x="1284707" y="1608198"/>
                  </a:lnTo>
                  <a:lnTo>
                    <a:pt x="1284072" y="1612959"/>
                  </a:lnTo>
                  <a:lnTo>
                    <a:pt x="1282802" y="1618039"/>
                  </a:lnTo>
                  <a:lnTo>
                    <a:pt x="1282484" y="1622800"/>
                  </a:lnTo>
                  <a:lnTo>
                    <a:pt x="1281849" y="1628197"/>
                  </a:lnTo>
                  <a:lnTo>
                    <a:pt x="1281849" y="1633594"/>
                  </a:lnTo>
                  <a:lnTo>
                    <a:pt x="1281849" y="1871046"/>
                  </a:lnTo>
                  <a:lnTo>
                    <a:pt x="1281531" y="1877077"/>
                  </a:lnTo>
                  <a:lnTo>
                    <a:pt x="1281214" y="1882156"/>
                  </a:lnTo>
                  <a:lnTo>
                    <a:pt x="1280261" y="1887553"/>
                  </a:lnTo>
                  <a:lnTo>
                    <a:pt x="1279626" y="1892950"/>
                  </a:lnTo>
                  <a:lnTo>
                    <a:pt x="1278355" y="1898029"/>
                  </a:lnTo>
                  <a:lnTo>
                    <a:pt x="1276767" y="1903108"/>
                  </a:lnTo>
                  <a:lnTo>
                    <a:pt x="1275179" y="1908187"/>
                  </a:lnTo>
                  <a:lnTo>
                    <a:pt x="1273274" y="1913266"/>
                  </a:lnTo>
                  <a:lnTo>
                    <a:pt x="1271050" y="1918028"/>
                  </a:lnTo>
                  <a:lnTo>
                    <a:pt x="1268510" y="1922790"/>
                  </a:lnTo>
                  <a:lnTo>
                    <a:pt x="1266286" y="1927234"/>
                  </a:lnTo>
                  <a:lnTo>
                    <a:pt x="1263110" y="1931361"/>
                  </a:lnTo>
                  <a:lnTo>
                    <a:pt x="1260570" y="1935805"/>
                  </a:lnTo>
                  <a:lnTo>
                    <a:pt x="1256758" y="1939932"/>
                  </a:lnTo>
                  <a:lnTo>
                    <a:pt x="1253900" y="1944059"/>
                  </a:lnTo>
                  <a:lnTo>
                    <a:pt x="1250088" y="1947551"/>
                  </a:lnTo>
                  <a:lnTo>
                    <a:pt x="1246277" y="1951360"/>
                  </a:lnTo>
                  <a:lnTo>
                    <a:pt x="1242466" y="1954535"/>
                  </a:lnTo>
                  <a:lnTo>
                    <a:pt x="1238337" y="1958027"/>
                  </a:lnTo>
                  <a:lnTo>
                    <a:pt x="1234208" y="1960884"/>
                  </a:lnTo>
                  <a:lnTo>
                    <a:pt x="1229444" y="1963423"/>
                  </a:lnTo>
                  <a:lnTo>
                    <a:pt x="1224998" y="1966280"/>
                  </a:lnTo>
                  <a:lnTo>
                    <a:pt x="1220551" y="1968502"/>
                  </a:lnTo>
                  <a:lnTo>
                    <a:pt x="1215787" y="1971042"/>
                  </a:lnTo>
                  <a:lnTo>
                    <a:pt x="1210706" y="1972947"/>
                  </a:lnTo>
                  <a:lnTo>
                    <a:pt x="1205624" y="1974534"/>
                  </a:lnTo>
                  <a:lnTo>
                    <a:pt x="1200542" y="1976121"/>
                  </a:lnTo>
                  <a:lnTo>
                    <a:pt x="1195461" y="1977391"/>
                  </a:lnTo>
                  <a:lnTo>
                    <a:pt x="1190379" y="1978026"/>
                  </a:lnTo>
                  <a:lnTo>
                    <a:pt x="1184662" y="1978978"/>
                  </a:lnTo>
                  <a:lnTo>
                    <a:pt x="1179263" y="1979296"/>
                  </a:lnTo>
                  <a:lnTo>
                    <a:pt x="1173864" y="1979613"/>
                  </a:lnTo>
                  <a:lnTo>
                    <a:pt x="771142" y="1979613"/>
                  </a:lnTo>
                  <a:lnTo>
                    <a:pt x="765743" y="1979296"/>
                  </a:lnTo>
                  <a:lnTo>
                    <a:pt x="760344" y="1978978"/>
                  </a:lnTo>
                  <a:lnTo>
                    <a:pt x="754944" y="1978026"/>
                  </a:lnTo>
                  <a:lnTo>
                    <a:pt x="749545" y="1977391"/>
                  </a:lnTo>
                  <a:lnTo>
                    <a:pt x="744146" y="1976121"/>
                  </a:lnTo>
                  <a:lnTo>
                    <a:pt x="739064" y="1974534"/>
                  </a:lnTo>
                  <a:lnTo>
                    <a:pt x="733982" y="1972947"/>
                  </a:lnTo>
                  <a:lnTo>
                    <a:pt x="729218" y="1971042"/>
                  </a:lnTo>
                  <a:lnTo>
                    <a:pt x="724772" y="1968502"/>
                  </a:lnTo>
                  <a:lnTo>
                    <a:pt x="720008" y="1966280"/>
                  </a:lnTo>
                  <a:lnTo>
                    <a:pt x="715244" y="1963423"/>
                  </a:lnTo>
                  <a:lnTo>
                    <a:pt x="710797" y="1960884"/>
                  </a:lnTo>
                  <a:lnTo>
                    <a:pt x="706668" y="1958027"/>
                  </a:lnTo>
                  <a:lnTo>
                    <a:pt x="702540" y="1954535"/>
                  </a:lnTo>
                  <a:lnTo>
                    <a:pt x="698728" y="1951360"/>
                  </a:lnTo>
                  <a:lnTo>
                    <a:pt x="694917" y="1947551"/>
                  </a:lnTo>
                  <a:lnTo>
                    <a:pt x="691423" y="1944059"/>
                  </a:lnTo>
                  <a:lnTo>
                    <a:pt x="687930" y="1939932"/>
                  </a:lnTo>
                  <a:lnTo>
                    <a:pt x="684754" y="1935805"/>
                  </a:lnTo>
                  <a:lnTo>
                    <a:pt x="681578" y="1931361"/>
                  </a:lnTo>
                  <a:lnTo>
                    <a:pt x="678719" y="1927234"/>
                  </a:lnTo>
                  <a:lnTo>
                    <a:pt x="675861" y="1922790"/>
                  </a:lnTo>
                  <a:lnTo>
                    <a:pt x="673638" y="1918028"/>
                  </a:lnTo>
                  <a:lnTo>
                    <a:pt x="671732" y="1913266"/>
                  </a:lnTo>
                  <a:lnTo>
                    <a:pt x="669826" y="1908187"/>
                  </a:lnTo>
                  <a:lnTo>
                    <a:pt x="667921" y="1903108"/>
                  </a:lnTo>
                  <a:lnTo>
                    <a:pt x="666650" y="1898029"/>
                  </a:lnTo>
                  <a:lnTo>
                    <a:pt x="665380" y="1892950"/>
                  </a:lnTo>
                  <a:lnTo>
                    <a:pt x="664110" y="1887553"/>
                  </a:lnTo>
                  <a:lnTo>
                    <a:pt x="663474" y="1882156"/>
                  </a:lnTo>
                  <a:lnTo>
                    <a:pt x="663157" y="1877077"/>
                  </a:lnTo>
                  <a:lnTo>
                    <a:pt x="663157" y="1871046"/>
                  </a:lnTo>
                  <a:lnTo>
                    <a:pt x="663157" y="1633594"/>
                  </a:lnTo>
                  <a:lnTo>
                    <a:pt x="663157" y="1628197"/>
                  </a:lnTo>
                  <a:lnTo>
                    <a:pt x="662839" y="1623118"/>
                  </a:lnTo>
                  <a:lnTo>
                    <a:pt x="661886" y="1618039"/>
                  </a:lnTo>
                  <a:lnTo>
                    <a:pt x="661251" y="1612959"/>
                  </a:lnTo>
                  <a:lnTo>
                    <a:pt x="659981" y="1608515"/>
                  </a:lnTo>
                  <a:lnTo>
                    <a:pt x="658710" y="1604071"/>
                  </a:lnTo>
                  <a:lnTo>
                    <a:pt x="657122" y="1599944"/>
                  </a:lnTo>
                  <a:lnTo>
                    <a:pt x="655534" y="1596135"/>
                  </a:lnTo>
                  <a:lnTo>
                    <a:pt x="653629" y="1592325"/>
                  </a:lnTo>
                  <a:lnTo>
                    <a:pt x="651723" y="1588516"/>
                  </a:lnTo>
                  <a:lnTo>
                    <a:pt x="649500" y="1585659"/>
                  </a:lnTo>
                  <a:lnTo>
                    <a:pt x="646959" y="1582484"/>
                  </a:lnTo>
                  <a:lnTo>
                    <a:pt x="644418" y="1579627"/>
                  </a:lnTo>
                  <a:lnTo>
                    <a:pt x="641560" y="1577405"/>
                  </a:lnTo>
                  <a:lnTo>
                    <a:pt x="638384" y="1574866"/>
                  </a:lnTo>
                  <a:lnTo>
                    <a:pt x="635525" y="1572961"/>
                  </a:lnTo>
                  <a:lnTo>
                    <a:pt x="632032" y="1571374"/>
                  </a:lnTo>
                  <a:lnTo>
                    <a:pt x="628538" y="1569786"/>
                  </a:lnTo>
                  <a:lnTo>
                    <a:pt x="625044" y="1568517"/>
                  </a:lnTo>
                  <a:lnTo>
                    <a:pt x="621551" y="1567882"/>
                  </a:lnTo>
                  <a:lnTo>
                    <a:pt x="617739" y="1567247"/>
                  </a:lnTo>
                  <a:lnTo>
                    <a:pt x="613610" y="1566612"/>
                  </a:lnTo>
                  <a:lnTo>
                    <a:pt x="609799" y="1566612"/>
                  </a:lnTo>
                  <a:lnTo>
                    <a:pt x="605353" y="1567247"/>
                  </a:lnTo>
                  <a:lnTo>
                    <a:pt x="601224" y="1567564"/>
                  </a:lnTo>
                  <a:lnTo>
                    <a:pt x="596778" y="1568199"/>
                  </a:lnTo>
                  <a:lnTo>
                    <a:pt x="592649" y="1569469"/>
                  </a:lnTo>
                  <a:lnTo>
                    <a:pt x="587885" y="1571056"/>
                  </a:lnTo>
                  <a:lnTo>
                    <a:pt x="583438" y="1572643"/>
                  </a:lnTo>
                  <a:lnTo>
                    <a:pt x="578674" y="1574548"/>
                  </a:lnTo>
                  <a:lnTo>
                    <a:pt x="574228" y="1576770"/>
                  </a:lnTo>
                  <a:lnTo>
                    <a:pt x="569146" y="1579627"/>
                  </a:lnTo>
                  <a:lnTo>
                    <a:pt x="363339" y="1698353"/>
                  </a:lnTo>
                  <a:lnTo>
                    <a:pt x="358575" y="1701210"/>
                  </a:lnTo>
                  <a:lnTo>
                    <a:pt x="353493" y="1703432"/>
                  </a:lnTo>
                  <a:lnTo>
                    <a:pt x="348411" y="1705337"/>
                  </a:lnTo>
                  <a:lnTo>
                    <a:pt x="343330" y="1707242"/>
                  </a:lnTo>
                  <a:lnTo>
                    <a:pt x="338248" y="1708829"/>
                  </a:lnTo>
                  <a:lnTo>
                    <a:pt x="333166" y="1710099"/>
                  </a:lnTo>
                  <a:lnTo>
                    <a:pt x="328085" y="1711369"/>
                  </a:lnTo>
                  <a:lnTo>
                    <a:pt x="323003" y="1712004"/>
                  </a:lnTo>
                  <a:lnTo>
                    <a:pt x="317286" y="1712321"/>
                  </a:lnTo>
                  <a:lnTo>
                    <a:pt x="312205" y="1712956"/>
                  </a:lnTo>
                  <a:lnTo>
                    <a:pt x="306805" y="1712956"/>
                  </a:lnTo>
                  <a:lnTo>
                    <a:pt x="301724" y="1712321"/>
                  </a:lnTo>
                  <a:lnTo>
                    <a:pt x="296642" y="1712004"/>
                  </a:lnTo>
                  <a:lnTo>
                    <a:pt x="291560" y="1711369"/>
                  </a:lnTo>
                  <a:lnTo>
                    <a:pt x="286479" y="1710099"/>
                  </a:lnTo>
                  <a:lnTo>
                    <a:pt x="281397" y="1708829"/>
                  </a:lnTo>
                  <a:lnTo>
                    <a:pt x="276315" y="1707242"/>
                  </a:lnTo>
                  <a:lnTo>
                    <a:pt x="271551" y="1705655"/>
                  </a:lnTo>
                  <a:lnTo>
                    <a:pt x="266470" y="1703750"/>
                  </a:lnTo>
                  <a:lnTo>
                    <a:pt x="261706" y="1701845"/>
                  </a:lnTo>
                  <a:lnTo>
                    <a:pt x="256941" y="1699623"/>
                  </a:lnTo>
                  <a:lnTo>
                    <a:pt x="252813" y="1696766"/>
                  </a:lnTo>
                  <a:lnTo>
                    <a:pt x="248049" y="1693909"/>
                  </a:lnTo>
                  <a:lnTo>
                    <a:pt x="243602" y="1691052"/>
                  </a:lnTo>
                  <a:lnTo>
                    <a:pt x="239791" y="1687243"/>
                  </a:lnTo>
                  <a:lnTo>
                    <a:pt x="235980" y="1684385"/>
                  </a:lnTo>
                  <a:lnTo>
                    <a:pt x="231851" y="1680259"/>
                  </a:lnTo>
                  <a:lnTo>
                    <a:pt x="228040" y="1676449"/>
                  </a:lnTo>
                  <a:lnTo>
                    <a:pt x="224863" y="1672640"/>
                  </a:lnTo>
                  <a:lnTo>
                    <a:pt x="221370" y="1668196"/>
                  </a:lnTo>
                  <a:lnTo>
                    <a:pt x="218194" y="1663434"/>
                  </a:lnTo>
                  <a:lnTo>
                    <a:pt x="215335" y="1658672"/>
                  </a:lnTo>
                  <a:lnTo>
                    <a:pt x="14292" y="1310430"/>
                  </a:lnTo>
                  <a:lnTo>
                    <a:pt x="11751" y="1305351"/>
                  </a:lnTo>
                  <a:lnTo>
                    <a:pt x="9211" y="1300589"/>
                  </a:lnTo>
                  <a:lnTo>
                    <a:pt x="6987" y="1295510"/>
                  </a:lnTo>
                  <a:lnTo>
                    <a:pt x="5399" y="1290431"/>
                  </a:lnTo>
                  <a:lnTo>
                    <a:pt x="3811" y="1285352"/>
                  </a:lnTo>
                  <a:lnTo>
                    <a:pt x="2541" y="1280273"/>
                  </a:lnTo>
                  <a:lnTo>
                    <a:pt x="1588" y="1274876"/>
                  </a:lnTo>
                  <a:lnTo>
                    <a:pt x="635" y="1269797"/>
                  </a:lnTo>
                  <a:lnTo>
                    <a:pt x="318" y="1264718"/>
                  </a:lnTo>
                  <a:lnTo>
                    <a:pt x="0" y="1259321"/>
                  </a:lnTo>
                  <a:lnTo>
                    <a:pt x="0" y="1254242"/>
                  </a:lnTo>
                  <a:lnTo>
                    <a:pt x="318" y="1249163"/>
                  </a:lnTo>
                  <a:lnTo>
                    <a:pt x="635" y="1243449"/>
                  </a:lnTo>
                  <a:lnTo>
                    <a:pt x="1588" y="1238369"/>
                  </a:lnTo>
                  <a:lnTo>
                    <a:pt x="2223" y="1233290"/>
                  </a:lnTo>
                  <a:lnTo>
                    <a:pt x="3494" y="1228211"/>
                  </a:lnTo>
                  <a:lnTo>
                    <a:pt x="5082" y="1223449"/>
                  </a:lnTo>
                  <a:lnTo>
                    <a:pt x="6987" y="1218370"/>
                  </a:lnTo>
                  <a:lnTo>
                    <a:pt x="8893" y="1213608"/>
                  </a:lnTo>
                  <a:lnTo>
                    <a:pt x="10799" y="1209164"/>
                  </a:lnTo>
                  <a:lnTo>
                    <a:pt x="13339" y="1204402"/>
                  </a:lnTo>
                  <a:lnTo>
                    <a:pt x="15880" y="1199641"/>
                  </a:lnTo>
                  <a:lnTo>
                    <a:pt x="18739" y="1195196"/>
                  </a:lnTo>
                  <a:lnTo>
                    <a:pt x="21915" y="1191069"/>
                  </a:lnTo>
                  <a:lnTo>
                    <a:pt x="25091" y="1186625"/>
                  </a:lnTo>
                  <a:lnTo>
                    <a:pt x="28584" y="1182816"/>
                  </a:lnTo>
                  <a:lnTo>
                    <a:pt x="32396" y="1179006"/>
                  </a:lnTo>
                  <a:lnTo>
                    <a:pt x="36207" y="1175514"/>
                  </a:lnTo>
                  <a:lnTo>
                    <a:pt x="40336" y="1171705"/>
                  </a:lnTo>
                  <a:lnTo>
                    <a:pt x="44465" y="1168848"/>
                  </a:lnTo>
                  <a:lnTo>
                    <a:pt x="49229" y="1165674"/>
                  </a:lnTo>
                  <a:lnTo>
                    <a:pt x="53993" y="1162499"/>
                  </a:lnTo>
                  <a:lnTo>
                    <a:pt x="259800" y="1043773"/>
                  </a:lnTo>
                  <a:lnTo>
                    <a:pt x="264564" y="1040916"/>
                  </a:lnTo>
                  <a:lnTo>
                    <a:pt x="268693" y="1038376"/>
                  </a:lnTo>
                  <a:lnTo>
                    <a:pt x="272822" y="1035202"/>
                  </a:lnTo>
                  <a:lnTo>
                    <a:pt x="276633" y="1032027"/>
                  </a:lnTo>
                  <a:lnTo>
                    <a:pt x="280127" y="1028853"/>
                  </a:lnTo>
                  <a:lnTo>
                    <a:pt x="283303" y="1025361"/>
                  </a:lnTo>
                  <a:lnTo>
                    <a:pt x="286161" y="1022187"/>
                  </a:lnTo>
                  <a:lnTo>
                    <a:pt x="288702" y="1018695"/>
                  </a:lnTo>
                  <a:lnTo>
                    <a:pt x="291243" y="1015203"/>
                  </a:lnTo>
                  <a:lnTo>
                    <a:pt x="293148" y="1011711"/>
                  </a:lnTo>
                  <a:lnTo>
                    <a:pt x="294736" y="1008219"/>
                  </a:lnTo>
                  <a:lnTo>
                    <a:pt x="295689" y="1004409"/>
                  </a:lnTo>
                  <a:lnTo>
                    <a:pt x="296960" y="1000600"/>
                  </a:lnTo>
                  <a:lnTo>
                    <a:pt x="297912" y="997108"/>
                  </a:lnTo>
                  <a:lnTo>
                    <a:pt x="298230" y="993616"/>
                  </a:lnTo>
                  <a:lnTo>
                    <a:pt x="298230" y="989807"/>
                  </a:lnTo>
                  <a:lnTo>
                    <a:pt x="298230" y="985997"/>
                  </a:lnTo>
                  <a:lnTo>
                    <a:pt x="297912" y="982188"/>
                  </a:lnTo>
                  <a:lnTo>
                    <a:pt x="296960" y="978696"/>
                  </a:lnTo>
                  <a:lnTo>
                    <a:pt x="295689" y="975204"/>
                  </a:lnTo>
                  <a:lnTo>
                    <a:pt x="294736" y="971395"/>
                  </a:lnTo>
                  <a:lnTo>
                    <a:pt x="293148" y="967585"/>
                  </a:lnTo>
                  <a:lnTo>
                    <a:pt x="291243" y="964093"/>
                  </a:lnTo>
                  <a:lnTo>
                    <a:pt x="288702" y="960601"/>
                  </a:lnTo>
                  <a:lnTo>
                    <a:pt x="286161" y="957427"/>
                  </a:lnTo>
                  <a:lnTo>
                    <a:pt x="283303" y="953935"/>
                  </a:lnTo>
                  <a:lnTo>
                    <a:pt x="280127" y="950760"/>
                  </a:lnTo>
                  <a:lnTo>
                    <a:pt x="276633" y="947269"/>
                  </a:lnTo>
                  <a:lnTo>
                    <a:pt x="272822" y="944094"/>
                  </a:lnTo>
                  <a:lnTo>
                    <a:pt x="268693" y="941554"/>
                  </a:lnTo>
                  <a:lnTo>
                    <a:pt x="264564" y="938380"/>
                  </a:lnTo>
                  <a:lnTo>
                    <a:pt x="259800" y="935523"/>
                  </a:lnTo>
                  <a:lnTo>
                    <a:pt x="53993" y="816797"/>
                  </a:lnTo>
                  <a:lnTo>
                    <a:pt x="49229" y="813940"/>
                  </a:lnTo>
                  <a:lnTo>
                    <a:pt x="44465" y="811083"/>
                  </a:lnTo>
                  <a:lnTo>
                    <a:pt x="40336" y="807591"/>
                  </a:lnTo>
                  <a:lnTo>
                    <a:pt x="36207" y="804099"/>
                  </a:lnTo>
                  <a:lnTo>
                    <a:pt x="32396" y="800607"/>
                  </a:lnTo>
                  <a:lnTo>
                    <a:pt x="28584" y="796480"/>
                  </a:lnTo>
                  <a:lnTo>
                    <a:pt x="25091" y="792671"/>
                  </a:lnTo>
                  <a:lnTo>
                    <a:pt x="21915" y="788226"/>
                  </a:lnTo>
                  <a:lnTo>
                    <a:pt x="18739" y="784100"/>
                  </a:lnTo>
                  <a:lnTo>
                    <a:pt x="15880" y="779655"/>
                  </a:lnTo>
                  <a:lnTo>
                    <a:pt x="13339" y="775529"/>
                  </a:lnTo>
                  <a:lnTo>
                    <a:pt x="10799" y="770767"/>
                  </a:lnTo>
                  <a:lnTo>
                    <a:pt x="8893" y="766005"/>
                  </a:lnTo>
                  <a:lnTo>
                    <a:pt x="6987" y="760926"/>
                  </a:lnTo>
                  <a:lnTo>
                    <a:pt x="5082" y="756164"/>
                  </a:lnTo>
                  <a:lnTo>
                    <a:pt x="3494" y="751085"/>
                  </a:lnTo>
                  <a:lnTo>
                    <a:pt x="2223" y="746006"/>
                  </a:lnTo>
                  <a:lnTo>
                    <a:pt x="1588" y="740927"/>
                  </a:lnTo>
                  <a:lnTo>
                    <a:pt x="635" y="735847"/>
                  </a:lnTo>
                  <a:lnTo>
                    <a:pt x="318" y="730768"/>
                  </a:lnTo>
                  <a:lnTo>
                    <a:pt x="0" y="725372"/>
                  </a:lnTo>
                  <a:lnTo>
                    <a:pt x="0" y="720292"/>
                  </a:lnTo>
                  <a:lnTo>
                    <a:pt x="318" y="715213"/>
                  </a:lnTo>
                  <a:lnTo>
                    <a:pt x="635" y="709499"/>
                  </a:lnTo>
                  <a:lnTo>
                    <a:pt x="1588" y="704420"/>
                  </a:lnTo>
                  <a:lnTo>
                    <a:pt x="2541" y="699341"/>
                  </a:lnTo>
                  <a:lnTo>
                    <a:pt x="3811" y="693944"/>
                  </a:lnTo>
                  <a:lnTo>
                    <a:pt x="5399" y="688865"/>
                  </a:lnTo>
                  <a:lnTo>
                    <a:pt x="6987" y="683786"/>
                  </a:lnTo>
                  <a:lnTo>
                    <a:pt x="9211" y="678707"/>
                  </a:lnTo>
                  <a:lnTo>
                    <a:pt x="11751" y="673945"/>
                  </a:lnTo>
                  <a:lnTo>
                    <a:pt x="14292" y="668866"/>
                  </a:lnTo>
                  <a:lnTo>
                    <a:pt x="215335" y="320624"/>
                  </a:lnTo>
                  <a:lnTo>
                    <a:pt x="218194" y="315862"/>
                  </a:lnTo>
                  <a:lnTo>
                    <a:pt x="221370" y="311418"/>
                  </a:lnTo>
                  <a:lnTo>
                    <a:pt x="224863" y="307291"/>
                  </a:lnTo>
                  <a:lnTo>
                    <a:pt x="228040" y="302847"/>
                  </a:lnTo>
                  <a:lnTo>
                    <a:pt x="231851" y="299037"/>
                  </a:lnTo>
                  <a:lnTo>
                    <a:pt x="235980" y="295545"/>
                  </a:lnTo>
                  <a:lnTo>
                    <a:pt x="239791" y="292053"/>
                  </a:lnTo>
                  <a:lnTo>
                    <a:pt x="243602" y="288562"/>
                  </a:lnTo>
                  <a:lnTo>
                    <a:pt x="248049" y="285704"/>
                  </a:lnTo>
                  <a:lnTo>
                    <a:pt x="252813" y="282530"/>
                  </a:lnTo>
                  <a:lnTo>
                    <a:pt x="256941" y="280308"/>
                  </a:lnTo>
                  <a:lnTo>
                    <a:pt x="261706" y="277768"/>
                  </a:lnTo>
                  <a:lnTo>
                    <a:pt x="266470" y="275546"/>
                  </a:lnTo>
                  <a:lnTo>
                    <a:pt x="271551" y="273641"/>
                  </a:lnTo>
                  <a:lnTo>
                    <a:pt x="276315" y="272054"/>
                  </a:lnTo>
                  <a:lnTo>
                    <a:pt x="281397" y="270467"/>
                  </a:lnTo>
                  <a:lnTo>
                    <a:pt x="286479" y="269197"/>
                  </a:lnTo>
                  <a:lnTo>
                    <a:pt x="291560" y="268562"/>
                  </a:lnTo>
                  <a:lnTo>
                    <a:pt x="296642" y="267610"/>
                  </a:lnTo>
                  <a:lnTo>
                    <a:pt x="301724" y="266975"/>
                  </a:lnTo>
                  <a:lnTo>
                    <a:pt x="306805" y="266975"/>
                  </a:lnTo>
                  <a:lnTo>
                    <a:pt x="312205" y="266975"/>
                  </a:lnTo>
                  <a:lnTo>
                    <a:pt x="317286" y="266975"/>
                  </a:lnTo>
                  <a:lnTo>
                    <a:pt x="323003" y="267610"/>
                  </a:lnTo>
                  <a:lnTo>
                    <a:pt x="328085" y="268562"/>
                  </a:lnTo>
                  <a:lnTo>
                    <a:pt x="333166" y="269197"/>
                  </a:lnTo>
                  <a:lnTo>
                    <a:pt x="338248" y="270784"/>
                  </a:lnTo>
                  <a:lnTo>
                    <a:pt x="343330" y="272372"/>
                  </a:lnTo>
                  <a:lnTo>
                    <a:pt x="348411" y="273959"/>
                  </a:lnTo>
                  <a:lnTo>
                    <a:pt x="353493" y="276181"/>
                  </a:lnTo>
                  <a:lnTo>
                    <a:pt x="358575" y="278721"/>
                  </a:lnTo>
                  <a:lnTo>
                    <a:pt x="363339" y="281260"/>
                  </a:lnTo>
                  <a:lnTo>
                    <a:pt x="569146" y="399986"/>
                  </a:lnTo>
                  <a:lnTo>
                    <a:pt x="574228" y="402526"/>
                  </a:lnTo>
                  <a:lnTo>
                    <a:pt x="578674" y="404748"/>
                  </a:lnTo>
                  <a:lnTo>
                    <a:pt x="583438" y="406653"/>
                  </a:lnTo>
                  <a:lnTo>
                    <a:pt x="587885" y="408875"/>
                  </a:lnTo>
                  <a:lnTo>
                    <a:pt x="592649" y="409827"/>
                  </a:lnTo>
                  <a:lnTo>
                    <a:pt x="596778" y="411097"/>
                  </a:lnTo>
                  <a:lnTo>
                    <a:pt x="601224" y="411732"/>
                  </a:lnTo>
                  <a:lnTo>
                    <a:pt x="605353" y="412367"/>
                  </a:lnTo>
                  <a:lnTo>
                    <a:pt x="609799" y="412684"/>
                  </a:lnTo>
                  <a:lnTo>
                    <a:pt x="613610" y="412684"/>
                  </a:lnTo>
                  <a:lnTo>
                    <a:pt x="617739" y="412367"/>
                  </a:lnTo>
                  <a:lnTo>
                    <a:pt x="621551" y="411414"/>
                  </a:lnTo>
                  <a:lnTo>
                    <a:pt x="625044" y="410779"/>
                  </a:lnTo>
                  <a:lnTo>
                    <a:pt x="628538" y="409510"/>
                  </a:lnTo>
                  <a:lnTo>
                    <a:pt x="632032" y="407922"/>
                  </a:lnTo>
                  <a:lnTo>
                    <a:pt x="635525" y="406335"/>
                  </a:lnTo>
                  <a:lnTo>
                    <a:pt x="638384" y="404430"/>
                  </a:lnTo>
                  <a:lnTo>
                    <a:pt x="641560" y="402208"/>
                  </a:lnTo>
                  <a:lnTo>
                    <a:pt x="644418" y="399669"/>
                  </a:lnTo>
                  <a:lnTo>
                    <a:pt x="646959" y="396812"/>
                  </a:lnTo>
                  <a:lnTo>
                    <a:pt x="649500" y="393955"/>
                  </a:lnTo>
                  <a:lnTo>
                    <a:pt x="651723" y="390780"/>
                  </a:lnTo>
                  <a:lnTo>
                    <a:pt x="653629" y="387288"/>
                  </a:lnTo>
                  <a:lnTo>
                    <a:pt x="655534" y="383796"/>
                  </a:lnTo>
                  <a:lnTo>
                    <a:pt x="657122" y="379669"/>
                  </a:lnTo>
                  <a:lnTo>
                    <a:pt x="658710" y="375543"/>
                  </a:lnTo>
                  <a:lnTo>
                    <a:pt x="659981" y="371098"/>
                  </a:lnTo>
                  <a:lnTo>
                    <a:pt x="661251" y="366337"/>
                  </a:lnTo>
                  <a:lnTo>
                    <a:pt x="661886" y="361575"/>
                  </a:lnTo>
                  <a:lnTo>
                    <a:pt x="662839" y="356496"/>
                  </a:lnTo>
                  <a:lnTo>
                    <a:pt x="663157" y="351099"/>
                  </a:lnTo>
                  <a:lnTo>
                    <a:pt x="663157" y="345702"/>
                  </a:lnTo>
                  <a:lnTo>
                    <a:pt x="663157" y="108250"/>
                  </a:lnTo>
                  <a:lnTo>
                    <a:pt x="663157" y="102854"/>
                  </a:lnTo>
                  <a:lnTo>
                    <a:pt x="663474" y="97140"/>
                  </a:lnTo>
                  <a:lnTo>
                    <a:pt x="664110" y="91743"/>
                  </a:lnTo>
                  <a:lnTo>
                    <a:pt x="665380" y="86664"/>
                  </a:lnTo>
                  <a:lnTo>
                    <a:pt x="666650" y="81267"/>
                  </a:lnTo>
                  <a:lnTo>
                    <a:pt x="667921" y="76188"/>
                  </a:lnTo>
                  <a:lnTo>
                    <a:pt x="669826" y="71109"/>
                  </a:lnTo>
                  <a:lnTo>
                    <a:pt x="671732" y="66347"/>
                  </a:lnTo>
                  <a:lnTo>
                    <a:pt x="673638" y="61585"/>
                  </a:lnTo>
                  <a:lnTo>
                    <a:pt x="675861" y="56824"/>
                  </a:lnTo>
                  <a:lnTo>
                    <a:pt x="678719" y="52379"/>
                  </a:lnTo>
                  <a:lnTo>
                    <a:pt x="681578" y="47935"/>
                  </a:lnTo>
                  <a:lnTo>
                    <a:pt x="684754" y="43491"/>
                  </a:lnTo>
                  <a:lnTo>
                    <a:pt x="687930" y="39681"/>
                  </a:lnTo>
                  <a:lnTo>
                    <a:pt x="691423" y="35872"/>
                  </a:lnTo>
                  <a:lnTo>
                    <a:pt x="694917" y="31745"/>
                  </a:lnTo>
                  <a:lnTo>
                    <a:pt x="698728" y="28253"/>
                  </a:lnTo>
                  <a:lnTo>
                    <a:pt x="702540" y="24761"/>
                  </a:lnTo>
                  <a:lnTo>
                    <a:pt x="706668" y="21587"/>
                  </a:lnTo>
                  <a:lnTo>
                    <a:pt x="710797" y="18412"/>
                  </a:lnTo>
                  <a:lnTo>
                    <a:pt x="715244" y="15873"/>
                  </a:lnTo>
                  <a:lnTo>
                    <a:pt x="720008" y="13016"/>
                  </a:lnTo>
                  <a:lnTo>
                    <a:pt x="724772" y="10794"/>
                  </a:lnTo>
                  <a:lnTo>
                    <a:pt x="729218" y="8889"/>
                  </a:lnTo>
                  <a:lnTo>
                    <a:pt x="733982" y="6667"/>
                  </a:lnTo>
                  <a:lnTo>
                    <a:pt x="739064" y="4762"/>
                  </a:lnTo>
                  <a:lnTo>
                    <a:pt x="744146" y="3810"/>
                  </a:lnTo>
                  <a:lnTo>
                    <a:pt x="749545" y="2222"/>
                  </a:lnTo>
                  <a:lnTo>
                    <a:pt x="754944" y="1270"/>
                  </a:lnTo>
                  <a:lnTo>
                    <a:pt x="760344" y="635"/>
                  </a:lnTo>
                  <a:lnTo>
                    <a:pt x="765743" y="0"/>
                  </a:lnTo>
                  <a:close/>
                </a:path>
              </a:pathLst>
            </a:custGeom>
            <a:solidFill>
              <a:srgbClr val="245290"/>
            </a:solidFill>
            <a:ln>
              <a:noFill/>
            </a:ln>
            <a:extLst>
              <a:ext uri="{91240B29-F687-4F45-9708-019B960494DF}">
                <a14:hiddenLine xmlns:a14="http://schemas.microsoft.com/office/drawing/2010/main" w="9525">
                  <a:solidFill>
                    <a:srgbClr val="000000"/>
                  </a:solidFill>
                  <a:round/>
                  <a:headEnd/>
                  <a:tailEnd/>
                </a14:hiddenLine>
              </a:ext>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a:solidFill>
                  <a:schemeClr val="tx1">
                    <a:lumMod val="75000"/>
                    <a:lumOff val="25000"/>
                  </a:schemeClr>
                </a:solidFill>
              </a:endParaRPr>
            </a:p>
          </p:txBody>
        </p:sp>
      </p:grpSp>
    </p:spTree>
    <p:extLst>
      <p:ext uri="{BB962C8B-B14F-4D97-AF65-F5344CB8AC3E}">
        <p14:creationId xmlns:p14="http://schemas.microsoft.com/office/powerpoint/2010/main" val="252803908"/>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500"/>
                                        <p:tgtEl>
                                          <p:spTgt spid="14"/>
                                        </p:tgtEl>
                                        <p:attrNameLst>
                                          <p:attrName>ppt_y</p:attrName>
                                        </p:attrNameLst>
                                      </p:cBhvr>
                                      <p:tavLst>
                                        <p:tav tm="0">
                                          <p:val>
                                            <p:strVal val="#ppt_y+#ppt_h*1.125000"/>
                                          </p:val>
                                        </p:tav>
                                        <p:tav tm="100000">
                                          <p:val>
                                            <p:strVal val="#ppt_y"/>
                                          </p:val>
                                        </p:tav>
                                      </p:tavLst>
                                    </p:anim>
                                    <p:animEffect transition="in" filter="wipe(up)">
                                      <p:cBhvr>
                                        <p:cTn id="8" dur="500"/>
                                        <p:tgtEl>
                                          <p:spTgt spid="14"/>
                                        </p:tgtEl>
                                      </p:cBhvr>
                                    </p:animEffect>
                                  </p:childTnLst>
                                </p:cTn>
                              </p:par>
                            </p:childTnLst>
                          </p:cTn>
                        </p:par>
                        <p:par>
                          <p:cTn id="9" fill="hold">
                            <p:stCondLst>
                              <p:cond delay="500"/>
                            </p:stCondLst>
                            <p:childTnLst>
                              <p:par>
                                <p:cTn id="10" presetID="12" presetClass="entr" presetSubtype="4" fill="hold" nodeType="afterEffect">
                                  <p:stCondLst>
                                    <p:cond delay="0"/>
                                  </p:stCondLst>
                                  <p:childTnLst>
                                    <p:set>
                                      <p:cBhvr>
                                        <p:cTn id="11" dur="1" fill="hold">
                                          <p:stCondLst>
                                            <p:cond delay="0"/>
                                          </p:stCondLst>
                                        </p:cTn>
                                        <p:tgtEl>
                                          <p:spTgt spid="32"/>
                                        </p:tgtEl>
                                        <p:attrNameLst>
                                          <p:attrName>style.visibility</p:attrName>
                                        </p:attrNameLst>
                                      </p:cBhvr>
                                      <p:to>
                                        <p:strVal val="visible"/>
                                      </p:to>
                                    </p:set>
                                    <p:anim calcmode="lin" valueType="num">
                                      <p:cBhvr additive="base">
                                        <p:cTn id="12" dur="500"/>
                                        <p:tgtEl>
                                          <p:spTgt spid="32"/>
                                        </p:tgtEl>
                                        <p:attrNameLst>
                                          <p:attrName>ppt_y</p:attrName>
                                        </p:attrNameLst>
                                      </p:cBhvr>
                                      <p:tavLst>
                                        <p:tav tm="0">
                                          <p:val>
                                            <p:strVal val="#ppt_y+#ppt_h*1.125000"/>
                                          </p:val>
                                        </p:tav>
                                        <p:tav tm="100000">
                                          <p:val>
                                            <p:strVal val="#ppt_y"/>
                                          </p:val>
                                        </p:tav>
                                      </p:tavLst>
                                    </p:anim>
                                    <p:animEffect transition="in" filter="wipe(up)">
                                      <p:cBhvr>
                                        <p:cTn id="13" dur="500"/>
                                        <p:tgtEl>
                                          <p:spTgt spid="32"/>
                                        </p:tgtEl>
                                      </p:cBhvr>
                                    </p:animEffect>
                                  </p:childTnLst>
                                </p:cTn>
                              </p:par>
                            </p:childTnLst>
                          </p:cTn>
                        </p:par>
                        <p:par>
                          <p:cTn id="14" fill="hold">
                            <p:stCondLst>
                              <p:cond delay="1000"/>
                            </p:stCondLst>
                            <p:childTnLst>
                              <p:par>
                                <p:cTn id="15" presetID="12" presetClass="entr" presetSubtype="4" fill="hold" nodeType="afterEffect">
                                  <p:stCondLst>
                                    <p:cond delay="0"/>
                                  </p:stCondLst>
                                  <p:childTnLst>
                                    <p:set>
                                      <p:cBhvr>
                                        <p:cTn id="16" dur="1" fill="hold">
                                          <p:stCondLst>
                                            <p:cond delay="0"/>
                                          </p:stCondLst>
                                        </p:cTn>
                                        <p:tgtEl>
                                          <p:spTgt spid="38"/>
                                        </p:tgtEl>
                                        <p:attrNameLst>
                                          <p:attrName>style.visibility</p:attrName>
                                        </p:attrNameLst>
                                      </p:cBhvr>
                                      <p:to>
                                        <p:strVal val="visible"/>
                                      </p:to>
                                    </p:set>
                                    <p:anim calcmode="lin" valueType="num">
                                      <p:cBhvr additive="base">
                                        <p:cTn id="17" dur="500"/>
                                        <p:tgtEl>
                                          <p:spTgt spid="38"/>
                                        </p:tgtEl>
                                        <p:attrNameLst>
                                          <p:attrName>ppt_y</p:attrName>
                                        </p:attrNameLst>
                                      </p:cBhvr>
                                      <p:tavLst>
                                        <p:tav tm="0">
                                          <p:val>
                                            <p:strVal val="#ppt_y+#ppt_h*1.125000"/>
                                          </p:val>
                                        </p:tav>
                                        <p:tav tm="100000">
                                          <p:val>
                                            <p:strVal val="#ppt_y"/>
                                          </p:val>
                                        </p:tav>
                                      </p:tavLst>
                                    </p:anim>
                                    <p:animEffect transition="in" filter="wipe(up)">
                                      <p:cBhvr>
                                        <p:cTn id="18" dur="500"/>
                                        <p:tgtEl>
                                          <p:spTgt spid="38"/>
                                        </p:tgtEl>
                                      </p:cBhvr>
                                    </p:animEffect>
                                  </p:childTnLst>
                                </p:cTn>
                              </p:par>
                            </p:childTnLst>
                          </p:cTn>
                        </p:par>
                        <p:par>
                          <p:cTn id="19" fill="hold">
                            <p:stCondLst>
                              <p:cond delay="1500"/>
                            </p:stCondLst>
                            <p:childTnLst>
                              <p:par>
                                <p:cTn id="20" presetID="12" presetClass="entr" presetSubtype="4" fill="hold" nodeType="afterEffect">
                                  <p:stCondLst>
                                    <p:cond delay="0"/>
                                  </p:stCondLst>
                                  <p:childTnLst>
                                    <p:set>
                                      <p:cBhvr>
                                        <p:cTn id="21" dur="1" fill="hold">
                                          <p:stCondLst>
                                            <p:cond delay="0"/>
                                          </p:stCondLst>
                                        </p:cTn>
                                        <p:tgtEl>
                                          <p:spTgt spid="44"/>
                                        </p:tgtEl>
                                        <p:attrNameLst>
                                          <p:attrName>style.visibility</p:attrName>
                                        </p:attrNameLst>
                                      </p:cBhvr>
                                      <p:to>
                                        <p:strVal val="visible"/>
                                      </p:to>
                                    </p:set>
                                    <p:anim calcmode="lin" valueType="num">
                                      <p:cBhvr additive="base">
                                        <p:cTn id="22" dur="500"/>
                                        <p:tgtEl>
                                          <p:spTgt spid="44"/>
                                        </p:tgtEl>
                                        <p:attrNameLst>
                                          <p:attrName>ppt_y</p:attrName>
                                        </p:attrNameLst>
                                      </p:cBhvr>
                                      <p:tavLst>
                                        <p:tav tm="0">
                                          <p:val>
                                            <p:strVal val="#ppt_y+#ppt_h*1.125000"/>
                                          </p:val>
                                        </p:tav>
                                        <p:tav tm="100000">
                                          <p:val>
                                            <p:strVal val="#ppt_y"/>
                                          </p:val>
                                        </p:tav>
                                      </p:tavLst>
                                    </p:anim>
                                    <p:animEffect transition="in" filter="wipe(up)">
                                      <p:cBhvr>
                                        <p:cTn id="23" dur="500"/>
                                        <p:tgtEl>
                                          <p:spTgt spid="44"/>
                                        </p:tgtEl>
                                      </p:cBhvr>
                                    </p:animEffect>
                                  </p:childTnLst>
                                </p:cTn>
                              </p:par>
                            </p:childTnLst>
                          </p:cTn>
                        </p:par>
                        <p:par>
                          <p:cTn id="24" fill="hold">
                            <p:stCondLst>
                              <p:cond delay="2000"/>
                            </p:stCondLst>
                            <p:childTnLst>
                              <p:par>
                                <p:cTn id="25" presetID="12" presetClass="entr" presetSubtype="4" fill="hold" nodeType="afterEffect">
                                  <p:stCondLst>
                                    <p:cond delay="0"/>
                                  </p:stCondLst>
                                  <p:childTnLst>
                                    <p:set>
                                      <p:cBhvr>
                                        <p:cTn id="26" dur="1" fill="hold">
                                          <p:stCondLst>
                                            <p:cond delay="0"/>
                                          </p:stCondLst>
                                        </p:cTn>
                                        <p:tgtEl>
                                          <p:spTgt spid="50"/>
                                        </p:tgtEl>
                                        <p:attrNameLst>
                                          <p:attrName>style.visibility</p:attrName>
                                        </p:attrNameLst>
                                      </p:cBhvr>
                                      <p:to>
                                        <p:strVal val="visible"/>
                                      </p:to>
                                    </p:set>
                                    <p:anim calcmode="lin" valueType="num">
                                      <p:cBhvr additive="base">
                                        <p:cTn id="27" dur="500"/>
                                        <p:tgtEl>
                                          <p:spTgt spid="50"/>
                                        </p:tgtEl>
                                        <p:attrNameLst>
                                          <p:attrName>ppt_y</p:attrName>
                                        </p:attrNameLst>
                                      </p:cBhvr>
                                      <p:tavLst>
                                        <p:tav tm="0">
                                          <p:val>
                                            <p:strVal val="#ppt_y+#ppt_h*1.125000"/>
                                          </p:val>
                                        </p:tav>
                                        <p:tav tm="100000">
                                          <p:val>
                                            <p:strVal val="#ppt_y"/>
                                          </p:val>
                                        </p:tav>
                                      </p:tavLst>
                                    </p:anim>
                                    <p:animEffect transition="in" filter="wipe(up)">
                                      <p:cBhvr>
                                        <p:cTn id="28" dur="500"/>
                                        <p:tgtEl>
                                          <p:spTgt spid="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8" name="直接连接符 17"/>
          <p:cNvCxnSpPr/>
          <p:nvPr/>
        </p:nvCxnSpPr>
        <p:spPr>
          <a:xfrm>
            <a:off x="2439058" y="569531"/>
            <a:ext cx="5560884" cy="0"/>
          </a:xfrm>
          <a:prstGeom prst="line">
            <a:avLst/>
          </a:prstGeom>
          <a:noFill/>
          <a:ln w="9525" cap="flat" cmpd="sng" algn="ctr">
            <a:solidFill>
              <a:srgbClr val="FFFFFF">
                <a:lumMod val="50000"/>
              </a:srgbClr>
            </a:solidFill>
            <a:prstDash val="solid"/>
          </a:ln>
          <a:effectLst/>
        </p:spPr>
      </p:cxnSp>
      <p:sp>
        <p:nvSpPr>
          <p:cNvPr id="19" name="文本框 31"/>
          <p:cNvSpPr>
            <a:spLocks noChangeArrowheads="1"/>
          </p:cNvSpPr>
          <p:nvPr/>
        </p:nvSpPr>
        <p:spPr bwMode="auto">
          <a:xfrm>
            <a:off x="6096796" y="285879"/>
            <a:ext cx="2588735" cy="343792"/>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6700" tIns="48351" rIns="96700" bIns="48351">
            <a:spAutoFit/>
          </a:bodyPr>
          <a:lstStyle/>
          <a:p>
            <a:r>
              <a:rPr lang="en-US" altLang="zh-CN" sz="1600" kern="0" dirty="0" smtClean="0">
                <a:solidFill>
                  <a:srgbClr val="2F5879"/>
                </a:solidFill>
                <a:latin typeface="Impact" pitchFamily="34" charset="0"/>
                <a:sym typeface="Arial" pitchFamily="34" charset="0"/>
              </a:rPr>
              <a:t>Click to add a caption</a:t>
            </a:r>
            <a:endParaRPr lang="zh-CN" altLang="en-US" sz="1600" kern="0" dirty="0">
              <a:solidFill>
                <a:srgbClr val="2F5879"/>
              </a:solidFill>
              <a:latin typeface="Impact" pitchFamily="34" charset="0"/>
              <a:sym typeface="Arial" pitchFamily="34" charset="0"/>
            </a:endParaRPr>
          </a:p>
        </p:txBody>
      </p:sp>
      <p:grpSp>
        <p:nvGrpSpPr>
          <p:cNvPr id="21" name="组合 20"/>
          <p:cNvGrpSpPr/>
          <p:nvPr/>
        </p:nvGrpSpPr>
        <p:grpSpPr>
          <a:xfrm>
            <a:off x="521096" y="196219"/>
            <a:ext cx="1765509" cy="551352"/>
            <a:chOff x="520640" y="251298"/>
            <a:chExt cx="1766054" cy="551522"/>
          </a:xfrm>
        </p:grpSpPr>
        <p:sp>
          <p:nvSpPr>
            <p:cNvPr id="22" name="矩形 3"/>
            <p:cNvSpPr>
              <a:spLocks noChangeArrowheads="1"/>
            </p:cNvSpPr>
            <p:nvPr/>
          </p:nvSpPr>
          <p:spPr bwMode="auto">
            <a:xfrm>
              <a:off x="641704" y="251298"/>
              <a:ext cx="1523927" cy="3460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lIns="68561" tIns="34281" rIns="68561" bIns="34281">
              <a:spAutoFit/>
            </a:bodyPr>
            <a:lstStyle/>
            <a:p>
              <a:pPr algn="ctr" defTabSz="914126">
                <a:defRPr/>
              </a:pPr>
              <a:r>
                <a:rPr lang="zh-CN" altLang="en-US" sz="1798" kern="0" dirty="0" smtClean="0">
                  <a:solidFill>
                    <a:schemeClr val="tx1">
                      <a:lumMod val="65000"/>
                      <a:lumOff val="35000"/>
                    </a:schemeClr>
                  </a:solidFill>
                  <a:latin typeface="微软雅黑" pitchFamily="34" charset="-122"/>
                  <a:ea typeface="微软雅黑" pitchFamily="34" charset="-122"/>
                  <a:sym typeface="Arial" pitchFamily="34" charset="0"/>
                </a:rPr>
                <a:t>单击添加标题</a:t>
              </a:r>
              <a:endParaRPr lang="zh-CN" altLang="en-US" sz="1798" kern="0" dirty="0">
                <a:solidFill>
                  <a:schemeClr val="tx1">
                    <a:lumMod val="65000"/>
                    <a:lumOff val="35000"/>
                  </a:schemeClr>
                </a:solidFill>
                <a:latin typeface="微软雅黑" pitchFamily="34" charset="-122"/>
                <a:ea typeface="微软雅黑" pitchFamily="34" charset="-122"/>
                <a:sym typeface="Arial" pitchFamily="34" charset="0"/>
              </a:endParaRPr>
            </a:p>
          </p:txBody>
        </p:sp>
        <p:grpSp>
          <p:nvGrpSpPr>
            <p:cNvPr id="23" name="组合 22"/>
            <p:cNvGrpSpPr/>
            <p:nvPr/>
          </p:nvGrpSpPr>
          <p:grpSpPr>
            <a:xfrm>
              <a:off x="520640" y="556320"/>
              <a:ext cx="1766054" cy="246500"/>
              <a:chOff x="562081" y="466763"/>
              <a:chExt cx="1766054" cy="246500"/>
            </a:xfrm>
          </p:grpSpPr>
          <p:sp>
            <p:nvSpPr>
              <p:cNvPr id="24" name="文本框 31"/>
              <p:cNvSpPr>
                <a:spLocks noChangeArrowheads="1"/>
              </p:cNvSpPr>
              <p:nvPr/>
            </p:nvSpPr>
            <p:spPr bwMode="auto">
              <a:xfrm>
                <a:off x="562081" y="466763"/>
                <a:ext cx="1766054" cy="2153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368" tIns="45682" rIns="91368" bIns="45682" numCol="1" anchor="t" anchorCtr="0" compatLnSpc="1">
                <a:prstTxWarp prst="textNoShape">
                  <a:avLst/>
                </a:prstTxWarp>
                <a:spAutoFit/>
              </a:bodyPr>
              <a:lstStyle/>
              <a:p>
                <a:pPr algn="ctr" defTabSz="913762">
                  <a:defRPr/>
                </a:pPr>
                <a:r>
                  <a:rPr lang="en-US" altLang="zh-CN" sz="800" kern="0" dirty="0">
                    <a:solidFill>
                      <a:srgbClr val="FFFFFF">
                        <a:lumMod val="50000"/>
                      </a:srgbClr>
                    </a:solidFill>
                    <a:latin typeface="微软雅黑" pitchFamily="34" charset="-122"/>
                    <a:ea typeface="微软雅黑" pitchFamily="34" charset="-122"/>
                    <a:cs typeface="宋体" pitchFamily="2" charset="-122"/>
                  </a:rPr>
                  <a:t>YOUR COMPANY NAME</a:t>
                </a:r>
                <a:endParaRPr lang="zh-CN" altLang="en-US" sz="800" kern="0" dirty="0">
                  <a:solidFill>
                    <a:srgbClr val="FFFFFF">
                      <a:lumMod val="50000"/>
                    </a:srgbClr>
                  </a:solidFill>
                  <a:latin typeface="微软雅黑" pitchFamily="34" charset="-122"/>
                  <a:ea typeface="微软雅黑" pitchFamily="34" charset="-122"/>
                  <a:cs typeface="宋体" pitchFamily="2" charset="-122"/>
                </a:endParaRPr>
              </a:p>
            </p:txBody>
          </p:sp>
          <p:grpSp>
            <p:nvGrpSpPr>
              <p:cNvPr id="25" name="组合 24"/>
              <p:cNvGrpSpPr/>
              <p:nvPr/>
            </p:nvGrpSpPr>
            <p:grpSpPr>
              <a:xfrm>
                <a:off x="931046" y="667544"/>
                <a:ext cx="1028125" cy="45719"/>
                <a:chOff x="688893" y="2574256"/>
                <a:chExt cx="7739508" cy="81111"/>
              </a:xfrm>
            </p:grpSpPr>
            <p:sp>
              <p:nvSpPr>
                <p:cNvPr id="26" name="Rectangle 4"/>
                <p:cNvSpPr/>
                <p:nvPr/>
              </p:nvSpPr>
              <p:spPr>
                <a:xfrm>
                  <a:off x="688893" y="2574256"/>
                  <a:ext cx="1539000" cy="81111"/>
                </a:xfrm>
                <a:prstGeom prst="rect">
                  <a:avLst/>
                </a:prstGeom>
                <a:solidFill>
                  <a:srgbClr val="0070C0"/>
                </a:solidFill>
                <a:ln w="6350" cap="flat" cmpd="sng" algn="ctr">
                  <a:noFill/>
                  <a:prstDash val="solid"/>
                  <a:miter lim="800000"/>
                </a:ln>
                <a:effectLst/>
              </p:spPr>
              <p:txBody>
                <a:bodyPr lIns="68549" tIns="34276" rIns="68549" bIns="34276" rtlCol="0" anchor="ctr"/>
                <a:lstStyle/>
                <a:p>
                  <a:pPr algn="ctr" defTabSz="913762">
                    <a:defRPr/>
                  </a:pPr>
                  <a:endParaRPr lang="en-US" sz="900" kern="0">
                    <a:solidFill>
                      <a:sysClr val="window" lastClr="FFFFFF"/>
                    </a:solidFill>
                    <a:latin typeface="Roboto" panose="02000000000000000000" pitchFamily="2" charset="0"/>
                    <a:ea typeface="Roboto" panose="02000000000000000000" pitchFamily="2" charset="0"/>
                    <a:cs typeface="Helvetica Neue"/>
                  </a:endParaRPr>
                </a:p>
              </p:txBody>
            </p:sp>
            <p:sp>
              <p:nvSpPr>
                <p:cNvPr id="27" name="Rectangle 5"/>
                <p:cNvSpPr/>
                <p:nvPr/>
              </p:nvSpPr>
              <p:spPr>
                <a:xfrm>
                  <a:off x="2239021" y="2574256"/>
                  <a:ext cx="1539000" cy="81111"/>
                </a:xfrm>
                <a:prstGeom prst="rect">
                  <a:avLst/>
                </a:prstGeom>
                <a:solidFill>
                  <a:srgbClr val="00B0F0"/>
                </a:solidFill>
                <a:ln w="6350" cap="flat" cmpd="sng" algn="ctr">
                  <a:noFill/>
                  <a:prstDash val="solid"/>
                  <a:miter lim="800000"/>
                </a:ln>
                <a:effectLst/>
              </p:spPr>
              <p:txBody>
                <a:bodyPr lIns="68549" tIns="34276" rIns="68549" bIns="34276" rtlCol="0" anchor="ctr"/>
                <a:lstStyle/>
                <a:p>
                  <a:pPr algn="ctr" defTabSz="913762">
                    <a:defRPr/>
                  </a:pPr>
                  <a:endParaRPr lang="en-US" sz="900" kern="0">
                    <a:solidFill>
                      <a:sysClr val="window" lastClr="FFFFFF"/>
                    </a:solidFill>
                    <a:latin typeface="Roboto" panose="02000000000000000000" pitchFamily="2" charset="0"/>
                    <a:ea typeface="Roboto" panose="02000000000000000000" pitchFamily="2" charset="0"/>
                    <a:cs typeface="Helvetica Neue"/>
                  </a:endParaRPr>
                </a:p>
              </p:txBody>
            </p:sp>
            <p:sp>
              <p:nvSpPr>
                <p:cNvPr id="28" name="Rectangle 6"/>
                <p:cNvSpPr/>
                <p:nvPr/>
              </p:nvSpPr>
              <p:spPr>
                <a:xfrm>
                  <a:off x="3789153" y="2574256"/>
                  <a:ext cx="1539000" cy="81111"/>
                </a:xfrm>
                <a:prstGeom prst="rect">
                  <a:avLst/>
                </a:prstGeom>
                <a:solidFill>
                  <a:srgbClr val="0070C0"/>
                </a:solidFill>
                <a:ln w="6350" cap="flat" cmpd="sng" algn="ctr">
                  <a:noFill/>
                  <a:prstDash val="solid"/>
                  <a:miter lim="800000"/>
                </a:ln>
                <a:effectLst/>
              </p:spPr>
              <p:txBody>
                <a:bodyPr lIns="68549" tIns="34276" rIns="68549" bIns="34276" rtlCol="0" anchor="ctr"/>
                <a:lstStyle/>
                <a:p>
                  <a:pPr algn="ctr" defTabSz="913762">
                    <a:defRPr/>
                  </a:pPr>
                  <a:endParaRPr lang="en-US" sz="900" kern="0">
                    <a:solidFill>
                      <a:sysClr val="window" lastClr="FFFFFF"/>
                    </a:solidFill>
                    <a:latin typeface="Roboto" panose="02000000000000000000" pitchFamily="2" charset="0"/>
                    <a:ea typeface="Roboto" panose="02000000000000000000" pitchFamily="2" charset="0"/>
                    <a:cs typeface="Helvetica Neue"/>
                  </a:endParaRPr>
                </a:p>
              </p:txBody>
            </p:sp>
            <p:sp>
              <p:nvSpPr>
                <p:cNvPr id="29" name="Rectangle 7"/>
                <p:cNvSpPr/>
                <p:nvPr/>
              </p:nvSpPr>
              <p:spPr>
                <a:xfrm>
                  <a:off x="5339276" y="2574256"/>
                  <a:ext cx="1539000" cy="81111"/>
                </a:xfrm>
                <a:prstGeom prst="rect">
                  <a:avLst/>
                </a:prstGeom>
                <a:solidFill>
                  <a:srgbClr val="00B0F0"/>
                </a:solidFill>
                <a:ln w="6350" cap="flat" cmpd="sng" algn="ctr">
                  <a:noFill/>
                  <a:prstDash val="solid"/>
                  <a:miter lim="800000"/>
                </a:ln>
                <a:effectLst/>
              </p:spPr>
              <p:txBody>
                <a:bodyPr lIns="68549" tIns="34276" rIns="68549" bIns="34276" rtlCol="0" anchor="ctr"/>
                <a:lstStyle/>
                <a:p>
                  <a:pPr algn="ctr" defTabSz="913762">
                    <a:defRPr/>
                  </a:pPr>
                  <a:endParaRPr lang="en-US" sz="900" kern="0">
                    <a:solidFill>
                      <a:sysClr val="window" lastClr="FFFFFF"/>
                    </a:solidFill>
                    <a:latin typeface="Roboto" panose="02000000000000000000" pitchFamily="2" charset="0"/>
                    <a:ea typeface="Roboto" panose="02000000000000000000" pitchFamily="2" charset="0"/>
                    <a:cs typeface="Helvetica Neue"/>
                  </a:endParaRPr>
                </a:p>
              </p:txBody>
            </p:sp>
            <p:sp>
              <p:nvSpPr>
                <p:cNvPr id="30" name="Rectangle 8"/>
                <p:cNvSpPr/>
                <p:nvPr/>
              </p:nvSpPr>
              <p:spPr>
                <a:xfrm>
                  <a:off x="6889401" y="2574256"/>
                  <a:ext cx="1539000" cy="81111"/>
                </a:xfrm>
                <a:prstGeom prst="rect">
                  <a:avLst/>
                </a:prstGeom>
                <a:solidFill>
                  <a:srgbClr val="0070C0"/>
                </a:solidFill>
                <a:ln w="6350" cap="flat" cmpd="sng" algn="ctr">
                  <a:noFill/>
                  <a:prstDash val="solid"/>
                  <a:miter lim="800000"/>
                </a:ln>
                <a:effectLst/>
              </p:spPr>
              <p:txBody>
                <a:bodyPr lIns="68549" tIns="34276" rIns="68549" bIns="34276" rtlCol="0" anchor="ctr"/>
                <a:lstStyle/>
                <a:p>
                  <a:pPr algn="ctr" defTabSz="913762">
                    <a:defRPr/>
                  </a:pPr>
                  <a:endParaRPr lang="en-US" sz="900" kern="0">
                    <a:solidFill>
                      <a:sysClr val="window" lastClr="FFFFFF"/>
                    </a:solidFill>
                    <a:latin typeface="Roboto" panose="02000000000000000000" pitchFamily="2" charset="0"/>
                    <a:ea typeface="Roboto" panose="02000000000000000000" pitchFamily="2" charset="0"/>
                    <a:cs typeface="Helvetica Neue"/>
                  </a:endParaRPr>
                </a:p>
              </p:txBody>
            </p:sp>
          </p:grpSp>
        </p:grpSp>
      </p:grpSp>
      <p:sp>
        <p:nvSpPr>
          <p:cNvPr id="14" name="TextBox 29"/>
          <p:cNvSpPr txBox="1"/>
          <p:nvPr/>
        </p:nvSpPr>
        <p:spPr>
          <a:xfrm>
            <a:off x="4370728" y="4155382"/>
            <a:ext cx="2372562" cy="698589"/>
          </a:xfrm>
          <a:prstGeom prst="rect">
            <a:avLst/>
          </a:prstGeom>
          <a:noFill/>
        </p:spPr>
        <p:txBody>
          <a:bodyPr wrap="square" lIns="0" tIns="0" rIns="0" bIns="0" rtlCol="0">
            <a:spAutoFit/>
          </a:bodyPr>
          <a:lstStyle/>
          <a:p>
            <a:pPr algn="just">
              <a:lnSpc>
                <a:spcPct val="150000"/>
              </a:lnSpc>
            </a:pPr>
            <a:r>
              <a:rPr lang="zh-CN" altLang="en-US" sz="1050" dirty="0" smtClean="0">
                <a:solidFill>
                  <a:schemeClr val="tx1">
                    <a:lumMod val="75000"/>
                    <a:lumOff val="25000"/>
                  </a:schemeClr>
                </a:solidFill>
                <a:latin typeface="微软雅黑" pitchFamily="34" charset="-122"/>
                <a:ea typeface="微软雅黑" pitchFamily="34" charset="-122"/>
              </a:rPr>
              <a:t>此处添加详细文本描述，建议与标题相关并符合整体语言风格，语言描述尽量。</a:t>
            </a:r>
            <a:r>
              <a:rPr lang="en-US" altLang="zh-CN" sz="1050" dirty="0" smtClean="0">
                <a:solidFill>
                  <a:schemeClr val="tx1">
                    <a:lumMod val="75000"/>
                    <a:lumOff val="25000"/>
                  </a:schemeClr>
                </a:solidFill>
                <a:latin typeface="微软雅黑" pitchFamily="34" charset="-122"/>
                <a:ea typeface="微软雅黑" pitchFamily="34" charset="-122"/>
              </a:rPr>
              <a:t>……</a:t>
            </a:r>
            <a:endParaRPr lang="en-US" altLang="zh-CN" sz="1050" dirty="0">
              <a:solidFill>
                <a:schemeClr val="tx1">
                  <a:lumMod val="75000"/>
                  <a:lumOff val="25000"/>
                </a:schemeClr>
              </a:solidFill>
              <a:latin typeface="微软雅黑" pitchFamily="34" charset="-122"/>
              <a:ea typeface="微软雅黑" pitchFamily="34" charset="-122"/>
            </a:endParaRPr>
          </a:p>
        </p:txBody>
      </p:sp>
      <p:sp>
        <p:nvSpPr>
          <p:cNvPr id="15" name="TextBox 30"/>
          <p:cNvSpPr txBox="1"/>
          <p:nvPr/>
        </p:nvSpPr>
        <p:spPr>
          <a:xfrm>
            <a:off x="4858446" y="3719294"/>
            <a:ext cx="1397126" cy="323165"/>
          </a:xfrm>
          <a:prstGeom prst="rect">
            <a:avLst/>
          </a:prstGeom>
          <a:noFill/>
        </p:spPr>
        <p:txBody>
          <a:bodyPr wrap="square" lIns="0" tIns="0" rIns="0" bIns="0" rtlCol="0">
            <a:spAutoFit/>
          </a:bodyPr>
          <a:lstStyle/>
          <a:p>
            <a:pPr algn="ctr"/>
            <a:r>
              <a:rPr lang="zh-CN" altLang="en-US" sz="2100" b="1" dirty="0" smtClean="0">
                <a:solidFill>
                  <a:srgbClr val="245290"/>
                </a:solidFill>
                <a:latin typeface="微软雅黑" pitchFamily="34" charset="-122"/>
                <a:ea typeface="微软雅黑" pitchFamily="34" charset="-122"/>
              </a:rPr>
              <a:t>添加标题</a:t>
            </a:r>
            <a:endParaRPr lang="zh-CN" altLang="en-US" sz="2100" b="1" dirty="0">
              <a:solidFill>
                <a:srgbClr val="245290"/>
              </a:solidFill>
              <a:latin typeface="微软雅黑" pitchFamily="34" charset="-122"/>
              <a:ea typeface="微软雅黑" pitchFamily="34" charset="-122"/>
            </a:endParaRPr>
          </a:p>
        </p:txBody>
      </p:sp>
      <p:grpSp>
        <p:nvGrpSpPr>
          <p:cNvPr id="16" name="组合 15"/>
          <p:cNvGrpSpPr/>
          <p:nvPr/>
        </p:nvGrpSpPr>
        <p:grpSpPr>
          <a:xfrm>
            <a:off x="5214151" y="2843898"/>
            <a:ext cx="685715" cy="573756"/>
            <a:chOff x="4178300" y="4422775"/>
            <a:chExt cx="388938" cy="325438"/>
          </a:xfrm>
          <a:solidFill>
            <a:srgbClr val="245290"/>
          </a:solidFill>
        </p:grpSpPr>
        <p:sp>
          <p:nvSpPr>
            <p:cNvPr id="17" name="Freeform 5"/>
            <p:cNvSpPr>
              <a:spLocks noEditPoints="1"/>
            </p:cNvSpPr>
            <p:nvPr/>
          </p:nvSpPr>
          <p:spPr bwMode="auto">
            <a:xfrm>
              <a:off x="4330700" y="4530725"/>
              <a:ext cx="236538" cy="217488"/>
            </a:xfrm>
            <a:custGeom>
              <a:avLst/>
              <a:gdLst>
                <a:gd name="T0" fmla="*/ 742 w 744"/>
                <a:gd name="T1" fmla="*/ 283 h 683"/>
                <a:gd name="T2" fmla="*/ 727 w 744"/>
                <a:gd name="T3" fmla="*/ 221 h 683"/>
                <a:gd name="T4" fmla="*/ 699 w 744"/>
                <a:gd name="T5" fmla="*/ 164 h 683"/>
                <a:gd name="T6" fmla="*/ 659 w 744"/>
                <a:gd name="T7" fmla="*/ 114 h 683"/>
                <a:gd name="T8" fmla="*/ 608 w 744"/>
                <a:gd name="T9" fmla="*/ 72 h 683"/>
                <a:gd name="T10" fmla="*/ 549 w 744"/>
                <a:gd name="T11" fmla="*/ 37 h 683"/>
                <a:gd name="T12" fmla="*/ 483 w 744"/>
                <a:gd name="T13" fmla="*/ 14 h 683"/>
                <a:gd name="T14" fmla="*/ 410 w 744"/>
                <a:gd name="T15" fmla="*/ 1 h 683"/>
                <a:gd name="T16" fmla="*/ 353 w 744"/>
                <a:gd name="T17" fmla="*/ 0 h 683"/>
                <a:gd name="T18" fmla="*/ 278 w 744"/>
                <a:gd name="T19" fmla="*/ 9 h 683"/>
                <a:gd name="T20" fmla="*/ 210 w 744"/>
                <a:gd name="T21" fmla="*/ 30 h 683"/>
                <a:gd name="T22" fmla="*/ 148 w 744"/>
                <a:gd name="T23" fmla="*/ 63 h 683"/>
                <a:gd name="T24" fmla="*/ 96 w 744"/>
                <a:gd name="T25" fmla="*/ 102 h 683"/>
                <a:gd name="T26" fmla="*/ 53 w 744"/>
                <a:gd name="T27" fmla="*/ 151 h 683"/>
                <a:gd name="T28" fmla="*/ 22 w 744"/>
                <a:gd name="T29" fmla="*/ 206 h 683"/>
                <a:gd name="T30" fmla="*/ 3 w 744"/>
                <a:gd name="T31" fmla="*/ 267 h 683"/>
                <a:gd name="T32" fmla="*/ 0 w 744"/>
                <a:gd name="T33" fmla="*/ 316 h 683"/>
                <a:gd name="T34" fmla="*/ 7 w 744"/>
                <a:gd name="T35" fmla="*/ 379 h 683"/>
                <a:gd name="T36" fmla="*/ 29 w 744"/>
                <a:gd name="T37" fmla="*/ 438 h 683"/>
                <a:gd name="T38" fmla="*/ 62 w 744"/>
                <a:gd name="T39" fmla="*/ 492 h 683"/>
                <a:gd name="T40" fmla="*/ 108 w 744"/>
                <a:gd name="T41" fmla="*/ 538 h 683"/>
                <a:gd name="T42" fmla="*/ 163 w 744"/>
                <a:gd name="T43" fmla="*/ 577 h 683"/>
                <a:gd name="T44" fmla="*/ 226 w 744"/>
                <a:gd name="T45" fmla="*/ 606 h 683"/>
                <a:gd name="T46" fmla="*/ 297 w 744"/>
                <a:gd name="T47" fmla="*/ 625 h 683"/>
                <a:gd name="T48" fmla="*/ 371 w 744"/>
                <a:gd name="T49" fmla="*/ 631 h 683"/>
                <a:gd name="T50" fmla="*/ 462 w 744"/>
                <a:gd name="T51" fmla="*/ 621 h 683"/>
                <a:gd name="T52" fmla="*/ 593 w 744"/>
                <a:gd name="T53" fmla="*/ 569 h 683"/>
                <a:gd name="T54" fmla="*/ 656 w 744"/>
                <a:gd name="T55" fmla="*/ 520 h 683"/>
                <a:gd name="T56" fmla="*/ 703 w 744"/>
                <a:gd name="T57" fmla="*/ 459 h 683"/>
                <a:gd name="T58" fmla="*/ 734 w 744"/>
                <a:gd name="T59" fmla="*/ 390 h 683"/>
                <a:gd name="T60" fmla="*/ 744 w 744"/>
                <a:gd name="T61" fmla="*/ 316 h 683"/>
                <a:gd name="T62" fmla="*/ 248 w 744"/>
                <a:gd name="T63" fmla="*/ 273 h 683"/>
                <a:gd name="T64" fmla="*/ 217 w 744"/>
                <a:gd name="T65" fmla="*/ 252 h 683"/>
                <a:gd name="T66" fmla="*/ 208 w 744"/>
                <a:gd name="T67" fmla="*/ 224 h 683"/>
                <a:gd name="T68" fmla="*/ 223 w 744"/>
                <a:gd name="T69" fmla="*/ 187 h 683"/>
                <a:gd name="T70" fmla="*/ 257 w 744"/>
                <a:gd name="T71" fmla="*/ 173 h 683"/>
                <a:gd name="T72" fmla="*/ 285 w 744"/>
                <a:gd name="T73" fmla="*/ 182 h 683"/>
                <a:gd name="T74" fmla="*/ 306 w 744"/>
                <a:gd name="T75" fmla="*/ 213 h 683"/>
                <a:gd name="T76" fmla="*/ 304 w 744"/>
                <a:gd name="T77" fmla="*/ 242 h 683"/>
                <a:gd name="T78" fmla="*/ 277 w 744"/>
                <a:gd name="T79" fmla="*/ 269 h 683"/>
                <a:gd name="T80" fmla="*/ 499 w 744"/>
                <a:gd name="T81" fmla="*/ 274 h 683"/>
                <a:gd name="T82" fmla="*/ 471 w 744"/>
                <a:gd name="T83" fmla="*/ 264 h 683"/>
                <a:gd name="T84" fmla="*/ 450 w 744"/>
                <a:gd name="T85" fmla="*/ 233 h 683"/>
                <a:gd name="T86" fmla="*/ 453 w 744"/>
                <a:gd name="T87" fmla="*/ 204 h 683"/>
                <a:gd name="T88" fmla="*/ 479 w 744"/>
                <a:gd name="T89" fmla="*/ 177 h 683"/>
                <a:gd name="T90" fmla="*/ 509 w 744"/>
                <a:gd name="T91" fmla="*/ 173 h 683"/>
                <a:gd name="T92" fmla="*/ 541 w 744"/>
                <a:gd name="T93" fmla="*/ 194 h 683"/>
                <a:gd name="T94" fmla="*/ 549 w 744"/>
                <a:gd name="T95" fmla="*/ 224 h 683"/>
                <a:gd name="T96" fmla="*/ 534 w 744"/>
                <a:gd name="T97" fmla="*/ 259 h 683"/>
                <a:gd name="T98" fmla="*/ 499 w 744"/>
                <a:gd name="T99" fmla="*/ 274 h 6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744" h="683">
                  <a:moveTo>
                    <a:pt x="744" y="316"/>
                  </a:moveTo>
                  <a:lnTo>
                    <a:pt x="744" y="316"/>
                  </a:lnTo>
                  <a:lnTo>
                    <a:pt x="743" y="299"/>
                  </a:lnTo>
                  <a:lnTo>
                    <a:pt x="742" y="283"/>
                  </a:lnTo>
                  <a:lnTo>
                    <a:pt x="739" y="267"/>
                  </a:lnTo>
                  <a:lnTo>
                    <a:pt x="736" y="252"/>
                  </a:lnTo>
                  <a:lnTo>
                    <a:pt x="732" y="236"/>
                  </a:lnTo>
                  <a:lnTo>
                    <a:pt x="727" y="221"/>
                  </a:lnTo>
                  <a:lnTo>
                    <a:pt x="721" y="206"/>
                  </a:lnTo>
                  <a:lnTo>
                    <a:pt x="715" y="192"/>
                  </a:lnTo>
                  <a:lnTo>
                    <a:pt x="707" y="178"/>
                  </a:lnTo>
                  <a:lnTo>
                    <a:pt x="699" y="164"/>
                  </a:lnTo>
                  <a:lnTo>
                    <a:pt x="689" y="151"/>
                  </a:lnTo>
                  <a:lnTo>
                    <a:pt x="680" y="138"/>
                  </a:lnTo>
                  <a:lnTo>
                    <a:pt x="670" y="127"/>
                  </a:lnTo>
                  <a:lnTo>
                    <a:pt x="659" y="114"/>
                  </a:lnTo>
                  <a:lnTo>
                    <a:pt x="648" y="102"/>
                  </a:lnTo>
                  <a:lnTo>
                    <a:pt x="635" y="92"/>
                  </a:lnTo>
                  <a:lnTo>
                    <a:pt x="622" y="81"/>
                  </a:lnTo>
                  <a:lnTo>
                    <a:pt x="608" y="72"/>
                  </a:lnTo>
                  <a:lnTo>
                    <a:pt x="594" y="63"/>
                  </a:lnTo>
                  <a:lnTo>
                    <a:pt x="579" y="53"/>
                  </a:lnTo>
                  <a:lnTo>
                    <a:pt x="564" y="45"/>
                  </a:lnTo>
                  <a:lnTo>
                    <a:pt x="549" y="37"/>
                  </a:lnTo>
                  <a:lnTo>
                    <a:pt x="533" y="30"/>
                  </a:lnTo>
                  <a:lnTo>
                    <a:pt x="516" y="24"/>
                  </a:lnTo>
                  <a:lnTo>
                    <a:pt x="499" y="18"/>
                  </a:lnTo>
                  <a:lnTo>
                    <a:pt x="483" y="14"/>
                  </a:lnTo>
                  <a:lnTo>
                    <a:pt x="464" y="9"/>
                  </a:lnTo>
                  <a:lnTo>
                    <a:pt x="447" y="5"/>
                  </a:lnTo>
                  <a:lnTo>
                    <a:pt x="428" y="3"/>
                  </a:lnTo>
                  <a:lnTo>
                    <a:pt x="410" y="1"/>
                  </a:lnTo>
                  <a:lnTo>
                    <a:pt x="391" y="0"/>
                  </a:lnTo>
                  <a:lnTo>
                    <a:pt x="371" y="0"/>
                  </a:lnTo>
                  <a:lnTo>
                    <a:pt x="371" y="0"/>
                  </a:lnTo>
                  <a:lnTo>
                    <a:pt x="353" y="0"/>
                  </a:lnTo>
                  <a:lnTo>
                    <a:pt x="333" y="1"/>
                  </a:lnTo>
                  <a:lnTo>
                    <a:pt x="314" y="3"/>
                  </a:lnTo>
                  <a:lnTo>
                    <a:pt x="297" y="5"/>
                  </a:lnTo>
                  <a:lnTo>
                    <a:pt x="278" y="9"/>
                  </a:lnTo>
                  <a:lnTo>
                    <a:pt x="261" y="14"/>
                  </a:lnTo>
                  <a:lnTo>
                    <a:pt x="244" y="18"/>
                  </a:lnTo>
                  <a:lnTo>
                    <a:pt x="226" y="24"/>
                  </a:lnTo>
                  <a:lnTo>
                    <a:pt x="210" y="30"/>
                  </a:lnTo>
                  <a:lnTo>
                    <a:pt x="194" y="37"/>
                  </a:lnTo>
                  <a:lnTo>
                    <a:pt x="179" y="45"/>
                  </a:lnTo>
                  <a:lnTo>
                    <a:pt x="163" y="53"/>
                  </a:lnTo>
                  <a:lnTo>
                    <a:pt x="148" y="63"/>
                  </a:lnTo>
                  <a:lnTo>
                    <a:pt x="134" y="72"/>
                  </a:lnTo>
                  <a:lnTo>
                    <a:pt x="122" y="81"/>
                  </a:lnTo>
                  <a:lnTo>
                    <a:pt x="108" y="92"/>
                  </a:lnTo>
                  <a:lnTo>
                    <a:pt x="96" y="102"/>
                  </a:lnTo>
                  <a:lnTo>
                    <a:pt x="84" y="114"/>
                  </a:lnTo>
                  <a:lnTo>
                    <a:pt x="73" y="127"/>
                  </a:lnTo>
                  <a:lnTo>
                    <a:pt x="62" y="138"/>
                  </a:lnTo>
                  <a:lnTo>
                    <a:pt x="53" y="151"/>
                  </a:lnTo>
                  <a:lnTo>
                    <a:pt x="44" y="164"/>
                  </a:lnTo>
                  <a:lnTo>
                    <a:pt x="36" y="178"/>
                  </a:lnTo>
                  <a:lnTo>
                    <a:pt x="29" y="192"/>
                  </a:lnTo>
                  <a:lnTo>
                    <a:pt x="22" y="206"/>
                  </a:lnTo>
                  <a:lnTo>
                    <a:pt x="16" y="221"/>
                  </a:lnTo>
                  <a:lnTo>
                    <a:pt x="11" y="236"/>
                  </a:lnTo>
                  <a:lnTo>
                    <a:pt x="7" y="252"/>
                  </a:lnTo>
                  <a:lnTo>
                    <a:pt x="3" y="267"/>
                  </a:lnTo>
                  <a:lnTo>
                    <a:pt x="1" y="283"/>
                  </a:lnTo>
                  <a:lnTo>
                    <a:pt x="0" y="299"/>
                  </a:lnTo>
                  <a:lnTo>
                    <a:pt x="0" y="316"/>
                  </a:lnTo>
                  <a:lnTo>
                    <a:pt x="0" y="316"/>
                  </a:lnTo>
                  <a:lnTo>
                    <a:pt x="0" y="331"/>
                  </a:lnTo>
                  <a:lnTo>
                    <a:pt x="1" y="347"/>
                  </a:lnTo>
                  <a:lnTo>
                    <a:pt x="3" y="363"/>
                  </a:lnTo>
                  <a:lnTo>
                    <a:pt x="7" y="379"/>
                  </a:lnTo>
                  <a:lnTo>
                    <a:pt x="11" y="394"/>
                  </a:lnTo>
                  <a:lnTo>
                    <a:pt x="16" y="409"/>
                  </a:lnTo>
                  <a:lnTo>
                    <a:pt x="22" y="424"/>
                  </a:lnTo>
                  <a:lnTo>
                    <a:pt x="29" y="438"/>
                  </a:lnTo>
                  <a:lnTo>
                    <a:pt x="36" y="452"/>
                  </a:lnTo>
                  <a:lnTo>
                    <a:pt x="44" y="466"/>
                  </a:lnTo>
                  <a:lnTo>
                    <a:pt x="53" y="479"/>
                  </a:lnTo>
                  <a:lnTo>
                    <a:pt x="62" y="492"/>
                  </a:lnTo>
                  <a:lnTo>
                    <a:pt x="73" y="505"/>
                  </a:lnTo>
                  <a:lnTo>
                    <a:pt x="84" y="516"/>
                  </a:lnTo>
                  <a:lnTo>
                    <a:pt x="96" y="528"/>
                  </a:lnTo>
                  <a:lnTo>
                    <a:pt x="108" y="538"/>
                  </a:lnTo>
                  <a:lnTo>
                    <a:pt x="122" y="549"/>
                  </a:lnTo>
                  <a:lnTo>
                    <a:pt x="134" y="559"/>
                  </a:lnTo>
                  <a:lnTo>
                    <a:pt x="148" y="569"/>
                  </a:lnTo>
                  <a:lnTo>
                    <a:pt x="163" y="577"/>
                  </a:lnTo>
                  <a:lnTo>
                    <a:pt x="179" y="585"/>
                  </a:lnTo>
                  <a:lnTo>
                    <a:pt x="194" y="593"/>
                  </a:lnTo>
                  <a:lnTo>
                    <a:pt x="210" y="600"/>
                  </a:lnTo>
                  <a:lnTo>
                    <a:pt x="226" y="606"/>
                  </a:lnTo>
                  <a:lnTo>
                    <a:pt x="244" y="612"/>
                  </a:lnTo>
                  <a:lnTo>
                    <a:pt x="261" y="617"/>
                  </a:lnTo>
                  <a:lnTo>
                    <a:pt x="278" y="621"/>
                  </a:lnTo>
                  <a:lnTo>
                    <a:pt x="297" y="625"/>
                  </a:lnTo>
                  <a:lnTo>
                    <a:pt x="314" y="627"/>
                  </a:lnTo>
                  <a:lnTo>
                    <a:pt x="333" y="629"/>
                  </a:lnTo>
                  <a:lnTo>
                    <a:pt x="353" y="631"/>
                  </a:lnTo>
                  <a:lnTo>
                    <a:pt x="371" y="631"/>
                  </a:lnTo>
                  <a:lnTo>
                    <a:pt x="371" y="631"/>
                  </a:lnTo>
                  <a:lnTo>
                    <a:pt x="403" y="629"/>
                  </a:lnTo>
                  <a:lnTo>
                    <a:pt x="433" y="627"/>
                  </a:lnTo>
                  <a:lnTo>
                    <a:pt x="462" y="621"/>
                  </a:lnTo>
                  <a:lnTo>
                    <a:pt x="491" y="614"/>
                  </a:lnTo>
                  <a:lnTo>
                    <a:pt x="635" y="683"/>
                  </a:lnTo>
                  <a:lnTo>
                    <a:pt x="593" y="569"/>
                  </a:lnTo>
                  <a:lnTo>
                    <a:pt x="593" y="569"/>
                  </a:lnTo>
                  <a:lnTo>
                    <a:pt x="610" y="557"/>
                  </a:lnTo>
                  <a:lnTo>
                    <a:pt x="626" y="545"/>
                  </a:lnTo>
                  <a:lnTo>
                    <a:pt x="641" y="533"/>
                  </a:lnTo>
                  <a:lnTo>
                    <a:pt x="656" y="520"/>
                  </a:lnTo>
                  <a:lnTo>
                    <a:pt x="669" y="506"/>
                  </a:lnTo>
                  <a:lnTo>
                    <a:pt x="681" y="491"/>
                  </a:lnTo>
                  <a:lnTo>
                    <a:pt x="693" y="475"/>
                  </a:lnTo>
                  <a:lnTo>
                    <a:pt x="703" y="459"/>
                  </a:lnTo>
                  <a:lnTo>
                    <a:pt x="713" y="443"/>
                  </a:lnTo>
                  <a:lnTo>
                    <a:pt x="721" y="425"/>
                  </a:lnTo>
                  <a:lnTo>
                    <a:pt x="728" y="408"/>
                  </a:lnTo>
                  <a:lnTo>
                    <a:pt x="734" y="390"/>
                  </a:lnTo>
                  <a:lnTo>
                    <a:pt x="738" y="372"/>
                  </a:lnTo>
                  <a:lnTo>
                    <a:pt x="741" y="353"/>
                  </a:lnTo>
                  <a:lnTo>
                    <a:pt x="743" y="334"/>
                  </a:lnTo>
                  <a:lnTo>
                    <a:pt x="744" y="316"/>
                  </a:lnTo>
                  <a:lnTo>
                    <a:pt x="744" y="316"/>
                  </a:lnTo>
                  <a:close/>
                  <a:moveTo>
                    <a:pt x="257" y="274"/>
                  </a:moveTo>
                  <a:lnTo>
                    <a:pt x="257" y="274"/>
                  </a:lnTo>
                  <a:lnTo>
                    <a:pt x="248" y="273"/>
                  </a:lnTo>
                  <a:lnTo>
                    <a:pt x="239" y="269"/>
                  </a:lnTo>
                  <a:lnTo>
                    <a:pt x="230" y="264"/>
                  </a:lnTo>
                  <a:lnTo>
                    <a:pt x="223" y="259"/>
                  </a:lnTo>
                  <a:lnTo>
                    <a:pt x="217" y="252"/>
                  </a:lnTo>
                  <a:lnTo>
                    <a:pt x="212" y="242"/>
                  </a:lnTo>
                  <a:lnTo>
                    <a:pt x="209" y="233"/>
                  </a:lnTo>
                  <a:lnTo>
                    <a:pt x="208" y="224"/>
                  </a:lnTo>
                  <a:lnTo>
                    <a:pt x="208" y="224"/>
                  </a:lnTo>
                  <a:lnTo>
                    <a:pt x="209" y="213"/>
                  </a:lnTo>
                  <a:lnTo>
                    <a:pt x="212" y="204"/>
                  </a:lnTo>
                  <a:lnTo>
                    <a:pt x="217" y="194"/>
                  </a:lnTo>
                  <a:lnTo>
                    <a:pt x="223" y="187"/>
                  </a:lnTo>
                  <a:lnTo>
                    <a:pt x="230" y="182"/>
                  </a:lnTo>
                  <a:lnTo>
                    <a:pt x="239" y="177"/>
                  </a:lnTo>
                  <a:lnTo>
                    <a:pt x="248" y="173"/>
                  </a:lnTo>
                  <a:lnTo>
                    <a:pt x="257" y="173"/>
                  </a:lnTo>
                  <a:lnTo>
                    <a:pt x="257" y="173"/>
                  </a:lnTo>
                  <a:lnTo>
                    <a:pt x="268" y="173"/>
                  </a:lnTo>
                  <a:lnTo>
                    <a:pt x="277" y="177"/>
                  </a:lnTo>
                  <a:lnTo>
                    <a:pt x="285" y="182"/>
                  </a:lnTo>
                  <a:lnTo>
                    <a:pt x="293" y="187"/>
                  </a:lnTo>
                  <a:lnTo>
                    <a:pt x="299" y="194"/>
                  </a:lnTo>
                  <a:lnTo>
                    <a:pt x="304" y="204"/>
                  </a:lnTo>
                  <a:lnTo>
                    <a:pt x="306" y="213"/>
                  </a:lnTo>
                  <a:lnTo>
                    <a:pt x="307" y="224"/>
                  </a:lnTo>
                  <a:lnTo>
                    <a:pt x="307" y="224"/>
                  </a:lnTo>
                  <a:lnTo>
                    <a:pt x="306" y="233"/>
                  </a:lnTo>
                  <a:lnTo>
                    <a:pt x="304" y="242"/>
                  </a:lnTo>
                  <a:lnTo>
                    <a:pt x="299" y="252"/>
                  </a:lnTo>
                  <a:lnTo>
                    <a:pt x="293" y="259"/>
                  </a:lnTo>
                  <a:lnTo>
                    <a:pt x="285" y="264"/>
                  </a:lnTo>
                  <a:lnTo>
                    <a:pt x="277" y="269"/>
                  </a:lnTo>
                  <a:lnTo>
                    <a:pt x="268" y="273"/>
                  </a:lnTo>
                  <a:lnTo>
                    <a:pt x="257" y="274"/>
                  </a:lnTo>
                  <a:lnTo>
                    <a:pt x="257" y="274"/>
                  </a:lnTo>
                  <a:close/>
                  <a:moveTo>
                    <a:pt x="499" y="274"/>
                  </a:moveTo>
                  <a:lnTo>
                    <a:pt x="499" y="274"/>
                  </a:lnTo>
                  <a:lnTo>
                    <a:pt x="489" y="273"/>
                  </a:lnTo>
                  <a:lnTo>
                    <a:pt x="479" y="269"/>
                  </a:lnTo>
                  <a:lnTo>
                    <a:pt x="471" y="264"/>
                  </a:lnTo>
                  <a:lnTo>
                    <a:pt x="464" y="259"/>
                  </a:lnTo>
                  <a:lnTo>
                    <a:pt x="457" y="252"/>
                  </a:lnTo>
                  <a:lnTo>
                    <a:pt x="453" y="242"/>
                  </a:lnTo>
                  <a:lnTo>
                    <a:pt x="450" y="233"/>
                  </a:lnTo>
                  <a:lnTo>
                    <a:pt x="449" y="224"/>
                  </a:lnTo>
                  <a:lnTo>
                    <a:pt x="449" y="224"/>
                  </a:lnTo>
                  <a:lnTo>
                    <a:pt x="450" y="213"/>
                  </a:lnTo>
                  <a:lnTo>
                    <a:pt x="453" y="204"/>
                  </a:lnTo>
                  <a:lnTo>
                    <a:pt x="457" y="194"/>
                  </a:lnTo>
                  <a:lnTo>
                    <a:pt x="464" y="187"/>
                  </a:lnTo>
                  <a:lnTo>
                    <a:pt x="471" y="182"/>
                  </a:lnTo>
                  <a:lnTo>
                    <a:pt x="479" y="177"/>
                  </a:lnTo>
                  <a:lnTo>
                    <a:pt x="489" y="173"/>
                  </a:lnTo>
                  <a:lnTo>
                    <a:pt x="499" y="173"/>
                  </a:lnTo>
                  <a:lnTo>
                    <a:pt x="499" y="173"/>
                  </a:lnTo>
                  <a:lnTo>
                    <a:pt x="509" y="173"/>
                  </a:lnTo>
                  <a:lnTo>
                    <a:pt x="519" y="177"/>
                  </a:lnTo>
                  <a:lnTo>
                    <a:pt x="527" y="182"/>
                  </a:lnTo>
                  <a:lnTo>
                    <a:pt x="534" y="187"/>
                  </a:lnTo>
                  <a:lnTo>
                    <a:pt x="541" y="194"/>
                  </a:lnTo>
                  <a:lnTo>
                    <a:pt x="545" y="204"/>
                  </a:lnTo>
                  <a:lnTo>
                    <a:pt x="548" y="213"/>
                  </a:lnTo>
                  <a:lnTo>
                    <a:pt x="549" y="224"/>
                  </a:lnTo>
                  <a:lnTo>
                    <a:pt x="549" y="224"/>
                  </a:lnTo>
                  <a:lnTo>
                    <a:pt x="548" y="233"/>
                  </a:lnTo>
                  <a:lnTo>
                    <a:pt x="545" y="242"/>
                  </a:lnTo>
                  <a:lnTo>
                    <a:pt x="541" y="252"/>
                  </a:lnTo>
                  <a:lnTo>
                    <a:pt x="534" y="259"/>
                  </a:lnTo>
                  <a:lnTo>
                    <a:pt x="527" y="264"/>
                  </a:lnTo>
                  <a:lnTo>
                    <a:pt x="519" y="269"/>
                  </a:lnTo>
                  <a:lnTo>
                    <a:pt x="509" y="273"/>
                  </a:lnTo>
                  <a:lnTo>
                    <a:pt x="499" y="274"/>
                  </a:lnTo>
                  <a:lnTo>
                    <a:pt x="499" y="27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endParaRPr>
            </a:p>
          </p:txBody>
        </p:sp>
        <p:sp>
          <p:nvSpPr>
            <p:cNvPr id="20" name="Freeform 6"/>
            <p:cNvSpPr>
              <a:spLocks noEditPoints="1"/>
            </p:cNvSpPr>
            <p:nvPr/>
          </p:nvSpPr>
          <p:spPr bwMode="auto">
            <a:xfrm>
              <a:off x="4178300" y="4422775"/>
              <a:ext cx="282575" cy="260350"/>
            </a:xfrm>
            <a:custGeom>
              <a:avLst/>
              <a:gdLst>
                <a:gd name="T0" fmla="*/ 456 w 889"/>
                <a:gd name="T1" fmla="*/ 620 h 821"/>
                <a:gd name="T2" fmla="*/ 473 w 889"/>
                <a:gd name="T3" fmla="*/ 555 h 821"/>
                <a:gd name="T4" fmla="*/ 503 w 889"/>
                <a:gd name="T5" fmla="*/ 494 h 821"/>
                <a:gd name="T6" fmla="*/ 546 w 889"/>
                <a:gd name="T7" fmla="*/ 441 h 821"/>
                <a:gd name="T8" fmla="*/ 599 w 889"/>
                <a:gd name="T9" fmla="*/ 395 h 821"/>
                <a:gd name="T10" fmla="*/ 663 w 889"/>
                <a:gd name="T11" fmla="*/ 358 h 821"/>
                <a:gd name="T12" fmla="*/ 734 w 889"/>
                <a:gd name="T13" fmla="*/ 334 h 821"/>
                <a:gd name="T14" fmla="*/ 812 w 889"/>
                <a:gd name="T15" fmla="*/ 320 h 821"/>
                <a:gd name="T16" fmla="*/ 871 w 889"/>
                <a:gd name="T17" fmla="*/ 318 h 821"/>
                <a:gd name="T18" fmla="*/ 881 w 889"/>
                <a:gd name="T19" fmla="*/ 286 h 821"/>
                <a:gd name="T20" fmla="*/ 855 w 889"/>
                <a:gd name="T21" fmla="*/ 223 h 821"/>
                <a:gd name="T22" fmla="*/ 816 w 889"/>
                <a:gd name="T23" fmla="*/ 166 h 821"/>
                <a:gd name="T24" fmla="*/ 768 w 889"/>
                <a:gd name="T25" fmla="*/ 114 h 821"/>
                <a:gd name="T26" fmla="*/ 708 w 889"/>
                <a:gd name="T27" fmla="*/ 71 h 821"/>
                <a:gd name="T28" fmla="*/ 642 w 889"/>
                <a:gd name="T29" fmla="*/ 37 h 821"/>
                <a:gd name="T30" fmla="*/ 568 w 889"/>
                <a:gd name="T31" fmla="*/ 14 h 821"/>
                <a:gd name="T32" fmla="*/ 489 w 889"/>
                <a:gd name="T33" fmla="*/ 1 h 821"/>
                <a:gd name="T34" fmla="*/ 424 w 889"/>
                <a:gd name="T35" fmla="*/ 0 h 821"/>
                <a:gd name="T36" fmla="*/ 336 w 889"/>
                <a:gd name="T37" fmla="*/ 12 h 821"/>
                <a:gd name="T38" fmla="*/ 253 w 889"/>
                <a:gd name="T39" fmla="*/ 37 h 821"/>
                <a:gd name="T40" fmla="*/ 180 w 889"/>
                <a:gd name="T41" fmla="*/ 76 h 821"/>
                <a:gd name="T42" fmla="*/ 116 w 889"/>
                <a:gd name="T43" fmla="*/ 125 h 821"/>
                <a:gd name="T44" fmla="*/ 65 w 889"/>
                <a:gd name="T45" fmla="*/ 183 h 821"/>
                <a:gd name="T46" fmla="*/ 27 w 889"/>
                <a:gd name="T47" fmla="*/ 248 h 821"/>
                <a:gd name="T48" fmla="*/ 5 w 889"/>
                <a:gd name="T49" fmla="*/ 322 h 821"/>
                <a:gd name="T50" fmla="*/ 0 w 889"/>
                <a:gd name="T51" fmla="*/ 379 h 821"/>
                <a:gd name="T52" fmla="*/ 13 w 889"/>
                <a:gd name="T53" fmla="*/ 470 h 821"/>
                <a:gd name="T54" fmla="*/ 49 w 889"/>
                <a:gd name="T55" fmla="*/ 553 h 821"/>
                <a:gd name="T56" fmla="*/ 106 w 889"/>
                <a:gd name="T57" fmla="*/ 625 h 821"/>
                <a:gd name="T58" fmla="*/ 180 w 889"/>
                <a:gd name="T59" fmla="*/ 684 h 821"/>
                <a:gd name="T60" fmla="*/ 339 w 889"/>
                <a:gd name="T61" fmla="*/ 747 h 821"/>
                <a:gd name="T62" fmla="*/ 447 w 889"/>
                <a:gd name="T63" fmla="*/ 759 h 821"/>
                <a:gd name="T64" fmla="*/ 460 w 889"/>
                <a:gd name="T65" fmla="*/ 708 h 821"/>
                <a:gd name="T66" fmla="*/ 584 w 889"/>
                <a:gd name="T67" fmla="*/ 209 h 821"/>
                <a:gd name="T68" fmla="*/ 618 w 889"/>
                <a:gd name="T69" fmla="*/ 219 h 821"/>
                <a:gd name="T70" fmla="*/ 642 w 889"/>
                <a:gd name="T71" fmla="*/ 257 h 821"/>
                <a:gd name="T72" fmla="*/ 639 w 889"/>
                <a:gd name="T73" fmla="*/ 293 h 821"/>
                <a:gd name="T74" fmla="*/ 607 w 889"/>
                <a:gd name="T75" fmla="*/ 324 h 821"/>
                <a:gd name="T76" fmla="*/ 571 w 889"/>
                <a:gd name="T77" fmla="*/ 328 h 821"/>
                <a:gd name="T78" fmla="*/ 534 w 889"/>
                <a:gd name="T79" fmla="*/ 302 h 821"/>
                <a:gd name="T80" fmla="*/ 524 w 889"/>
                <a:gd name="T81" fmla="*/ 268 h 821"/>
                <a:gd name="T82" fmla="*/ 541 w 889"/>
                <a:gd name="T83" fmla="*/ 226 h 821"/>
                <a:gd name="T84" fmla="*/ 584 w 889"/>
                <a:gd name="T85" fmla="*/ 209 h 821"/>
                <a:gd name="T86" fmla="*/ 282 w 889"/>
                <a:gd name="T87" fmla="*/ 328 h 821"/>
                <a:gd name="T88" fmla="*/ 244 w 889"/>
                <a:gd name="T89" fmla="*/ 302 h 821"/>
                <a:gd name="T90" fmla="*/ 235 w 889"/>
                <a:gd name="T91" fmla="*/ 268 h 821"/>
                <a:gd name="T92" fmla="*/ 252 w 889"/>
                <a:gd name="T93" fmla="*/ 226 h 821"/>
                <a:gd name="T94" fmla="*/ 294 w 889"/>
                <a:gd name="T95" fmla="*/ 209 h 821"/>
                <a:gd name="T96" fmla="*/ 327 w 889"/>
                <a:gd name="T97" fmla="*/ 219 h 821"/>
                <a:gd name="T98" fmla="*/ 353 w 889"/>
                <a:gd name="T99" fmla="*/ 257 h 821"/>
                <a:gd name="T100" fmla="*/ 350 w 889"/>
                <a:gd name="T101" fmla="*/ 293 h 821"/>
                <a:gd name="T102" fmla="*/ 317 w 889"/>
                <a:gd name="T103" fmla="*/ 324 h 8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889" h="821">
                  <a:moveTo>
                    <a:pt x="454" y="655"/>
                  </a:moveTo>
                  <a:lnTo>
                    <a:pt x="454" y="655"/>
                  </a:lnTo>
                  <a:lnTo>
                    <a:pt x="455" y="638"/>
                  </a:lnTo>
                  <a:lnTo>
                    <a:pt x="456" y="620"/>
                  </a:lnTo>
                  <a:lnTo>
                    <a:pt x="459" y="604"/>
                  </a:lnTo>
                  <a:lnTo>
                    <a:pt x="462" y="588"/>
                  </a:lnTo>
                  <a:lnTo>
                    <a:pt x="467" y="571"/>
                  </a:lnTo>
                  <a:lnTo>
                    <a:pt x="473" y="555"/>
                  </a:lnTo>
                  <a:lnTo>
                    <a:pt x="478" y="539"/>
                  </a:lnTo>
                  <a:lnTo>
                    <a:pt x="485" y="524"/>
                  </a:lnTo>
                  <a:lnTo>
                    <a:pt x="493" y="510"/>
                  </a:lnTo>
                  <a:lnTo>
                    <a:pt x="503" y="494"/>
                  </a:lnTo>
                  <a:lnTo>
                    <a:pt x="512" y="480"/>
                  </a:lnTo>
                  <a:lnTo>
                    <a:pt x="523" y="466"/>
                  </a:lnTo>
                  <a:lnTo>
                    <a:pt x="534" y="454"/>
                  </a:lnTo>
                  <a:lnTo>
                    <a:pt x="546" y="441"/>
                  </a:lnTo>
                  <a:lnTo>
                    <a:pt x="557" y="428"/>
                  </a:lnTo>
                  <a:lnTo>
                    <a:pt x="571" y="416"/>
                  </a:lnTo>
                  <a:lnTo>
                    <a:pt x="585" y="406"/>
                  </a:lnTo>
                  <a:lnTo>
                    <a:pt x="599" y="395"/>
                  </a:lnTo>
                  <a:lnTo>
                    <a:pt x="614" y="385"/>
                  </a:lnTo>
                  <a:lnTo>
                    <a:pt x="630" y="375"/>
                  </a:lnTo>
                  <a:lnTo>
                    <a:pt x="646" y="366"/>
                  </a:lnTo>
                  <a:lnTo>
                    <a:pt x="663" y="358"/>
                  </a:lnTo>
                  <a:lnTo>
                    <a:pt x="680" y="351"/>
                  </a:lnTo>
                  <a:lnTo>
                    <a:pt x="698" y="344"/>
                  </a:lnTo>
                  <a:lnTo>
                    <a:pt x="715" y="338"/>
                  </a:lnTo>
                  <a:lnTo>
                    <a:pt x="734" y="334"/>
                  </a:lnTo>
                  <a:lnTo>
                    <a:pt x="754" y="329"/>
                  </a:lnTo>
                  <a:lnTo>
                    <a:pt x="772" y="324"/>
                  </a:lnTo>
                  <a:lnTo>
                    <a:pt x="792" y="322"/>
                  </a:lnTo>
                  <a:lnTo>
                    <a:pt x="812" y="320"/>
                  </a:lnTo>
                  <a:lnTo>
                    <a:pt x="833" y="318"/>
                  </a:lnTo>
                  <a:lnTo>
                    <a:pt x="852" y="318"/>
                  </a:lnTo>
                  <a:lnTo>
                    <a:pt x="852" y="318"/>
                  </a:lnTo>
                  <a:lnTo>
                    <a:pt x="871" y="318"/>
                  </a:lnTo>
                  <a:lnTo>
                    <a:pt x="889" y="320"/>
                  </a:lnTo>
                  <a:lnTo>
                    <a:pt x="889" y="320"/>
                  </a:lnTo>
                  <a:lnTo>
                    <a:pt x="885" y="302"/>
                  </a:lnTo>
                  <a:lnTo>
                    <a:pt x="881" y="286"/>
                  </a:lnTo>
                  <a:lnTo>
                    <a:pt x="875" y="269"/>
                  </a:lnTo>
                  <a:lnTo>
                    <a:pt x="870" y="254"/>
                  </a:lnTo>
                  <a:lnTo>
                    <a:pt x="863" y="238"/>
                  </a:lnTo>
                  <a:lnTo>
                    <a:pt x="855" y="223"/>
                  </a:lnTo>
                  <a:lnTo>
                    <a:pt x="846" y="208"/>
                  </a:lnTo>
                  <a:lnTo>
                    <a:pt x="837" y="194"/>
                  </a:lnTo>
                  <a:lnTo>
                    <a:pt x="827" y="178"/>
                  </a:lnTo>
                  <a:lnTo>
                    <a:pt x="816" y="166"/>
                  </a:lnTo>
                  <a:lnTo>
                    <a:pt x="805" y="152"/>
                  </a:lnTo>
                  <a:lnTo>
                    <a:pt x="793" y="139"/>
                  </a:lnTo>
                  <a:lnTo>
                    <a:pt x="780" y="126"/>
                  </a:lnTo>
                  <a:lnTo>
                    <a:pt x="768" y="114"/>
                  </a:lnTo>
                  <a:lnTo>
                    <a:pt x="754" y="103"/>
                  </a:lnTo>
                  <a:lnTo>
                    <a:pt x="738" y="92"/>
                  </a:lnTo>
                  <a:lnTo>
                    <a:pt x="725" y="82"/>
                  </a:lnTo>
                  <a:lnTo>
                    <a:pt x="708" y="71"/>
                  </a:lnTo>
                  <a:lnTo>
                    <a:pt x="692" y="62"/>
                  </a:lnTo>
                  <a:lnTo>
                    <a:pt x="676" y="54"/>
                  </a:lnTo>
                  <a:lnTo>
                    <a:pt x="660" y="45"/>
                  </a:lnTo>
                  <a:lnTo>
                    <a:pt x="642" y="37"/>
                  </a:lnTo>
                  <a:lnTo>
                    <a:pt x="624" y="30"/>
                  </a:lnTo>
                  <a:lnTo>
                    <a:pt x="606" y="24"/>
                  </a:lnTo>
                  <a:lnTo>
                    <a:pt x="586" y="19"/>
                  </a:lnTo>
                  <a:lnTo>
                    <a:pt x="568" y="14"/>
                  </a:lnTo>
                  <a:lnTo>
                    <a:pt x="548" y="9"/>
                  </a:lnTo>
                  <a:lnTo>
                    <a:pt x="528" y="6"/>
                  </a:lnTo>
                  <a:lnTo>
                    <a:pt x="509" y="3"/>
                  </a:lnTo>
                  <a:lnTo>
                    <a:pt x="489" y="1"/>
                  </a:lnTo>
                  <a:lnTo>
                    <a:pt x="468" y="0"/>
                  </a:lnTo>
                  <a:lnTo>
                    <a:pt x="447" y="0"/>
                  </a:lnTo>
                  <a:lnTo>
                    <a:pt x="447" y="0"/>
                  </a:lnTo>
                  <a:lnTo>
                    <a:pt x="424" y="0"/>
                  </a:lnTo>
                  <a:lnTo>
                    <a:pt x="402" y="2"/>
                  </a:lnTo>
                  <a:lnTo>
                    <a:pt x="380" y="5"/>
                  </a:lnTo>
                  <a:lnTo>
                    <a:pt x="358" y="8"/>
                  </a:lnTo>
                  <a:lnTo>
                    <a:pt x="336" y="12"/>
                  </a:lnTo>
                  <a:lnTo>
                    <a:pt x="315" y="17"/>
                  </a:lnTo>
                  <a:lnTo>
                    <a:pt x="294" y="23"/>
                  </a:lnTo>
                  <a:lnTo>
                    <a:pt x="273" y="30"/>
                  </a:lnTo>
                  <a:lnTo>
                    <a:pt x="253" y="37"/>
                  </a:lnTo>
                  <a:lnTo>
                    <a:pt x="235" y="45"/>
                  </a:lnTo>
                  <a:lnTo>
                    <a:pt x="215" y="55"/>
                  </a:lnTo>
                  <a:lnTo>
                    <a:pt x="197" y="65"/>
                  </a:lnTo>
                  <a:lnTo>
                    <a:pt x="180" y="76"/>
                  </a:lnTo>
                  <a:lnTo>
                    <a:pt x="163" y="86"/>
                  </a:lnTo>
                  <a:lnTo>
                    <a:pt x="146" y="99"/>
                  </a:lnTo>
                  <a:lnTo>
                    <a:pt x="131" y="111"/>
                  </a:lnTo>
                  <a:lnTo>
                    <a:pt x="116" y="125"/>
                  </a:lnTo>
                  <a:lnTo>
                    <a:pt x="102" y="138"/>
                  </a:lnTo>
                  <a:lnTo>
                    <a:pt x="89" y="153"/>
                  </a:lnTo>
                  <a:lnTo>
                    <a:pt x="77" y="167"/>
                  </a:lnTo>
                  <a:lnTo>
                    <a:pt x="65" y="183"/>
                  </a:lnTo>
                  <a:lnTo>
                    <a:pt x="53" y="198"/>
                  </a:lnTo>
                  <a:lnTo>
                    <a:pt x="44" y="215"/>
                  </a:lnTo>
                  <a:lnTo>
                    <a:pt x="35" y="232"/>
                  </a:lnTo>
                  <a:lnTo>
                    <a:pt x="27" y="248"/>
                  </a:lnTo>
                  <a:lnTo>
                    <a:pt x="20" y="267"/>
                  </a:lnTo>
                  <a:lnTo>
                    <a:pt x="14" y="285"/>
                  </a:lnTo>
                  <a:lnTo>
                    <a:pt x="9" y="303"/>
                  </a:lnTo>
                  <a:lnTo>
                    <a:pt x="5" y="322"/>
                  </a:lnTo>
                  <a:lnTo>
                    <a:pt x="2" y="341"/>
                  </a:lnTo>
                  <a:lnTo>
                    <a:pt x="0" y="360"/>
                  </a:lnTo>
                  <a:lnTo>
                    <a:pt x="0" y="379"/>
                  </a:lnTo>
                  <a:lnTo>
                    <a:pt x="0" y="379"/>
                  </a:lnTo>
                  <a:lnTo>
                    <a:pt x="1" y="402"/>
                  </a:lnTo>
                  <a:lnTo>
                    <a:pt x="3" y="426"/>
                  </a:lnTo>
                  <a:lnTo>
                    <a:pt x="7" y="448"/>
                  </a:lnTo>
                  <a:lnTo>
                    <a:pt x="13" y="470"/>
                  </a:lnTo>
                  <a:lnTo>
                    <a:pt x="20" y="491"/>
                  </a:lnTo>
                  <a:lnTo>
                    <a:pt x="28" y="512"/>
                  </a:lnTo>
                  <a:lnTo>
                    <a:pt x="38" y="533"/>
                  </a:lnTo>
                  <a:lnTo>
                    <a:pt x="49" y="553"/>
                  </a:lnTo>
                  <a:lnTo>
                    <a:pt x="62" y="571"/>
                  </a:lnTo>
                  <a:lnTo>
                    <a:pt x="75" y="590"/>
                  </a:lnTo>
                  <a:lnTo>
                    <a:pt x="91" y="608"/>
                  </a:lnTo>
                  <a:lnTo>
                    <a:pt x="106" y="625"/>
                  </a:lnTo>
                  <a:lnTo>
                    <a:pt x="123" y="641"/>
                  </a:lnTo>
                  <a:lnTo>
                    <a:pt x="142" y="657"/>
                  </a:lnTo>
                  <a:lnTo>
                    <a:pt x="160" y="671"/>
                  </a:lnTo>
                  <a:lnTo>
                    <a:pt x="180" y="684"/>
                  </a:lnTo>
                  <a:lnTo>
                    <a:pt x="131" y="821"/>
                  </a:lnTo>
                  <a:lnTo>
                    <a:pt x="304" y="739"/>
                  </a:lnTo>
                  <a:lnTo>
                    <a:pt x="304" y="739"/>
                  </a:lnTo>
                  <a:lnTo>
                    <a:pt x="339" y="747"/>
                  </a:lnTo>
                  <a:lnTo>
                    <a:pt x="374" y="753"/>
                  </a:lnTo>
                  <a:lnTo>
                    <a:pt x="410" y="758"/>
                  </a:lnTo>
                  <a:lnTo>
                    <a:pt x="447" y="759"/>
                  </a:lnTo>
                  <a:lnTo>
                    <a:pt x="447" y="759"/>
                  </a:lnTo>
                  <a:lnTo>
                    <a:pt x="474" y="758"/>
                  </a:lnTo>
                  <a:lnTo>
                    <a:pt x="474" y="758"/>
                  </a:lnTo>
                  <a:lnTo>
                    <a:pt x="466" y="733"/>
                  </a:lnTo>
                  <a:lnTo>
                    <a:pt x="460" y="708"/>
                  </a:lnTo>
                  <a:lnTo>
                    <a:pt x="455" y="682"/>
                  </a:lnTo>
                  <a:lnTo>
                    <a:pt x="454" y="655"/>
                  </a:lnTo>
                  <a:lnTo>
                    <a:pt x="454" y="655"/>
                  </a:lnTo>
                  <a:close/>
                  <a:moveTo>
                    <a:pt x="584" y="209"/>
                  </a:moveTo>
                  <a:lnTo>
                    <a:pt x="584" y="209"/>
                  </a:lnTo>
                  <a:lnTo>
                    <a:pt x="596" y="210"/>
                  </a:lnTo>
                  <a:lnTo>
                    <a:pt x="607" y="213"/>
                  </a:lnTo>
                  <a:lnTo>
                    <a:pt x="618" y="219"/>
                  </a:lnTo>
                  <a:lnTo>
                    <a:pt x="626" y="226"/>
                  </a:lnTo>
                  <a:lnTo>
                    <a:pt x="634" y="236"/>
                  </a:lnTo>
                  <a:lnTo>
                    <a:pt x="639" y="245"/>
                  </a:lnTo>
                  <a:lnTo>
                    <a:pt x="642" y="257"/>
                  </a:lnTo>
                  <a:lnTo>
                    <a:pt x="643" y="268"/>
                  </a:lnTo>
                  <a:lnTo>
                    <a:pt x="643" y="268"/>
                  </a:lnTo>
                  <a:lnTo>
                    <a:pt x="642" y="281"/>
                  </a:lnTo>
                  <a:lnTo>
                    <a:pt x="639" y="293"/>
                  </a:lnTo>
                  <a:lnTo>
                    <a:pt x="634" y="302"/>
                  </a:lnTo>
                  <a:lnTo>
                    <a:pt x="626" y="311"/>
                  </a:lnTo>
                  <a:lnTo>
                    <a:pt x="618" y="318"/>
                  </a:lnTo>
                  <a:lnTo>
                    <a:pt x="607" y="324"/>
                  </a:lnTo>
                  <a:lnTo>
                    <a:pt x="596" y="328"/>
                  </a:lnTo>
                  <a:lnTo>
                    <a:pt x="584" y="329"/>
                  </a:lnTo>
                  <a:lnTo>
                    <a:pt x="584" y="329"/>
                  </a:lnTo>
                  <a:lnTo>
                    <a:pt x="571" y="328"/>
                  </a:lnTo>
                  <a:lnTo>
                    <a:pt x="561" y="324"/>
                  </a:lnTo>
                  <a:lnTo>
                    <a:pt x="550" y="318"/>
                  </a:lnTo>
                  <a:lnTo>
                    <a:pt x="541" y="311"/>
                  </a:lnTo>
                  <a:lnTo>
                    <a:pt x="534" y="302"/>
                  </a:lnTo>
                  <a:lnTo>
                    <a:pt x="528" y="293"/>
                  </a:lnTo>
                  <a:lnTo>
                    <a:pt x="525" y="281"/>
                  </a:lnTo>
                  <a:lnTo>
                    <a:pt x="524" y="268"/>
                  </a:lnTo>
                  <a:lnTo>
                    <a:pt x="524" y="268"/>
                  </a:lnTo>
                  <a:lnTo>
                    <a:pt x="525" y="257"/>
                  </a:lnTo>
                  <a:lnTo>
                    <a:pt x="528" y="245"/>
                  </a:lnTo>
                  <a:lnTo>
                    <a:pt x="534" y="236"/>
                  </a:lnTo>
                  <a:lnTo>
                    <a:pt x="541" y="226"/>
                  </a:lnTo>
                  <a:lnTo>
                    <a:pt x="550" y="219"/>
                  </a:lnTo>
                  <a:lnTo>
                    <a:pt x="561" y="213"/>
                  </a:lnTo>
                  <a:lnTo>
                    <a:pt x="571" y="210"/>
                  </a:lnTo>
                  <a:lnTo>
                    <a:pt x="584" y="209"/>
                  </a:lnTo>
                  <a:lnTo>
                    <a:pt x="584" y="209"/>
                  </a:lnTo>
                  <a:close/>
                  <a:moveTo>
                    <a:pt x="294" y="329"/>
                  </a:moveTo>
                  <a:lnTo>
                    <a:pt x="294" y="329"/>
                  </a:lnTo>
                  <a:lnTo>
                    <a:pt x="282" y="328"/>
                  </a:lnTo>
                  <a:lnTo>
                    <a:pt x="271" y="324"/>
                  </a:lnTo>
                  <a:lnTo>
                    <a:pt x="260" y="318"/>
                  </a:lnTo>
                  <a:lnTo>
                    <a:pt x="252" y="311"/>
                  </a:lnTo>
                  <a:lnTo>
                    <a:pt x="244" y="302"/>
                  </a:lnTo>
                  <a:lnTo>
                    <a:pt x="239" y="293"/>
                  </a:lnTo>
                  <a:lnTo>
                    <a:pt x="236" y="281"/>
                  </a:lnTo>
                  <a:lnTo>
                    <a:pt x="235" y="268"/>
                  </a:lnTo>
                  <a:lnTo>
                    <a:pt x="235" y="268"/>
                  </a:lnTo>
                  <a:lnTo>
                    <a:pt x="236" y="257"/>
                  </a:lnTo>
                  <a:lnTo>
                    <a:pt x="239" y="245"/>
                  </a:lnTo>
                  <a:lnTo>
                    <a:pt x="244" y="236"/>
                  </a:lnTo>
                  <a:lnTo>
                    <a:pt x="252" y="226"/>
                  </a:lnTo>
                  <a:lnTo>
                    <a:pt x="260" y="219"/>
                  </a:lnTo>
                  <a:lnTo>
                    <a:pt x="271" y="213"/>
                  </a:lnTo>
                  <a:lnTo>
                    <a:pt x="282" y="210"/>
                  </a:lnTo>
                  <a:lnTo>
                    <a:pt x="294" y="209"/>
                  </a:lnTo>
                  <a:lnTo>
                    <a:pt x="294" y="209"/>
                  </a:lnTo>
                  <a:lnTo>
                    <a:pt x="307" y="210"/>
                  </a:lnTo>
                  <a:lnTo>
                    <a:pt x="317" y="213"/>
                  </a:lnTo>
                  <a:lnTo>
                    <a:pt x="327" y="219"/>
                  </a:lnTo>
                  <a:lnTo>
                    <a:pt x="337" y="226"/>
                  </a:lnTo>
                  <a:lnTo>
                    <a:pt x="344" y="236"/>
                  </a:lnTo>
                  <a:lnTo>
                    <a:pt x="350" y="245"/>
                  </a:lnTo>
                  <a:lnTo>
                    <a:pt x="353" y="257"/>
                  </a:lnTo>
                  <a:lnTo>
                    <a:pt x="354" y="268"/>
                  </a:lnTo>
                  <a:lnTo>
                    <a:pt x="354" y="268"/>
                  </a:lnTo>
                  <a:lnTo>
                    <a:pt x="353" y="281"/>
                  </a:lnTo>
                  <a:lnTo>
                    <a:pt x="350" y="293"/>
                  </a:lnTo>
                  <a:lnTo>
                    <a:pt x="344" y="302"/>
                  </a:lnTo>
                  <a:lnTo>
                    <a:pt x="337" y="311"/>
                  </a:lnTo>
                  <a:lnTo>
                    <a:pt x="327" y="318"/>
                  </a:lnTo>
                  <a:lnTo>
                    <a:pt x="317" y="324"/>
                  </a:lnTo>
                  <a:lnTo>
                    <a:pt x="307" y="328"/>
                  </a:lnTo>
                  <a:lnTo>
                    <a:pt x="294" y="329"/>
                  </a:lnTo>
                  <a:lnTo>
                    <a:pt x="294" y="32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endParaRPr>
            </a:p>
          </p:txBody>
        </p:sp>
      </p:grpSp>
      <p:sp>
        <p:nvSpPr>
          <p:cNvPr id="31" name="Freeform 5"/>
          <p:cNvSpPr>
            <a:spLocks/>
          </p:cNvSpPr>
          <p:nvPr/>
        </p:nvSpPr>
        <p:spPr bwMode="auto">
          <a:xfrm>
            <a:off x="548822" y="2085696"/>
            <a:ext cx="4180285" cy="1538288"/>
          </a:xfrm>
          <a:custGeom>
            <a:avLst/>
            <a:gdLst>
              <a:gd name="T0" fmla="*/ 216 w 7286"/>
              <a:gd name="T1" fmla="*/ 1382 h 2663"/>
              <a:gd name="T2" fmla="*/ 2168 w 7286"/>
              <a:gd name="T3" fmla="*/ 0 h 2663"/>
              <a:gd name="T4" fmla="*/ 4038 w 7286"/>
              <a:gd name="T5" fmla="*/ 1184 h 2663"/>
              <a:gd name="T6" fmla="*/ 4038 w 7286"/>
              <a:gd name="T7" fmla="*/ 1184 h 2663"/>
              <a:gd name="T8" fmla="*/ 4040 w 7286"/>
              <a:gd name="T9" fmla="*/ 1189 h 2663"/>
              <a:gd name="T10" fmla="*/ 4041 w 7286"/>
              <a:gd name="T11" fmla="*/ 1191 h 2663"/>
              <a:gd name="T12" fmla="*/ 4041 w 7286"/>
              <a:gd name="T13" fmla="*/ 1191 h 2663"/>
              <a:gd name="T14" fmla="*/ 5413 w 7286"/>
              <a:gd name="T15" fmla="*/ 2090 h 2663"/>
              <a:gd name="T16" fmla="*/ 6787 w 7286"/>
              <a:gd name="T17" fmla="*/ 1186 h 2663"/>
              <a:gd name="T18" fmla="*/ 7286 w 7286"/>
              <a:gd name="T19" fmla="*/ 1475 h 2663"/>
              <a:gd name="T20" fmla="*/ 5413 w 7286"/>
              <a:gd name="T21" fmla="*/ 2663 h 2663"/>
              <a:gd name="T22" fmla="*/ 3543 w 7286"/>
              <a:gd name="T23" fmla="*/ 1479 h 2663"/>
              <a:gd name="T24" fmla="*/ 3542 w 7286"/>
              <a:gd name="T25" fmla="*/ 1479 h 2663"/>
              <a:gd name="T26" fmla="*/ 3540 w 7286"/>
              <a:gd name="T27" fmla="*/ 1474 h 2663"/>
              <a:gd name="T28" fmla="*/ 3539 w 7286"/>
              <a:gd name="T29" fmla="*/ 1472 h 2663"/>
              <a:gd name="T30" fmla="*/ 3539 w 7286"/>
              <a:gd name="T31" fmla="*/ 1472 h 2663"/>
              <a:gd name="T32" fmla="*/ 2168 w 7286"/>
              <a:gd name="T33" fmla="*/ 573 h 2663"/>
              <a:gd name="T34" fmla="*/ 750 w 7286"/>
              <a:gd name="T35" fmla="*/ 1590 h 2663"/>
              <a:gd name="T36" fmla="*/ 883 w 7286"/>
              <a:gd name="T37" fmla="*/ 1642 h 2663"/>
              <a:gd name="T38" fmla="*/ 882 w 7286"/>
              <a:gd name="T39" fmla="*/ 1727 h 2663"/>
              <a:gd name="T40" fmla="*/ 255 w 7286"/>
              <a:gd name="T41" fmla="*/ 2165 h 2663"/>
              <a:gd name="T42" fmla="*/ 181 w 7286"/>
              <a:gd name="T43" fmla="*/ 2136 h 2663"/>
              <a:gd name="T44" fmla="*/ 10 w 7286"/>
              <a:gd name="T45" fmla="*/ 1387 h 2663"/>
              <a:gd name="T46" fmla="*/ 71 w 7286"/>
              <a:gd name="T47" fmla="*/ 1326 h 2663"/>
              <a:gd name="T48" fmla="*/ 216 w 7286"/>
              <a:gd name="T49" fmla="*/ 1382 h 26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7286" h="2663">
                <a:moveTo>
                  <a:pt x="216" y="1382"/>
                </a:moveTo>
                <a:cubicBezTo>
                  <a:pt x="499" y="577"/>
                  <a:pt x="1266" y="0"/>
                  <a:pt x="2168" y="0"/>
                </a:cubicBezTo>
                <a:cubicBezTo>
                  <a:pt x="2993" y="0"/>
                  <a:pt x="3706" y="484"/>
                  <a:pt x="4038" y="1184"/>
                </a:cubicBezTo>
                <a:lnTo>
                  <a:pt x="4038" y="1184"/>
                </a:lnTo>
                <a:lnTo>
                  <a:pt x="4040" y="1189"/>
                </a:lnTo>
                <a:lnTo>
                  <a:pt x="4041" y="1191"/>
                </a:lnTo>
                <a:lnTo>
                  <a:pt x="4041" y="1191"/>
                </a:lnTo>
                <a:cubicBezTo>
                  <a:pt x="4272" y="1720"/>
                  <a:pt x="4799" y="2090"/>
                  <a:pt x="5413" y="2090"/>
                </a:cubicBezTo>
                <a:cubicBezTo>
                  <a:pt x="6029" y="2090"/>
                  <a:pt x="6558" y="1718"/>
                  <a:pt x="6787" y="1186"/>
                </a:cubicBezTo>
                <a:lnTo>
                  <a:pt x="7286" y="1475"/>
                </a:lnTo>
                <a:cubicBezTo>
                  <a:pt x="6955" y="2177"/>
                  <a:pt x="6241" y="2663"/>
                  <a:pt x="5413" y="2663"/>
                </a:cubicBezTo>
                <a:cubicBezTo>
                  <a:pt x="4587" y="2663"/>
                  <a:pt x="3874" y="2179"/>
                  <a:pt x="3543" y="1479"/>
                </a:cubicBezTo>
                <a:lnTo>
                  <a:pt x="3542" y="1479"/>
                </a:lnTo>
                <a:lnTo>
                  <a:pt x="3540" y="1474"/>
                </a:lnTo>
                <a:lnTo>
                  <a:pt x="3539" y="1472"/>
                </a:lnTo>
                <a:lnTo>
                  <a:pt x="3539" y="1472"/>
                </a:lnTo>
                <a:cubicBezTo>
                  <a:pt x="3309" y="943"/>
                  <a:pt x="2781" y="573"/>
                  <a:pt x="2168" y="573"/>
                </a:cubicBezTo>
                <a:cubicBezTo>
                  <a:pt x="1509" y="573"/>
                  <a:pt x="950" y="999"/>
                  <a:pt x="750" y="1590"/>
                </a:cubicBezTo>
                <a:lnTo>
                  <a:pt x="883" y="1642"/>
                </a:lnTo>
                <a:cubicBezTo>
                  <a:pt x="922" y="1657"/>
                  <a:pt x="914" y="1704"/>
                  <a:pt x="882" y="1727"/>
                </a:cubicBezTo>
                <a:lnTo>
                  <a:pt x="255" y="2165"/>
                </a:lnTo>
                <a:cubicBezTo>
                  <a:pt x="229" y="2183"/>
                  <a:pt x="188" y="2166"/>
                  <a:pt x="181" y="2136"/>
                </a:cubicBezTo>
                <a:lnTo>
                  <a:pt x="10" y="1387"/>
                </a:lnTo>
                <a:cubicBezTo>
                  <a:pt x="0" y="1342"/>
                  <a:pt x="33" y="1311"/>
                  <a:pt x="71" y="1326"/>
                </a:cubicBezTo>
                <a:lnTo>
                  <a:pt x="216" y="1382"/>
                </a:lnTo>
                <a:close/>
              </a:path>
            </a:pathLst>
          </a:custGeom>
          <a:solidFill>
            <a:srgbClr val="245290"/>
          </a:solidFill>
          <a:ln>
            <a:noFill/>
          </a:ln>
        </p:spPr>
        <p:txBody>
          <a:bodyPr vert="horz" wrap="square" lIns="68580" tIns="34290" rIns="68580" bIns="34290" numCol="1" anchor="t" anchorCtr="0" compatLnSpc="1">
            <a:prstTxWarp prst="textNoShape">
              <a:avLst/>
            </a:prstTxWarp>
          </a:bodyPr>
          <a:lstStyle/>
          <a:p>
            <a:endParaRPr lang="zh-CN" altLang="en-US">
              <a:solidFill>
                <a:schemeClr val="tx1">
                  <a:lumMod val="75000"/>
                  <a:lumOff val="25000"/>
                </a:schemeClr>
              </a:solidFill>
            </a:endParaRPr>
          </a:p>
        </p:txBody>
      </p:sp>
      <p:sp>
        <p:nvSpPr>
          <p:cNvPr id="32" name="Freeform 6"/>
          <p:cNvSpPr>
            <a:spLocks/>
          </p:cNvSpPr>
          <p:nvPr/>
        </p:nvSpPr>
        <p:spPr bwMode="auto">
          <a:xfrm>
            <a:off x="4442166" y="2085697"/>
            <a:ext cx="4180285" cy="1537097"/>
          </a:xfrm>
          <a:custGeom>
            <a:avLst/>
            <a:gdLst>
              <a:gd name="T0" fmla="*/ 1873 w 7286"/>
              <a:gd name="T1" fmla="*/ 0 h 2661"/>
              <a:gd name="T2" fmla="*/ 3743 w 7286"/>
              <a:gd name="T3" fmla="*/ 1183 h 2661"/>
              <a:gd name="T4" fmla="*/ 3743 w 7286"/>
              <a:gd name="T5" fmla="*/ 1182 h 2661"/>
              <a:gd name="T6" fmla="*/ 5118 w 7286"/>
              <a:gd name="T7" fmla="*/ 2088 h 2661"/>
              <a:gd name="T8" fmla="*/ 6536 w 7286"/>
              <a:gd name="T9" fmla="*/ 1071 h 2661"/>
              <a:gd name="T10" fmla="*/ 6403 w 7286"/>
              <a:gd name="T11" fmla="*/ 1020 h 2661"/>
              <a:gd name="T12" fmla="*/ 6404 w 7286"/>
              <a:gd name="T13" fmla="*/ 935 h 2661"/>
              <a:gd name="T14" fmla="*/ 7031 w 7286"/>
              <a:gd name="T15" fmla="*/ 496 h 2661"/>
              <a:gd name="T16" fmla="*/ 7105 w 7286"/>
              <a:gd name="T17" fmla="*/ 525 h 2661"/>
              <a:gd name="T18" fmla="*/ 7276 w 7286"/>
              <a:gd name="T19" fmla="*/ 1274 h 2661"/>
              <a:gd name="T20" fmla="*/ 7215 w 7286"/>
              <a:gd name="T21" fmla="*/ 1336 h 2661"/>
              <a:gd name="T22" fmla="*/ 7070 w 7286"/>
              <a:gd name="T23" fmla="*/ 1279 h 2661"/>
              <a:gd name="T24" fmla="*/ 5118 w 7286"/>
              <a:gd name="T25" fmla="*/ 2661 h 2661"/>
              <a:gd name="T26" fmla="*/ 3248 w 7286"/>
              <a:gd name="T27" fmla="*/ 1479 h 2661"/>
              <a:gd name="T28" fmla="*/ 3248 w 7286"/>
              <a:gd name="T29" fmla="*/ 1479 h 2661"/>
              <a:gd name="T30" fmla="*/ 1873 w 7286"/>
              <a:gd name="T31" fmla="*/ 573 h 2661"/>
              <a:gd name="T32" fmla="*/ 499 w 7286"/>
              <a:gd name="T33" fmla="*/ 1477 h 2661"/>
              <a:gd name="T34" fmla="*/ 0 w 7286"/>
              <a:gd name="T35" fmla="*/ 1189 h 2661"/>
              <a:gd name="T36" fmla="*/ 1873 w 7286"/>
              <a:gd name="T37" fmla="*/ 0 h 26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7286" h="2661">
                <a:moveTo>
                  <a:pt x="1873" y="0"/>
                </a:moveTo>
                <a:cubicBezTo>
                  <a:pt x="2698" y="0"/>
                  <a:pt x="3411" y="484"/>
                  <a:pt x="3743" y="1183"/>
                </a:cubicBezTo>
                <a:lnTo>
                  <a:pt x="3743" y="1182"/>
                </a:lnTo>
                <a:cubicBezTo>
                  <a:pt x="3972" y="1715"/>
                  <a:pt x="4502" y="2088"/>
                  <a:pt x="5118" y="2088"/>
                </a:cubicBezTo>
                <a:cubicBezTo>
                  <a:pt x="5777" y="2088"/>
                  <a:pt x="6336" y="1663"/>
                  <a:pt x="6536" y="1071"/>
                </a:cubicBezTo>
                <a:lnTo>
                  <a:pt x="6403" y="1020"/>
                </a:lnTo>
                <a:cubicBezTo>
                  <a:pt x="6363" y="1004"/>
                  <a:pt x="6372" y="957"/>
                  <a:pt x="6404" y="935"/>
                </a:cubicBezTo>
                <a:lnTo>
                  <a:pt x="7031" y="496"/>
                </a:lnTo>
                <a:cubicBezTo>
                  <a:pt x="7056" y="479"/>
                  <a:pt x="7098" y="495"/>
                  <a:pt x="7105" y="525"/>
                </a:cubicBezTo>
                <a:lnTo>
                  <a:pt x="7276" y="1274"/>
                </a:lnTo>
                <a:cubicBezTo>
                  <a:pt x="7286" y="1319"/>
                  <a:pt x="7253" y="1350"/>
                  <a:pt x="7215" y="1336"/>
                </a:cubicBezTo>
                <a:lnTo>
                  <a:pt x="7070" y="1279"/>
                </a:lnTo>
                <a:cubicBezTo>
                  <a:pt x="6787" y="2084"/>
                  <a:pt x="6020" y="2661"/>
                  <a:pt x="5118" y="2661"/>
                </a:cubicBezTo>
                <a:cubicBezTo>
                  <a:pt x="4293" y="2661"/>
                  <a:pt x="3581" y="2178"/>
                  <a:pt x="3248" y="1479"/>
                </a:cubicBezTo>
                <a:lnTo>
                  <a:pt x="3248" y="1479"/>
                </a:lnTo>
                <a:cubicBezTo>
                  <a:pt x="3019" y="946"/>
                  <a:pt x="2490" y="573"/>
                  <a:pt x="1873" y="573"/>
                </a:cubicBezTo>
                <a:cubicBezTo>
                  <a:pt x="1258" y="573"/>
                  <a:pt x="729" y="945"/>
                  <a:pt x="499" y="1477"/>
                </a:cubicBezTo>
                <a:lnTo>
                  <a:pt x="0" y="1189"/>
                </a:lnTo>
                <a:cubicBezTo>
                  <a:pt x="331" y="486"/>
                  <a:pt x="1045" y="0"/>
                  <a:pt x="1873" y="0"/>
                </a:cubicBezTo>
                <a:close/>
              </a:path>
            </a:pathLst>
          </a:custGeom>
          <a:solidFill>
            <a:srgbClr val="245290"/>
          </a:solidFill>
          <a:ln>
            <a:noFill/>
          </a:ln>
        </p:spPr>
        <p:txBody>
          <a:bodyPr vert="horz" wrap="square" lIns="68580" tIns="34290" rIns="68580" bIns="34290" numCol="1" anchor="t" anchorCtr="0" compatLnSpc="1">
            <a:prstTxWarp prst="textNoShape">
              <a:avLst/>
            </a:prstTxWarp>
          </a:bodyPr>
          <a:lstStyle/>
          <a:p>
            <a:endParaRPr lang="zh-CN" altLang="en-US">
              <a:solidFill>
                <a:schemeClr val="tx1">
                  <a:lumMod val="75000"/>
                  <a:lumOff val="25000"/>
                </a:schemeClr>
              </a:solidFill>
            </a:endParaRPr>
          </a:p>
        </p:txBody>
      </p:sp>
      <p:sp>
        <p:nvSpPr>
          <p:cNvPr id="33" name="TextBox 29"/>
          <p:cNvSpPr txBox="1"/>
          <p:nvPr/>
        </p:nvSpPr>
        <p:spPr>
          <a:xfrm>
            <a:off x="6044589" y="1117494"/>
            <a:ext cx="2372562" cy="698589"/>
          </a:xfrm>
          <a:prstGeom prst="rect">
            <a:avLst/>
          </a:prstGeom>
          <a:noFill/>
        </p:spPr>
        <p:txBody>
          <a:bodyPr wrap="square" lIns="0" tIns="0" rIns="0" bIns="0" rtlCol="0">
            <a:spAutoFit/>
          </a:bodyPr>
          <a:lstStyle/>
          <a:p>
            <a:pPr algn="just">
              <a:lnSpc>
                <a:spcPct val="150000"/>
              </a:lnSpc>
            </a:pPr>
            <a:r>
              <a:rPr lang="zh-CN" altLang="en-US" sz="1050" dirty="0" smtClean="0">
                <a:solidFill>
                  <a:schemeClr val="tx1">
                    <a:lumMod val="75000"/>
                    <a:lumOff val="25000"/>
                  </a:schemeClr>
                </a:solidFill>
                <a:latin typeface="微软雅黑" pitchFamily="34" charset="-122"/>
                <a:ea typeface="微软雅黑" pitchFamily="34" charset="-122"/>
              </a:rPr>
              <a:t>此处添加详细文本描述，建议与标题相关并符合整体语言风格，语言描述尽量。</a:t>
            </a:r>
            <a:r>
              <a:rPr lang="en-US" altLang="zh-CN" sz="1050" dirty="0" smtClean="0">
                <a:solidFill>
                  <a:schemeClr val="tx1">
                    <a:lumMod val="75000"/>
                    <a:lumOff val="25000"/>
                  </a:schemeClr>
                </a:solidFill>
                <a:latin typeface="微软雅黑" pitchFamily="34" charset="-122"/>
                <a:ea typeface="微软雅黑" pitchFamily="34" charset="-122"/>
              </a:rPr>
              <a:t>……</a:t>
            </a:r>
            <a:endParaRPr lang="en-US" altLang="zh-CN" sz="1050" dirty="0">
              <a:solidFill>
                <a:schemeClr val="tx1">
                  <a:lumMod val="75000"/>
                  <a:lumOff val="25000"/>
                </a:schemeClr>
              </a:solidFill>
              <a:latin typeface="微软雅黑" pitchFamily="34" charset="-122"/>
              <a:ea typeface="微软雅黑" pitchFamily="34" charset="-122"/>
            </a:endParaRPr>
          </a:p>
        </p:txBody>
      </p:sp>
      <p:sp>
        <p:nvSpPr>
          <p:cNvPr id="34" name="TextBox 30"/>
          <p:cNvSpPr txBox="1"/>
          <p:nvPr/>
        </p:nvSpPr>
        <p:spPr>
          <a:xfrm>
            <a:off x="6532307" y="1754691"/>
            <a:ext cx="1397126" cy="323165"/>
          </a:xfrm>
          <a:prstGeom prst="rect">
            <a:avLst/>
          </a:prstGeom>
          <a:noFill/>
        </p:spPr>
        <p:txBody>
          <a:bodyPr wrap="square" lIns="0" tIns="0" rIns="0" bIns="0" rtlCol="0">
            <a:spAutoFit/>
          </a:bodyPr>
          <a:lstStyle/>
          <a:p>
            <a:pPr algn="ctr"/>
            <a:r>
              <a:rPr lang="zh-CN" altLang="en-US" sz="2100" b="1" dirty="0" smtClean="0">
                <a:solidFill>
                  <a:srgbClr val="245290"/>
                </a:solidFill>
                <a:latin typeface="微软雅黑" pitchFamily="34" charset="-122"/>
                <a:ea typeface="微软雅黑" pitchFamily="34" charset="-122"/>
              </a:rPr>
              <a:t>添加标题</a:t>
            </a:r>
            <a:endParaRPr lang="zh-CN" altLang="en-US" sz="2100" b="1" dirty="0">
              <a:solidFill>
                <a:srgbClr val="245290"/>
              </a:solidFill>
              <a:latin typeface="微软雅黑" pitchFamily="34" charset="-122"/>
              <a:ea typeface="微软雅黑" pitchFamily="34" charset="-122"/>
            </a:endParaRPr>
          </a:p>
        </p:txBody>
      </p:sp>
      <p:sp>
        <p:nvSpPr>
          <p:cNvPr id="35" name="TextBox 29"/>
          <p:cNvSpPr txBox="1"/>
          <p:nvPr/>
        </p:nvSpPr>
        <p:spPr>
          <a:xfrm>
            <a:off x="737906" y="4155382"/>
            <a:ext cx="2372562" cy="698589"/>
          </a:xfrm>
          <a:prstGeom prst="rect">
            <a:avLst/>
          </a:prstGeom>
          <a:noFill/>
        </p:spPr>
        <p:txBody>
          <a:bodyPr wrap="square" lIns="0" tIns="0" rIns="0" bIns="0" rtlCol="0">
            <a:spAutoFit/>
          </a:bodyPr>
          <a:lstStyle/>
          <a:p>
            <a:pPr algn="just">
              <a:lnSpc>
                <a:spcPct val="150000"/>
              </a:lnSpc>
            </a:pPr>
            <a:r>
              <a:rPr lang="zh-CN" altLang="en-US" sz="1050" dirty="0" smtClean="0">
                <a:solidFill>
                  <a:schemeClr val="tx1">
                    <a:lumMod val="75000"/>
                    <a:lumOff val="25000"/>
                  </a:schemeClr>
                </a:solidFill>
                <a:latin typeface="微软雅黑" pitchFamily="34" charset="-122"/>
                <a:ea typeface="微软雅黑" pitchFamily="34" charset="-122"/>
              </a:rPr>
              <a:t>此处添加详细文本描述，建议与标题相关并符合整体语言风格，语言描述尽量。</a:t>
            </a:r>
            <a:r>
              <a:rPr lang="en-US" altLang="zh-CN" sz="1050" dirty="0" smtClean="0">
                <a:solidFill>
                  <a:schemeClr val="tx1">
                    <a:lumMod val="75000"/>
                    <a:lumOff val="25000"/>
                  </a:schemeClr>
                </a:solidFill>
                <a:latin typeface="微软雅黑" pitchFamily="34" charset="-122"/>
                <a:ea typeface="微软雅黑" pitchFamily="34" charset="-122"/>
              </a:rPr>
              <a:t>……</a:t>
            </a:r>
            <a:endParaRPr lang="en-US" altLang="zh-CN" sz="1050" dirty="0">
              <a:solidFill>
                <a:schemeClr val="tx1">
                  <a:lumMod val="75000"/>
                  <a:lumOff val="25000"/>
                </a:schemeClr>
              </a:solidFill>
              <a:latin typeface="微软雅黑" pitchFamily="34" charset="-122"/>
              <a:ea typeface="微软雅黑" pitchFamily="34" charset="-122"/>
            </a:endParaRPr>
          </a:p>
        </p:txBody>
      </p:sp>
      <p:sp>
        <p:nvSpPr>
          <p:cNvPr id="36" name="TextBox 30"/>
          <p:cNvSpPr txBox="1"/>
          <p:nvPr/>
        </p:nvSpPr>
        <p:spPr>
          <a:xfrm>
            <a:off x="1225624" y="3719294"/>
            <a:ext cx="1397126" cy="323165"/>
          </a:xfrm>
          <a:prstGeom prst="rect">
            <a:avLst/>
          </a:prstGeom>
          <a:noFill/>
        </p:spPr>
        <p:txBody>
          <a:bodyPr wrap="square" lIns="0" tIns="0" rIns="0" bIns="0" rtlCol="0">
            <a:spAutoFit/>
          </a:bodyPr>
          <a:lstStyle/>
          <a:p>
            <a:pPr algn="ctr"/>
            <a:r>
              <a:rPr lang="zh-CN" altLang="en-US" sz="2100" b="1" dirty="0" smtClean="0">
                <a:solidFill>
                  <a:srgbClr val="245290"/>
                </a:solidFill>
                <a:latin typeface="微软雅黑" pitchFamily="34" charset="-122"/>
                <a:ea typeface="微软雅黑" pitchFamily="34" charset="-122"/>
              </a:rPr>
              <a:t>添加标题</a:t>
            </a:r>
            <a:endParaRPr lang="zh-CN" altLang="en-US" sz="2100" b="1" dirty="0">
              <a:solidFill>
                <a:srgbClr val="245290"/>
              </a:solidFill>
              <a:latin typeface="微软雅黑" pitchFamily="34" charset="-122"/>
              <a:ea typeface="微软雅黑" pitchFamily="34" charset="-122"/>
            </a:endParaRPr>
          </a:p>
        </p:txBody>
      </p:sp>
      <p:sp>
        <p:nvSpPr>
          <p:cNvPr id="37" name="TextBox 29"/>
          <p:cNvSpPr txBox="1"/>
          <p:nvPr/>
        </p:nvSpPr>
        <p:spPr>
          <a:xfrm>
            <a:off x="2411767" y="1117494"/>
            <a:ext cx="2372562" cy="698589"/>
          </a:xfrm>
          <a:prstGeom prst="rect">
            <a:avLst/>
          </a:prstGeom>
          <a:noFill/>
        </p:spPr>
        <p:txBody>
          <a:bodyPr wrap="square" lIns="0" tIns="0" rIns="0" bIns="0" rtlCol="0">
            <a:spAutoFit/>
          </a:bodyPr>
          <a:lstStyle/>
          <a:p>
            <a:pPr algn="just">
              <a:lnSpc>
                <a:spcPct val="150000"/>
              </a:lnSpc>
            </a:pPr>
            <a:r>
              <a:rPr lang="zh-CN" altLang="en-US" sz="1050" dirty="0" smtClean="0">
                <a:solidFill>
                  <a:schemeClr val="tx1">
                    <a:lumMod val="75000"/>
                    <a:lumOff val="25000"/>
                  </a:schemeClr>
                </a:solidFill>
                <a:latin typeface="微软雅黑" pitchFamily="34" charset="-122"/>
                <a:ea typeface="微软雅黑" pitchFamily="34" charset="-122"/>
              </a:rPr>
              <a:t>此处添加详细文本描述，建议与标题相关并符合整体语言风格，语言描述尽量。</a:t>
            </a:r>
            <a:r>
              <a:rPr lang="en-US" altLang="zh-CN" sz="1050" dirty="0" smtClean="0">
                <a:solidFill>
                  <a:schemeClr val="tx1">
                    <a:lumMod val="75000"/>
                    <a:lumOff val="25000"/>
                  </a:schemeClr>
                </a:solidFill>
                <a:latin typeface="微软雅黑" pitchFamily="34" charset="-122"/>
                <a:ea typeface="微软雅黑" pitchFamily="34" charset="-122"/>
              </a:rPr>
              <a:t>……</a:t>
            </a:r>
            <a:endParaRPr lang="en-US" altLang="zh-CN" sz="1050" dirty="0">
              <a:solidFill>
                <a:schemeClr val="tx1">
                  <a:lumMod val="75000"/>
                  <a:lumOff val="25000"/>
                </a:schemeClr>
              </a:solidFill>
              <a:latin typeface="微软雅黑" pitchFamily="34" charset="-122"/>
              <a:ea typeface="微软雅黑" pitchFamily="34" charset="-122"/>
            </a:endParaRPr>
          </a:p>
        </p:txBody>
      </p:sp>
      <p:sp>
        <p:nvSpPr>
          <p:cNvPr id="38" name="TextBox 30"/>
          <p:cNvSpPr txBox="1"/>
          <p:nvPr/>
        </p:nvSpPr>
        <p:spPr>
          <a:xfrm>
            <a:off x="2899485" y="1754691"/>
            <a:ext cx="1397126" cy="323165"/>
          </a:xfrm>
          <a:prstGeom prst="rect">
            <a:avLst/>
          </a:prstGeom>
          <a:noFill/>
        </p:spPr>
        <p:txBody>
          <a:bodyPr wrap="square" lIns="0" tIns="0" rIns="0" bIns="0" rtlCol="0">
            <a:spAutoFit/>
          </a:bodyPr>
          <a:lstStyle/>
          <a:p>
            <a:pPr algn="ctr"/>
            <a:r>
              <a:rPr lang="zh-CN" altLang="en-US" sz="2100" b="1" dirty="0" smtClean="0">
                <a:solidFill>
                  <a:srgbClr val="245290"/>
                </a:solidFill>
                <a:latin typeface="微软雅黑" pitchFamily="34" charset="-122"/>
                <a:ea typeface="微软雅黑" pitchFamily="34" charset="-122"/>
              </a:rPr>
              <a:t>添加标题</a:t>
            </a:r>
            <a:endParaRPr lang="zh-CN" altLang="en-US" sz="2100" b="1" dirty="0">
              <a:solidFill>
                <a:srgbClr val="245290"/>
              </a:solidFill>
              <a:latin typeface="微软雅黑" pitchFamily="34" charset="-122"/>
              <a:ea typeface="微软雅黑" pitchFamily="34" charset="-122"/>
            </a:endParaRPr>
          </a:p>
        </p:txBody>
      </p:sp>
      <p:sp>
        <p:nvSpPr>
          <p:cNvPr id="39" name="Freeform 10"/>
          <p:cNvSpPr>
            <a:spLocks noEditPoints="1"/>
          </p:cNvSpPr>
          <p:nvPr/>
        </p:nvSpPr>
        <p:spPr bwMode="auto">
          <a:xfrm>
            <a:off x="7118123" y="2310636"/>
            <a:ext cx="528960" cy="531018"/>
          </a:xfrm>
          <a:custGeom>
            <a:avLst/>
            <a:gdLst>
              <a:gd name="T0" fmla="*/ 40 w 395"/>
              <a:gd name="T1" fmla="*/ 0 h 399"/>
              <a:gd name="T2" fmla="*/ 212 w 395"/>
              <a:gd name="T3" fmla="*/ 0 h 399"/>
              <a:gd name="T4" fmla="*/ 246 w 395"/>
              <a:gd name="T5" fmla="*/ 20 h 399"/>
              <a:gd name="T6" fmla="*/ 151 w 395"/>
              <a:gd name="T7" fmla="*/ 20 h 399"/>
              <a:gd name="T8" fmla="*/ 99 w 395"/>
              <a:gd name="T9" fmla="*/ 41 h 399"/>
              <a:gd name="T10" fmla="*/ 31 w 395"/>
              <a:gd name="T11" fmla="*/ 41 h 399"/>
              <a:gd name="T12" fmla="*/ 31 w 395"/>
              <a:gd name="T13" fmla="*/ 345 h 399"/>
              <a:gd name="T14" fmla="*/ 222 w 395"/>
              <a:gd name="T15" fmla="*/ 345 h 399"/>
              <a:gd name="T16" fmla="*/ 222 w 395"/>
              <a:gd name="T17" fmla="*/ 266 h 399"/>
              <a:gd name="T18" fmla="*/ 251 w 395"/>
              <a:gd name="T19" fmla="*/ 266 h 399"/>
              <a:gd name="T20" fmla="*/ 251 w 395"/>
              <a:gd name="T21" fmla="*/ 360 h 399"/>
              <a:gd name="T22" fmla="*/ 212 w 395"/>
              <a:gd name="T23" fmla="*/ 399 h 399"/>
              <a:gd name="T24" fmla="*/ 40 w 395"/>
              <a:gd name="T25" fmla="*/ 399 h 399"/>
              <a:gd name="T26" fmla="*/ 0 w 395"/>
              <a:gd name="T27" fmla="*/ 360 h 399"/>
              <a:gd name="T28" fmla="*/ 0 w 395"/>
              <a:gd name="T29" fmla="*/ 40 h 399"/>
              <a:gd name="T30" fmla="*/ 40 w 395"/>
              <a:gd name="T31" fmla="*/ 0 h 399"/>
              <a:gd name="T32" fmla="*/ 251 w 395"/>
              <a:gd name="T33" fmla="*/ 122 h 399"/>
              <a:gd name="T34" fmla="*/ 234 w 395"/>
              <a:gd name="T35" fmla="*/ 140 h 399"/>
              <a:gd name="T36" fmla="*/ 251 w 395"/>
              <a:gd name="T37" fmla="*/ 158 h 399"/>
              <a:gd name="T38" fmla="*/ 269 w 395"/>
              <a:gd name="T39" fmla="*/ 140 h 399"/>
              <a:gd name="T40" fmla="*/ 251 w 395"/>
              <a:gd name="T41" fmla="*/ 122 h 399"/>
              <a:gd name="T42" fmla="*/ 329 w 395"/>
              <a:gd name="T43" fmla="*/ 122 h 399"/>
              <a:gd name="T44" fmla="*/ 347 w 395"/>
              <a:gd name="T45" fmla="*/ 140 h 399"/>
              <a:gd name="T46" fmla="*/ 329 w 395"/>
              <a:gd name="T47" fmla="*/ 158 h 399"/>
              <a:gd name="T48" fmla="*/ 311 w 395"/>
              <a:gd name="T49" fmla="*/ 140 h 399"/>
              <a:gd name="T50" fmla="*/ 329 w 395"/>
              <a:gd name="T51" fmla="*/ 122 h 399"/>
              <a:gd name="T52" fmla="*/ 177 w 395"/>
              <a:gd name="T53" fmla="*/ 122 h 399"/>
              <a:gd name="T54" fmla="*/ 160 w 395"/>
              <a:gd name="T55" fmla="*/ 140 h 399"/>
              <a:gd name="T56" fmla="*/ 177 w 395"/>
              <a:gd name="T57" fmla="*/ 158 h 399"/>
              <a:gd name="T58" fmla="*/ 195 w 395"/>
              <a:gd name="T59" fmla="*/ 140 h 399"/>
              <a:gd name="T60" fmla="*/ 177 w 395"/>
              <a:gd name="T61" fmla="*/ 122 h 399"/>
              <a:gd name="T62" fmla="*/ 151 w 395"/>
              <a:gd name="T63" fmla="*/ 46 h 399"/>
              <a:gd name="T64" fmla="*/ 101 w 395"/>
              <a:gd name="T65" fmla="*/ 97 h 399"/>
              <a:gd name="T66" fmla="*/ 101 w 395"/>
              <a:gd name="T67" fmla="*/ 190 h 399"/>
              <a:gd name="T68" fmla="*/ 151 w 395"/>
              <a:gd name="T69" fmla="*/ 240 h 399"/>
              <a:gd name="T70" fmla="*/ 158 w 395"/>
              <a:gd name="T71" fmla="*/ 240 h 399"/>
              <a:gd name="T72" fmla="*/ 158 w 395"/>
              <a:gd name="T73" fmla="*/ 282 h 399"/>
              <a:gd name="T74" fmla="*/ 200 w 395"/>
              <a:gd name="T75" fmla="*/ 240 h 399"/>
              <a:gd name="T76" fmla="*/ 344 w 395"/>
              <a:gd name="T77" fmla="*/ 240 h 399"/>
              <a:gd name="T78" fmla="*/ 395 w 395"/>
              <a:gd name="T79" fmla="*/ 190 h 399"/>
              <a:gd name="T80" fmla="*/ 395 w 395"/>
              <a:gd name="T81" fmla="*/ 97 h 399"/>
              <a:gd name="T82" fmla="*/ 344 w 395"/>
              <a:gd name="T83" fmla="*/ 46 h 399"/>
              <a:gd name="T84" fmla="*/ 151 w 395"/>
              <a:gd name="T85" fmla="*/ 46 h 399"/>
              <a:gd name="T86" fmla="*/ 101 w 395"/>
              <a:gd name="T87" fmla="*/ 359 h 399"/>
              <a:gd name="T88" fmla="*/ 101 w 395"/>
              <a:gd name="T89" fmla="*/ 385 h 399"/>
              <a:gd name="T90" fmla="*/ 150 w 395"/>
              <a:gd name="T91" fmla="*/ 385 h 399"/>
              <a:gd name="T92" fmla="*/ 150 w 395"/>
              <a:gd name="T93" fmla="*/ 359 h 399"/>
              <a:gd name="T94" fmla="*/ 101 w 395"/>
              <a:gd name="T95" fmla="*/ 359 h 3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395" h="399">
                <a:moveTo>
                  <a:pt x="40" y="0"/>
                </a:moveTo>
                <a:cubicBezTo>
                  <a:pt x="212" y="0"/>
                  <a:pt x="212" y="0"/>
                  <a:pt x="212" y="0"/>
                </a:cubicBezTo>
                <a:cubicBezTo>
                  <a:pt x="226" y="0"/>
                  <a:pt x="239" y="8"/>
                  <a:pt x="246" y="20"/>
                </a:cubicBezTo>
                <a:cubicBezTo>
                  <a:pt x="151" y="20"/>
                  <a:pt x="151" y="20"/>
                  <a:pt x="151" y="20"/>
                </a:cubicBezTo>
                <a:cubicBezTo>
                  <a:pt x="131" y="20"/>
                  <a:pt x="112" y="28"/>
                  <a:pt x="99" y="41"/>
                </a:cubicBezTo>
                <a:cubicBezTo>
                  <a:pt x="31" y="41"/>
                  <a:pt x="31" y="41"/>
                  <a:pt x="31" y="41"/>
                </a:cubicBezTo>
                <a:cubicBezTo>
                  <a:pt x="31" y="345"/>
                  <a:pt x="31" y="345"/>
                  <a:pt x="31" y="345"/>
                </a:cubicBezTo>
                <a:cubicBezTo>
                  <a:pt x="222" y="345"/>
                  <a:pt x="222" y="345"/>
                  <a:pt x="222" y="345"/>
                </a:cubicBezTo>
                <a:cubicBezTo>
                  <a:pt x="222" y="266"/>
                  <a:pt x="222" y="266"/>
                  <a:pt x="222" y="266"/>
                </a:cubicBezTo>
                <a:cubicBezTo>
                  <a:pt x="251" y="266"/>
                  <a:pt x="251" y="266"/>
                  <a:pt x="251" y="266"/>
                </a:cubicBezTo>
                <a:cubicBezTo>
                  <a:pt x="251" y="360"/>
                  <a:pt x="251" y="360"/>
                  <a:pt x="251" y="360"/>
                </a:cubicBezTo>
                <a:cubicBezTo>
                  <a:pt x="251" y="381"/>
                  <a:pt x="234" y="399"/>
                  <a:pt x="212" y="399"/>
                </a:cubicBezTo>
                <a:cubicBezTo>
                  <a:pt x="40" y="399"/>
                  <a:pt x="40" y="399"/>
                  <a:pt x="40" y="399"/>
                </a:cubicBezTo>
                <a:cubicBezTo>
                  <a:pt x="18" y="399"/>
                  <a:pt x="0" y="381"/>
                  <a:pt x="0" y="360"/>
                </a:cubicBezTo>
                <a:cubicBezTo>
                  <a:pt x="0" y="40"/>
                  <a:pt x="0" y="40"/>
                  <a:pt x="0" y="40"/>
                </a:cubicBezTo>
                <a:cubicBezTo>
                  <a:pt x="0" y="18"/>
                  <a:pt x="18" y="0"/>
                  <a:pt x="40" y="0"/>
                </a:cubicBezTo>
                <a:close/>
                <a:moveTo>
                  <a:pt x="251" y="122"/>
                </a:moveTo>
                <a:cubicBezTo>
                  <a:pt x="242" y="122"/>
                  <a:pt x="234" y="130"/>
                  <a:pt x="234" y="140"/>
                </a:cubicBezTo>
                <a:cubicBezTo>
                  <a:pt x="234" y="150"/>
                  <a:pt x="242" y="158"/>
                  <a:pt x="251" y="158"/>
                </a:cubicBezTo>
                <a:cubicBezTo>
                  <a:pt x="261" y="158"/>
                  <a:pt x="269" y="150"/>
                  <a:pt x="269" y="140"/>
                </a:cubicBezTo>
                <a:cubicBezTo>
                  <a:pt x="269" y="130"/>
                  <a:pt x="261" y="122"/>
                  <a:pt x="251" y="122"/>
                </a:cubicBezTo>
                <a:close/>
                <a:moveTo>
                  <a:pt x="329" y="122"/>
                </a:moveTo>
                <a:cubicBezTo>
                  <a:pt x="339" y="122"/>
                  <a:pt x="347" y="130"/>
                  <a:pt x="347" y="140"/>
                </a:cubicBezTo>
                <a:cubicBezTo>
                  <a:pt x="347" y="150"/>
                  <a:pt x="339" y="158"/>
                  <a:pt x="329" y="158"/>
                </a:cubicBezTo>
                <a:cubicBezTo>
                  <a:pt x="319" y="158"/>
                  <a:pt x="311" y="150"/>
                  <a:pt x="311" y="140"/>
                </a:cubicBezTo>
                <a:cubicBezTo>
                  <a:pt x="311" y="130"/>
                  <a:pt x="319" y="122"/>
                  <a:pt x="329" y="122"/>
                </a:cubicBezTo>
                <a:close/>
                <a:moveTo>
                  <a:pt x="177" y="122"/>
                </a:moveTo>
                <a:cubicBezTo>
                  <a:pt x="167" y="122"/>
                  <a:pt x="160" y="130"/>
                  <a:pt x="160" y="140"/>
                </a:cubicBezTo>
                <a:cubicBezTo>
                  <a:pt x="160" y="150"/>
                  <a:pt x="167" y="158"/>
                  <a:pt x="177" y="158"/>
                </a:cubicBezTo>
                <a:cubicBezTo>
                  <a:pt x="187" y="158"/>
                  <a:pt x="195" y="150"/>
                  <a:pt x="195" y="140"/>
                </a:cubicBezTo>
                <a:cubicBezTo>
                  <a:pt x="195" y="130"/>
                  <a:pt x="187" y="122"/>
                  <a:pt x="177" y="122"/>
                </a:cubicBezTo>
                <a:close/>
                <a:moveTo>
                  <a:pt x="151" y="46"/>
                </a:moveTo>
                <a:cubicBezTo>
                  <a:pt x="123" y="46"/>
                  <a:pt x="101" y="69"/>
                  <a:pt x="101" y="97"/>
                </a:cubicBezTo>
                <a:cubicBezTo>
                  <a:pt x="101" y="190"/>
                  <a:pt x="101" y="190"/>
                  <a:pt x="101" y="190"/>
                </a:cubicBezTo>
                <a:cubicBezTo>
                  <a:pt x="101" y="218"/>
                  <a:pt x="123" y="240"/>
                  <a:pt x="151" y="240"/>
                </a:cubicBezTo>
                <a:cubicBezTo>
                  <a:pt x="158" y="240"/>
                  <a:pt x="158" y="240"/>
                  <a:pt x="158" y="240"/>
                </a:cubicBezTo>
                <a:cubicBezTo>
                  <a:pt x="158" y="282"/>
                  <a:pt x="158" y="282"/>
                  <a:pt x="158" y="282"/>
                </a:cubicBezTo>
                <a:cubicBezTo>
                  <a:pt x="200" y="240"/>
                  <a:pt x="200" y="240"/>
                  <a:pt x="200" y="240"/>
                </a:cubicBezTo>
                <a:cubicBezTo>
                  <a:pt x="344" y="240"/>
                  <a:pt x="344" y="240"/>
                  <a:pt x="344" y="240"/>
                </a:cubicBezTo>
                <a:cubicBezTo>
                  <a:pt x="372" y="240"/>
                  <a:pt x="395" y="218"/>
                  <a:pt x="395" y="190"/>
                </a:cubicBezTo>
                <a:cubicBezTo>
                  <a:pt x="395" y="97"/>
                  <a:pt x="395" y="97"/>
                  <a:pt x="395" y="97"/>
                </a:cubicBezTo>
                <a:cubicBezTo>
                  <a:pt x="395" y="69"/>
                  <a:pt x="372" y="46"/>
                  <a:pt x="344" y="46"/>
                </a:cubicBezTo>
                <a:cubicBezTo>
                  <a:pt x="151" y="46"/>
                  <a:pt x="151" y="46"/>
                  <a:pt x="151" y="46"/>
                </a:cubicBezTo>
                <a:close/>
                <a:moveTo>
                  <a:pt x="101" y="359"/>
                </a:moveTo>
                <a:cubicBezTo>
                  <a:pt x="101" y="385"/>
                  <a:pt x="101" y="385"/>
                  <a:pt x="101" y="385"/>
                </a:cubicBezTo>
                <a:cubicBezTo>
                  <a:pt x="150" y="385"/>
                  <a:pt x="150" y="385"/>
                  <a:pt x="150" y="385"/>
                </a:cubicBezTo>
                <a:cubicBezTo>
                  <a:pt x="150" y="359"/>
                  <a:pt x="150" y="359"/>
                  <a:pt x="150" y="359"/>
                </a:cubicBezTo>
                <a:lnTo>
                  <a:pt x="101" y="359"/>
                </a:lnTo>
                <a:close/>
              </a:path>
            </a:pathLst>
          </a:custGeom>
          <a:solidFill>
            <a:srgbClr val="245290"/>
          </a:solidFill>
          <a:ln>
            <a:noFill/>
          </a:ln>
        </p:spPr>
        <p:txBody>
          <a:bodyPr vert="horz" wrap="square" lIns="68580" tIns="34290" rIns="68580" bIns="34290" numCol="1" anchor="t" anchorCtr="0" compatLnSpc="1">
            <a:prstTxWarp prst="textNoShape">
              <a:avLst/>
            </a:prstTxWarp>
          </a:bodyPr>
          <a:lstStyle/>
          <a:p>
            <a:endParaRPr lang="zh-CN" altLang="en-US">
              <a:solidFill>
                <a:schemeClr val="tx1">
                  <a:lumMod val="75000"/>
                  <a:lumOff val="25000"/>
                </a:schemeClr>
              </a:solidFill>
            </a:endParaRPr>
          </a:p>
        </p:txBody>
      </p:sp>
      <p:sp>
        <p:nvSpPr>
          <p:cNvPr id="40" name="Freeform 11"/>
          <p:cNvSpPr>
            <a:spLocks noEditPoints="1"/>
          </p:cNvSpPr>
          <p:nvPr/>
        </p:nvSpPr>
        <p:spPr bwMode="auto">
          <a:xfrm>
            <a:off x="3372673" y="2295199"/>
            <a:ext cx="450749" cy="561893"/>
          </a:xfrm>
          <a:custGeom>
            <a:avLst/>
            <a:gdLst>
              <a:gd name="T0" fmla="*/ 23 w 438"/>
              <a:gd name="T1" fmla="*/ 0 h 546"/>
              <a:gd name="T2" fmla="*/ 415 w 438"/>
              <a:gd name="T3" fmla="*/ 0 h 546"/>
              <a:gd name="T4" fmla="*/ 438 w 438"/>
              <a:gd name="T5" fmla="*/ 0 h 546"/>
              <a:gd name="T6" fmla="*/ 438 w 438"/>
              <a:gd name="T7" fmla="*/ 24 h 546"/>
              <a:gd name="T8" fmla="*/ 438 w 438"/>
              <a:gd name="T9" fmla="*/ 523 h 546"/>
              <a:gd name="T10" fmla="*/ 438 w 438"/>
              <a:gd name="T11" fmla="*/ 546 h 546"/>
              <a:gd name="T12" fmla="*/ 415 w 438"/>
              <a:gd name="T13" fmla="*/ 546 h 546"/>
              <a:gd name="T14" fmla="*/ 138 w 438"/>
              <a:gd name="T15" fmla="*/ 546 h 546"/>
              <a:gd name="T16" fmla="*/ 131 w 438"/>
              <a:gd name="T17" fmla="*/ 546 h 546"/>
              <a:gd name="T18" fmla="*/ 125 w 438"/>
              <a:gd name="T19" fmla="*/ 541 h 546"/>
              <a:gd name="T20" fmla="*/ 9 w 438"/>
              <a:gd name="T21" fmla="*/ 456 h 546"/>
              <a:gd name="T22" fmla="*/ 0 w 438"/>
              <a:gd name="T23" fmla="*/ 449 h 546"/>
              <a:gd name="T24" fmla="*/ 0 w 438"/>
              <a:gd name="T25" fmla="*/ 438 h 546"/>
              <a:gd name="T26" fmla="*/ 0 w 438"/>
              <a:gd name="T27" fmla="*/ 24 h 546"/>
              <a:gd name="T28" fmla="*/ 0 w 438"/>
              <a:gd name="T29" fmla="*/ 0 h 546"/>
              <a:gd name="T30" fmla="*/ 23 w 438"/>
              <a:gd name="T31" fmla="*/ 0 h 546"/>
              <a:gd name="T32" fmla="*/ 23 w 438"/>
              <a:gd name="T33" fmla="*/ 0 h 546"/>
              <a:gd name="T34" fmla="*/ 45 w 438"/>
              <a:gd name="T35" fmla="*/ 414 h 546"/>
              <a:gd name="T36" fmla="*/ 116 w 438"/>
              <a:gd name="T37" fmla="*/ 389 h 546"/>
              <a:gd name="T38" fmla="*/ 126 w 438"/>
              <a:gd name="T39" fmla="*/ 386 h 546"/>
              <a:gd name="T40" fmla="*/ 129 w 438"/>
              <a:gd name="T41" fmla="*/ 395 h 546"/>
              <a:gd name="T42" fmla="*/ 159 w 438"/>
              <a:gd name="T43" fmla="*/ 500 h 546"/>
              <a:gd name="T44" fmla="*/ 391 w 438"/>
              <a:gd name="T45" fmla="*/ 500 h 546"/>
              <a:gd name="T46" fmla="*/ 391 w 438"/>
              <a:gd name="T47" fmla="*/ 46 h 546"/>
              <a:gd name="T48" fmla="*/ 45 w 438"/>
              <a:gd name="T49" fmla="*/ 46 h 546"/>
              <a:gd name="T50" fmla="*/ 45 w 438"/>
              <a:gd name="T51" fmla="*/ 414 h 546"/>
              <a:gd name="T52" fmla="*/ 45 w 438"/>
              <a:gd name="T53" fmla="*/ 414 h 546"/>
              <a:gd name="T54" fmla="*/ 136 w 438"/>
              <a:gd name="T55" fmla="*/ 493 h 546"/>
              <a:gd name="T56" fmla="*/ 113 w 438"/>
              <a:gd name="T57" fmla="*/ 411 h 546"/>
              <a:gd name="T58" fmla="*/ 54 w 438"/>
              <a:gd name="T59" fmla="*/ 433 h 546"/>
              <a:gd name="T60" fmla="*/ 136 w 438"/>
              <a:gd name="T61" fmla="*/ 493 h 546"/>
              <a:gd name="T62" fmla="*/ 136 w 438"/>
              <a:gd name="T63" fmla="*/ 493 h 546"/>
              <a:gd name="T64" fmla="*/ 104 w 438"/>
              <a:gd name="T65" fmla="*/ 294 h 546"/>
              <a:gd name="T66" fmla="*/ 104 w 438"/>
              <a:gd name="T67" fmla="*/ 314 h 546"/>
              <a:gd name="T68" fmla="*/ 338 w 438"/>
              <a:gd name="T69" fmla="*/ 314 h 546"/>
              <a:gd name="T70" fmla="*/ 338 w 438"/>
              <a:gd name="T71" fmla="*/ 294 h 546"/>
              <a:gd name="T72" fmla="*/ 104 w 438"/>
              <a:gd name="T73" fmla="*/ 294 h 546"/>
              <a:gd name="T74" fmla="*/ 104 w 438"/>
              <a:gd name="T75" fmla="*/ 294 h 546"/>
              <a:gd name="T76" fmla="*/ 104 w 438"/>
              <a:gd name="T77" fmla="*/ 237 h 546"/>
              <a:gd name="T78" fmla="*/ 104 w 438"/>
              <a:gd name="T79" fmla="*/ 257 h 546"/>
              <a:gd name="T80" fmla="*/ 338 w 438"/>
              <a:gd name="T81" fmla="*/ 257 h 546"/>
              <a:gd name="T82" fmla="*/ 338 w 438"/>
              <a:gd name="T83" fmla="*/ 237 h 546"/>
              <a:gd name="T84" fmla="*/ 104 w 438"/>
              <a:gd name="T85" fmla="*/ 237 h 546"/>
              <a:gd name="T86" fmla="*/ 104 w 438"/>
              <a:gd name="T87" fmla="*/ 237 h 546"/>
              <a:gd name="T88" fmla="*/ 104 w 438"/>
              <a:gd name="T89" fmla="*/ 175 h 546"/>
              <a:gd name="T90" fmla="*/ 104 w 438"/>
              <a:gd name="T91" fmla="*/ 195 h 546"/>
              <a:gd name="T92" fmla="*/ 338 w 438"/>
              <a:gd name="T93" fmla="*/ 195 h 546"/>
              <a:gd name="T94" fmla="*/ 338 w 438"/>
              <a:gd name="T95" fmla="*/ 175 h 546"/>
              <a:gd name="T96" fmla="*/ 104 w 438"/>
              <a:gd name="T97" fmla="*/ 175 h 546"/>
              <a:gd name="T98" fmla="*/ 104 w 438"/>
              <a:gd name="T99" fmla="*/ 175 h 546"/>
              <a:gd name="T100" fmla="*/ 104 w 438"/>
              <a:gd name="T101" fmla="*/ 118 h 546"/>
              <a:gd name="T102" fmla="*/ 104 w 438"/>
              <a:gd name="T103" fmla="*/ 138 h 546"/>
              <a:gd name="T104" fmla="*/ 338 w 438"/>
              <a:gd name="T105" fmla="*/ 138 h 546"/>
              <a:gd name="T106" fmla="*/ 338 w 438"/>
              <a:gd name="T107" fmla="*/ 118 h 546"/>
              <a:gd name="T108" fmla="*/ 104 w 438"/>
              <a:gd name="T109" fmla="*/ 118 h 5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438" h="546">
                <a:moveTo>
                  <a:pt x="23" y="0"/>
                </a:moveTo>
                <a:lnTo>
                  <a:pt x="415" y="0"/>
                </a:lnTo>
                <a:lnTo>
                  <a:pt x="438" y="0"/>
                </a:lnTo>
                <a:lnTo>
                  <a:pt x="438" y="24"/>
                </a:lnTo>
                <a:lnTo>
                  <a:pt x="438" y="523"/>
                </a:lnTo>
                <a:lnTo>
                  <a:pt x="438" y="546"/>
                </a:lnTo>
                <a:lnTo>
                  <a:pt x="415" y="546"/>
                </a:lnTo>
                <a:lnTo>
                  <a:pt x="138" y="546"/>
                </a:lnTo>
                <a:lnTo>
                  <a:pt x="131" y="546"/>
                </a:lnTo>
                <a:lnTo>
                  <a:pt x="125" y="541"/>
                </a:lnTo>
                <a:lnTo>
                  <a:pt x="9" y="456"/>
                </a:lnTo>
                <a:lnTo>
                  <a:pt x="0" y="449"/>
                </a:lnTo>
                <a:lnTo>
                  <a:pt x="0" y="438"/>
                </a:lnTo>
                <a:lnTo>
                  <a:pt x="0" y="24"/>
                </a:lnTo>
                <a:lnTo>
                  <a:pt x="0" y="0"/>
                </a:lnTo>
                <a:lnTo>
                  <a:pt x="23" y="0"/>
                </a:lnTo>
                <a:lnTo>
                  <a:pt x="23" y="0"/>
                </a:lnTo>
                <a:close/>
                <a:moveTo>
                  <a:pt x="45" y="414"/>
                </a:moveTo>
                <a:lnTo>
                  <a:pt x="116" y="389"/>
                </a:lnTo>
                <a:lnTo>
                  <a:pt x="126" y="386"/>
                </a:lnTo>
                <a:lnTo>
                  <a:pt x="129" y="395"/>
                </a:lnTo>
                <a:lnTo>
                  <a:pt x="159" y="500"/>
                </a:lnTo>
                <a:lnTo>
                  <a:pt x="391" y="500"/>
                </a:lnTo>
                <a:lnTo>
                  <a:pt x="391" y="46"/>
                </a:lnTo>
                <a:lnTo>
                  <a:pt x="45" y="46"/>
                </a:lnTo>
                <a:lnTo>
                  <a:pt x="45" y="414"/>
                </a:lnTo>
                <a:lnTo>
                  <a:pt x="45" y="414"/>
                </a:lnTo>
                <a:close/>
                <a:moveTo>
                  <a:pt x="136" y="493"/>
                </a:moveTo>
                <a:lnTo>
                  <a:pt x="113" y="411"/>
                </a:lnTo>
                <a:lnTo>
                  <a:pt x="54" y="433"/>
                </a:lnTo>
                <a:lnTo>
                  <a:pt x="136" y="493"/>
                </a:lnTo>
                <a:lnTo>
                  <a:pt x="136" y="493"/>
                </a:lnTo>
                <a:close/>
                <a:moveTo>
                  <a:pt x="104" y="294"/>
                </a:moveTo>
                <a:lnTo>
                  <a:pt x="104" y="314"/>
                </a:lnTo>
                <a:lnTo>
                  <a:pt x="338" y="314"/>
                </a:lnTo>
                <a:lnTo>
                  <a:pt x="338" y="294"/>
                </a:lnTo>
                <a:lnTo>
                  <a:pt x="104" y="294"/>
                </a:lnTo>
                <a:lnTo>
                  <a:pt x="104" y="294"/>
                </a:lnTo>
                <a:close/>
                <a:moveTo>
                  <a:pt x="104" y="237"/>
                </a:moveTo>
                <a:lnTo>
                  <a:pt x="104" y="257"/>
                </a:lnTo>
                <a:lnTo>
                  <a:pt x="338" y="257"/>
                </a:lnTo>
                <a:lnTo>
                  <a:pt x="338" y="237"/>
                </a:lnTo>
                <a:lnTo>
                  <a:pt x="104" y="237"/>
                </a:lnTo>
                <a:lnTo>
                  <a:pt x="104" y="237"/>
                </a:lnTo>
                <a:close/>
                <a:moveTo>
                  <a:pt x="104" y="175"/>
                </a:moveTo>
                <a:lnTo>
                  <a:pt x="104" y="195"/>
                </a:lnTo>
                <a:lnTo>
                  <a:pt x="338" y="195"/>
                </a:lnTo>
                <a:lnTo>
                  <a:pt x="338" y="175"/>
                </a:lnTo>
                <a:lnTo>
                  <a:pt x="104" y="175"/>
                </a:lnTo>
                <a:lnTo>
                  <a:pt x="104" y="175"/>
                </a:lnTo>
                <a:close/>
                <a:moveTo>
                  <a:pt x="104" y="118"/>
                </a:moveTo>
                <a:lnTo>
                  <a:pt x="104" y="138"/>
                </a:lnTo>
                <a:lnTo>
                  <a:pt x="338" y="138"/>
                </a:lnTo>
                <a:lnTo>
                  <a:pt x="338" y="118"/>
                </a:lnTo>
                <a:lnTo>
                  <a:pt x="104" y="118"/>
                </a:lnTo>
                <a:close/>
              </a:path>
            </a:pathLst>
          </a:custGeom>
          <a:solidFill>
            <a:srgbClr val="245290"/>
          </a:solidFill>
          <a:ln>
            <a:noFill/>
          </a:ln>
        </p:spPr>
        <p:txBody>
          <a:bodyPr vert="horz" wrap="square" lIns="68580" tIns="34290" rIns="68580" bIns="34290" numCol="1" anchor="t" anchorCtr="0" compatLnSpc="1">
            <a:prstTxWarp prst="textNoShape">
              <a:avLst/>
            </a:prstTxWarp>
          </a:bodyPr>
          <a:lstStyle/>
          <a:p>
            <a:endParaRPr lang="zh-CN" altLang="en-US">
              <a:solidFill>
                <a:schemeClr val="tx1">
                  <a:lumMod val="75000"/>
                  <a:lumOff val="25000"/>
                </a:schemeClr>
              </a:solidFill>
            </a:endParaRPr>
          </a:p>
        </p:txBody>
      </p:sp>
      <p:sp>
        <p:nvSpPr>
          <p:cNvPr id="41" name="Freeform 12"/>
          <p:cNvSpPr>
            <a:spLocks noEditPoints="1"/>
          </p:cNvSpPr>
          <p:nvPr/>
        </p:nvSpPr>
        <p:spPr bwMode="auto">
          <a:xfrm>
            <a:off x="1703958" y="2883547"/>
            <a:ext cx="440457" cy="534107"/>
          </a:xfrm>
          <a:custGeom>
            <a:avLst/>
            <a:gdLst>
              <a:gd name="T0" fmla="*/ 151 w 329"/>
              <a:gd name="T1" fmla="*/ 374 h 401"/>
              <a:gd name="T2" fmla="*/ 329 w 329"/>
              <a:gd name="T3" fmla="*/ 374 h 401"/>
              <a:gd name="T4" fmla="*/ 329 w 329"/>
              <a:gd name="T5" fmla="*/ 401 h 401"/>
              <a:gd name="T6" fmla="*/ 94 w 329"/>
              <a:gd name="T7" fmla="*/ 401 h 401"/>
              <a:gd name="T8" fmla="*/ 151 w 329"/>
              <a:gd name="T9" fmla="*/ 374 h 401"/>
              <a:gd name="T10" fmla="*/ 251 w 329"/>
              <a:gd name="T11" fmla="*/ 132 h 401"/>
              <a:gd name="T12" fmla="*/ 259 w 329"/>
              <a:gd name="T13" fmla="*/ 117 h 401"/>
              <a:gd name="T14" fmla="*/ 259 w 329"/>
              <a:gd name="T15" fmla="*/ 117 h 401"/>
              <a:gd name="T16" fmla="*/ 262 w 329"/>
              <a:gd name="T17" fmla="*/ 96 h 401"/>
              <a:gd name="T18" fmla="*/ 249 w 329"/>
              <a:gd name="T19" fmla="*/ 79 h 401"/>
              <a:gd name="T20" fmla="*/ 168 w 329"/>
              <a:gd name="T21" fmla="*/ 32 h 401"/>
              <a:gd name="T22" fmla="*/ 147 w 329"/>
              <a:gd name="T23" fmla="*/ 29 h 401"/>
              <a:gd name="T24" fmla="*/ 147 w 329"/>
              <a:gd name="T25" fmla="*/ 29 h 401"/>
              <a:gd name="T26" fmla="*/ 130 w 329"/>
              <a:gd name="T27" fmla="*/ 42 h 401"/>
              <a:gd name="T28" fmla="*/ 130 w 329"/>
              <a:gd name="T29" fmla="*/ 42 h 401"/>
              <a:gd name="T30" fmla="*/ 121 w 329"/>
              <a:gd name="T31" fmla="*/ 57 h 401"/>
              <a:gd name="T32" fmla="*/ 124 w 329"/>
              <a:gd name="T33" fmla="*/ 59 h 401"/>
              <a:gd name="T34" fmla="*/ 156 w 329"/>
              <a:gd name="T35" fmla="*/ 78 h 401"/>
              <a:gd name="T36" fmla="*/ 215 w 329"/>
              <a:gd name="T37" fmla="*/ 112 h 401"/>
              <a:gd name="T38" fmla="*/ 248 w 329"/>
              <a:gd name="T39" fmla="*/ 130 h 401"/>
              <a:gd name="T40" fmla="*/ 251 w 329"/>
              <a:gd name="T41" fmla="*/ 132 h 401"/>
              <a:gd name="T42" fmla="*/ 286 w 329"/>
              <a:gd name="T43" fmla="*/ 125 h 401"/>
              <a:gd name="T44" fmla="*/ 286 w 329"/>
              <a:gd name="T45" fmla="*/ 125 h 401"/>
              <a:gd name="T46" fmla="*/ 272 w 329"/>
              <a:gd name="T47" fmla="*/ 148 h 401"/>
              <a:gd name="T48" fmla="*/ 266 w 329"/>
              <a:gd name="T49" fmla="*/ 159 h 401"/>
              <a:gd name="T50" fmla="*/ 264 w 329"/>
              <a:gd name="T51" fmla="*/ 162 h 401"/>
              <a:gd name="T52" fmla="*/ 263 w 329"/>
              <a:gd name="T53" fmla="*/ 164 h 401"/>
              <a:gd name="T54" fmla="*/ 263 w 329"/>
              <a:gd name="T55" fmla="*/ 164 h 401"/>
              <a:gd name="T56" fmla="*/ 178 w 329"/>
              <a:gd name="T57" fmla="*/ 312 h 401"/>
              <a:gd name="T58" fmla="*/ 175 w 329"/>
              <a:gd name="T59" fmla="*/ 316 h 401"/>
              <a:gd name="T60" fmla="*/ 170 w 329"/>
              <a:gd name="T61" fmla="*/ 319 h 401"/>
              <a:gd name="T62" fmla="*/ 126 w 329"/>
              <a:gd name="T63" fmla="*/ 320 h 401"/>
              <a:gd name="T64" fmla="*/ 112 w 329"/>
              <a:gd name="T65" fmla="*/ 299 h 401"/>
              <a:gd name="T66" fmla="*/ 76 w 329"/>
              <a:gd name="T67" fmla="*/ 291 h 401"/>
              <a:gd name="T68" fmla="*/ 47 w 329"/>
              <a:gd name="T69" fmla="*/ 261 h 401"/>
              <a:gd name="T70" fmla="*/ 22 w 329"/>
              <a:gd name="T71" fmla="*/ 260 h 401"/>
              <a:gd name="T72" fmla="*/ 1 w 329"/>
              <a:gd name="T73" fmla="*/ 220 h 401"/>
              <a:gd name="T74" fmla="*/ 0 w 329"/>
              <a:gd name="T75" fmla="*/ 215 h 401"/>
              <a:gd name="T76" fmla="*/ 3 w 329"/>
              <a:gd name="T77" fmla="*/ 211 h 401"/>
              <a:gd name="T78" fmla="*/ 88 w 329"/>
              <a:gd name="T79" fmla="*/ 63 h 401"/>
              <a:gd name="T80" fmla="*/ 88 w 329"/>
              <a:gd name="T81" fmla="*/ 63 h 401"/>
              <a:gd name="T82" fmla="*/ 91 w 329"/>
              <a:gd name="T83" fmla="*/ 58 h 401"/>
              <a:gd name="T84" fmla="*/ 97 w 329"/>
              <a:gd name="T85" fmla="*/ 48 h 401"/>
              <a:gd name="T86" fmla="*/ 97 w 329"/>
              <a:gd name="T87" fmla="*/ 48 h 401"/>
              <a:gd name="T88" fmla="*/ 111 w 329"/>
              <a:gd name="T89" fmla="*/ 24 h 401"/>
              <a:gd name="T90" fmla="*/ 111 w 329"/>
              <a:gd name="T91" fmla="*/ 24 h 401"/>
              <a:gd name="T92" fmla="*/ 138 w 329"/>
              <a:gd name="T93" fmla="*/ 3 h 401"/>
              <a:gd name="T94" fmla="*/ 138 w 329"/>
              <a:gd name="T95" fmla="*/ 3 h 401"/>
              <a:gd name="T96" fmla="*/ 173 w 329"/>
              <a:gd name="T97" fmla="*/ 7 h 401"/>
              <a:gd name="T98" fmla="*/ 269 w 329"/>
              <a:gd name="T99" fmla="*/ 63 h 401"/>
              <a:gd name="T100" fmla="*/ 290 w 329"/>
              <a:gd name="T101" fmla="*/ 90 h 401"/>
              <a:gd name="T102" fmla="*/ 286 w 329"/>
              <a:gd name="T103" fmla="*/ 125 h 401"/>
              <a:gd name="T104" fmla="*/ 4 w 329"/>
              <a:gd name="T105" fmla="*/ 291 h 401"/>
              <a:gd name="T106" fmla="*/ 7 w 329"/>
              <a:gd name="T107" fmla="*/ 373 h 401"/>
              <a:gd name="T108" fmla="*/ 44 w 329"/>
              <a:gd name="T109" fmla="*/ 394 h 401"/>
              <a:gd name="T110" fmla="*/ 116 w 329"/>
              <a:gd name="T111" fmla="*/ 355 h 401"/>
              <a:gd name="T112" fmla="*/ 4 w 329"/>
              <a:gd name="T113" fmla="*/ 291 h 4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29" h="401">
                <a:moveTo>
                  <a:pt x="151" y="374"/>
                </a:moveTo>
                <a:cubicBezTo>
                  <a:pt x="329" y="374"/>
                  <a:pt x="329" y="374"/>
                  <a:pt x="329" y="374"/>
                </a:cubicBezTo>
                <a:cubicBezTo>
                  <a:pt x="329" y="401"/>
                  <a:pt x="329" y="401"/>
                  <a:pt x="329" y="401"/>
                </a:cubicBezTo>
                <a:cubicBezTo>
                  <a:pt x="94" y="401"/>
                  <a:pt x="94" y="401"/>
                  <a:pt x="94" y="401"/>
                </a:cubicBezTo>
                <a:cubicBezTo>
                  <a:pt x="151" y="374"/>
                  <a:pt x="151" y="374"/>
                  <a:pt x="151" y="374"/>
                </a:cubicBezTo>
                <a:close/>
                <a:moveTo>
                  <a:pt x="251" y="132"/>
                </a:moveTo>
                <a:cubicBezTo>
                  <a:pt x="259" y="117"/>
                  <a:pt x="259" y="117"/>
                  <a:pt x="259" y="117"/>
                </a:cubicBezTo>
                <a:cubicBezTo>
                  <a:pt x="259" y="117"/>
                  <a:pt x="259" y="117"/>
                  <a:pt x="259" y="117"/>
                </a:cubicBezTo>
                <a:cubicBezTo>
                  <a:pt x="263" y="111"/>
                  <a:pt x="264" y="103"/>
                  <a:pt x="262" y="96"/>
                </a:cubicBezTo>
                <a:cubicBezTo>
                  <a:pt x="260" y="89"/>
                  <a:pt x="256" y="83"/>
                  <a:pt x="249" y="79"/>
                </a:cubicBezTo>
                <a:cubicBezTo>
                  <a:pt x="168" y="32"/>
                  <a:pt x="168" y="32"/>
                  <a:pt x="168" y="32"/>
                </a:cubicBezTo>
                <a:cubicBezTo>
                  <a:pt x="162" y="28"/>
                  <a:pt x="154" y="28"/>
                  <a:pt x="147" y="29"/>
                </a:cubicBezTo>
                <a:cubicBezTo>
                  <a:pt x="147" y="29"/>
                  <a:pt x="147" y="29"/>
                  <a:pt x="147" y="29"/>
                </a:cubicBezTo>
                <a:cubicBezTo>
                  <a:pt x="140" y="31"/>
                  <a:pt x="134" y="36"/>
                  <a:pt x="130" y="42"/>
                </a:cubicBezTo>
                <a:cubicBezTo>
                  <a:pt x="130" y="42"/>
                  <a:pt x="130" y="42"/>
                  <a:pt x="130" y="42"/>
                </a:cubicBezTo>
                <a:cubicBezTo>
                  <a:pt x="121" y="57"/>
                  <a:pt x="121" y="57"/>
                  <a:pt x="121" y="57"/>
                </a:cubicBezTo>
                <a:cubicBezTo>
                  <a:pt x="124" y="59"/>
                  <a:pt x="124" y="59"/>
                  <a:pt x="124" y="59"/>
                </a:cubicBezTo>
                <a:cubicBezTo>
                  <a:pt x="156" y="78"/>
                  <a:pt x="156" y="78"/>
                  <a:pt x="156" y="78"/>
                </a:cubicBezTo>
                <a:cubicBezTo>
                  <a:pt x="215" y="112"/>
                  <a:pt x="215" y="112"/>
                  <a:pt x="215" y="112"/>
                </a:cubicBezTo>
                <a:cubicBezTo>
                  <a:pt x="248" y="130"/>
                  <a:pt x="248" y="130"/>
                  <a:pt x="248" y="130"/>
                </a:cubicBezTo>
                <a:cubicBezTo>
                  <a:pt x="251" y="132"/>
                  <a:pt x="251" y="132"/>
                  <a:pt x="251" y="132"/>
                </a:cubicBezTo>
                <a:close/>
                <a:moveTo>
                  <a:pt x="286" y="125"/>
                </a:moveTo>
                <a:cubicBezTo>
                  <a:pt x="286" y="125"/>
                  <a:pt x="286" y="125"/>
                  <a:pt x="286" y="125"/>
                </a:cubicBezTo>
                <a:cubicBezTo>
                  <a:pt x="272" y="148"/>
                  <a:pt x="272" y="148"/>
                  <a:pt x="272" y="148"/>
                </a:cubicBezTo>
                <a:cubicBezTo>
                  <a:pt x="266" y="159"/>
                  <a:pt x="266" y="159"/>
                  <a:pt x="266" y="159"/>
                </a:cubicBezTo>
                <a:cubicBezTo>
                  <a:pt x="264" y="162"/>
                  <a:pt x="264" y="162"/>
                  <a:pt x="264" y="162"/>
                </a:cubicBezTo>
                <a:cubicBezTo>
                  <a:pt x="263" y="164"/>
                  <a:pt x="263" y="164"/>
                  <a:pt x="263" y="164"/>
                </a:cubicBezTo>
                <a:cubicBezTo>
                  <a:pt x="263" y="164"/>
                  <a:pt x="263" y="164"/>
                  <a:pt x="263" y="164"/>
                </a:cubicBezTo>
                <a:cubicBezTo>
                  <a:pt x="178" y="312"/>
                  <a:pt x="178" y="312"/>
                  <a:pt x="178" y="312"/>
                </a:cubicBezTo>
                <a:cubicBezTo>
                  <a:pt x="175" y="316"/>
                  <a:pt x="175" y="316"/>
                  <a:pt x="175" y="316"/>
                </a:cubicBezTo>
                <a:cubicBezTo>
                  <a:pt x="170" y="319"/>
                  <a:pt x="170" y="319"/>
                  <a:pt x="170" y="319"/>
                </a:cubicBezTo>
                <a:cubicBezTo>
                  <a:pt x="151" y="327"/>
                  <a:pt x="137" y="328"/>
                  <a:pt x="126" y="320"/>
                </a:cubicBezTo>
                <a:cubicBezTo>
                  <a:pt x="119" y="315"/>
                  <a:pt x="115" y="309"/>
                  <a:pt x="112" y="299"/>
                </a:cubicBezTo>
                <a:cubicBezTo>
                  <a:pt x="98" y="300"/>
                  <a:pt x="86" y="297"/>
                  <a:pt x="76" y="291"/>
                </a:cubicBezTo>
                <a:cubicBezTo>
                  <a:pt x="64" y="284"/>
                  <a:pt x="54" y="274"/>
                  <a:pt x="47" y="261"/>
                </a:cubicBezTo>
                <a:cubicBezTo>
                  <a:pt x="38" y="263"/>
                  <a:pt x="29" y="263"/>
                  <a:pt x="22" y="260"/>
                </a:cubicBezTo>
                <a:cubicBezTo>
                  <a:pt x="9" y="254"/>
                  <a:pt x="2" y="242"/>
                  <a:pt x="1" y="220"/>
                </a:cubicBezTo>
                <a:cubicBezTo>
                  <a:pt x="0" y="215"/>
                  <a:pt x="0" y="215"/>
                  <a:pt x="0" y="215"/>
                </a:cubicBezTo>
                <a:cubicBezTo>
                  <a:pt x="3" y="211"/>
                  <a:pt x="3" y="211"/>
                  <a:pt x="3" y="211"/>
                </a:cubicBezTo>
                <a:cubicBezTo>
                  <a:pt x="88" y="63"/>
                  <a:pt x="88" y="63"/>
                  <a:pt x="88" y="63"/>
                </a:cubicBezTo>
                <a:cubicBezTo>
                  <a:pt x="88" y="63"/>
                  <a:pt x="88" y="63"/>
                  <a:pt x="88" y="63"/>
                </a:cubicBezTo>
                <a:cubicBezTo>
                  <a:pt x="91" y="58"/>
                  <a:pt x="91" y="58"/>
                  <a:pt x="91" y="58"/>
                </a:cubicBezTo>
                <a:cubicBezTo>
                  <a:pt x="97" y="48"/>
                  <a:pt x="97" y="48"/>
                  <a:pt x="97" y="48"/>
                </a:cubicBezTo>
                <a:cubicBezTo>
                  <a:pt x="97" y="48"/>
                  <a:pt x="97" y="48"/>
                  <a:pt x="97" y="48"/>
                </a:cubicBezTo>
                <a:cubicBezTo>
                  <a:pt x="111" y="24"/>
                  <a:pt x="111" y="24"/>
                  <a:pt x="111" y="24"/>
                </a:cubicBezTo>
                <a:cubicBezTo>
                  <a:pt x="111" y="24"/>
                  <a:pt x="111" y="24"/>
                  <a:pt x="111" y="24"/>
                </a:cubicBezTo>
                <a:cubicBezTo>
                  <a:pt x="117" y="13"/>
                  <a:pt x="127" y="6"/>
                  <a:pt x="138" y="3"/>
                </a:cubicBezTo>
                <a:cubicBezTo>
                  <a:pt x="138" y="3"/>
                  <a:pt x="138" y="3"/>
                  <a:pt x="138" y="3"/>
                </a:cubicBezTo>
                <a:cubicBezTo>
                  <a:pt x="150" y="0"/>
                  <a:pt x="162" y="1"/>
                  <a:pt x="173" y="7"/>
                </a:cubicBezTo>
                <a:cubicBezTo>
                  <a:pt x="269" y="63"/>
                  <a:pt x="269" y="63"/>
                  <a:pt x="269" y="63"/>
                </a:cubicBezTo>
                <a:cubicBezTo>
                  <a:pt x="280" y="69"/>
                  <a:pt x="287" y="79"/>
                  <a:pt x="290" y="90"/>
                </a:cubicBezTo>
                <a:cubicBezTo>
                  <a:pt x="293" y="101"/>
                  <a:pt x="292" y="114"/>
                  <a:pt x="286" y="125"/>
                </a:cubicBezTo>
                <a:close/>
                <a:moveTo>
                  <a:pt x="4" y="291"/>
                </a:moveTo>
                <a:cubicBezTo>
                  <a:pt x="7" y="373"/>
                  <a:pt x="7" y="373"/>
                  <a:pt x="7" y="373"/>
                </a:cubicBezTo>
                <a:cubicBezTo>
                  <a:pt x="44" y="394"/>
                  <a:pt x="44" y="394"/>
                  <a:pt x="44" y="394"/>
                </a:cubicBezTo>
                <a:cubicBezTo>
                  <a:pt x="116" y="355"/>
                  <a:pt x="116" y="355"/>
                  <a:pt x="116" y="355"/>
                </a:cubicBezTo>
                <a:lnTo>
                  <a:pt x="4" y="291"/>
                </a:lnTo>
                <a:close/>
              </a:path>
            </a:pathLst>
          </a:custGeom>
          <a:solidFill>
            <a:srgbClr val="245290"/>
          </a:solidFill>
          <a:ln>
            <a:noFill/>
          </a:ln>
        </p:spPr>
        <p:txBody>
          <a:bodyPr vert="horz" wrap="square" lIns="68580" tIns="34290" rIns="68580" bIns="34290" numCol="1" anchor="t" anchorCtr="0" compatLnSpc="1">
            <a:prstTxWarp prst="textNoShape">
              <a:avLst/>
            </a:prstTxWarp>
          </a:bodyPr>
          <a:lstStyle/>
          <a:p>
            <a:endParaRPr lang="zh-CN" altLang="en-US">
              <a:solidFill>
                <a:schemeClr val="tx1">
                  <a:lumMod val="75000"/>
                  <a:lumOff val="25000"/>
                </a:schemeClr>
              </a:solidFill>
            </a:endParaRPr>
          </a:p>
        </p:txBody>
      </p:sp>
    </p:spTree>
    <p:extLst>
      <p:ext uri="{BB962C8B-B14F-4D97-AF65-F5344CB8AC3E}">
        <p14:creationId xmlns:p14="http://schemas.microsoft.com/office/powerpoint/2010/main" val="3566514034"/>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wipe(right)">
                                      <p:cBhvr>
                                        <p:cTn id="7" dur="500"/>
                                        <p:tgtEl>
                                          <p:spTgt spid="31"/>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2"/>
                                        </p:tgtEl>
                                        <p:attrNameLst>
                                          <p:attrName>style.visibility</p:attrName>
                                        </p:attrNameLst>
                                      </p:cBhvr>
                                      <p:to>
                                        <p:strVal val="visible"/>
                                      </p:to>
                                    </p:set>
                                    <p:animEffect transition="in" filter="wipe(left)">
                                      <p:cBhvr>
                                        <p:cTn id="10" dur="500"/>
                                        <p:tgtEl>
                                          <p:spTgt spid="32"/>
                                        </p:tgtEl>
                                      </p:cBhvr>
                                    </p:animEffect>
                                  </p:childTnLst>
                                </p:cTn>
                              </p:par>
                            </p:childTnLst>
                          </p:cTn>
                        </p:par>
                        <p:par>
                          <p:cTn id="11" fill="hold">
                            <p:stCondLst>
                              <p:cond delay="500"/>
                            </p:stCondLst>
                            <p:childTnLst>
                              <p:par>
                                <p:cTn id="12" presetID="53" presetClass="entr" presetSubtype="16" fill="hold" grpId="0" nodeType="afterEffect">
                                  <p:stCondLst>
                                    <p:cond delay="0"/>
                                  </p:stCondLst>
                                  <p:childTnLst>
                                    <p:set>
                                      <p:cBhvr>
                                        <p:cTn id="13" dur="1" fill="hold">
                                          <p:stCondLst>
                                            <p:cond delay="0"/>
                                          </p:stCondLst>
                                        </p:cTn>
                                        <p:tgtEl>
                                          <p:spTgt spid="41"/>
                                        </p:tgtEl>
                                        <p:attrNameLst>
                                          <p:attrName>style.visibility</p:attrName>
                                        </p:attrNameLst>
                                      </p:cBhvr>
                                      <p:to>
                                        <p:strVal val="visible"/>
                                      </p:to>
                                    </p:set>
                                    <p:anim calcmode="lin" valueType="num">
                                      <p:cBhvr>
                                        <p:cTn id="14" dur="500" fill="hold"/>
                                        <p:tgtEl>
                                          <p:spTgt spid="41"/>
                                        </p:tgtEl>
                                        <p:attrNameLst>
                                          <p:attrName>ppt_w</p:attrName>
                                        </p:attrNameLst>
                                      </p:cBhvr>
                                      <p:tavLst>
                                        <p:tav tm="0">
                                          <p:val>
                                            <p:fltVal val="0"/>
                                          </p:val>
                                        </p:tav>
                                        <p:tav tm="100000">
                                          <p:val>
                                            <p:strVal val="#ppt_w"/>
                                          </p:val>
                                        </p:tav>
                                      </p:tavLst>
                                    </p:anim>
                                    <p:anim calcmode="lin" valueType="num">
                                      <p:cBhvr>
                                        <p:cTn id="15" dur="500" fill="hold"/>
                                        <p:tgtEl>
                                          <p:spTgt spid="41"/>
                                        </p:tgtEl>
                                        <p:attrNameLst>
                                          <p:attrName>ppt_h</p:attrName>
                                        </p:attrNameLst>
                                      </p:cBhvr>
                                      <p:tavLst>
                                        <p:tav tm="0">
                                          <p:val>
                                            <p:fltVal val="0"/>
                                          </p:val>
                                        </p:tav>
                                        <p:tav tm="100000">
                                          <p:val>
                                            <p:strVal val="#ppt_h"/>
                                          </p:val>
                                        </p:tav>
                                      </p:tavLst>
                                    </p:anim>
                                    <p:animEffect transition="in" filter="fade">
                                      <p:cBhvr>
                                        <p:cTn id="16" dur="500"/>
                                        <p:tgtEl>
                                          <p:spTgt spid="41"/>
                                        </p:tgtEl>
                                      </p:cBhvr>
                                    </p:animEffect>
                                  </p:childTnLst>
                                </p:cTn>
                              </p:par>
                              <p:par>
                                <p:cTn id="17" presetID="53" presetClass="entr" presetSubtype="16" fill="hold" grpId="0" nodeType="withEffect">
                                  <p:stCondLst>
                                    <p:cond delay="200"/>
                                  </p:stCondLst>
                                  <p:childTnLst>
                                    <p:set>
                                      <p:cBhvr>
                                        <p:cTn id="18" dur="1" fill="hold">
                                          <p:stCondLst>
                                            <p:cond delay="0"/>
                                          </p:stCondLst>
                                        </p:cTn>
                                        <p:tgtEl>
                                          <p:spTgt spid="40"/>
                                        </p:tgtEl>
                                        <p:attrNameLst>
                                          <p:attrName>style.visibility</p:attrName>
                                        </p:attrNameLst>
                                      </p:cBhvr>
                                      <p:to>
                                        <p:strVal val="visible"/>
                                      </p:to>
                                    </p:set>
                                    <p:anim calcmode="lin" valueType="num">
                                      <p:cBhvr>
                                        <p:cTn id="19" dur="500" fill="hold"/>
                                        <p:tgtEl>
                                          <p:spTgt spid="40"/>
                                        </p:tgtEl>
                                        <p:attrNameLst>
                                          <p:attrName>ppt_w</p:attrName>
                                        </p:attrNameLst>
                                      </p:cBhvr>
                                      <p:tavLst>
                                        <p:tav tm="0">
                                          <p:val>
                                            <p:fltVal val="0"/>
                                          </p:val>
                                        </p:tav>
                                        <p:tav tm="100000">
                                          <p:val>
                                            <p:strVal val="#ppt_w"/>
                                          </p:val>
                                        </p:tav>
                                      </p:tavLst>
                                    </p:anim>
                                    <p:anim calcmode="lin" valueType="num">
                                      <p:cBhvr>
                                        <p:cTn id="20" dur="500" fill="hold"/>
                                        <p:tgtEl>
                                          <p:spTgt spid="40"/>
                                        </p:tgtEl>
                                        <p:attrNameLst>
                                          <p:attrName>ppt_h</p:attrName>
                                        </p:attrNameLst>
                                      </p:cBhvr>
                                      <p:tavLst>
                                        <p:tav tm="0">
                                          <p:val>
                                            <p:fltVal val="0"/>
                                          </p:val>
                                        </p:tav>
                                        <p:tav tm="100000">
                                          <p:val>
                                            <p:strVal val="#ppt_h"/>
                                          </p:val>
                                        </p:tav>
                                      </p:tavLst>
                                    </p:anim>
                                    <p:animEffect transition="in" filter="fade">
                                      <p:cBhvr>
                                        <p:cTn id="21" dur="500"/>
                                        <p:tgtEl>
                                          <p:spTgt spid="40"/>
                                        </p:tgtEl>
                                      </p:cBhvr>
                                    </p:animEffect>
                                  </p:childTnLst>
                                </p:cTn>
                              </p:par>
                              <p:par>
                                <p:cTn id="22" presetID="53" presetClass="entr" presetSubtype="16" fill="hold" nodeType="withEffect">
                                  <p:stCondLst>
                                    <p:cond delay="400"/>
                                  </p:stCondLst>
                                  <p:childTnLst>
                                    <p:set>
                                      <p:cBhvr>
                                        <p:cTn id="23" dur="1" fill="hold">
                                          <p:stCondLst>
                                            <p:cond delay="0"/>
                                          </p:stCondLst>
                                        </p:cTn>
                                        <p:tgtEl>
                                          <p:spTgt spid="16"/>
                                        </p:tgtEl>
                                        <p:attrNameLst>
                                          <p:attrName>style.visibility</p:attrName>
                                        </p:attrNameLst>
                                      </p:cBhvr>
                                      <p:to>
                                        <p:strVal val="visible"/>
                                      </p:to>
                                    </p:set>
                                    <p:anim calcmode="lin" valueType="num">
                                      <p:cBhvr>
                                        <p:cTn id="24" dur="500" fill="hold"/>
                                        <p:tgtEl>
                                          <p:spTgt spid="16"/>
                                        </p:tgtEl>
                                        <p:attrNameLst>
                                          <p:attrName>ppt_w</p:attrName>
                                        </p:attrNameLst>
                                      </p:cBhvr>
                                      <p:tavLst>
                                        <p:tav tm="0">
                                          <p:val>
                                            <p:fltVal val="0"/>
                                          </p:val>
                                        </p:tav>
                                        <p:tav tm="100000">
                                          <p:val>
                                            <p:strVal val="#ppt_w"/>
                                          </p:val>
                                        </p:tav>
                                      </p:tavLst>
                                    </p:anim>
                                    <p:anim calcmode="lin" valueType="num">
                                      <p:cBhvr>
                                        <p:cTn id="25" dur="500" fill="hold"/>
                                        <p:tgtEl>
                                          <p:spTgt spid="16"/>
                                        </p:tgtEl>
                                        <p:attrNameLst>
                                          <p:attrName>ppt_h</p:attrName>
                                        </p:attrNameLst>
                                      </p:cBhvr>
                                      <p:tavLst>
                                        <p:tav tm="0">
                                          <p:val>
                                            <p:fltVal val="0"/>
                                          </p:val>
                                        </p:tav>
                                        <p:tav tm="100000">
                                          <p:val>
                                            <p:strVal val="#ppt_h"/>
                                          </p:val>
                                        </p:tav>
                                      </p:tavLst>
                                    </p:anim>
                                    <p:animEffect transition="in" filter="fade">
                                      <p:cBhvr>
                                        <p:cTn id="26" dur="500"/>
                                        <p:tgtEl>
                                          <p:spTgt spid="16"/>
                                        </p:tgtEl>
                                      </p:cBhvr>
                                    </p:animEffect>
                                  </p:childTnLst>
                                </p:cTn>
                              </p:par>
                              <p:par>
                                <p:cTn id="27" presetID="53" presetClass="entr" presetSubtype="16" fill="hold" grpId="0" nodeType="withEffect">
                                  <p:stCondLst>
                                    <p:cond delay="600"/>
                                  </p:stCondLst>
                                  <p:childTnLst>
                                    <p:set>
                                      <p:cBhvr>
                                        <p:cTn id="28" dur="1" fill="hold">
                                          <p:stCondLst>
                                            <p:cond delay="0"/>
                                          </p:stCondLst>
                                        </p:cTn>
                                        <p:tgtEl>
                                          <p:spTgt spid="39"/>
                                        </p:tgtEl>
                                        <p:attrNameLst>
                                          <p:attrName>style.visibility</p:attrName>
                                        </p:attrNameLst>
                                      </p:cBhvr>
                                      <p:to>
                                        <p:strVal val="visible"/>
                                      </p:to>
                                    </p:set>
                                    <p:anim calcmode="lin" valueType="num">
                                      <p:cBhvr>
                                        <p:cTn id="29" dur="500" fill="hold"/>
                                        <p:tgtEl>
                                          <p:spTgt spid="39"/>
                                        </p:tgtEl>
                                        <p:attrNameLst>
                                          <p:attrName>ppt_w</p:attrName>
                                        </p:attrNameLst>
                                      </p:cBhvr>
                                      <p:tavLst>
                                        <p:tav tm="0">
                                          <p:val>
                                            <p:fltVal val="0"/>
                                          </p:val>
                                        </p:tav>
                                        <p:tav tm="100000">
                                          <p:val>
                                            <p:strVal val="#ppt_w"/>
                                          </p:val>
                                        </p:tav>
                                      </p:tavLst>
                                    </p:anim>
                                    <p:anim calcmode="lin" valueType="num">
                                      <p:cBhvr>
                                        <p:cTn id="30" dur="500" fill="hold"/>
                                        <p:tgtEl>
                                          <p:spTgt spid="39"/>
                                        </p:tgtEl>
                                        <p:attrNameLst>
                                          <p:attrName>ppt_h</p:attrName>
                                        </p:attrNameLst>
                                      </p:cBhvr>
                                      <p:tavLst>
                                        <p:tav tm="0">
                                          <p:val>
                                            <p:fltVal val="0"/>
                                          </p:val>
                                        </p:tav>
                                        <p:tav tm="100000">
                                          <p:val>
                                            <p:strVal val="#ppt_h"/>
                                          </p:val>
                                        </p:tav>
                                      </p:tavLst>
                                    </p:anim>
                                    <p:animEffect transition="in" filter="fade">
                                      <p:cBhvr>
                                        <p:cTn id="31" dur="500"/>
                                        <p:tgtEl>
                                          <p:spTgt spid="39"/>
                                        </p:tgtEl>
                                      </p:cBhvr>
                                    </p:animEffect>
                                  </p:childTnLst>
                                </p:cTn>
                              </p:par>
                            </p:childTnLst>
                          </p:cTn>
                        </p:par>
                        <p:par>
                          <p:cTn id="32" fill="hold">
                            <p:stCondLst>
                              <p:cond delay="1600"/>
                            </p:stCondLst>
                            <p:childTnLst>
                              <p:par>
                                <p:cTn id="33" presetID="16" presetClass="entr" presetSubtype="21" fill="hold" grpId="0" nodeType="afterEffect">
                                  <p:stCondLst>
                                    <p:cond delay="0"/>
                                  </p:stCondLst>
                                  <p:childTnLst>
                                    <p:set>
                                      <p:cBhvr>
                                        <p:cTn id="34" dur="1" fill="hold">
                                          <p:stCondLst>
                                            <p:cond delay="0"/>
                                          </p:stCondLst>
                                        </p:cTn>
                                        <p:tgtEl>
                                          <p:spTgt spid="36"/>
                                        </p:tgtEl>
                                        <p:attrNameLst>
                                          <p:attrName>style.visibility</p:attrName>
                                        </p:attrNameLst>
                                      </p:cBhvr>
                                      <p:to>
                                        <p:strVal val="visible"/>
                                      </p:to>
                                    </p:set>
                                    <p:animEffect transition="in" filter="barn(inVertical)">
                                      <p:cBhvr>
                                        <p:cTn id="35" dur="500"/>
                                        <p:tgtEl>
                                          <p:spTgt spid="36"/>
                                        </p:tgtEl>
                                      </p:cBhvr>
                                    </p:animEffect>
                                  </p:childTnLst>
                                </p:cTn>
                              </p:par>
                              <p:par>
                                <p:cTn id="36" presetID="16" presetClass="entr" presetSubtype="21" fill="hold" grpId="0" nodeType="withEffect">
                                  <p:stCondLst>
                                    <p:cond delay="0"/>
                                  </p:stCondLst>
                                  <p:childTnLst>
                                    <p:set>
                                      <p:cBhvr>
                                        <p:cTn id="37" dur="1" fill="hold">
                                          <p:stCondLst>
                                            <p:cond delay="0"/>
                                          </p:stCondLst>
                                        </p:cTn>
                                        <p:tgtEl>
                                          <p:spTgt spid="35"/>
                                        </p:tgtEl>
                                        <p:attrNameLst>
                                          <p:attrName>style.visibility</p:attrName>
                                        </p:attrNameLst>
                                      </p:cBhvr>
                                      <p:to>
                                        <p:strVal val="visible"/>
                                      </p:to>
                                    </p:set>
                                    <p:animEffect transition="in" filter="barn(inVertical)">
                                      <p:cBhvr>
                                        <p:cTn id="38" dur="500"/>
                                        <p:tgtEl>
                                          <p:spTgt spid="35"/>
                                        </p:tgtEl>
                                      </p:cBhvr>
                                    </p:animEffect>
                                  </p:childTnLst>
                                </p:cTn>
                              </p:par>
                              <p:par>
                                <p:cTn id="39" presetID="16" presetClass="entr" presetSubtype="21" fill="hold" grpId="0" nodeType="withEffect">
                                  <p:stCondLst>
                                    <p:cond delay="350"/>
                                  </p:stCondLst>
                                  <p:childTnLst>
                                    <p:set>
                                      <p:cBhvr>
                                        <p:cTn id="40" dur="1" fill="hold">
                                          <p:stCondLst>
                                            <p:cond delay="0"/>
                                          </p:stCondLst>
                                        </p:cTn>
                                        <p:tgtEl>
                                          <p:spTgt spid="38"/>
                                        </p:tgtEl>
                                        <p:attrNameLst>
                                          <p:attrName>style.visibility</p:attrName>
                                        </p:attrNameLst>
                                      </p:cBhvr>
                                      <p:to>
                                        <p:strVal val="visible"/>
                                      </p:to>
                                    </p:set>
                                    <p:animEffect transition="in" filter="barn(inVertical)">
                                      <p:cBhvr>
                                        <p:cTn id="41" dur="500"/>
                                        <p:tgtEl>
                                          <p:spTgt spid="38"/>
                                        </p:tgtEl>
                                      </p:cBhvr>
                                    </p:animEffect>
                                  </p:childTnLst>
                                </p:cTn>
                              </p:par>
                              <p:par>
                                <p:cTn id="42" presetID="16" presetClass="entr" presetSubtype="21" fill="hold" grpId="0" nodeType="withEffect">
                                  <p:stCondLst>
                                    <p:cond delay="350"/>
                                  </p:stCondLst>
                                  <p:childTnLst>
                                    <p:set>
                                      <p:cBhvr>
                                        <p:cTn id="43" dur="1" fill="hold">
                                          <p:stCondLst>
                                            <p:cond delay="0"/>
                                          </p:stCondLst>
                                        </p:cTn>
                                        <p:tgtEl>
                                          <p:spTgt spid="37"/>
                                        </p:tgtEl>
                                        <p:attrNameLst>
                                          <p:attrName>style.visibility</p:attrName>
                                        </p:attrNameLst>
                                      </p:cBhvr>
                                      <p:to>
                                        <p:strVal val="visible"/>
                                      </p:to>
                                    </p:set>
                                    <p:animEffect transition="in" filter="barn(inVertical)">
                                      <p:cBhvr>
                                        <p:cTn id="44" dur="500"/>
                                        <p:tgtEl>
                                          <p:spTgt spid="37"/>
                                        </p:tgtEl>
                                      </p:cBhvr>
                                    </p:animEffect>
                                  </p:childTnLst>
                                </p:cTn>
                              </p:par>
                              <p:par>
                                <p:cTn id="45" presetID="16" presetClass="entr" presetSubtype="21" fill="hold" grpId="0" nodeType="withEffect">
                                  <p:stCondLst>
                                    <p:cond delay="700"/>
                                  </p:stCondLst>
                                  <p:childTnLst>
                                    <p:set>
                                      <p:cBhvr>
                                        <p:cTn id="46" dur="1" fill="hold">
                                          <p:stCondLst>
                                            <p:cond delay="0"/>
                                          </p:stCondLst>
                                        </p:cTn>
                                        <p:tgtEl>
                                          <p:spTgt spid="15"/>
                                        </p:tgtEl>
                                        <p:attrNameLst>
                                          <p:attrName>style.visibility</p:attrName>
                                        </p:attrNameLst>
                                      </p:cBhvr>
                                      <p:to>
                                        <p:strVal val="visible"/>
                                      </p:to>
                                    </p:set>
                                    <p:animEffect transition="in" filter="barn(inVertical)">
                                      <p:cBhvr>
                                        <p:cTn id="47" dur="500"/>
                                        <p:tgtEl>
                                          <p:spTgt spid="15"/>
                                        </p:tgtEl>
                                      </p:cBhvr>
                                    </p:animEffect>
                                  </p:childTnLst>
                                </p:cTn>
                              </p:par>
                              <p:par>
                                <p:cTn id="48" presetID="16" presetClass="entr" presetSubtype="21" fill="hold" grpId="0" nodeType="withEffect">
                                  <p:stCondLst>
                                    <p:cond delay="700"/>
                                  </p:stCondLst>
                                  <p:childTnLst>
                                    <p:set>
                                      <p:cBhvr>
                                        <p:cTn id="49" dur="1" fill="hold">
                                          <p:stCondLst>
                                            <p:cond delay="0"/>
                                          </p:stCondLst>
                                        </p:cTn>
                                        <p:tgtEl>
                                          <p:spTgt spid="14"/>
                                        </p:tgtEl>
                                        <p:attrNameLst>
                                          <p:attrName>style.visibility</p:attrName>
                                        </p:attrNameLst>
                                      </p:cBhvr>
                                      <p:to>
                                        <p:strVal val="visible"/>
                                      </p:to>
                                    </p:set>
                                    <p:animEffect transition="in" filter="barn(inVertical)">
                                      <p:cBhvr>
                                        <p:cTn id="50" dur="500"/>
                                        <p:tgtEl>
                                          <p:spTgt spid="14"/>
                                        </p:tgtEl>
                                      </p:cBhvr>
                                    </p:animEffect>
                                  </p:childTnLst>
                                </p:cTn>
                              </p:par>
                              <p:par>
                                <p:cTn id="51" presetID="16" presetClass="entr" presetSubtype="21" fill="hold" grpId="0" nodeType="withEffect">
                                  <p:stCondLst>
                                    <p:cond delay="1050"/>
                                  </p:stCondLst>
                                  <p:childTnLst>
                                    <p:set>
                                      <p:cBhvr>
                                        <p:cTn id="52" dur="1" fill="hold">
                                          <p:stCondLst>
                                            <p:cond delay="0"/>
                                          </p:stCondLst>
                                        </p:cTn>
                                        <p:tgtEl>
                                          <p:spTgt spid="34"/>
                                        </p:tgtEl>
                                        <p:attrNameLst>
                                          <p:attrName>style.visibility</p:attrName>
                                        </p:attrNameLst>
                                      </p:cBhvr>
                                      <p:to>
                                        <p:strVal val="visible"/>
                                      </p:to>
                                    </p:set>
                                    <p:animEffect transition="in" filter="barn(inVertical)">
                                      <p:cBhvr>
                                        <p:cTn id="53" dur="500"/>
                                        <p:tgtEl>
                                          <p:spTgt spid="34"/>
                                        </p:tgtEl>
                                      </p:cBhvr>
                                    </p:animEffect>
                                  </p:childTnLst>
                                </p:cTn>
                              </p:par>
                              <p:par>
                                <p:cTn id="54" presetID="16" presetClass="entr" presetSubtype="21" fill="hold" grpId="0" nodeType="withEffect">
                                  <p:stCondLst>
                                    <p:cond delay="1050"/>
                                  </p:stCondLst>
                                  <p:childTnLst>
                                    <p:set>
                                      <p:cBhvr>
                                        <p:cTn id="55" dur="1" fill="hold">
                                          <p:stCondLst>
                                            <p:cond delay="0"/>
                                          </p:stCondLst>
                                        </p:cTn>
                                        <p:tgtEl>
                                          <p:spTgt spid="33"/>
                                        </p:tgtEl>
                                        <p:attrNameLst>
                                          <p:attrName>style.visibility</p:attrName>
                                        </p:attrNameLst>
                                      </p:cBhvr>
                                      <p:to>
                                        <p:strVal val="visible"/>
                                      </p:to>
                                    </p:set>
                                    <p:animEffect transition="in" filter="barn(inVertical)">
                                      <p:cBhvr>
                                        <p:cTn id="56"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5" grpId="0"/>
      <p:bldP spid="31" grpId="0" animBg="1"/>
      <p:bldP spid="32" grpId="0" animBg="1"/>
      <p:bldP spid="33" grpId="0"/>
      <p:bldP spid="34" grpId="0"/>
      <p:bldP spid="35" grpId="0"/>
      <p:bldP spid="36" grpId="0"/>
      <p:bldP spid="37" grpId="0"/>
      <p:bldP spid="38" grpId="0"/>
      <p:bldP spid="39" grpId="0" animBg="1"/>
      <p:bldP spid="40" grpId="0" animBg="1"/>
      <p:bldP spid="41"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8" name="直接连接符 17"/>
          <p:cNvCxnSpPr/>
          <p:nvPr/>
        </p:nvCxnSpPr>
        <p:spPr>
          <a:xfrm>
            <a:off x="2439058" y="569531"/>
            <a:ext cx="5560884" cy="0"/>
          </a:xfrm>
          <a:prstGeom prst="line">
            <a:avLst/>
          </a:prstGeom>
          <a:noFill/>
          <a:ln w="9525" cap="flat" cmpd="sng" algn="ctr">
            <a:solidFill>
              <a:srgbClr val="FFFFFF">
                <a:lumMod val="50000"/>
              </a:srgbClr>
            </a:solidFill>
            <a:prstDash val="solid"/>
          </a:ln>
          <a:effectLst/>
        </p:spPr>
      </p:cxnSp>
      <p:sp>
        <p:nvSpPr>
          <p:cNvPr id="19" name="文本框 31"/>
          <p:cNvSpPr>
            <a:spLocks noChangeArrowheads="1"/>
          </p:cNvSpPr>
          <p:nvPr/>
        </p:nvSpPr>
        <p:spPr bwMode="auto">
          <a:xfrm>
            <a:off x="6096796" y="285879"/>
            <a:ext cx="2588735" cy="343792"/>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6700" tIns="48351" rIns="96700" bIns="48351">
            <a:spAutoFit/>
          </a:bodyPr>
          <a:lstStyle/>
          <a:p>
            <a:r>
              <a:rPr lang="en-US" altLang="zh-CN" sz="1600" kern="0" dirty="0" smtClean="0">
                <a:solidFill>
                  <a:srgbClr val="2F5879"/>
                </a:solidFill>
                <a:latin typeface="Impact" pitchFamily="34" charset="0"/>
                <a:sym typeface="Arial" pitchFamily="34" charset="0"/>
              </a:rPr>
              <a:t>Click to add a caption</a:t>
            </a:r>
            <a:endParaRPr lang="zh-CN" altLang="en-US" sz="1600" kern="0" dirty="0">
              <a:solidFill>
                <a:srgbClr val="2F5879"/>
              </a:solidFill>
              <a:latin typeface="Impact" pitchFamily="34" charset="0"/>
              <a:sym typeface="Arial" pitchFamily="34" charset="0"/>
            </a:endParaRPr>
          </a:p>
        </p:txBody>
      </p:sp>
      <p:grpSp>
        <p:nvGrpSpPr>
          <p:cNvPr id="21" name="组合 20"/>
          <p:cNvGrpSpPr/>
          <p:nvPr/>
        </p:nvGrpSpPr>
        <p:grpSpPr>
          <a:xfrm>
            <a:off x="521096" y="196219"/>
            <a:ext cx="1765509" cy="551352"/>
            <a:chOff x="520640" y="251298"/>
            <a:chExt cx="1766054" cy="551522"/>
          </a:xfrm>
        </p:grpSpPr>
        <p:sp>
          <p:nvSpPr>
            <p:cNvPr id="22" name="矩形 3"/>
            <p:cNvSpPr>
              <a:spLocks noChangeArrowheads="1"/>
            </p:cNvSpPr>
            <p:nvPr/>
          </p:nvSpPr>
          <p:spPr bwMode="auto">
            <a:xfrm>
              <a:off x="641704" y="251298"/>
              <a:ext cx="1523927" cy="3460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lIns="68561" tIns="34281" rIns="68561" bIns="34281">
              <a:spAutoFit/>
            </a:bodyPr>
            <a:lstStyle/>
            <a:p>
              <a:pPr algn="ctr" defTabSz="914126">
                <a:defRPr/>
              </a:pPr>
              <a:r>
                <a:rPr lang="zh-CN" altLang="en-US" sz="1798" kern="0" dirty="0" smtClean="0">
                  <a:solidFill>
                    <a:schemeClr val="tx1">
                      <a:lumMod val="65000"/>
                      <a:lumOff val="35000"/>
                    </a:schemeClr>
                  </a:solidFill>
                  <a:latin typeface="微软雅黑" pitchFamily="34" charset="-122"/>
                  <a:ea typeface="微软雅黑" pitchFamily="34" charset="-122"/>
                  <a:sym typeface="Arial" pitchFamily="34" charset="0"/>
                </a:rPr>
                <a:t>单击添加标题</a:t>
              </a:r>
              <a:endParaRPr lang="zh-CN" altLang="en-US" sz="1798" kern="0" dirty="0">
                <a:solidFill>
                  <a:schemeClr val="tx1">
                    <a:lumMod val="65000"/>
                    <a:lumOff val="35000"/>
                  </a:schemeClr>
                </a:solidFill>
                <a:latin typeface="微软雅黑" pitchFamily="34" charset="-122"/>
                <a:ea typeface="微软雅黑" pitchFamily="34" charset="-122"/>
                <a:sym typeface="Arial" pitchFamily="34" charset="0"/>
              </a:endParaRPr>
            </a:p>
          </p:txBody>
        </p:sp>
        <p:grpSp>
          <p:nvGrpSpPr>
            <p:cNvPr id="23" name="组合 22"/>
            <p:cNvGrpSpPr/>
            <p:nvPr/>
          </p:nvGrpSpPr>
          <p:grpSpPr>
            <a:xfrm>
              <a:off x="520640" y="556320"/>
              <a:ext cx="1766054" cy="246500"/>
              <a:chOff x="562081" y="466763"/>
              <a:chExt cx="1766054" cy="246500"/>
            </a:xfrm>
          </p:grpSpPr>
          <p:sp>
            <p:nvSpPr>
              <p:cNvPr id="24" name="文本框 31"/>
              <p:cNvSpPr>
                <a:spLocks noChangeArrowheads="1"/>
              </p:cNvSpPr>
              <p:nvPr/>
            </p:nvSpPr>
            <p:spPr bwMode="auto">
              <a:xfrm>
                <a:off x="562081" y="466763"/>
                <a:ext cx="1766054" cy="2153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368" tIns="45682" rIns="91368" bIns="45682" numCol="1" anchor="t" anchorCtr="0" compatLnSpc="1">
                <a:prstTxWarp prst="textNoShape">
                  <a:avLst/>
                </a:prstTxWarp>
                <a:spAutoFit/>
              </a:bodyPr>
              <a:lstStyle/>
              <a:p>
                <a:pPr algn="ctr" defTabSz="913762">
                  <a:defRPr/>
                </a:pPr>
                <a:r>
                  <a:rPr lang="en-US" altLang="zh-CN" sz="800" kern="0" dirty="0">
                    <a:solidFill>
                      <a:srgbClr val="FFFFFF">
                        <a:lumMod val="50000"/>
                      </a:srgbClr>
                    </a:solidFill>
                    <a:latin typeface="微软雅黑" pitchFamily="34" charset="-122"/>
                    <a:ea typeface="微软雅黑" pitchFamily="34" charset="-122"/>
                    <a:cs typeface="宋体" pitchFamily="2" charset="-122"/>
                  </a:rPr>
                  <a:t>YOUR COMPANY NAME</a:t>
                </a:r>
                <a:endParaRPr lang="zh-CN" altLang="en-US" sz="800" kern="0" dirty="0">
                  <a:solidFill>
                    <a:srgbClr val="FFFFFF">
                      <a:lumMod val="50000"/>
                    </a:srgbClr>
                  </a:solidFill>
                  <a:latin typeface="微软雅黑" pitchFamily="34" charset="-122"/>
                  <a:ea typeface="微软雅黑" pitchFamily="34" charset="-122"/>
                  <a:cs typeface="宋体" pitchFamily="2" charset="-122"/>
                </a:endParaRPr>
              </a:p>
            </p:txBody>
          </p:sp>
          <p:grpSp>
            <p:nvGrpSpPr>
              <p:cNvPr id="25" name="组合 24"/>
              <p:cNvGrpSpPr/>
              <p:nvPr/>
            </p:nvGrpSpPr>
            <p:grpSpPr>
              <a:xfrm>
                <a:off x="931046" y="667544"/>
                <a:ext cx="1028125" cy="45719"/>
                <a:chOff x="688893" y="2574256"/>
                <a:chExt cx="7739508" cy="81111"/>
              </a:xfrm>
            </p:grpSpPr>
            <p:sp>
              <p:nvSpPr>
                <p:cNvPr id="26" name="Rectangle 4"/>
                <p:cNvSpPr/>
                <p:nvPr/>
              </p:nvSpPr>
              <p:spPr>
                <a:xfrm>
                  <a:off x="688893" y="2574256"/>
                  <a:ext cx="1539000" cy="81111"/>
                </a:xfrm>
                <a:prstGeom prst="rect">
                  <a:avLst/>
                </a:prstGeom>
                <a:solidFill>
                  <a:srgbClr val="0070C0"/>
                </a:solidFill>
                <a:ln w="6350" cap="flat" cmpd="sng" algn="ctr">
                  <a:noFill/>
                  <a:prstDash val="solid"/>
                  <a:miter lim="800000"/>
                </a:ln>
                <a:effectLst/>
              </p:spPr>
              <p:txBody>
                <a:bodyPr lIns="68549" tIns="34276" rIns="68549" bIns="34276" rtlCol="0" anchor="ctr"/>
                <a:lstStyle/>
                <a:p>
                  <a:pPr algn="ctr" defTabSz="913762">
                    <a:defRPr/>
                  </a:pPr>
                  <a:endParaRPr lang="en-US" sz="900" kern="0">
                    <a:solidFill>
                      <a:sysClr val="window" lastClr="FFFFFF"/>
                    </a:solidFill>
                    <a:latin typeface="Roboto" panose="02000000000000000000" pitchFamily="2" charset="0"/>
                    <a:ea typeface="Roboto" panose="02000000000000000000" pitchFamily="2" charset="0"/>
                    <a:cs typeface="Helvetica Neue"/>
                  </a:endParaRPr>
                </a:p>
              </p:txBody>
            </p:sp>
            <p:sp>
              <p:nvSpPr>
                <p:cNvPr id="27" name="Rectangle 5"/>
                <p:cNvSpPr/>
                <p:nvPr/>
              </p:nvSpPr>
              <p:spPr>
                <a:xfrm>
                  <a:off x="2239021" y="2574256"/>
                  <a:ext cx="1539000" cy="81111"/>
                </a:xfrm>
                <a:prstGeom prst="rect">
                  <a:avLst/>
                </a:prstGeom>
                <a:solidFill>
                  <a:srgbClr val="00B0F0"/>
                </a:solidFill>
                <a:ln w="6350" cap="flat" cmpd="sng" algn="ctr">
                  <a:noFill/>
                  <a:prstDash val="solid"/>
                  <a:miter lim="800000"/>
                </a:ln>
                <a:effectLst/>
              </p:spPr>
              <p:txBody>
                <a:bodyPr lIns="68549" tIns="34276" rIns="68549" bIns="34276" rtlCol="0" anchor="ctr"/>
                <a:lstStyle/>
                <a:p>
                  <a:pPr algn="ctr" defTabSz="913762">
                    <a:defRPr/>
                  </a:pPr>
                  <a:endParaRPr lang="en-US" sz="900" kern="0">
                    <a:solidFill>
                      <a:sysClr val="window" lastClr="FFFFFF"/>
                    </a:solidFill>
                    <a:latin typeface="Roboto" panose="02000000000000000000" pitchFamily="2" charset="0"/>
                    <a:ea typeface="Roboto" panose="02000000000000000000" pitchFamily="2" charset="0"/>
                    <a:cs typeface="Helvetica Neue"/>
                  </a:endParaRPr>
                </a:p>
              </p:txBody>
            </p:sp>
            <p:sp>
              <p:nvSpPr>
                <p:cNvPr id="28" name="Rectangle 6"/>
                <p:cNvSpPr/>
                <p:nvPr/>
              </p:nvSpPr>
              <p:spPr>
                <a:xfrm>
                  <a:off x="3789153" y="2574256"/>
                  <a:ext cx="1539000" cy="81111"/>
                </a:xfrm>
                <a:prstGeom prst="rect">
                  <a:avLst/>
                </a:prstGeom>
                <a:solidFill>
                  <a:srgbClr val="0070C0"/>
                </a:solidFill>
                <a:ln w="6350" cap="flat" cmpd="sng" algn="ctr">
                  <a:noFill/>
                  <a:prstDash val="solid"/>
                  <a:miter lim="800000"/>
                </a:ln>
                <a:effectLst/>
              </p:spPr>
              <p:txBody>
                <a:bodyPr lIns="68549" tIns="34276" rIns="68549" bIns="34276" rtlCol="0" anchor="ctr"/>
                <a:lstStyle/>
                <a:p>
                  <a:pPr algn="ctr" defTabSz="913762">
                    <a:defRPr/>
                  </a:pPr>
                  <a:endParaRPr lang="en-US" sz="900" kern="0">
                    <a:solidFill>
                      <a:sysClr val="window" lastClr="FFFFFF"/>
                    </a:solidFill>
                    <a:latin typeface="Roboto" panose="02000000000000000000" pitchFamily="2" charset="0"/>
                    <a:ea typeface="Roboto" panose="02000000000000000000" pitchFamily="2" charset="0"/>
                    <a:cs typeface="Helvetica Neue"/>
                  </a:endParaRPr>
                </a:p>
              </p:txBody>
            </p:sp>
            <p:sp>
              <p:nvSpPr>
                <p:cNvPr id="29" name="Rectangle 7"/>
                <p:cNvSpPr/>
                <p:nvPr/>
              </p:nvSpPr>
              <p:spPr>
                <a:xfrm>
                  <a:off x="5339276" y="2574256"/>
                  <a:ext cx="1539000" cy="81111"/>
                </a:xfrm>
                <a:prstGeom prst="rect">
                  <a:avLst/>
                </a:prstGeom>
                <a:solidFill>
                  <a:srgbClr val="00B0F0"/>
                </a:solidFill>
                <a:ln w="6350" cap="flat" cmpd="sng" algn="ctr">
                  <a:noFill/>
                  <a:prstDash val="solid"/>
                  <a:miter lim="800000"/>
                </a:ln>
                <a:effectLst/>
              </p:spPr>
              <p:txBody>
                <a:bodyPr lIns="68549" tIns="34276" rIns="68549" bIns="34276" rtlCol="0" anchor="ctr"/>
                <a:lstStyle/>
                <a:p>
                  <a:pPr algn="ctr" defTabSz="913762">
                    <a:defRPr/>
                  </a:pPr>
                  <a:endParaRPr lang="en-US" sz="900" kern="0">
                    <a:solidFill>
                      <a:sysClr val="window" lastClr="FFFFFF"/>
                    </a:solidFill>
                    <a:latin typeface="Roboto" panose="02000000000000000000" pitchFamily="2" charset="0"/>
                    <a:ea typeface="Roboto" panose="02000000000000000000" pitchFamily="2" charset="0"/>
                    <a:cs typeface="Helvetica Neue"/>
                  </a:endParaRPr>
                </a:p>
              </p:txBody>
            </p:sp>
            <p:sp>
              <p:nvSpPr>
                <p:cNvPr id="30" name="Rectangle 8"/>
                <p:cNvSpPr/>
                <p:nvPr/>
              </p:nvSpPr>
              <p:spPr>
                <a:xfrm>
                  <a:off x="6889401" y="2574256"/>
                  <a:ext cx="1539000" cy="81111"/>
                </a:xfrm>
                <a:prstGeom prst="rect">
                  <a:avLst/>
                </a:prstGeom>
                <a:solidFill>
                  <a:srgbClr val="0070C0"/>
                </a:solidFill>
                <a:ln w="6350" cap="flat" cmpd="sng" algn="ctr">
                  <a:noFill/>
                  <a:prstDash val="solid"/>
                  <a:miter lim="800000"/>
                </a:ln>
                <a:effectLst/>
              </p:spPr>
              <p:txBody>
                <a:bodyPr lIns="68549" tIns="34276" rIns="68549" bIns="34276" rtlCol="0" anchor="ctr"/>
                <a:lstStyle/>
                <a:p>
                  <a:pPr algn="ctr" defTabSz="913762">
                    <a:defRPr/>
                  </a:pPr>
                  <a:endParaRPr lang="en-US" sz="900" kern="0">
                    <a:solidFill>
                      <a:sysClr val="window" lastClr="FFFFFF"/>
                    </a:solidFill>
                    <a:latin typeface="Roboto" panose="02000000000000000000" pitchFamily="2" charset="0"/>
                    <a:ea typeface="Roboto" panose="02000000000000000000" pitchFamily="2" charset="0"/>
                    <a:cs typeface="Helvetica Neue"/>
                  </a:endParaRPr>
                </a:p>
              </p:txBody>
            </p:sp>
          </p:grpSp>
        </p:grpSp>
      </p:grpSp>
      <p:grpSp>
        <p:nvGrpSpPr>
          <p:cNvPr id="14" name="组合 13"/>
          <p:cNvGrpSpPr/>
          <p:nvPr/>
        </p:nvGrpSpPr>
        <p:grpSpPr>
          <a:xfrm>
            <a:off x="2215032" y="3309333"/>
            <a:ext cx="682782" cy="682782"/>
            <a:chOff x="2953376" y="4412444"/>
            <a:chExt cx="910376" cy="910376"/>
          </a:xfrm>
          <a:solidFill>
            <a:srgbClr val="245290"/>
          </a:solidFill>
        </p:grpSpPr>
        <p:sp>
          <p:nvSpPr>
            <p:cNvPr id="15" name="椭圆 14"/>
            <p:cNvSpPr/>
            <p:nvPr/>
          </p:nvSpPr>
          <p:spPr>
            <a:xfrm>
              <a:off x="2953376" y="4412444"/>
              <a:ext cx="910376" cy="91037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16" name="TextBox 20"/>
            <p:cNvSpPr txBox="1"/>
            <p:nvPr/>
          </p:nvSpPr>
          <p:spPr>
            <a:xfrm>
              <a:off x="3209792" y="4590633"/>
              <a:ext cx="397547" cy="553997"/>
            </a:xfrm>
            <a:prstGeom prst="rect">
              <a:avLst/>
            </a:prstGeom>
            <a:grpFill/>
          </p:spPr>
          <p:txBody>
            <a:bodyPr wrap="none" lIns="0" tIns="0" rIns="0" bIns="0" rtlCol="0">
              <a:spAutoFit/>
            </a:bodyPr>
            <a:lstStyle/>
            <a:p>
              <a:pPr algn="ctr"/>
              <a:r>
                <a:rPr lang="en-US" altLang="zh-CN" sz="2700" spc="300" dirty="0">
                  <a:solidFill>
                    <a:schemeClr val="bg1"/>
                  </a:solidFill>
                  <a:latin typeface="Agency FB" panose="020B0503020202020204" pitchFamily="34" charset="0"/>
                  <a:ea typeface="微软雅黑" pitchFamily="34" charset="-122"/>
                </a:rPr>
                <a:t>01</a:t>
              </a:r>
              <a:endParaRPr lang="zh-CN" altLang="en-US" sz="2700" spc="300" dirty="0">
                <a:solidFill>
                  <a:schemeClr val="bg1"/>
                </a:solidFill>
                <a:latin typeface="Agency FB" panose="020B0503020202020204" pitchFamily="34" charset="0"/>
                <a:ea typeface="微软雅黑" pitchFamily="34" charset="-122"/>
              </a:endParaRPr>
            </a:p>
          </p:txBody>
        </p:sp>
      </p:grpSp>
      <p:grpSp>
        <p:nvGrpSpPr>
          <p:cNvPr id="17" name="组合 16"/>
          <p:cNvGrpSpPr/>
          <p:nvPr/>
        </p:nvGrpSpPr>
        <p:grpSpPr>
          <a:xfrm>
            <a:off x="3025122" y="2229314"/>
            <a:ext cx="682782" cy="682782"/>
            <a:chOff x="4033496" y="2972418"/>
            <a:chExt cx="910376" cy="910376"/>
          </a:xfrm>
          <a:solidFill>
            <a:srgbClr val="245290"/>
          </a:solidFill>
        </p:grpSpPr>
        <p:sp>
          <p:nvSpPr>
            <p:cNvPr id="20" name="椭圆 19"/>
            <p:cNvSpPr/>
            <p:nvPr/>
          </p:nvSpPr>
          <p:spPr>
            <a:xfrm>
              <a:off x="4033496" y="2972418"/>
              <a:ext cx="910376" cy="91037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31" name="TextBox 20"/>
            <p:cNvSpPr txBox="1"/>
            <p:nvPr/>
          </p:nvSpPr>
          <p:spPr>
            <a:xfrm>
              <a:off x="4298461" y="3152001"/>
              <a:ext cx="380447" cy="553997"/>
            </a:xfrm>
            <a:prstGeom prst="rect">
              <a:avLst/>
            </a:prstGeom>
            <a:grpFill/>
          </p:spPr>
          <p:txBody>
            <a:bodyPr wrap="none" lIns="0" tIns="0" rIns="0" bIns="0" rtlCol="0">
              <a:spAutoFit/>
            </a:bodyPr>
            <a:lstStyle/>
            <a:p>
              <a:pPr algn="ctr"/>
              <a:r>
                <a:rPr lang="en-US" altLang="zh-CN" sz="2700" dirty="0">
                  <a:solidFill>
                    <a:schemeClr val="bg1"/>
                  </a:solidFill>
                  <a:latin typeface="Agency FB" panose="020B0503020202020204" pitchFamily="34" charset="0"/>
                  <a:ea typeface="微软雅黑" pitchFamily="34" charset="-122"/>
                </a:rPr>
                <a:t>02</a:t>
              </a:r>
              <a:endParaRPr lang="zh-CN" altLang="en-US" sz="2700" dirty="0">
                <a:solidFill>
                  <a:schemeClr val="bg1"/>
                </a:solidFill>
                <a:latin typeface="Agency FB" panose="020B0503020202020204" pitchFamily="34" charset="0"/>
                <a:ea typeface="微软雅黑" pitchFamily="34" charset="-122"/>
              </a:endParaRPr>
            </a:p>
          </p:txBody>
        </p:sp>
      </p:grpSp>
      <p:grpSp>
        <p:nvGrpSpPr>
          <p:cNvPr id="32" name="组合 31"/>
          <p:cNvGrpSpPr/>
          <p:nvPr/>
        </p:nvGrpSpPr>
        <p:grpSpPr>
          <a:xfrm>
            <a:off x="4221594" y="1771354"/>
            <a:ext cx="682782" cy="682782"/>
            <a:chOff x="5628792" y="2361805"/>
            <a:chExt cx="910376" cy="910376"/>
          </a:xfrm>
          <a:solidFill>
            <a:srgbClr val="245290"/>
          </a:solidFill>
        </p:grpSpPr>
        <p:sp>
          <p:nvSpPr>
            <p:cNvPr id="33" name="椭圆 32"/>
            <p:cNvSpPr/>
            <p:nvPr/>
          </p:nvSpPr>
          <p:spPr>
            <a:xfrm>
              <a:off x="5628792" y="2361805"/>
              <a:ext cx="910376" cy="91037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34" name="TextBox 20"/>
            <p:cNvSpPr txBox="1"/>
            <p:nvPr/>
          </p:nvSpPr>
          <p:spPr>
            <a:xfrm>
              <a:off x="5886277" y="2559728"/>
              <a:ext cx="395408" cy="553997"/>
            </a:xfrm>
            <a:prstGeom prst="rect">
              <a:avLst/>
            </a:prstGeom>
            <a:grpFill/>
          </p:spPr>
          <p:txBody>
            <a:bodyPr wrap="none" lIns="0" tIns="0" rIns="0" bIns="0" rtlCol="0">
              <a:spAutoFit/>
            </a:bodyPr>
            <a:lstStyle/>
            <a:p>
              <a:pPr algn="ctr"/>
              <a:r>
                <a:rPr lang="en-US" altLang="zh-CN" sz="2700" dirty="0">
                  <a:solidFill>
                    <a:schemeClr val="bg1"/>
                  </a:solidFill>
                  <a:latin typeface="Agency FB" panose="020B0503020202020204" pitchFamily="34" charset="0"/>
                  <a:ea typeface="微软雅黑" pitchFamily="34" charset="-122"/>
                </a:rPr>
                <a:t>03</a:t>
              </a:r>
              <a:endParaRPr lang="zh-CN" altLang="en-US" sz="2700" dirty="0">
                <a:solidFill>
                  <a:schemeClr val="bg1"/>
                </a:solidFill>
                <a:latin typeface="Agency FB" panose="020B0503020202020204" pitchFamily="34" charset="0"/>
                <a:ea typeface="微软雅黑" pitchFamily="34" charset="-122"/>
              </a:endParaRPr>
            </a:p>
          </p:txBody>
        </p:sp>
      </p:grpSp>
      <p:grpSp>
        <p:nvGrpSpPr>
          <p:cNvPr id="35" name="组合 34"/>
          <p:cNvGrpSpPr/>
          <p:nvPr/>
        </p:nvGrpSpPr>
        <p:grpSpPr>
          <a:xfrm>
            <a:off x="5490102" y="2229314"/>
            <a:ext cx="682782" cy="682782"/>
            <a:chOff x="7320136" y="2972418"/>
            <a:chExt cx="910376" cy="910376"/>
          </a:xfrm>
          <a:solidFill>
            <a:srgbClr val="245290"/>
          </a:solidFill>
        </p:grpSpPr>
        <p:sp>
          <p:nvSpPr>
            <p:cNvPr id="36" name="椭圆 35"/>
            <p:cNvSpPr/>
            <p:nvPr/>
          </p:nvSpPr>
          <p:spPr>
            <a:xfrm>
              <a:off x="7320136" y="2972418"/>
              <a:ext cx="910376" cy="91037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37" name="TextBox 20"/>
            <p:cNvSpPr txBox="1"/>
            <p:nvPr/>
          </p:nvSpPr>
          <p:spPr>
            <a:xfrm>
              <a:off x="7586171" y="3152001"/>
              <a:ext cx="378309" cy="553997"/>
            </a:xfrm>
            <a:prstGeom prst="rect">
              <a:avLst/>
            </a:prstGeom>
            <a:grpFill/>
          </p:spPr>
          <p:txBody>
            <a:bodyPr wrap="none" lIns="0" tIns="0" rIns="0" bIns="0" rtlCol="0">
              <a:spAutoFit/>
            </a:bodyPr>
            <a:lstStyle/>
            <a:p>
              <a:pPr algn="ctr"/>
              <a:r>
                <a:rPr lang="en-US" altLang="zh-CN" sz="2700" dirty="0">
                  <a:solidFill>
                    <a:schemeClr val="bg1"/>
                  </a:solidFill>
                  <a:latin typeface="Agency FB" panose="020B0503020202020204" pitchFamily="34" charset="0"/>
                  <a:ea typeface="微软雅黑" pitchFamily="34" charset="-122"/>
                </a:rPr>
                <a:t>04</a:t>
              </a:r>
              <a:endParaRPr lang="zh-CN" altLang="en-US" sz="2700" dirty="0">
                <a:solidFill>
                  <a:schemeClr val="bg1"/>
                </a:solidFill>
                <a:latin typeface="Agency FB" panose="020B0503020202020204" pitchFamily="34" charset="0"/>
                <a:ea typeface="微软雅黑" pitchFamily="34" charset="-122"/>
              </a:endParaRPr>
            </a:p>
          </p:txBody>
        </p:sp>
      </p:grpSp>
      <p:grpSp>
        <p:nvGrpSpPr>
          <p:cNvPr id="38" name="组合 37"/>
          <p:cNvGrpSpPr/>
          <p:nvPr/>
        </p:nvGrpSpPr>
        <p:grpSpPr>
          <a:xfrm>
            <a:off x="6192180" y="3347130"/>
            <a:ext cx="682782" cy="682782"/>
            <a:chOff x="8256240" y="4462840"/>
            <a:chExt cx="910376" cy="910376"/>
          </a:xfrm>
          <a:solidFill>
            <a:srgbClr val="245290"/>
          </a:solidFill>
        </p:grpSpPr>
        <p:sp>
          <p:nvSpPr>
            <p:cNvPr id="39" name="椭圆 38"/>
            <p:cNvSpPr/>
            <p:nvPr/>
          </p:nvSpPr>
          <p:spPr>
            <a:xfrm>
              <a:off x="8256240" y="4462840"/>
              <a:ext cx="910376" cy="91037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40" name="TextBox 20"/>
            <p:cNvSpPr txBox="1"/>
            <p:nvPr/>
          </p:nvSpPr>
          <p:spPr>
            <a:xfrm>
              <a:off x="8515861" y="4651687"/>
              <a:ext cx="391133" cy="553997"/>
            </a:xfrm>
            <a:prstGeom prst="rect">
              <a:avLst/>
            </a:prstGeom>
            <a:grpFill/>
          </p:spPr>
          <p:txBody>
            <a:bodyPr wrap="none" lIns="0" tIns="0" rIns="0" bIns="0" rtlCol="0">
              <a:spAutoFit/>
            </a:bodyPr>
            <a:lstStyle/>
            <a:p>
              <a:pPr algn="ctr"/>
              <a:r>
                <a:rPr lang="en-US" altLang="zh-CN" sz="2700" dirty="0">
                  <a:solidFill>
                    <a:schemeClr val="bg1"/>
                  </a:solidFill>
                  <a:latin typeface="Agency FB" panose="020B0503020202020204" pitchFamily="34" charset="0"/>
                  <a:ea typeface="微软雅黑" pitchFamily="34" charset="-122"/>
                </a:rPr>
                <a:t>05</a:t>
              </a:r>
              <a:endParaRPr lang="zh-CN" altLang="en-US" sz="2700" dirty="0">
                <a:solidFill>
                  <a:schemeClr val="bg1"/>
                </a:solidFill>
                <a:latin typeface="Agency FB" panose="020B0503020202020204" pitchFamily="34" charset="0"/>
                <a:ea typeface="微软雅黑" pitchFamily="34" charset="-122"/>
              </a:endParaRPr>
            </a:p>
          </p:txBody>
        </p:sp>
      </p:grpSp>
      <p:sp>
        <p:nvSpPr>
          <p:cNvPr id="41" name="TextBox 29"/>
          <p:cNvSpPr txBox="1"/>
          <p:nvPr/>
        </p:nvSpPr>
        <p:spPr>
          <a:xfrm>
            <a:off x="527168" y="2964320"/>
            <a:ext cx="1684859" cy="500137"/>
          </a:xfrm>
          <a:prstGeom prst="rect">
            <a:avLst/>
          </a:prstGeom>
          <a:noFill/>
        </p:spPr>
        <p:txBody>
          <a:bodyPr wrap="square" lIns="0" tIns="0" rIns="0" bIns="0" rtlCol="0">
            <a:spAutoFit/>
          </a:bodyPr>
          <a:lstStyle/>
          <a:p>
            <a:pPr algn="just">
              <a:lnSpc>
                <a:spcPts val="1300"/>
              </a:lnSpc>
            </a:pPr>
            <a:r>
              <a:rPr lang="zh-CN" altLang="en-US" sz="800" dirty="0" smtClean="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您的内容打在这里，或者通过复制您的文本后，在此框中选择粘贴，并选择只保留文字。</a:t>
            </a:r>
            <a:endParaRPr lang="en-US" altLang="zh-CN" sz="800" dirty="0">
              <a:solidFill>
                <a:schemeClr val="tx1">
                  <a:lumMod val="75000"/>
                  <a:lumOff val="25000"/>
                </a:schemeClr>
              </a:solidFill>
              <a:latin typeface="微软雅黑" pitchFamily="34" charset="-122"/>
              <a:ea typeface="微软雅黑" pitchFamily="34" charset="-122"/>
            </a:endParaRPr>
          </a:p>
        </p:txBody>
      </p:sp>
      <p:sp>
        <p:nvSpPr>
          <p:cNvPr id="42" name="TextBox 30"/>
          <p:cNvSpPr txBox="1"/>
          <p:nvPr/>
        </p:nvSpPr>
        <p:spPr>
          <a:xfrm>
            <a:off x="671035" y="3450969"/>
            <a:ext cx="1397126" cy="323165"/>
          </a:xfrm>
          <a:prstGeom prst="rect">
            <a:avLst/>
          </a:prstGeom>
          <a:noFill/>
        </p:spPr>
        <p:txBody>
          <a:bodyPr wrap="square" lIns="0" tIns="0" rIns="0" bIns="0" rtlCol="0">
            <a:spAutoFit/>
          </a:bodyPr>
          <a:lstStyle/>
          <a:p>
            <a:pPr algn="ctr"/>
            <a:r>
              <a:rPr lang="zh-CN" altLang="en-US" sz="2100" b="1" dirty="0" smtClean="0">
                <a:solidFill>
                  <a:srgbClr val="245290"/>
                </a:solidFill>
                <a:latin typeface="微软雅黑" pitchFamily="34" charset="-122"/>
                <a:ea typeface="微软雅黑" pitchFamily="34" charset="-122"/>
              </a:rPr>
              <a:t>添加标题</a:t>
            </a:r>
            <a:endParaRPr lang="zh-CN" altLang="en-US" sz="2100" b="1" dirty="0">
              <a:solidFill>
                <a:srgbClr val="245290"/>
              </a:solidFill>
              <a:latin typeface="微软雅黑" pitchFamily="34" charset="-122"/>
              <a:ea typeface="微软雅黑" pitchFamily="34" charset="-122"/>
            </a:endParaRPr>
          </a:p>
        </p:txBody>
      </p:sp>
      <p:sp>
        <p:nvSpPr>
          <p:cNvPr id="43" name="TextBox 29"/>
          <p:cNvSpPr txBox="1"/>
          <p:nvPr/>
        </p:nvSpPr>
        <p:spPr>
          <a:xfrm>
            <a:off x="1251207" y="1606243"/>
            <a:ext cx="1718008" cy="500137"/>
          </a:xfrm>
          <a:prstGeom prst="rect">
            <a:avLst/>
          </a:prstGeom>
          <a:noFill/>
        </p:spPr>
        <p:txBody>
          <a:bodyPr wrap="square" lIns="0" tIns="0" rIns="0" bIns="0" rtlCol="0">
            <a:spAutoFit/>
          </a:bodyPr>
          <a:lstStyle/>
          <a:p>
            <a:pPr algn="just">
              <a:lnSpc>
                <a:spcPts val="1300"/>
              </a:lnSpc>
            </a:pPr>
            <a:r>
              <a:rPr lang="zh-CN" altLang="en-US" sz="800" dirty="0" smtClean="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您的内容打在这里，或者通过复制您的文本后，在此框中选择粘贴，并选择只保留文字。</a:t>
            </a:r>
            <a:endParaRPr lang="en-US" altLang="zh-CN" sz="800" dirty="0">
              <a:solidFill>
                <a:schemeClr val="tx1">
                  <a:lumMod val="75000"/>
                  <a:lumOff val="25000"/>
                </a:schemeClr>
              </a:solidFill>
              <a:latin typeface="微软雅黑" pitchFamily="34" charset="-122"/>
              <a:ea typeface="微软雅黑" pitchFamily="34" charset="-122"/>
            </a:endParaRPr>
          </a:p>
        </p:txBody>
      </p:sp>
      <p:sp>
        <p:nvSpPr>
          <p:cNvPr id="44" name="TextBox 30"/>
          <p:cNvSpPr txBox="1"/>
          <p:nvPr/>
        </p:nvSpPr>
        <p:spPr>
          <a:xfrm>
            <a:off x="1411648" y="2092891"/>
            <a:ext cx="1397126" cy="323165"/>
          </a:xfrm>
          <a:prstGeom prst="rect">
            <a:avLst/>
          </a:prstGeom>
          <a:noFill/>
        </p:spPr>
        <p:txBody>
          <a:bodyPr wrap="square" lIns="0" tIns="0" rIns="0" bIns="0" rtlCol="0">
            <a:spAutoFit/>
          </a:bodyPr>
          <a:lstStyle/>
          <a:p>
            <a:pPr algn="ctr"/>
            <a:r>
              <a:rPr lang="zh-CN" altLang="en-US" sz="2100" b="1" dirty="0" smtClean="0">
                <a:solidFill>
                  <a:srgbClr val="245290"/>
                </a:solidFill>
                <a:latin typeface="微软雅黑" pitchFamily="34" charset="-122"/>
                <a:ea typeface="微软雅黑" pitchFamily="34" charset="-122"/>
              </a:rPr>
              <a:t>添加标题</a:t>
            </a:r>
            <a:endParaRPr lang="zh-CN" altLang="en-US" sz="2100" b="1" dirty="0">
              <a:solidFill>
                <a:srgbClr val="245290"/>
              </a:solidFill>
              <a:latin typeface="微软雅黑" pitchFamily="34" charset="-122"/>
              <a:ea typeface="微软雅黑" pitchFamily="34" charset="-122"/>
            </a:endParaRPr>
          </a:p>
        </p:txBody>
      </p:sp>
      <p:sp>
        <p:nvSpPr>
          <p:cNvPr id="45" name="TextBox 29"/>
          <p:cNvSpPr txBox="1"/>
          <p:nvPr/>
        </p:nvSpPr>
        <p:spPr>
          <a:xfrm>
            <a:off x="3712997" y="762603"/>
            <a:ext cx="1718008" cy="500137"/>
          </a:xfrm>
          <a:prstGeom prst="rect">
            <a:avLst/>
          </a:prstGeom>
          <a:noFill/>
        </p:spPr>
        <p:txBody>
          <a:bodyPr wrap="square" lIns="0" tIns="0" rIns="0" bIns="0" rtlCol="0">
            <a:spAutoFit/>
          </a:bodyPr>
          <a:lstStyle/>
          <a:p>
            <a:pPr algn="just">
              <a:lnSpc>
                <a:spcPts val="1300"/>
              </a:lnSpc>
            </a:pPr>
            <a:r>
              <a:rPr lang="zh-CN" altLang="en-US" sz="800" dirty="0" smtClean="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您的内容打在这里，或者通过复制您的文本后，在此框中选择粘贴，并选择只保留文字。</a:t>
            </a:r>
            <a:endParaRPr lang="en-US" altLang="zh-CN" sz="800" dirty="0">
              <a:solidFill>
                <a:schemeClr val="tx1">
                  <a:lumMod val="75000"/>
                  <a:lumOff val="25000"/>
                </a:schemeClr>
              </a:solidFill>
              <a:latin typeface="微软雅黑" pitchFamily="34" charset="-122"/>
              <a:ea typeface="微软雅黑" pitchFamily="34" charset="-122"/>
            </a:endParaRPr>
          </a:p>
        </p:txBody>
      </p:sp>
      <p:sp>
        <p:nvSpPr>
          <p:cNvPr id="46" name="TextBox 30"/>
          <p:cNvSpPr txBox="1"/>
          <p:nvPr/>
        </p:nvSpPr>
        <p:spPr>
          <a:xfrm>
            <a:off x="3873437" y="1249251"/>
            <a:ext cx="1397126" cy="323165"/>
          </a:xfrm>
          <a:prstGeom prst="rect">
            <a:avLst/>
          </a:prstGeom>
          <a:noFill/>
        </p:spPr>
        <p:txBody>
          <a:bodyPr wrap="square" lIns="0" tIns="0" rIns="0" bIns="0" rtlCol="0">
            <a:spAutoFit/>
          </a:bodyPr>
          <a:lstStyle/>
          <a:p>
            <a:pPr algn="ctr"/>
            <a:r>
              <a:rPr lang="zh-CN" altLang="en-US" sz="2100" b="1" dirty="0" smtClean="0">
                <a:solidFill>
                  <a:srgbClr val="245290"/>
                </a:solidFill>
                <a:latin typeface="微软雅黑" pitchFamily="34" charset="-122"/>
                <a:ea typeface="微软雅黑" pitchFamily="34" charset="-122"/>
              </a:rPr>
              <a:t>添加标题</a:t>
            </a:r>
            <a:endParaRPr lang="zh-CN" altLang="en-US" sz="2100" b="1" dirty="0">
              <a:solidFill>
                <a:srgbClr val="245290"/>
              </a:solidFill>
              <a:latin typeface="微软雅黑" pitchFamily="34" charset="-122"/>
              <a:ea typeface="微软雅黑" pitchFamily="34" charset="-122"/>
            </a:endParaRPr>
          </a:p>
        </p:txBody>
      </p:sp>
      <p:sp>
        <p:nvSpPr>
          <p:cNvPr id="47" name="TextBox 29"/>
          <p:cNvSpPr txBox="1"/>
          <p:nvPr/>
        </p:nvSpPr>
        <p:spPr>
          <a:xfrm>
            <a:off x="6080382" y="1606243"/>
            <a:ext cx="1718008" cy="500137"/>
          </a:xfrm>
          <a:prstGeom prst="rect">
            <a:avLst/>
          </a:prstGeom>
          <a:noFill/>
        </p:spPr>
        <p:txBody>
          <a:bodyPr wrap="square" lIns="0" tIns="0" rIns="0" bIns="0" rtlCol="0">
            <a:spAutoFit/>
          </a:bodyPr>
          <a:lstStyle/>
          <a:p>
            <a:pPr algn="just">
              <a:lnSpc>
                <a:spcPts val="1300"/>
              </a:lnSpc>
            </a:pPr>
            <a:r>
              <a:rPr lang="zh-CN" altLang="en-US" sz="800" dirty="0" smtClean="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您的内容打在这里，或者通过复制您的文本后，在此框中选择粘贴，并选择只保留文字。</a:t>
            </a:r>
            <a:endParaRPr lang="en-US" altLang="zh-CN" sz="800" dirty="0">
              <a:solidFill>
                <a:schemeClr val="tx1">
                  <a:lumMod val="75000"/>
                  <a:lumOff val="25000"/>
                </a:schemeClr>
              </a:solidFill>
              <a:latin typeface="微软雅黑" pitchFamily="34" charset="-122"/>
              <a:ea typeface="微软雅黑" pitchFamily="34" charset="-122"/>
            </a:endParaRPr>
          </a:p>
        </p:txBody>
      </p:sp>
      <p:sp>
        <p:nvSpPr>
          <p:cNvPr id="48" name="TextBox 30"/>
          <p:cNvSpPr txBox="1"/>
          <p:nvPr/>
        </p:nvSpPr>
        <p:spPr>
          <a:xfrm>
            <a:off x="6240823" y="2092891"/>
            <a:ext cx="1397126" cy="323165"/>
          </a:xfrm>
          <a:prstGeom prst="rect">
            <a:avLst/>
          </a:prstGeom>
          <a:noFill/>
        </p:spPr>
        <p:txBody>
          <a:bodyPr wrap="square" lIns="0" tIns="0" rIns="0" bIns="0" rtlCol="0">
            <a:spAutoFit/>
          </a:bodyPr>
          <a:lstStyle/>
          <a:p>
            <a:pPr algn="ctr"/>
            <a:r>
              <a:rPr lang="zh-CN" altLang="en-US" sz="2100" b="1" dirty="0" smtClean="0">
                <a:solidFill>
                  <a:srgbClr val="245290"/>
                </a:solidFill>
                <a:latin typeface="微软雅黑" pitchFamily="34" charset="-122"/>
                <a:ea typeface="微软雅黑" pitchFamily="34" charset="-122"/>
              </a:rPr>
              <a:t>添加标题</a:t>
            </a:r>
            <a:endParaRPr lang="zh-CN" altLang="en-US" sz="2100" b="1" dirty="0">
              <a:solidFill>
                <a:srgbClr val="245290"/>
              </a:solidFill>
              <a:latin typeface="微软雅黑" pitchFamily="34" charset="-122"/>
              <a:ea typeface="微软雅黑" pitchFamily="34" charset="-122"/>
            </a:endParaRPr>
          </a:p>
        </p:txBody>
      </p:sp>
      <p:sp>
        <p:nvSpPr>
          <p:cNvPr id="49" name="TextBox 29"/>
          <p:cNvSpPr txBox="1"/>
          <p:nvPr/>
        </p:nvSpPr>
        <p:spPr>
          <a:xfrm>
            <a:off x="6955960" y="2964320"/>
            <a:ext cx="1684859" cy="500137"/>
          </a:xfrm>
          <a:prstGeom prst="rect">
            <a:avLst/>
          </a:prstGeom>
          <a:noFill/>
        </p:spPr>
        <p:txBody>
          <a:bodyPr wrap="square" lIns="0" tIns="0" rIns="0" bIns="0" rtlCol="0">
            <a:spAutoFit/>
          </a:bodyPr>
          <a:lstStyle/>
          <a:p>
            <a:pPr algn="just">
              <a:lnSpc>
                <a:spcPts val="1300"/>
              </a:lnSpc>
            </a:pPr>
            <a:r>
              <a:rPr lang="zh-CN" altLang="en-US" sz="800" dirty="0" smtClean="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您的内容打在这里，或者通过复制您的文本后，在此框中选择粘贴，并选择只保留文字。</a:t>
            </a:r>
            <a:endParaRPr lang="en-US" altLang="zh-CN" sz="800" dirty="0">
              <a:solidFill>
                <a:schemeClr val="tx1">
                  <a:lumMod val="75000"/>
                  <a:lumOff val="25000"/>
                </a:schemeClr>
              </a:solidFill>
              <a:latin typeface="微软雅黑" pitchFamily="34" charset="-122"/>
              <a:ea typeface="微软雅黑" pitchFamily="34" charset="-122"/>
            </a:endParaRPr>
          </a:p>
        </p:txBody>
      </p:sp>
      <p:sp>
        <p:nvSpPr>
          <p:cNvPr id="50" name="TextBox 30"/>
          <p:cNvSpPr txBox="1"/>
          <p:nvPr/>
        </p:nvSpPr>
        <p:spPr>
          <a:xfrm>
            <a:off x="7092130" y="3450969"/>
            <a:ext cx="1397126" cy="323165"/>
          </a:xfrm>
          <a:prstGeom prst="rect">
            <a:avLst/>
          </a:prstGeom>
          <a:noFill/>
        </p:spPr>
        <p:txBody>
          <a:bodyPr wrap="square" lIns="0" tIns="0" rIns="0" bIns="0" rtlCol="0">
            <a:spAutoFit/>
          </a:bodyPr>
          <a:lstStyle/>
          <a:p>
            <a:pPr algn="ctr"/>
            <a:r>
              <a:rPr lang="zh-CN" altLang="en-US" sz="2100" b="1" dirty="0" smtClean="0">
                <a:solidFill>
                  <a:srgbClr val="245290"/>
                </a:solidFill>
                <a:latin typeface="微软雅黑" pitchFamily="34" charset="-122"/>
                <a:ea typeface="微软雅黑" pitchFamily="34" charset="-122"/>
              </a:rPr>
              <a:t>添加标题</a:t>
            </a:r>
            <a:endParaRPr lang="zh-CN" altLang="en-US" sz="2100" b="1" dirty="0">
              <a:solidFill>
                <a:srgbClr val="245290"/>
              </a:solidFill>
              <a:latin typeface="微软雅黑" pitchFamily="34" charset="-122"/>
              <a:ea typeface="微软雅黑" pitchFamily="34" charset="-122"/>
            </a:endParaRPr>
          </a:p>
        </p:txBody>
      </p:sp>
      <p:sp>
        <p:nvSpPr>
          <p:cNvPr id="51" name="任意多边形 50"/>
          <p:cNvSpPr>
            <a:spLocks/>
          </p:cNvSpPr>
          <p:nvPr/>
        </p:nvSpPr>
        <p:spPr bwMode="auto">
          <a:xfrm>
            <a:off x="3405516" y="2696406"/>
            <a:ext cx="2300610" cy="2467336"/>
          </a:xfrm>
          <a:custGeom>
            <a:avLst/>
            <a:gdLst>
              <a:gd name="connsiteX0" fmla="*/ 2273319 w 4114465"/>
              <a:gd name="connsiteY0" fmla="*/ 3058 h 4412641"/>
              <a:gd name="connsiteX1" fmla="*/ 2468913 w 4114465"/>
              <a:gd name="connsiteY1" fmla="*/ 540587 h 4412641"/>
              <a:gd name="connsiteX2" fmla="*/ 2378639 w 4114465"/>
              <a:gd name="connsiteY2" fmla="*/ 1536705 h 4412641"/>
              <a:gd name="connsiteX3" fmla="*/ 2574233 w 4114465"/>
              <a:gd name="connsiteY3" fmla="*/ 1585572 h 4412641"/>
              <a:gd name="connsiteX4" fmla="*/ 2837533 w 4114465"/>
              <a:gd name="connsiteY4" fmla="*/ 1025490 h 4412641"/>
              <a:gd name="connsiteX5" fmla="*/ 3311472 w 4114465"/>
              <a:gd name="connsiteY5" fmla="*/ 514274 h 4412641"/>
              <a:gd name="connsiteX6" fmla="*/ 3247528 w 4114465"/>
              <a:gd name="connsiteY6" fmla="*/ 1228472 h 4412641"/>
              <a:gd name="connsiteX7" fmla="*/ 2999274 w 4114465"/>
              <a:gd name="connsiteY7" fmla="*/ 1762242 h 4412641"/>
              <a:gd name="connsiteX8" fmla="*/ 3206152 w 4114465"/>
              <a:gd name="connsiteY8" fmla="*/ 1984019 h 4412641"/>
              <a:gd name="connsiteX9" fmla="*/ 3582294 w 4114465"/>
              <a:gd name="connsiteY9" fmla="*/ 1660750 h 4412641"/>
              <a:gd name="connsiteX10" fmla="*/ 4052472 w 4114465"/>
              <a:gd name="connsiteY10" fmla="*/ 1397625 h 4412641"/>
              <a:gd name="connsiteX11" fmla="*/ 3691376 w 4114465"/>
              <a:gd name="connsiteY11" fmla="*/ 2104305 h 4412641"/>
              <a:gd name="connsiteX12" fmla="*/ 3315233 w 4114465"/>
              <a:gd name="connsiteY12" fmla="*/ 3092906 h 4412641"/>
              <a:gd name="connsiteX13" fmla="*/ 3054593 w 4114465"/>
              <a:gd name="connsiteY13" fmla="*/ 3765485 h 4412641"/>
              <a:gd name="connsiteX14" fmla="*/ 3051010 w 4114465"/>
              <a:gd name="connsiteY14" fmla="*/ 3769741 h 4412641"/>
              <a:gd name="connsiteX15" fmla="*/ 3051516 w 4114465"/>
              <a:gd name="connsiteY15" fmla="*/ 3769703 h 4412641"/>
              <a:gd name="connsiteX16" fmla="*/ 3066551 w 4114465"/>
              <a:gd name="connsiteY16" fmla="*/ 4412641 h 4412641"/>
              <a:gd name="connsiteX17" fmla="*/ 1773527 w 4114465"/>
              <a:gd name="connsiteY17" fmla="*/ 4412641 h 4412641"/>
              <a:gd name="connsiteX18" fmla="*/ 1455322 w 4114465"/>
              <a:gd name="connsiteY18" fmla="*/ 4021380 h 4412641"/>
              <a:gd name="connsiteX19" fmla="*/ 1349499 w 4114465"/>
              <a:gd name="connsiteY19" fmla="*/ 3942923 h 4412641"/>
              <a:gd name="connsiteX20" fmla="*/ 1344471 w 4114465"/>
              <a:gd name="connsiteY20" fmla="*/ 3939882 h 4412641"/>
              <a:gd name="connsiteX21" fmla="*/ 1336849 w 4114465"/>
              <a:gd name="connsiteY21" fmla="*/ 3933544 h 4412641"/>
              <a:gd name="connsiteX22" fmla="*/ 1318713 w 4114465"/>
              <a:gd name="connsiteY22" fmla="*/ 3920098 h 4412641"/>
              <a:gd name="connsiteX23" fmla="*/ 1320637 w 4114465"/>
              <a:gd name="connsiteY23" fmla="*/ 3920084 h 4412641"/>
              <a:gd name="connsiteX24" fmla="*/ 1320661 w 4114465"/>
              <a:gd name="connsiteY24" fmla="*/ 3920083 h 4412641"/>
              <a:gd name="connsiteX25" fmla="*/ 1242572 w 4114465"/>
              <a:gd name="connsiteY25" fmla="*/ 3855149 h 4412641"/>
              <a:gd name="connsiteX26" fmla="*/ 151877 w 4114465"/>
              <a:gd name="connsiteY26" fmla="*/ 2653111 h 4412641"/>
              <a:gd name="connsiteX27" fmla="*/ 373801 w 4114465"/>
              <a:gd name="connsiteY27" fmla="*/ 2209556 h 4412641"/>
              <a:gd name="connsiteX28" fmla="*/ 1148654 w 4114465"/>
              <a:gd name="connsiteY28" fmla="*/ 2784673 h 4412641"/>
              <a:gd name="connsiteX29" fmla="*/ 1468375 w 4114465"/>
              <a:gd name="connsiteY29" fmla="*/ 3224469 h 4412641"/>
              <a:gd name="connsiteX30" fmla="*/ 1776812 w 4114465"/>
              <a:gd name="connsiteY30" fmla="*/ 3562774 h 4412641"/>
              <a:gd name="connsiteX31" fmla="*/ 1983690 w 4114465"/>
              <a:gd name="connsiteY31" fmla="*/ 3807105 h 4412641"/>
              <a:gd name="connsiteX32" fmla="*/ 1938553 w 4114465"/>
              <a:gd name="connsiteY32" fmla="*/ 3589086 h 4412641"/>
              <a:gd name="connsiteX33" fmla="*/ 1897177 w 4114465"/>
              <a:gd name="connsiteY33" fmla="*/ 3453765 h 4412641"/>
              <a:gd name="connsiteX34" fmla="*/ 2006258 w 4114465"/>
              <a:gd name="connsiteY34" fmla="*/ 3393622 h 4412641"/>
              <a:gd name="connsiteX35" fmla="*/ 2134147 w 4114465"/>
              <a:gd name="connsiteY35" fmla="*/ 3574051 h 4412641"/>
              <a:gd name="connsiteX36" fmla="*/ 2359832 w 4114465"/>
              <a:gd name="connsiteY36" fmla="*/ 3761998 h 4412641"/>
              <a:gd name="connsiteX37" fmla="*/ 2262035 w 4114465"/>
              <a:gd name="connsiteY37" fmla="*/ 3465041 h 4412641"/>
              <a:gd name="connsiteX38" fmla="*/ 2149192 w 4114465"/>
              <a:gd name="connsiteY38" fmla="*/ 3273335 h 4412641"/>
              <a:gd name="connsiteX39" fmla="*/ 2224421 w 4114465"/>
              <a:gd name="connsiteY39" fmla="*/ 3201916 h 4412641"/>
              <a:gd name="connsiteX40" fmla="*/ 2517812 w 4114465"/>
              <a:gd name="connsiteY40" fmla="*/ 3404898 h 4412641"/>
              <a:gd name="connsiteX41" fmla="*/ 2766066 w 4114465"/>
              <a:gd name="connsiteY41" fmla="*/ 3442488 h 4412641"/>
              <a:gd name="connsiteX42" fmla="*/ 2593040 w 4114465"/>
              <a:gd name="connsiteY42" fmla="*/ 3231987 h 4412641"/>
              <a:gd name="connsiteX43" fmla="*/ 2307172 w 4114465"/>
              <a:gd name="connsiteY43" fmla="*/ 3032763 h 4412641"/>
              <a:gd name="connsiteX44" fmla="*/ 2344786 w 4114465"/>
              <a:gd name="connsiteY44" fmla="*/ 2935031 h 4412641"/>
              <a:gd name="connsiteX45" fmla="*/ 2608086 w 4114465"/>
              <a:gd name="connsiteY45" fmla="*/ 2987656 h 4412641"/>
              <a:gd name="connsiteX46" fmla="*/ 2852578 w 4114465"/>
              <a:gd name="connsiteY46" fmla="*/ 2938790 h 4412641"/>
              <a:gd name="connsiteX47" fmla="*/ 2502766 w 4114465"/>
              <a:gd name="connsiteY47" fmla="*/ 2765879 h 4412641"/>
              <a:gd name="connsiteX48" fmla="*/ 2145431 w 4114465"/>
              <a:gd name="connsiteY48" fmla="*/ 2656869 h 4412641"/>
              <a:gd name="connsiteX49" fmla="*/ 2036350 w 4114465"/>
              <a:gd name="connsiteY49" fmla="*/ 2487717 h 4412641"/>
              <a:gd name="connsiteX50" fmla="*/ 2352309 w 4114465"/>
              <a:gd name="connsiteY50" fmla="*/ 2446369 h 4412641"/>
              <a:gd name="connsiteX51" fmla="*/ 2299649 w 4114465"/>
              <a:gd name="connsiteY51" fmla="*/ 2262181 h 4412641"/>
              <a:gd name="connsiteX52" fmla="*/ 1863324 w 4114465"/>
              <a:gd name="connsiteY52" fmla="*/ 2288493 h 4412641"/>
              <a:gd name="connsiteX53" fmla="*/ 1543603 w 4114465"/>
              <a:gd name="connsiteY53" fmla="*/ 2262181 h 4412641"/>
              <a:gd name="connsiteX54" fmla="*/ 1231405 w 4114465"/>
              <a:gd name="connsiteY54" fmla="*/ 1923876 h 4412641"/>
              <a:gd name="connsiteX55" fmla="*/ 1024527 w 4114465"/>
              <a:gd name="connsiteY55" fmla="*/ 1033008 h 4412641"/>
              <a:gd name="connsiteX56" fmla="*/ 1077187 w 4114465"/>
              <a:gd name="connsiteY56" fmla="*/ 393988 h 4412641"/>
              <a:gd name="connsiteX57" fmla="*/ 1457091 w 4114465"/>
              <a:gd name="connsiteY57" fmla="*/ 833784 h 4412641"/>
              <a:gd name="connsiteX58" fmla="*/ 1645162 w 4114465"/>
              <a:gd name="connsiteY58" fmla="*/ 1506634 h 4412641"/>
              <a:gd name="connsiteX59" fmla="*/ 1855802 w 4114465"/>
              <a:gd name="connsiteY59" fmla="*/ 1547982 h 4412641"/>
              <a:gd name="connsiteX60" fmla="*/ 1976167 w 4114465"/>
              <a:gd name="connsiteY60" fmla="*/ 510515 h 4412641"/>
              <a:gd name="connsiteX61" fmla="*/ 2273319 w 4114465"/>
              <a:gd name="connsiteY61" fmla="*/ 3058 h 44126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Lst>
            <a:rect l="l" t="t" r="r" b="b"/>
            <a:pathLst>
              <a:path w="4114465" h="4412641">
                <a:moveTo>
                  <a:pt x="2273319" y="3058"/>
                </a:moveTo>
                <a:cubicBezTo>
                  <a:pt x="2499005" y="36889"/>
                  <a:pt x="2495243" y="251148"/>
                  <a:pt x="2468913" y="540587"/>
                </a:cubicBezTo>
                <a:cubicBezTo>
                  <a:pt x="2435061" y="905204"/>
                  <a:pt x="2401208" y="1160812"/>
                  <a:pt x="2378639" y="1536705"/>
                </a:cubicBezTo>
                <a:cubicBezTo>
                  <a:pt x="2359832" y="1912599"/>
                  <a:pt x="2442583" y="1799831"/>
                  <a:pt x="2574233" y="1585572"/>
                </a:cubicBezTo>
                <a:cubicBezTo>
                  <a:pt x="2705883" y="1371312"/>
                  <a:pt x="2694599" y="1341241"/>
                  <a:pt x="2837533" y="1025490"/>
                </a:cubicBezTo>
                <a:cubicBezTo>
                  <a:pt x="2976705" y="713498"/>
                  <a:pt x="3059457" y="367675"/>
                  <a:pt x="3311472" y="514274"/>
                </a:cubicBezTo>
                <a:cubicBezTo>
                  <a:pt x="3563487" y="664632"/>
                  <a:pt x="3371655" y="961588"/>
                  <a:pt x="3247528" y="1228472"/>
                </a:cubicBezTo>
                <a:cubicBezTo>
                  <a:pt x="3123401" y="1495357"/>
                  <a:pt x="3108355" y="1517911"/>
                  <a:pt x="2999274" y="1762242"/>
                </a:cubicBezTo>
                <a:cubicBezTo>
                  <a:pt x="2882670" y="2017850"/>
                  <a:pt x="2961660" y="2187002"/>
                  <a:pt x="3206152" y="1984019"/>
                </a:cubicBezTo>
                <a:cubicBezTo>
                  <a:pt x="3424315" y="1799831"/>
                  <a:pt x="3416792" y="1811108"/>
                  <a:pt x="3582294" y="1660750"/>
                </a:cubicBezTo>
                <a:cubicBezTo>
                  <a:pt x="3747797" y="1514152"/>
                  <a:pt x="3947152" y="1288615"/>
                  <a:pt x="4052472" y="1397625"/>
                </a:cubicBezTo>
                <a:cubicBezTo>
                  <a:pt x="4255589" y="1608125"/>
                  <a:pt x="3913300" y="1882528"/>
                  <a:pt x="3691376" y="2104305"/>
                </a:cubicBezTo>
                <a:cubicBezTo>
                  <a:pt x="3469452" y="2322324"/>
                  <a:pt x="3371655" y="2630557"/>
                  <a:pt x="3315233" y="3092906"/>
                </a:cubicBezTo>
                <a:cubicBezTo>
                  <a:pt x="3285612" y="3333948"/>
                  <a:pt x="3199922" y="3572876"/>
                  <a:pt x="3054593" y="3765485"/>
                </a:cubicBezTo>
                <a:lnTo>
                  <a:pt x="3051010" y="3769741"/>
                </a:lnTo>
                <a:lnTo>
                  <a:pt x="3051516" y="3769703"/>
                </a:lnTo>
                <a:cubicBezTo>
                  <a:pt x="2953787" y="3968976"/>
                  <a:pt x="3028963" y="4281046"/>
                  <a:pt x="3066551" y="4412641"/>
                </a:cubicBezTo>
                <a:cubicBezTo>
                  <a:pt x="3066551" y="4412641"/>
                  <a:pt x="3066551" y="4412641"/>
                  <a:pt x="1773527" y="4412641"/>
                </a:cubicBezTo>
                <a:cubicBezTo>
                  <a:pt x="1725603" y="4229348"/>
                  <a:pt x="1593105" y="4122191"/>
                  <a:pt x="1455322" y="4021380"/>
                </a:cubicBezTo>
                <a:lnTo>
                  <a:pt x="1349499" y="3942923"/>
                </a:lnTo>
                <a:lnTo>
                  <a:pt x="1344471" y="3939882"/>
                </a:lnTo>
                <a:lnTo>
                  <a:pt x="1336849" y="3933544"/>
                </a:lnTo>
                <a:lnTo>
                  <a:pt x="1318713" y="3920098"/>
                </a:lnTo>
                <a:cubicBezTo>
                  <a:pt x="1318713" y="3920098"/>
                  <a:pt x="1318713" y="3920098"/>
                  <a:pt x="1320637" y="3920084"/>
                </a:cubicBezTo>
                <a:lnTo>
                  <a:pt x="1320661" y="3920083"/>
                </a:lnTo>
                <a:lnTo>
                  <a:pt x="1242572" y="3855149"/>
                </a:lnTo>
                <a:cubicBezTo>
                  <a:pt x="876891" y="3500986"/>
                  <a:pt x="975628" y="2974500"/>
                  <a:pt x="151877" y="2653111"/>
                </a:cubicBezTo>
                <a:cubicBezTo>
                  <a:pt x="-194174" y="2517789"/>
                  <a:pt x="125547" y="2239627"/>
                  <a:pt x="373801" y="2209556"/>
                </a:cubicBezTo>
                <a:cubicBezTo>
                  <a:pt x="768750" y="2153172"/>
                  <a:pt x="1035811" y="2468922"/>
                  <a:pt x="1148654" y="2784673"/>
                </a:cubicBezTo>
                <a:cubicBezTo>
                  <a:pt x="1231405" y="3013969"/>
                  <a:pt x="1310395" y="3138014"/>
                  <a:pt x="1468375" y="3224469"/>
                </a:cubicBezTo>
                <a:cubicBezTo>
                  <a:pt x="1633878" y="3318443"/>
                  <a:pt x="1727913" y="3442488"/>
                  <a:pt x="1776812" y="3562774"/>
                </a:cubicBezTo>
                <a:cubicBezTo>
                  <a:pt x="1825710" y="3679301"/>
                  <a:pt x="1889654" y="3814623"/>
                  <a:pt x="1983690" y="3807105"/>
                </a:cubicBezTo>
                <a:cubicBezTo>
                  <a:pt x="2066441" y="3799587"/>
                  <a:pt x="1968644" y="3675542"/>
                  <a:pt x="1938553" y="3589086"/>
                </a:cubicBezTo>
                <a:cubicBezTo>
                  <a:pt x="1908461" y="3506390"/>
                  <a:pt x="1934791" y="3566533"/>
                  <a:pt x="1897177" y="3453765"/>
                </a:cubicBezTo>
                <a:cubicBezTo>
                  <a:pt x="1863324" y="3344755"/>
                  <a:pt x="1934791" y="3310925"/>
                  <a:pt x="2006258" y="3393622"/>
                </a:cubicBezTo>
                <a:cubicBezTo>
                  <a:pt x="2070203" y="3465041"/>
                  <a:pt x="2085248" y="3480077"/>
                  <a:pt x="2134147" y="3574051"/>
                </a:cubicBezTo>
                <a:cubicBezTo>
                  <a:pt x="2194330" y="3679301"/>
                  <a:pt x="2280842" y="3807105"/>
                  <a:pt x="2359832" y="3761998"/>
                </a:cubicBezTo>
                <a:cubicBezTo>
                  <a:pt x="2450106" y="3713131"/>
                  <a:pt x="2329741" y="3570292"/>
                  <a:pt x="2262035" y="3465041"/>
                </a:cubicBezTo>
                <a:cubicBezTo>
                  <a:pt x="2205614" y="3374827"/>
                  <a:pt x="2186807" y="3367309"/>
                  <a:pt x="2149192" y="3273335"/>
                </a:cubicBezTo>
                <a:cubicBezTo>
                  <a:pt x="2107817" y="3175603"/>
                  <a:pt x="2149192" y="3168085"/>
                  <a:pt x="2224421" y="3201916"/>
                </a:cubicBezTo>
                <a:cubicBezTo>
                  <a:pt x="2363594" y="3269577"/>
                  <a:pt x="2401208" y="3337237"/>
                  <a:pt x="2517812" y="3404898"/>
                </a:cubicBezTo>
                <a:cubicBezTo>
                  <a:pt x="2630655" y="3472559"/>
                  <a:pt x="2724690" y="3502631"/>
                  <a:pt x="2766066" y="3442488"/>
                </a:cubicBezTo>
                <a:cubicBezTo>
                  <a:pt x="2811203" y="3374827"/>
                  <a:pt x="2709644" y="3310925"/>
                  <a:pt x="2593040" y="3231987"/>
                </a:cubicBezTo>
                <a:cubicBezTo>
                  <a:pt x="2487720" y="3164326"/>
                  <a:pt x="2404969" y="3115460"/>
                  <a:pt x="2307172" y="3032763"/>
                </a:cubicBezTo>
                <a:cubicBezTo>
                  <a:pt x="2220659" y="2961344"/>
                  <a:pt x="2307172" y="2927513"/>
                  <a:pt x="2344786" y="2935031"/>
                </a:cubicBezTo>
                <a:cubicBezTo>
                  <a:pt x="2446345" y="2957585"/>
                  <a:pt x="2510289" y="2968861"/>
                  <a:pt x="2608086" y="2987656"/>
                </a:cubicBezTo>
                <a:cubicBezTo>
                  <a:pt x="2705883" y="3010210"/>
                  <a:pt x="2852578" y="3021487"/>
                  <a:pt x="2852578" y="2938790"/>
                </a:cubicBezTo>
                <a:cubicBezTo>
                  <a:pt x="2852578" y="2848575"/>
                  <a:pt x="2679553" y="2795950"/>
                  <a:pt x="2502766" y="2765879"/>
                </a:cubicBezTo>
                <a:cubicBezTo>
                  <a:pt x="2382401" y="2743325"/>
                  <a:pt x="2318456" y="2743325"/>
                  <a:pt x="2145431" y="2656869"/>
                </a:cubicBezTo>
                <a:cubicBezTo>
                  <a:pt x="2089010" y="2626798"/>
                  <a:pt x="1957360" y="2547860"/>
                  <a:pt x="2036350" y="2487717"/>
                </a:cubicBezTo>
                <a:cubicBezTo>
                  <a:pt x="2096533" y="2442610"/>
                  <a:pt x="2216898" y="2514030"/>
                  <a:pt x="2352309" y="2446369"/>
                </a:cubicBezTo>
                <a:cubicBezTo>
                  <a:pt x="2457629" y="2389985"/>
                  <a:pt x="2544142" y="2171966"/>
                  <a:pt x="2299649" y="2262181"/>
                </a:cubicBezTo>
                <a:cubicBezTo>
                  <a:pt x="2149192" y="2318565"/>
                  <a:pt x="2006258" y="2337360"/>
                  <a:pt x="1863324" y="2288493"/>
                </a:cubicBezTo>
                <a:cubicBezTo>
                  <a:pt x="1784335" y="2258422"/>
                  <a:pt x="1709106" y="2250904"/>
                  <a:pt x="1543603" y="2262181"/>
                </a:cubicBezTo>
                <a:cubicBezTo>
                  <a:pt x="1385624" y="2269699"/>
                  <a:pt x="1287826" y="2153172"/>
                  <a:pt x="1231405" y="1923876"/>
                </a:cubicBezTo>
                <a:cubicBezTo>
                  <a:pt x="1114801" y="1457768"/>
                  <a:pt x="1095994" y="1322446"/>
                  <a:pt x="1024527" y="1033008"/>
                </a:cubicBezTo>
                <a:cubicBezTo>
                  <a:pt x="945537" y="709739"/>
                  <a:pt x="862786" y="480444"/>
                  <a:pt x="1077187" y="393988"/>
                </a:cubicBezTo>
                <a:cubicBezTo>
                  <a:pt x="1340487" y="292497"/>
                  <a:pt x="1419477" y="653355"/>
                  <a:pt x="1457091" y="833784"/>
                </a:cubicBezTo>
                <a:cubicBezTo>
                  <a:pt x="1490944" y="1014213"/>
                  <a:pt x="1554888" y="1269821"/>
                  <a:pt x="1645162" y="1506634"/>
                </a:cubicBezTo>
                <a:cubicBezTo>
                  <a:pt x="1739197" y="1743447"/>
                  <a:pt x="1806903" y="1807349"/>
                  <a:pt x="1855802" y="1547982"/>
                </a:cubicBezTo>
                <a:cubicBezTo>
                  <a:pt x="1904700" y="1284857"/>
                  <a:pt x="1946076" y="848820"/>
                  <a:pt x="1976167" y="510515"/>
                </a:cubicBezTo>
                <a:cubicBezTo>
                  <a:pt x="2002497" y="221077"/>
                  <a:pt x="2047634" y="-30772"/>
                  <a:pt x="2273319" y="3058"/>
                </a:cubicBezTo>
                <a:close/>
              </a:path>
            </a:pathLst>
          </a:custGeom>
          <a:solidFill>
            <a:schemeClr val="bg1">
              <a:lumMod val="50000"/>
            </a:schemeClr>
          </a:solidFill>
          <a:ln>
            <a:noFill/>
          </a:ln>
        </p:spPr>
        <p:txBody>
          <a:bodyPr vert="horz" wrap="square" lIns="68580" tIns="34290" rIns="68580" bIns="34290" numCol="1" anchor="t" anchorCtr="0" compatLnSpc="1">
            <a:prstTxWarp prst="textNoShape">
              <a:avLst/>
            </a:prstTxWarp>
            <a:noAutofit/>
          </a:bodyPr>
          <a:lstStyle/>
          <a:p>
            <a:endParaRPr lang="zh-CN" altLang="en-US">
              <a:solidFill>
                <a:srgbClr val="0099FF"/>
              </a:solidFill>
            </a:endParaRPr>
          </a:p>
        </p:txBody>
      </p:sp>
    </p:spTree>
    <p:extLst>
      <p:ext uri="{BB962C8B-B14F-4D97-AF65-F5344CB8AC3E}">
        <p14:creationId xmlns:p14="http://schemas.microsoft.com/office/powerpoint/2010/main" val="2280073182"/>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51"/>
                                        </p:tgtEl>
                                        <p:attrNameLst>
                                          <p:attrName>style.visibility</p:attrName>
                                        </p:attrNameLst>
                                      </p:cBhvr>
                                      <p:to>
                                        <p:strVal val="visible"/>
                                      </p:to>
                                    </p:set>
                                    <p:anim calcmode="lin" valueType="num">
                                      <p:cBhvr additive="base">
                                        <p:cTn id="7" dur="500" fill="hold"/>
                                        <p:tgtEl>
                                          <p:spTgt spid="51"/>
                                        </p:tgtEl>
                                        <p:attrNameLst>
                                          <p:attrName>ppt_x</p:attrName>
                                        </p:attrNameLst>
                                      </p:cBhvr>
                                      <p:tavLst>
                                        <p:tav tm="0">
                                          <p:val>
                                            <p:strVal val="#ppt_x"/>
                                          </p:val>
                                        </p:tav>
                                        <p:tav tm="100000">
                                          <p:val>
                                            <p:strVal val="#ppt_x"/>
                                          </p:val>
                                        </p:tav>
                                      </p:tavLst>
                                    </p:anim>
                                    <p:anim calcmode="lin" valueType="num">
                                      <p:cBhvr additive="base">
                                        <p:cTn id="8" dur="500" fill="hold"/>
                                        <p:tgtEl>
                                          <p:spTgt spid="51"/>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 presetClass="entr" presetSubtype="0" fill="hold" nodeType="afterEffect">
                                  <p:stCondLst>
                                    <p:cond delay="0"/>
                                  </p:stCondLst>
                                  <p:childTnLst>
                                    <p:set>
                                      <p:cBhvr>
                                        <p:cTn id="11" dur="1" fill="hold">
                                          <p:stCondLst>
                                            <p:cond delay="0"/>
                                          </p:stCondLst>
                                        </p:cTn>
                                        <p:tgtEl>
                                          <p:spTgt spid="14"/>
                                        </p:tgtEl>
                                        <p:attrNameLst>
                                          <p:attrName>style.visibility</p:attrName>
                                        </p:attrNameLst>
                                      </p:cBhvr>
                                      <p:to>
                                        <p:strVal val="visible"/>
                                      </p:to>
                                    </p:set>
                                  </p:childTnLst>
                                </p:cTn>
                              </p:par>
                              <p:par>
                                <p:cTn id="12" presetID="42" presetClass="path" presetSubtype="0" accel="50000" decel="50000" fill="hold" nodeType="withEffect">
                                  <p:stCondLst>
                                    <p:cond delay="0"/>
                                  </p:stCondLst>
                                  <p:childTnLst>
                                    <p:animMotion origin="layout" path="M 2.70833E-6 -2.22222E-6 L 0.23997 0.28889 " pathEditMode="relative" rAng="0" ptsTypes="AA">
                                      <p:cBhvr>
                                        <p:cTn id="13" dur="650" spd="-100000" fill="hold"/>
                                        <p:tgtEl>
                                          <p:spTgt spid="14"/>
                                        </p:tgtEl>
                                        <p:attrNameLst>
                                          <p:attrName>ppt_x</p:attrName>
                                          <p:attrName>ppt_y</p:attrName>
                                        </p:attrNameLst>
                                      </p:cBhvr>
                                      <p:rCtr x="11992" y="14444"/>
                                    </p:animMotion>
                                  </p:childTnLst>
                                </p:cTn>
                              </p:par>
                              <p:par>
                                <p:cTn id="14" presetID="1" presetClass="entr" presetSubtype="0" fill="hold" nodeType="withEffect">
                                  <p:stCondLst>
                                    <p:cond delay="300"/>
                                  </p:stCondLst>
                                  <p:childTnLst>
                                    <p:set>
                                      <p:cBhvr>
                                        <p:cTn id="15" dur="1" fill="hold">
                                          <p:stCondLst>
                                            <p:cond delay="0"/>
                                          </p:stCondLst>
                                        </p:cTn>
                                        <p:tgtEl>
                                          <p:spTgt spid="17"/>
                                        </p:tgtEl>
                                        <p:attrNameLst>
                                          <p:attrName>style.visibility</p:attrName>
                                        </p:attrNameLst>
                                      </p:cBhvr>
                                      <p:to>
                                        <p:strVal val="visible"/>
                                      </p:to>
                                    </p:set>
                                  </p:childTnLst>
                                </p:cTn>
                              </p:par>
                              <p:par>
                                <p:cTn id="16" presetID="42" presetClass="path" presetSubtype="0" accel="50000" decel="50000" fill="hold" nodeType="withEffect">
                                  <p:stCondLst>
                                    <p:cond delay="300"/>
                                  </p:stCondLst>
                                  <p:childTnLst>
                                    <p:animMotion origin="layout" path="M 1.04167E-6 1.48148E-6 L 0.15143 0.50023 " pathEditMode="relative" rAng="0" ptsTypes="AA">
                                      <p:cBhvr>
                                        <p:cTn id="17" dur="650" spd="-100000" fill="hold"/>
                                        <p:tgtEl>
                                          <p:spTgt spid="17"/>
                                        </p:tgtEl>
                                        <p:attrNameLst>
                                          <p:attrName>ppt_x</p:attrName>
                                          <p:attrName>ppt_y</p:attrName>
                                        </p:attrNameLst>
                                      </p:cBhvr>
                                      <p:rCtr x="7565" y="25000"/>
                                    </p:animMotion>
                                  </p:childTnLst>
                                </p:cTn>
                              </p:par>
                              <p:par>
                                <p:cTn id="18" presetID="1" presetClass="entr" presetSubtype="0" fill="hold" nodeType="withEffect">
                                  <p:stCondLst>
                                    <p:cond delay="600"/>
                                  </p:stCondLst>
                                  <p:childTnLst>
                                    <p:set>
                                      <p:cBhvr>
                                        <p:cTn id="19" dur="1" fill="hold">
                                          <p:stCondLst>
                                            <p:cond delay="0"/>
                                          </p:stCondLst>
                                        </p:cTn>
                                        <p:tgtEl>
                                          <p:spTgt spid="32"/>
                                        </p:tgtEl>
                                        <p:attrNameLst>
                                          <p:attrName>style.visibility</p:attrName>
                                        </p:attrNameLst>
                                      </p:cBhvr>
                                      <p:to>
                                        <p:strVal val="visible"/>
                                      </p:to>
                                    </p:set>
                                  </p:childTnLst>
                                </p:cTn>
                              </p:par>
                              <p:par>
                                <p:cTn id="20" presetID="42" presetClass="path" presetSubtype="0" accel="50000" decel="50000" fill="hold" nodeType="withEffect">
                                  <p:stCondLst>
                                    <p:cond delay="600"/>
                                  </p:stCondLst>
                                  <p:childTnLst>
                                    <p:animMotion origin="layout" path="M 1.66667E-6 1.85185E-6 L 0.02057 0.58935 " pathEditMode="relative" rAng="0" ptsTypes="AA">
                                      <p:cBhvr>
                                        <p:cTn id="21" dur="650" spd="-100000" fill="hold"/>
                                        <p:tgtEl>
                                          <p:spTgt spid="32"/>
                                        </p:tgtEl>
                                        <p:attrNameLst>
                                          <p:attrName>ppt_x</p:attrName>
                                          <p:attrName>ppt_y</p:attrName>
                                        </p:attrNameLst>
                                      </p:cBhvr>
                                      <p:rCtr x="1029" y="29468"/>
                                    </p:animMotion>
                                  </p:childTnLst>
                                </p:cTn>
                              </p:par>
                              <p:par>
                                <p:cTn id="22" presetID="1" presetClass="entr" presetSubtype="0" fill="hold" nodeType="withEffect">
                                  <p:stCondLst>
                                    <p:cond delay="900"/>
                                  </p:stCondLst>
                                  <p:childTnLst>
                                    <p:set>
                                      <p:cBhvr>
                                        <p:cTn id="23" dur="1" fill="hold">
                                          <p:stCondLst>
                                            <p:cond delay="0"/>
                                          </p:stCondLst>
                                        </p:cTn>
                                        <p:tgtEl>
                                          <p:spTgt spid="35"/>
                                        </p:tgtEl>
                                        <p:attrNameLst>
                                          <p:attrName>style.visibility</p:attrName>
                                        </p:attrNameLst>
                                      </p:cBhvr>
                                      <p:to>
                                        <p:strVal val="visible"/>
                                      </p:to>
                                    </p:set>
                                  </p:childTnLst>
                                </p:cTn>
                              </p:par>
                              <p:par>
                                <p:cTn id="24" presetID="42" presetClass="path" presetSubtype="0" accel="50000" decel="50000" fill="hold" nodeType="withEffect">
                                  <p:stCondLst>
                                    <p:cond delay="900"/>
                                  </p:stCondLst>
                                  <p:childTnLst>
                                    <p:animMotion origin="layout" path="M -4.16667E-7 1.48148E-6 L -0.11823 0.50023 " pathEditMode="relative" rAng="0" ptsTypes="AA">
                                      <p:cBhvr>
                                        <p:cTn id="25" dur="650" spd="-100000" fill="hold"/>
                                        <p:tgtEl>
                                          <p:spTgt spid="35"/>
                                        </p:tgtEl>
                                        <p:attrNameLst>
                                          <p:attrName>ppt_x</p:attrName>
                                          <p:attrName>ppt_y</p:attrName>
                                        </p:attrNameLst>
                                      </p:cBhvr>
                                      <p:rCtr x="-5911" y="25000"/>
                                    </p:animMotion>
                                  </p:childTnLst>
                                </p:cTn>
                              </p:par>
                              <p:par>
                                <p:cTn id="26" presetID="1" presetClass="entr" presetSubtype="0" fill="hold" nodeType="withEffect">
                                  <p:stCondLst>
                                    <p:cond delay="1200"/>
                                  </p:stCondLst>
                                  <p:childTnLst>
                                    <p:set>
                                      <p:cBhvr>
                                        <p:cTn id="27" dur="1" fill="hold">
                                          <p:stCondLst>
                                            <p:cond delay="0"/>
                                          </p:stCondLst>
                                        </p:cTn>
                                        <p:tgtEl>
                                          <p:spTgt spid="38"/>
                                        </p:tgtEl>
                                        <p:attrNameLst>
                                          <p:attrName>style.visibility</p:attrName>
                                        </p:attrNameLst>
                                      </p:cBhvr>
                                      <p:to>
                                        <p:strVal val="visible"/>
                                      </p:to>
                                    </p:set>
                                  </p:childTnLst>
                                </p:cTn>
                              </p:par>
                              <p:par>
                                <p:cTn id="28" presetID="42" presetClass="path" presetSubtype="0" accel="50000" decel="50000" fill="hold" nodeType="withEffect">
                                  <p:stCondLst>
                                    <p:cond delay="1200"/>
                                  </p:stCondLst>
                                  <p:childTnLst>
                                    <p:animMotion origin="layout" path="M -3.125E-6 3.7037E-7 L -0.19414 0.28426 " pathEditMode="relative" rAng="0" ptsTypes="AA">
                                      <p:cBhvr>
                                        <p:cTn id="29" dur="650" spd="-100000" fill="hold"/>
                                        <p:tgtEl>
                                          <p:spTgt spid="38"/>
                                        </p:tgtEl>
                                        <p:attrNameLst>
                                          <p:attrName>ppt_x</p:attrName>
                                          <p:attrName>ppt_y</p:attrName>
                                        </p:attrNameLst>
                                      </p:cBhvr>
                                      <p:rCtr x="-9714" y="14213"/>
                                    </p:animMotion>
                                  </p:childTnLst>
                                </p:cTn>
                              </p:par>
                            </p:childTnLst>
                          </p:cTn>
                        </p:par>
                        <p:par>
                          <p:cTn id="30" fill="hold">
                            <p:stCondLst>
                              <p:cond delay="2350"/>
                            </p:stCondLst>
                            <p:childTnLst>
                              <p:par>
                                <p:cTn id="31" presetID="16" presetClass="entr" presetSubtype="21" fill="hold" grpId="0" nodeType="afterEffect">
                                  <p:stCondLst>
                                    <p:cond delay="0"/>
                                  </p:stCondLst>
                                  <p:childTnLst>
                                    <p:set>
                                      <p:cBhvr>
                                        <p:cTn id="32" dur="1" fill="hold">
                                          <p:stCondLst>
                                            <p:cond delay="0"/>
                                          </p:stCondLst>
                                        </p:cTn>
                                        <p:tgtEl>
                                          <p:spTgt spid="42"/>
                                        </p:tgtEl>
                                        <p:attrNameLst>
                                          <p:attrName>style.visibility</p:attrName>
                                        </p:attrNameLst>
                                      </p:cBhvr>
                                      <p:to>
                                        <p:strVal val="visible"/>
                                      </p:to>
                                    </p:set>
                                    <p:animEffect transition="in" filter="barn(inVertical)">
                                      <p:cBhvr>
                                        <p:cTn id="33" dur="500"/>
                                        <p:tgtEl>
                                          <p:spTgt spid="42"/>
                                        </p:tgtEl>
                                      </p:cBhvr>
                                    </p:animEffect>
                                  </p:childTnLst>
                                </p:cTn>
                              </p:par>
                              <p:par>
                                <p:cTn id="34" presetID="16" presetClass="entr" presetSubtype="21" fill="hold" grpId="0" nodeType="withEffect">
                                  <p:stCondLst>
                                    <p:cond delay="0"/>
                                  </p:stCondLst>
                                  <p:childTnLst>
                                    <p:set>
                                      <p:cBhvr>
                                        <p:cTn id="35" dur="1" fill="hold">
                                          <p:stCondLst>
                                            <p:cond delay="0"/>
                                          </p:stCondLst>
                                        </p:cTn>
                                        <p:tgtEl>
                                          <p:spTgt spid="41"/>
                                        </p:tgtEl>
                                        <p:attrNameLst>
                                          <p:attrName>style.visibility</p:attrName>
                                        </p:attrNameLst>
                                      </p:cBhvr>
                                      <p:to>
                                        <p:strVal val="visible"/>
                                      </p:to>
                                    </p:set>
                                    <p:animEffect transition="in" filter="barn(inVertical)">
                                      <p:cBhvr>
                                        <p:cTn id="36" dur="500"/>
                                        <p:tgtEl>
                                          <p:spTgt spid="41"/>
                                        </p:tgtEl>
                                      </p:cBhvr>
                                    </p:animEffect>
                                  </p:childTnLst>
                                </p:cTn>
                              </p:par>
                              <p:par>
                                <p:cTn id="37" presetID="16" presetClass="entr" presetSubtype="21" fill="hold" grpId="0" nodeType="withEffect">
                                  <p:stCondLst>
                                    <p:cond delay="300"/>
                                  </p:stCondLst>
                                  <p:childTnLst>
                                    <p:set>
                                      <p:cBhvr>
                                        <p:cTn id="38" dur="1" fill="hold">
                                          <p:stCondLst>
                                            <p:cond delay="0"/>
                                          </p:stCondLst>
                                        </p:cTn>
                                        <p:tgtEl>
                                          <p:spTgt spid="44"/>
                                        </p:tgtEl>
                                        <p:attrNameLst>
                                          <p:attrName>style.visibility</p:attrName>
                                        </p:attrNameLst>
                                      </p:cBhvr>
                                      <p:to>
                                        <p:strVal val="visible"/>
                                      </p:to>
                                    </p:set>
                                    <p:animEffect transition="in" filter="barn(inVertical)">
                                      <p:cBhvr>
                                        <p:cTn id="39" dur="500"/>
                                        <p:tgtEl>
                                          <p:spTgt spid="44"/>
                                        </p:tgtEl>
                                      </p:cBhvr>
                                    </p:animEffect>
                                  </p:childTnLst>
                                </p:cTn>
                              </p:par>
                              <p:par>
                                <p:cTn id="40" presetID="16" presetClass="entr" presetSubtype="21" fill="hold" grpId="0" nodeType="withEffect">
                                  <p:stCondLst>
                                    <p:cond delay="300"/>
                                  </p:stCondLst>
                                  <p:childTnLst>
                                    <p:set>
                                      <p:cBhvr>
                                        <p:cTn id="41" dur="1" fill="hold">
                                          <p:stCondLst>
                                            <p:cond delay="0"/>
                                          </p:stCondLst>
                                        </p:cTn>
                                        <p:tgtEl>
                                          <p:spTgt spid="43"/>
                                        </p:tgtEl>
                                        <p:attrNameLst>
                                          <p:attrName>style.visibility</p:attrName>
                                        </p:attrNameLst>
                                      </p:cBhvr>
                                      <p:to>
                                        <p:strVal val="visible"/>
                                      </p:to>
                                    </p:set>
                                    <p:animEffect transition="in" filter="barn(inVertical)">
                                      <p:cBhvr>
                                        <p:cTn id="42" dur="500"/>
                                        <p:tgtEl>
                                          <p:spTgt spid="43"/>
                                        </p:tgtEl>
                                      </p:cBhvr>
                                    </p:animEffect>
                                  </p:childTnLst>
                                </p:cTn>
                              </p:par>
                              <p:par>
                                <p:cTn id="43" presetID="16" presetClass="entr" presetSubtype="21" fill="hold" grpId="0" nodeType="withEffect">
                                  <p:stCondLst>
                                    <p:cond delay="600"/>
                                  </p:stCondLst>
                                  <p:childTnLst>
                                    <p:set>
                                      <p:cBhvr>
                                        <p:cTn id="44" dur="1" fill="hold">
                                          <p:stCondLst>
                                            <p:cond delay="0"/>
                                          </p:stCondLst>
                                        </p:cTn>
                                        <p:tgtEl>
                                          <p:spTgt spid="46"/>
                                        </p:tgtEl>
                                        <p:attrNameLst>
                                          <p:attrName>style.visibility</p:attrName>
                                        </p:attrNameLst>
                                      </p:cBhvr>
                                      <p:to>
                                        <p:strVal val="visible"/>
                                      </p:to>
                                    </p:set>
                                    <p:animEffect transition="in" filter="barn(inVertical)">
                                      <p:cBhvr>
                                        <p:cTn id="45" dur="500"/>
                                        <p:tgtEl>
                                          <p:spTgt spid="46"/>
                                        </p:tgtEl>
                                      </p:cBhvr>
                                    </p:animEffect>
                                  </p:childTnLst>
                                </p:cTn>
                              </p:par>
                              <p:par>
                                <p:cTn id="46" presetID="16" presetClass="entr" presetSubtype="21" fill="hold" grpId="0" nodeType="withEffect">
                                  <p:stCondLst>
                                    <p:cond delay="600"/>
                                  </p:stCondLst>
                                  <p:childTnLst>
                                    <p:set>
                                      <p:cBhvr>
                                        <p:cTn id="47" dur="1" fill="hold">
                                          <p:stCondLst>
                                            <p:cond delay="0"/>
                                          </p:stCondLst>
                                        </p:cTn>
                                        <p:tgtEl>
                                          <p:spTgt spid="45"/>
                                        </p:tgtEl>
                                        <p:attrNameLst>
                                          <p:attrName>style.visibility</p:attrName>
                                        </p:attrNameLst>
                                      </p:cBhvr>
                                      <p:to>
                                        <p:strVal val="visible"/>
                                      </p:to>
                                    </p:set>
                                    <p:animEffect transition="in" filter="barn(inVertical)">
                                      <p:cBhvr>
                                        <p:cTn id="48" dur="500"/>
                                        <p:tgtEl>
                                          <p:spTgt spid="45"/>
                                        </p:tgtEl>
                                      </p:cBhvr>
                                    </p:animEffect>
                                  </p:childTnLst>
                                </p:cTn>
                              </p:par>
                              <p:par>
                                <p:cTn id="49" presetID="16" presetClass="entr" presetSubtype="21" fill="hold" grpId="0" nodeType="withEffect">
                                  <p:stCondLst>
                                    <p:cond delay="900"/>
                                  </p:stCondLst>
                                  <p:childTnLst>
                                    <p:set>
                                      <p:cBhvr>
                                        <p:cTn id="50" dur="1" fill="hold">
                                          <p:stCondLst>
                                            <p:cond delay="0"/>
                                          </p:stCondLst>
                                        </p:cTn>
                                        <p:tgtEl>
                                          <p:spTgt spid="48"/>
                                        </p:tgtEl>
                                        <p:attrNameLst>
                                          <p:attrName>style.visibility</p:attrName>
                                        </p:attrNameLst>
                                      </p:cBhvr>
                                      <p:to>
                                        <p:strVal val="visible"/>
                                      </p:to>
                                    </p:set>
                                    <p:animEffect transition="in" filter="barn(inVertical)">
                                      <p:cBhvr>
                                        <p:cTn id="51" dur="500"/>
                                        <p:tgtEl>
                                          <p:spTgt spid="48"/>
                                        </p:tgtEl>
                                      </p:cBhvr>
                                    </p:animEffect>
                                  </p:childTnLst>
                                </p:cTn>
                              </p:par>
                              <p:par>
                                <p:cTn id="52" presetID="16" presetClass="entr" presetSubtype="21" fill="hold" grpId="0" nodeType="withEffect">
                                  <p:stCondLst>
                                    <p:cond delay="900"/>
                                  </p:stCondLst>
                                  <p:childTnLst>
                                    <p:set>
                                      <p:cBhvr>
                                        <p:cTn id="53" dur="1" fill="hold">
                                          <p:stCondLst>
                                            <p:cond delay="0"/>
                                          </p:stCondLst>
                                        </p:cTn>
                                        <p:tgtEl>
                                          <p:spTgt spid="47"/>
                                        </p:tgtEl>
                                        <p:attrNameLst>
                                          <p:attrName>style.visibility</p:attrName>
                                        </p:attrNameLst>
                                      </p:cBhvr>
                                      <p:to>
                                        <p:strVal val="visible"/>
                                      </p:to>
                                    </p:set>
                                    <p:animEffect transition="in" filter="barn(inVertical)">
                                      <p:cBhvr>
                                        <p:cTn id="54" dur="500"/>
                                        <p:tgtEl>
                                          <p:spTgt spid="47"/>
                                        </p:tgtEl>
                                      </p:cBhvr>
                                    </p:animEffect>
                                  </p:childTnLst>
                                </p:cTn>
                              </p:par>
                              <p:par>
                                <p:cTn id="55" presetID="16" presetClass="entr" presetSubtype="21" fill="hold" grpId="0" nodeType="withEffect">
                                  <p:stCondLst>
                                    <p:cond delay="1200"/>
                                  </p:stCondLst>
                                  <p:childTnLst>
                                    <p:set>
                                      <p:cBhvr>
                                        <p:cTn id="56" dur="1" fill="hold">
                                          <p:stCondLst>
                                            <p:cond delay="0"/>
                                          </p:stCondLst>
                                        </p:cTn>
                                        <p:tgtEl>
                                          <p:spTgt spid="50"/>
                                        </p:tgtEl>
                                        <p:attrNameLst>
                                          <p:attrName>style.visibility</p:attrName>
                                        </p:attrNameLst>
                                      </p:cBhvr>
                                      <p:to>
                                        <p:strVal val="visible"/>
                                      </p:to>
                                    </p:set>
                                    <p:animEffect transition="in" filter="barn(inVertical)">
                                      <p:cBhvr>
                                        <p:cTn id="57" dur="500"/>
                                        <p:tgtEl>
                                          <p:spTgt spid="50"/>
                                        </p:tgtEl>
                                      </p:cBhvr>
                                    </p:animEffect>
                                  </p:childTnLst>
                                </p:cTn>
                              </p:par>
                              <p:par>
                                <p:cTn id="58" presetID="16" presetClass="entr" presetSubtype="21" fill="hold" grpId="0" nodeType="withEffect">
                                  <p:stCondLst>
                                    <p:cond delay="1200"/>
                                  </p:stCondLst>
                                  <p:childTnLst>
                                    <p:set>
                                      <p:cBhvr>
                                        <p:cTn id="59" dur="1" fill="hold">
                                          <p:stCondLst>
                                            <p:cond delay="0"/>
                                          </p:stCondLst>
                                        </p:cTn>
                                        <p:tgtEl>
                                          <p:spTgt spid="49"/>
                                        </p:tgtEl>
                                        <p:attrNameLst>
                                          <p:attrName>style.visibility</p:attrName>
                                        </p:attrNameLst>
                                      </p:cBhvr>
                                      <p:to>
                                        <p:strVal val="visible"/>
                                      </p:to>
                                    </p:set>
                                    <p:animEffect transition="in" filter="barn(inVertical)">
                                      <p:cBhvr>
                                        <p:cTn id="60" dur="500"/>
                                        <p:tgtEl>
                                          <p:spTgt spid="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p:bldP spid="42" grpId="0"/>
      <p:bldP spid="43" grpId="0"/>
      <p:bldP spid="44" grpId="0"/>
      <p:bldP spid="45" grpId="0"/>
      <p:bldP spid="46" grpId="0"/>
      <p:bldP spid="47" grpId="0"/>
      <p:bldP spid="48" grpId="0"/>
      <p:bldP spid="49" grpId="0"/>
      <p:bldP spid="50" grpId="0"/>
      <p:bldP spid="51"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文本框 3"/>
          <p:cNvSpPr txBox="1"/>
          <p:nvPr/>
        </p:nvSpPr>
        <p:spPr>
          <a:xfrm>
            <a:off x="2119357" y="3597780"/>
            <a:ext cx="5734228" cy="646331"/>
          </a:xfrm>
          <a:prstGeom prst="rect">
            <a:avLst/>
          </a:prstGeom>
          <a:noFill/>
        </p:spPr>
        <p:txBody>
          <a:bodyPr wrap="square" rtlCol="0">
            <a:spAutoFit/>
          </a:bodyPr>
          <a:lstStyle/>
          <a:p>
            <a:r>
              <a:rPr lang="zh-CN" altLang="en-US" sz="3600" b="1" dirty="0" smtClean="0">
                <a:solidFill>
                  <a:schemeClr val="bg1"/>
                </a:solidFill>
                <a:latin typeface="MingLiU" panose="02020509000000000000" pitchFamily="49" charset="-120"/>
                <a:ea typeface="MingLiU" panose="02020509000000000000" pitchFamily="49" charset="-120"/>
              </a:rPr>
              <a:t>医疗医药护士行业</a:t>
            </a:r>
            <a:r>
              <a:rPr lang="en-US" altLang="zh-CN" sz="3600" b="1" dirty="0" smtClean="0">
                <a:solidFill>
                  <a:schemeClr val="bg1"/>
                </a:solidFill>
                <a:latin typeface="MingLiU" panose="02020509000000000000" pitchFamily="49" charset="-120"/>
                <a:ea typeface="MingLiU" panose="02020509000000000000" pitchFamily="49" charset="-120"/>
              </a:rPr>
              <a:t>PPT</a:t>
            </a:r>
            <a:r>
              <a:rPr lang="zh-CN" altLang="en-US" sz="3600" b="1" dirty="0" smtClean="0">
                <a:solidFill>
                  <a:schemeClr val="bg1"/>
                </a:solidFill>
                <a:latin typeface="MingLiU" panose="02020509000000000000" pitchFamily="49" charset="-120"/>
                <a:ea typeface="MingLiU" panose="02020509000000000000" pitchFamily="49" charset="-120"/>
              </a:rPr>
              <a:t>模版</a:t>
            </a:r>
            <a:endParaRPr lang="zh-CN" altLang="en-US" sz="3600" b="1" dirty="0">
              <a:solidFill>
                <a:schemeClr val="bg1"/>
              </a:solidFill>
              <a:latin typeface="MingLiU" panose="02020509000000000000" pitchFamily="49" charset="-120"/>
              <a:ea typeface="MingLiU" panose="02020509000000000000" pitchFamily="49" charset="-120"/>
            </a:endParaRPr>
          </a:p>
        </p:txBody>
      </p:sp>
      <p:sp>
        <p:nvSpPr>
          <p:cNvPr id="5" name="文本框 4"/>
          <p:cNvSpPr txBox="1"/>
          <p:nvPr/>
        </p:nvSpPr>
        <p:spPr>
          <a:xfrm>
            <a:off x="2606468" y="4329569"/>
            <a:ext cx="4896740" cy="369332"/>
          </a:xfrm>
          <a:prstGeom prst="rect">
            <a:avLst/>
          </a:prstGeom>
          <a:noFill/>
        </p:spPr>
        <p:txBody>
          <a:bodyPr wrap="square" rtlCol="0">
            <a:spAutoFit/>
          </a:bodyPr>
          <a:lstStyle/>
          <a:p>
            <a:r>
              <a:rPr lang="en-US" altLang="zh-CN" sz="1800" dirty="0" smtClean="0">
                <a:solidFill>
                  <a:schemeClr val="bg1"/>
                </a:solidFill>
              </a:rPr>
              <a:t>Medical and health nurse industry template</a:t>
            </a:r>
            <a:endParaRPr lang="zh-CN" altLang="en-US" sz="1800" dirty="0">
              <a:solidFill>
                <a:schemeClr val="bg1"/>
              </a:solidFill>
            </a:endParaRPr>
          </a:p>
        </p:txBody>
      </p:sp>
    </p:spTree>
    <p:extLst>
      <p:ext uri="{BB962C8B-B14F-4D97-AF65-F5344CB8AC3E}">
        <p14:creationId xmlns:p14="http://schemas.microsoft.com/office/powerpoint/2010/main" val="1242495042"/>
      </p:ext>
    </p:extLst>
  </p:cSld>
  <p:clrMapOvr>
    <a:masterClrMapping/>
  </p:clrMapOvr>
  <p:transition spd="slow" advTm="0">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8" presetClass="entr" presetSubtype="0" accel="50000" fill="hold" grpId="0" nodeType="clickEffect">
                                  <p:stCondLst>
                                    <p:cond delay="0"/>
                                  </p:stCondLst>
                                  <p:iterate type="lt">
                                    <p:tmPct val="50000"/>
                                  </p:iterate>
                                  <p:childTnLst>
                                    <p:set>
                                      <p:cBhvr>
                                        <p:cTn id="6" dur="1" fill="hold">
                                          <p:stCondLst>
                                            <p:cond delay="0"/>
                                          </p:stCondLst>
                                        </p:cTn>
                                        <p:tgtEl>
                                          <p:spTgt spid="4"/>
                                        </p:tgtEl>
                                        <p:attrNameLst>
                                          <p:attrName>style.visibility</p:attrName>
                                        </p:attrNameLst>
                                      </p:cBhvr>
                                      <p:to>
                                        <p:strVal val="visible"/>
                                      </p:to>
                                    </p:set>
                                    <p:set>
                                      <p:cBhvr>
                                        <p:cTn id="7" dur="455" fill="hold">
                                          <p:stCondLst>
                                            <p:cond delay="0"/>
                                          </p:stCondLst>
                                        </p:cTn>
                                        <p:tgtEl>
                                          <p:spTgt spid="4"/>
                                        </p:tgtEl>
                                        <p:attrNameLst>
                                          <p:attrName>style.rotation</p:attrName>
                                        </p:attrNameLst>
                                      </p:cBhvr>
                                      <p:to>
                                        <p:strVal val="-45.0"/>
                                      </p:to>
                                    </p:set>
                                    <p:anim calcmode="lin" valueType="num">
                                      <p:cBhvr>
                                        <p:cTn id="8" dur="455" fill="hold">
                                          <p:stCondLst>
                                            <p:cond delay="455"/>
                                          </p:stCondLst>
                                        </p:cTn>
                                        <p:tgtEl>
                                          <p:spTgt spid="4"/>
                                        </p:tgtEl>
                                        <p:attrNameLst>
                                          <p:attrName>style.rotation</p:attrName>
                                        </p:attrNameLst>
                                      </p:cBhvr>
                                      <p:tavLst>
                                        <p:tav tm="0">
                                          <p:val>
                                            <p:fltVal val="-45"/>
                                          </p:val>
                                        </p:tav>
                                        <p:tav tm="69900">
                                          <p:val>
                                            <p:fltVal val="45"/>
                                          </p:val>
                                        </p:tav>
                                        <p:tav tm="100000">
                                          <p:val>
                                            <p:fltVal val="0"/>
                                          </p:val>
                                        </p:tav>
                                      </p:tavLst>
                                    </p:anim>
                                    <p:anim calcmode="lin" valueType="num">
                                      <p:cBhvr>
                                        <p:cTn id="9" dur="455" fill="hold">
                                          <p:stCondLst>
                                            <p:cond delay="0"/>
                                          </p:stCondLst>
                                        </p:cTn>
                                        <p:tgtEl>
                                          <p:spTgt spid="4"/>
                                        </p:tgtEl>
                                        <p:attrNameLst>
                                          <p:attrName>ppt_y</p:attrName>
                                        </p:attrNameLst>
                                      </p:cBhvr>
                                      <p:tavLst>
                                        <p:tav tm="0">
                                          <p:val>
                                            <p:strVal val="#ppt_y-1"/>
                                          </p:val>
                                        </p:tav>
                                        <p:tav tm="100000">
                                          <p:val>
                                            <p:strVal val="#ppt_y-(0.354*#ppt_w-0.172*#ppt_h)"/>
                                          </p:val>
                                        </p:tav>
                                      </p:tavLst>
                                    </p:anim>
                                    <p:anim calcmode="lin" valueType="num">
                                      <p:cBhvr>
                                        <p:cTn id="10" dur="156" decel="50000" autoRev="1" fill="hold">
                                          <p:stCondLst>
                                            <p:cond delay="455"/>
                                          </p:stCondLst>
                                        </p:cTn>
                                        <p:tgtEl>
                                          <p:spTgt spid="4"/>
                                        </p:tgtEl>
                                        <p:attrNameLst>
                                          <p:attrName>ppt_y</p:attrName>
                                        </p:attrNameLst>
                                      </p:cBhvr>
                                      <p:tavLst>
                                        <p:tav tm="0">
                                          <p:val>
                                            <p:strVal val="#ppt_y-(0.354*#ppt_w-0.172*#ppt_h)"/>
                                          </p:val>
                                        </p:tav>
                                        <p:tav tm="100000">
                                          <p:val>
                                            <p:strVal val="#ppt_y-(0.354*#ppt_w-0.172*#ppt_h)-#ppt_h/2"/>
                                          </p:val>
                                        </p:tav>
                                      </p:tavLst>
                                    </p:anim>
                                    <p:anim calcmode="lin" valueType="num">
                                      <p:cBhvr>
                                        <p:cTn id="11" dur="136" fill="hold">
                                          <p:stCondLst>
                                            <p:cond delay="864"/>
                                          </p:stCondLst>
                                        </p:cTn>
                                        <p:tgtEl>
                                          <p:spTgt spid="4"/>
                                        </p:tgtEl>
                                        <p:attrNameLst>
                                          <p:attrName>ppt_y</p:attrName>
                                        </p:attrNameLst>
                                      </p:cBhvr>
                                      <p:tavLst>
                                        <p:tav tm="0">
                                          <p:val>
                                            <p:strVal val="#ppt_y-(0.354*#ppt_w-0.172*#ppt_h)"/>
                                          </p:val>
                                        </p:tav>
                                        <p:tav tm="100000">
                                          <p:val>
                                            <p:strVal val="#ppt_y"/>
                                          </p:val>
                                        </p:tav>
                                      </p:tavLst>
                                    </p:anim>
                                  </p:childTnLst>
                                </p:cTn>
                              </p:par>
                            </p:childTnLst>
                          </p:cTn>
                        </p:par>
                      </p:childTnLst>
                    </p:cTn>
                  </p:par>
                  <p:par>
                    <p:cTn id="12" fill="hold">
                      <p:stCondLst>
                        <p:cond delay="indefinite"/>
                      </p:stCondLst>
                      <p:childTnLst>
                        <p:par>
                          <p:cTn id="13" fill="hold">
                            <p:stCondLst>
                              <p:cond delay="0"/>
                            </p:stCondLst>
                            <p:childTnLst>
                              <p:par>
                                <p:cTn id="14" presetID="16" presetClass="entr" presetSubtype="21" fill="hold" grpId="0" nodeType="clickEffect">
                                  <p:stCondLst>
                                    <p:cond delay="0"/>
                                  </p:stCondLst>
                                  <p:iterate type="lt">
                                    <p:tmPct val="10000"/>
                                  </p:iterate>
                                  <p:childTnLst>
                                    <p:set>
                                      <p:cBhvr>
                                        <p:cTn id="15" dur="1" fill="hold">
                                          <p:stCondLst>
                                            <p:cond delay="0"/>
                                          </p:stCondLst>
                                        </p:cTn>
                                        <p:tgtEl>
                                          <p:spTgt spid="5"/>
                                        </p:tgtEl>
                                        <p:attrNameLst>
                                          <p:attrName>style.visibility</p:attrName>
                                        </p:attrNameLst>
                                      </p:cBhvr>
                                      <p:to>
                                        <p:strVal val="visible"/>
                                      </p:to>
                                    </p:set>
                                    <p:animEffect transition="in" filter="barn(inVertical)">
                                      <p:cBhvr>
                                        <p:cTn id="16"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47667" y="3327835"/>
            <a:ext cx="6455579" cy="126957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248707"/>
            <a:ext cx="9144000" cy="1025122"/>
          </a:xfrm>
          <a:prstGeom prst="rect">
            <a:avLst/>
          </a:prstGeom>
          <a:solidFill>
            <a:schemeClr val="tx2">
              <a:lumMod val="75000"/>
            </a:schemeClr>
          </a:solidFill>
          <a:ln w="9525">
            <a:noFill/>
            <a:miter lim="800000"/>
            <a:headEnd/>
            <a:tailEnd/>
          </a:ln>
        </p:spPr>
        <p:txBody>
          <a:bodyPr wrap="none" anchor="ctr"/>
          <a:lstStyle/>
          <a:p>
            <a:pPr defTabSz="914400">
              <a:defRPr/>
            </a:pPr>
            <a:endParaRPr lang="zh-CN" altLang="en-US" sz="1800"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820802" y="236386"/>
            <a:ext cx="7711638" cy="2011329"/>
          </a:xfrm>
          <a:prstGeom prst="rect">
            <a:avLst/>
          </a:prstGeom>
          <a:noFill/>
          <a:ln>
            <a:noFill/>
          </a:ln>
        </p:spPr>
      </p:pic>
      <p:sp>
        <p:nvSpPr>
          <p:cNvPr id="15" name="Rectangle 3"/>
          <p:cNvSpPr>
            <a:spLocks noChangeArrowheads="1"/>
          </p:cNvSpPr>
          <p:nvPr/>
        </p:nvSpPr>
        <p:spPr bwMode="auto">
          <a:xfrm>
            <a:off x="468316" y="2323010"/>
            <a:ext cx="4103687" cy="121400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4572000" y="2323010"/>
            <a:ext cx="4103688" cy="1160003"/>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2915816"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7234001"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69403023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弧形 9"/>
          <p:cNvSpPr/>
          <p:nvPr/>
        </p:nvSpPr>
        <p:spPr>
          <a:xfrm>
            <a:off x="1758007" y="1409364"/>
            <a:ext cx="1864044" cy="1864044"/>
          </a:xfrm>
          <a:prstGeom prst="arc">
            <a:avLst>
              <a:gd name="adj1" fmla="val 21533270"/>
              <a:gd name="adj2" fmla="val 15963798"/>
            </a:avLst>
          </a:prstGeom>
          <a:ln w="28575">
            <a:solidFill>
              <a:srgbClr val="24529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grpSp>
        <p:nvGrpSpPr>
          <p:cNvPr id="11" name="组合 10"/>
          <p:cNvGrpSpPr/>
          <p:nvPr/>
        </p:nvGrpSpPr>
        <p:grpSpPr>
          <a:xfrm>
            <a:off x="1862859" y="1514216"/>
            <a:ext cx="1654339" cy="1654339"/>
            <a:chOff x="602478" y="3418318"/>
            <a:chExt cx="606751" cy="606751"/>
          </a:xfrm>
        </p:grpSpPr>
        <p:sp>
          <p:nvSpPr>
            <p:cNvPr id="12" name="流程图: 联系 11"/>
            <p:cNvSpPr/>
            <p:nvPr/>
          </p:nvSpPr>
          <p:spPr>
            <a:xfrm>
              <a:off x="602478" y="3418318"/>
              <a:ext cx="606751" cy="606751"/>
            </a:xfrm>
            <a:prstGeom prst="flowChartConnector">
              <a:avLst/>
            </a:prstGeom>
            <a:solidFill>
              <a:srgbClr val="24529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KSO_Shape"/>
            <p:cNvSpPr>
              <a:spLocks/>
            </p:cNvSpPr>
            <p:nvPr/>
          </p:nvSpPr>
          <p:spPr bwMode="auto">
            <a:xfrm>
              <a:off x="731142" y="3555982"/>
              <a:ext cx="349420" cy="325543"/>
            </a:xfrm>
            <a:custGeom>
              <a:avLst/>
              <a:gdLst>
                <a:gd name="T0" fmla="*/ 685899 w 2767013"/>
                <a:gd name="T1" fmla="*/ 1628140 h 2578100"/>
                <a:gd name="T2" fmla="*/ 814822 w 2767013"/>
                <a:gd name="T3" fmla="*/ 1673225 h 2578100"/>
                <a:gd name="T4" fmla="*/ 1062190 w 2767013"/>
                <a:gd name="T5" fmla="*/ 1516380 h 2578100"/>
                <a:gd name="T6" fmla="*/ 1081547 w 2767013"/>
                <a:gd name="T7" fmla="*/ 1274 h 2578100"/>
                <a:gd name="T8" fmla="*/ 1235742 w 2767013"/>
                <a:gd name="T9" fmla="*/ 89156 h 2578100"/>
                <a:gd name="T10" fmla="*/ 1326071 w 2767013"/>
                <a:gd name="T11" fmla="*/ 253047 h 2578100"/>
                <a:gd name="T12" fmla="*/ 1519456 w 2767013"/>
                <a:gd name="T13" fmla="*/ 439420 h 2578100"/>
                <a:gd name="T14" fmla="*/ 1614085 w 2767013"/>
                <a:gd name="T15" fmla="*/ 664210 h 2578100"/>
                <a:gd name="T16" fmla="*/ 1591856 w 2767013"/>
                <a:gd name="T17" fmla="*/ 958850 h 2578100"/>
                <a:gd name="T18" fmla="*/ 1395296 w 2767013"/>
                <a:gd name="T19" fmla="*/ 1286192 h 2578100"/>
                <a:gd name="T20" fmla="*/ 1116808 w 2767013"/>
                <a:gd name="T21" fmla="*/ 1571625 h 2578100"/>
                <a:gd name="T22" fmla="*/ 863407 w 2767013"/>
                <a:gd name="T23" fmla="*/ 1737678 h 2578100"/>
                <a:gd name="T24" fmla="*/ 940570 w 2767013"/>
                <a:gd name="T25" fmla="*/ 2122805 h 2578100"/>
                <a:gd name="T26" fmla="*/ 1091404 w 2767013"/>
                <a:gd name="T27" fmla="*/ 2375218 h 2578100"/>
                <a:gd name="T28" fmla="*/ 1303842 w 2767013"/>
                <a:gd name="T29" fmla="*/ 2498090 h 2578100"/>
                <a:gd name="T30" fmla="*/ 1476587 w 2767013"/>
                <a:gd name="T31" fmla="*/ 2471103 h 2578100"/>
                <a:gd name="T32" fmla="*/ 1605828 w 2767013"/>
                <a:gd name="T33" fmla="*/ 2357120 h 2578100"/>
                <a:gd name="T34" fmla="*/ 1764601 w 2767013"/>
                <a:gd name="T35" fmla="*/ 1958340 h 2578100"/>
                <a:gd name="T36" fmla="*/ 1892890 w 2767013"/>
                <a:gd name="T37" fmla="*/ 1682433 h 2578100"/>
                <a:gd name="T38" fmla="*/ 2061506 w 2767013"/>
                <a:gd name="T39" fmla="*/ 1567497 h 2578100"/>
                <a:gd name="T40" fmla="*/ 2208566 w 2767013"/>
                <a:gd name="T41" fmla="*/ 1484745 h 2578100"/>
                <a:gd name="T42" fmla="*/ 2435693 w 2767013"/>
                <a:gd name="T43" fmla="*/ 1370330 h 2578100"/>
                <a:gd name="T44" fmla="*/ 2674574 w 2767013"/>
                <a:gd name="T45" fmla="*/ 1462498 h 2578100"/>
                <a:gd name="T46" fmla="*/ 2766695 w 2767013"/>
                <a:gd name="T47" fmla="*/ 1701499 h 2578100"/>
                <a:gd name="T48" fmla="*/ 2652338 w 2767013"/>
                <a:gd name="T49" fmla="*/ 1928423 h 2578100"/>
                <a:gd name="T50" fmla="*/ 2403927 w 2767013"/>
                <a:gd name="T51" fmla="*/ 1996754 h 2578100"/>
                <a:gd name="T52" fmla="*/ 2190777 w 2767013"/>
                <a:gd name="T53" fmla="*/ 1861363 h 2578100"/>
                <a:gd name="T54" fmla="*/ 2137718 w 2767013"/>
                <a:gd name="T55" fmla="*/ 1635442 h 2578100"/>
                <a:gd name="T56" fmla="*/ 1985931 w 2767013"/>
                <a:gd name="T57" fmla="*/ 1698308 h 2578100"/>
                <a:gd name="T58" fmla="*/ 1849704 w 2767013"/>
                <a:gd name="T59" fmla="*/ 1946593 h 2578100"/>
                <a:gd name="T60" fmla="*/ 1683627 w 2767013"/>
                <a:gd name="T61" fmla="*/ 2382203 h 2578100"/>
                <a:gd name="T62" fmla="*/ 1542319 w 2767013"/>
                <a:gd name="T63" fmla="*/ 2526030 h 2578100"/>
                <a:gd name="T64" fmla="*/ 1334327 w 2767013"/>
                <a:gd name="T65" fmla="*/ 2578100 h 2578100"/>
                <a:gd name="T66" fmla="*/ 1178094 w 2767013"/>
                <a:gd name="T67" fmla="*/ 2540318 h 2578100"/>
                <a:gd name="T68" fmla="*/ 964386 w 2767013"/>
                <a:gd name="T69" fmla="*/ 2336483 h 2578100"/>
                <a:gd name="T70" fmla="*/ 805296 w 2767013"/>
                <a:gd name="T71" fmla="*/ 1978660 h 2578100"/>
                <a:gd name="T72" fmla="*/ 664306 w 2767013"/>
                <a:gd name="T73" fmla="*/ 1706245 h 2578100"/>
                <a:gd name="T74" fmla="*/ 335963 w 2767013"/>
                <a:gd name="T75" fmla="*/ 1411922 h 2578100"/>
                <a:gd name="T76" fmla="*/ 52713 w 2767013"/>
                <a:gd name="T77" fmla="*/ 977265 h 2578100"/>
                <a:gd name="T78" fmla="*/ 0 w 2767013"/>
                <a:gd name="T79" fmla="*/ 758190 h 2578100"/>
                <a:gd name="T80" fmla="*/ 59063 w 2767013"/>
                <a:gd name="T81" fmla="*/ 503237 h 2578100"/>
                <a:gd name="T82" fmla="*/ 192115 w 2767013"/>
                <a:gd name="T83" fmla="*/ 330200 h 2578100"/>
                <a:gd name="T84" fmla="*/ 291846 w 2767013"/>
                <a:gd name="T85" fmla="*/ 139292 h 2578100"/>
                <a:gd name="T86" fmla="*/ 425579 w 2767013"/>
                <a:gd name="T87" fmla="*/ 24440 h 2578100"/>
                <a:gd name="T88" fmla="*/ 606438 w 2767013"/>
                <a:gd name="T89" fmla="*/ 46331 h 2578100"/>
                <a:gd name="T90" fmla="*/ 708330 w 2767013"/>
                <a:gd name="T91" fmla="*/ 190690 h 2578100"/>
                <a:gd name="T92" fmla="*/ 668529 w 2767013"/>
                <a:gd name="T93" fmla="*/ 367093 h 2578100"/>
                <a:gd name="T94" fmla="*/ 514098 w 2767013"/>
                <a:gd name="T95" fmla="*/ 454343 h 2578100"/>
                <a:gd name="T96" fmla="*/ 342792 w 2767013"/>
                <a:gd name="T97" fmla="*/ 398503 h 2578100"/>
                <a:gd name="T98" fmla="*/ 190527 w 2767013"/>
                <a:gd name="T99" fmla="*/ 441642 h 2578100"/>
                <a:gd name="T100" fmla="*/ 96216 w 2767013"/>
                <a:gd name="T101" fmla="*/ 623887 h 2578100"/>
                <a:gd name="T102" fmla="*/ 93994 w 2767013"/>
                <a:gd name="T103" fmla="*/ 860425 h 2578100"/>
                <a:gd name="T104" fmla="*/ 213708 w 2767013"/>
                <a:gd name="T105" fmla="*/ 1118235 h 2578100"/>
                <a:gd name="T106" fmla="*/ 1476905 w 2767013"/>
                <a:gd name="T107" fmla="*/ 1029017 h 2578100"/>
                <a:gd name="T108" fmla="*/ 1548670 w 2767013"/>
                <a:gd name="T109" fmla="*/ 805180 h 2578100"/>
                <a:gd name="T110" fmla="*/ 1503896 w 2767013"/>
                <a:gd name="T111" fmla="*/ 573087 h 2578100"/>
                <a:gd name="T112" fmla="*/ 1387357 w 2767013"/>
                <a:gd name="T113" fmla="*/ 404177 h 2578100"/>
                <a:gd name="T114" fmla="*/ 1214802 w 2767013"/>
                <a:gd name="T115" fmla="*/ 377957 h 2578100"/>
                <a:gd name="T116" fmla="*/ 1047917 w 2767013"/>
                <a:gd name="T117" fmla="*/ 442595 h 2578100"/>
                <a:gd name="T118" fmla="*/ 888646 w 2767013"/>
                <a:gd name="T119" fmla="*/ 362354 h 2578100"/>
                <a:gd name="T120" fmla="*/ 840738 w 2767013"/>
                <a:gd name="T121" fmla="*/ 187864 h 2578100"/>
                <a:gd name="T122" fmla="*/ 935602 w 2767013"/>
                <a:gd name="T123" fmla="*/ 37891 h 2578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767013" h="2578100">
                  <a:moveTo>
                    <a:pt x="332788" y="1286192"/>
                  </a:moveTo>
                  <a:lnTo>
                    <a:pt x="352476" y="1310640"/>
                  </a:lnTo>
                  <a:lnTo>
                    <a:pt x="372799" y="1335087"/>
                  </a:lnTo>
                  <a:lnTo>
                    <a:pt x="392804" y="1358582"/>
                  </a:lnTo>
                  <a:lnTo>
                    <a:pt x="413444" y="1381760"/>
                  </a:lnTo>
                  <a:lnTo>
                    <a:pt x="433767" y="1404620"/>
                  </a:lnTo>
                  <a:lnTo>
                    <a:pt x="454408" y="1426527"/>
                  </a:lnTo>
                  <a:lnTo>
                    <a:pt x="475366" y="1448117"/>
                  </a:lnTo>
                  <a:lnTo>
                    <a:pt x="495689" y="1468437"/>
                  </a:lnTo>
                  <a:lnTo>
                    <a:pt x="522998" y="1495107"/>
                  </a:lnTo>
                  <a:lnTo>
                    <a:pt x="549354" y="1519555"/>
                  </a:lnTo>
                  <a:lnTo>
                    <a:pt x="574758" y="1542097"/>
                  </a:lnTo>
                  <a:lnTo>
                    <a:pt x="599209" y="1563052"/>
                  </a:lnTo>
                  <a:lnTo>
                    <a:pt x="622707" y="1581785"/>
                  </a:lnTo>
                  <a:lnTo>
                    <a:pt x="644935" y="1598930"/>
                  </a:lnTo>
                  <a:lnTo>
                    <a:pt x="666211" y="1614487"/>
                  </a:lnTo>
                  <a:lnTo>
                    <a:pt x="685899" y="1628140"/>
                  </a:lnTo>
                  <a:lnTo>
                    <a:pt x="704634" y="1639887"/>
                  </a:lnTo>
                  <a:lnTo>
                    <a:pt x="722416" y="1650047"/>
                  </a:lnTo>
                  <a:lnTo>
                    <a:pt x="730673" y="1654492"/>
                  </a:lnTo>
                  <a:lnTo>
                    <a:pt x="738611" y="1658620"/>
                  </a:lnTo>
                  <a:lnTo>
                    <a:pt x="745915" y="1662430"/>
                  </a:lnTo>
                  <a:lnTo>
                    <a:pt x="753218" y="1665287"/>
                  </a:lnTo>
                  <a:lnTo>
                    <a:pt x="760204" y="1668145"/>
                  </a:lnTo>
                  <a:lnTo>
                    <a:pt x="766555" y="1670685"/>
                  </a:lnTo>
                  <a:lnTo>
                    <a:pt x="772271" y="1672272"/>
                  </a:lnTo>
                  <a:lnTo>
                    <a:pt x="777987" y="1673860"/>
                  </a:lnTo>
                  <a:lnTo>
                    <a:pt x="783385" y="1674812"/>
                  </a:lnTo>
                  <a:lnTo>
                    <a:pt x="788466" y="1675765"/>
                  </a:lnTo>
                  <a:lnTo>
                    <a:pt x="792912" y="1676082"/>
                  </a:lnTo>
                  <a:lnTo>
                    <a:pt x="797040" y="1676082"/>
                  </a:lnTo>
                  <a:lnTo>
                    <a:pt x="801168" y="1675765"/>
                  </a:lnTo>
                  <a:lnTo>
                    <a:pt x="805296" y="1674812"/>
                  </a:lnTo>
                  <a:lnTo>
                    <a:pt x="814822" y="1673225"/>
                  </a:lnTo>
                  <a:lnTo>
                    <a:pt x="824666" y="1670367"/>
                  </a:lnTo>
                  <a:lnTo>
                    <a:pt x="835463" y="1666240"/>
                  </a:lnTo>
                  <a:lnTo>
                    <a:pt x="847212" y="1661477"/>
                  </a:lnTo>
                  <a:lnTo>
                    <a:pt x="859279" y="1656080"/>
                  </a:lnTo>
                  <a:lnTo>
                    <a:pt x="872298" y="1649730"/>
                  </a:lnTo>
                  <a:lnTo>
                    <a:pt x="885635" y="1642427"/>
                  </a:lnTo>
                  <a:lnTo>
                    <a:pt x="899607" y="1634490"/>
                  </a:lnTo>
                  <a:lnTo>
                    <a:pt x="913896" y="1625917"/>
                  </a:lnTo>
                  <a:lnTo>
                    <a:pt x="929139" y="1616392"/>
                  </a:lnTo>
                  <a:lnTo>
                    <a:pt x="944381" y="1606232"/>
                  </a:lnTo>
                  <a:lnTo>
                    <a:pt x="960258" y="1595437"/>
                  </a:lnTo>
                  <a:lnTo>
                    <a:pt x="976453" y="1583690"/>
                  </a:lnTo>
                  <a:lnTo>
                    <a:pt x="992965" y="1571307"/>
                  </a:lnTo>
                  <a:lnTo>
                    <a:pt x="1010113" y="1558290"/>
                  </a:lnTo>
                  <a:lnTo>
                    <a:pt x="1026943" y="1544955"/>
                  </a:lnTo>
                  <a:lnTo>
                    <a:pt x="1044408" y="1530985"/>
                  </a:lnTo>
                  <a:lnTo>
                    <a:pt x="1062190" y="1516380"/>
                  </a:lnTo>
                  <a:lnTo>
                    <a:pt x="1079655" y="1501140"/>
                  </a:lnTo>
                  <a:lnTo>
                    <a:pt x="1097755" y="1485265"/>
                  </a:lnTo>
                  <a:lnTo>
                    <a:pt x="1116173" y="1469072"/>
                  </a:lnTo>
                  <a:lnTo>
                    <a:pt x="1133956" y="1452562"/>
                  </a:lnTo>
                  <a:lnTo>
                    <a:pt x="1152056" y="1435735"/>
                  </a:lnTo>
                  <a:lnTo>
                    <a:pt x="1170473" y="1418272"/>
                  </a:lnTo>
                  <a:lnTo>
                    <a:pt x="1188573" y="1400492"/>
                  </a:lnTo>
                  <a:lnTo>
                    <a:pt x="1206674" y="1382077"/>
                  </a:lnTo>
                  <a:lnTo>
                    <a:pt x="1224774" y="1363345"/>
                  </a:lnTo>
                  <a:lnTo>
                    <a:pt x="1242556" y="1344930"/>
                  </a:lnTo>
                  <a:lnTo>
                    <a:pt x="1260339" y="1325245"/>
                  </a:lnTo>
                  <a:lnTo>
                    <a:pt x="1277486" y="1305877"/>
                  </a:lnTo>
                  <a:lnTo>
                    <a:pt x="1294951" y="1286192"/>
                  </a:lnTo>
                  <a:lnTo>
                    <a:pt x="332788" y="1286192"/>
                  </a:lnTo>
                  <a:close/>
                  <a:moveTo>
                    <a:pt x="1059021" y="0"/>
                  </a:moveTo>
                  <a:lnTo>
                    <a:pt x="1070443" y="318"/>
                  </a:lnTo>
                  <a:lnTo>
                    <a:pt x="1081547" y="1274"/>
                  </a:lnTo>
                  <a:lnTo>
                    <a:pt x="1092652" y="2547"/>
                  </a:lnTo>
                  <a:lnTo>
                    <a:pt x="1103439" y="4776"/>
                  </a:lnTo>
                  <a:lnTo>
                    <a:pt x="1114226" y="7323"/>
                  </a:lnTo>
                  <a:lnTo>
                    <a:pt x="1124696" y="10189"/>
                  </a:lnTo>
                  <a:lnTo>
                    <a:pt x="1134849" y="13692"/>
                  </a:lnTo>
                  <a:lnTo>
                    <a:pt x="1144684" y="17831"/>
                  </a:lnTo>
                  <a:lnTo>
                    <a:pt x="1154520" y="21970"/>
                  </a:lnTo>
                  <a:lnTo>
                    <a:pt x="1164038" y="26747"/>
                  </a:lnTo>
                  <a:lnTo>
                    <a:pt x="1173239" y="32160"/>
                  </a:lnTo>
                  <a:lnTo>
                    <a:pt x="1182123" y="37891"/>
                  </a:lnTo>
                  <a:lnTo>
                    <a:pt x="1190689" y="43941"/>
                  </a:lnTo>
                  <a:lnTo>
                    <a:pt x="1199255" y="50946"/>
                  </a:lnTo>
                  <a:lnTo>
                    <a:pt x="1207187" y="57633"/>
                  </a:lnTo>
                  <a:lnTo>
                    <a:pt x="1214802" y="64956"/>
                  </a:lnTo>
                  <a:lnTo>
                    <a:pt x="1222416" y="72598"/>
                  </a:lnTo>
                  <a:lnTo>
                    <a:pt x="1229079" y="80877"/>
                  </a:lnTo>
                  <a:lnTo>
                    <a:pt x="1235742" y="89156"/>
                  </a:lnTo>
                  <a:lnTo>
                    <a:pt x="1241770" y="97753"/>
                  </a:lnTo>
                  <a:lnTo>
                    <a:pt x="1247481" y="106668"/>
                  </a:lnTo>
                  <a:lnTo>
                    <a:pt x="1252874" y="116221"/>
                  </a:lnTo>
                  <a:lnTo>
                    <a:pt x="1257633" y="125455"/>
                  </a:lnTo>
                  <a:lnTo>
                    <a:pt x="1262392" y="135326"/>
                  </a:lnTo>
                  <a:lnTo>
                    <a:pt x="1266200" y="145515"/>
                  </a:lnTo>
                  <a:lnTo>
                    <a:pt x="1269372" y="155704"/>
                  </a:lnTo>
                  <a:lnTo>
                    <a:pt x="1272545" y="166212"/>
                  </a:lnTo>
                  <a:lnTo>
                    <a:pt x="1275083" y="176719"/>
                  </a:lnTo>
                  <a:lnTo>
                    <a:pt x="1276987" y="187864"/>
                  </a:lnTo>
                  <a:lnTo>
                    <a:pt x="1278573" y="198690"/>
                  </a:lnTo>
                  <a:lnTo>
                    <a:pt x="1279208" y="210153"/>
                  </a:lnTo>
                  <a:lnTo>
                    <a:pt x="1279525" y="221616"/>
                  </a:lnTo>
                  <a:lnTo>
                    <a:pt x="1279423" y="225313"/>
                  </a:lnTo>
                  <a:lnTo>
                    <a:pt x="1289553" y="230822"/>
                  </a:lnTo>
                  <a:lnTo>
                    <a:pt x="1307653" y="241617"/>
                  </a:lnTo>
                  <a:lnTo>
                    <a:pt x="1326071" y="253047"/>
                  </a:lnTo>
                  <a:lnTo>
                    <a:pt x="1344488" y="265430"/>
                  </a:lnTo>
                  <a:lnTo>
                    <a:pt x="1363224" y="278765"/>
                  </a:lnTo>
                  <a:lnTo>
                    <a:pt x="1381641" y="292735"/>
                  </a:lnTo>
                  <a:lnTo>
                    <a:pt x="1400059" y="307657"/>
                  </a:lnTo>
                  <a:lnTo>
                    <a:pt x="1418159" y="323532"/>
                  </a:lnTo>
                  <a:lnTo>
                    <a:pt x="1427050" y="331787"/>
                  </a:lnTo>
                  <a:lnTo>
                    <a:pt x="1436259" y="340360"/>
                  </a:lnTo>
                  <a:lnTo>
                    <a:pt x="1445150" y="349567"/>
                  </a:lnTo>
                  <a:lnTo>
                    <a:pt x="1453724" y="358457"/>
                  </a:lnTo>
                  <a:lnTo>
                    <a:pt x="1462298" y="367665"/>
                  </a:lnTo>
                  <a:lnTo>
                    <a:pt x="1471189" y="377190"/>
                  </a:lnTo>
                  <a:lnTo>
                    <a:pt x="1479763" y="386715"/>
                  </a:lnTo>
                  <a:lnTo>
                    <a:pt x="1488019" y="396875"/>
                  </a:lnTo>
                  <a:lnTo>
                    <a:pt x="1495958" y="407035"/>
                  </a:lnTo>
                  <a:lnTo>
                    <a:pt x="1504214" y="417512"/>
                  </a:lnTo>
                  <a:lnTo>
                    <a:pt x="1511517" y="428307"/>
                  </a:lnTo>
                  <a:lnTo>
                    <a:pt x="1519456" y="439420"/>
                  </a:lnTo>
                  <a:lnTo>
                    <a:pt x="1527077" y="450532"/>
                  </a:lnTo>
                  <a:lnTo>
                    <a:pt x="1534381" y="461962"/>
                  </a:lnTo>
                  <a:lnTo>
                    <a:pt x="1541367" y="473392"/>
                  </a:lnTo>
                  <a:lnTo>
                    <a:pt x="1548353" y="485775"/>
                  </a:lnTo>
                  <a:lnTo>
                    <a:pt x="1554704" y="497840"/>
                  </a:lnTo>
                  <a:lnTo>
                    <a:pt x="1561372" y="510222"/>
                  </a:lnTo>
                  <a:lnTo>
                    <a:pt x="1567405" y="523240"/>
                  </a:lnTo>
                  <a:lnTo>
                    <a:pt x="1573439" y="535940"/>
                  </a:lnTo>
                  <a:lnTo>
                    <a:pt x="1579155" y="548957"/>
                  </a:lnTo>
                  <a:lnTo>
                    <a:pt x="1584553" y="562610"/>
                  </a:lnTo>
                  <a:lnTo>
                    <a:pt x="1589634" y="576262"/>
                  </a:lnTo>
                  <a:lnTo>
                    <a:pt x="1594714" y="590232"/>
                  </a:lnTo>
                  <a:lnTo>
                    <a:pt x="1599160" y="604837"/>
                  </a:lnTo>
                  <a:lnTo>
                    <a:pt x="1603288" y="619125"/>
                  </a:lnTo>
                  <a:lnTo>
                    <a:pt x="1607416" y="634047"/>
                  </a:lnTo>
                  <a:lnTo>
                    <a:pt x="1610909" y="648970"/>
                  </a:lnTo>
                  <a:lnTo>
                    <a:pt x="1614085" y="664210"/>
                  </a:lnTo>
                  <a:lnTo>
                    <a:pt x="1617260" y="680085"/>
                  </a:lnTo>
                  <a:lnTo>
                    <a:pt x="1619800" y="695642"/>
                  </a:lnTo>
                  <a:lnTo>
                    <a:pt x="1622023" y="711835"/>
                  </a:lnTo>
                  <a:lnTo>
                    <a:pt x="1623928" y="728027"/>
                  </a:lnTo>
                  <a:lnTo>
                    <a:pt x="1625199" y="744537"/>
                  </a:lnTo>
                  <a:lnTo>
                    <a:pt x="1626469" y="761682"/>
                  </a:lnTo>
                  <a:lnTo>
                    <a:pt x="1627104" y="778827"/>
                  </a:lnTo>
                  <a:lnTo>
                    <a:pt x="1627104" y="795655"/>
                  </a:lnTo>
                  <a:lnTo>
                    <a:pt x="1626469" y="813117"/>
                  </a:lnTo>
                  <a:lnTo>
                    <a:pt x="1624564" y="830580"/>
                  </a:lnTo>
                  <a:lnTo>
                    <a:pt x="1622023" y="848360"/>
                  </a:lnTo>
                  <a:lnTo>
                    <a:pt x="1618848" y="866140"/>
                  </a:lnTo>
                  <a:lnTo>
                    <a:pt x="1615037" y="884555"/>
                  </a:lnTo>
                  <a:lnTo>
                    <a:pt x="1610274" y="902970"/>
                  </a:lnTo>
                  <a:lnTo>
                    <a:pt x="1604876" y="921702"/>
                  </a:lnTo>
                  <a:lnTo>
                    <a:pt x="1598842" y="940117"/>
                  </a:lnTo>
                  <a:lnTo>
                    <a:pt x="1591856" y="958850"/>
                  </a:lnTo>
                  <a:lnTo>
                    <a:pt x="1584553" y="977900"/>
                  </a:lnTo>
                  <a:lnTo>
                    <a:pt x="1576297" y="996950"/>
                  </a:lnTo>
                  <a:lnTo>
                    <a:pt x="1567723" y="1016635"/>
                  </a:lnTo>
                  <a:lnTo>
                    <a:pt x="1558832" y="1035685"/>
                  </a:lnTo>
                  <a:lnTo>
                    <a:pt x="1548670" y="1055052"/>
                  </a:lnTo>
                  <a:lnTo>
                    <a:pt x="1538509" y="1074420"/>
                  </a:lnTo>
                  <a:lnTo>
                    <a:pt x="1527395" y="1093787"/>
                  </a:lnTo>
                  <a:lnTo>
                    <a:pt x="1516280" y="1113155"/>
                  </a:lnTo>
                  <a:lnTo>
                    <a:pt x="1504531" y="1132522"/>
                  </a:lnTo>
                  <a:lnTo>
                    <a:pt x="1492147" y="1152207"/>
                  </a:lnTo>
                  <a:lnTo>
                    <a:pt x="1479445" y="1171575"/>
                  </a:lnTo>
                  <a:lnTo>
                    <a:pt x="1466426" y="1190625"/>
                  </a:lnTo>
                  <a:lnTo>
                    <a:pt x="1452771" y="1209992"/>
                  </a:lnTo>
                  <a:lnTo>
                    <a:pt x="1438799" y="1229042"/>
                  </a:lnTo>
                  <a:lnTo>
                    <a:pt x="1424510" y="1248410"/>
                  </a:lnTo>
                  <a:lnTo>
                    <a:pt x="1409903" y="1267142"/>
                  </a:lnTo>
                  <a:lnTo>
                    <a:pt x="1395296" y="1286192"/>
                  </a:lnTo>
                  <a:lnTo>
                    <a:pt x="1380054" y="1304925"/>
                  </a:lnTo>
                  <a:lnTo>
                    <a:pt x="1364494" y="1323340"/>
                  </a:lnTo>
                  <a:lnTo>
                    <a:pt x="1348616" y="1342072"/>
                  </a:lnTo>
                  <a:lnTo>
                    <a:pt x="1333057" y="1359852"/>
                  </a:lnTo>
                  <a:lnTo>
                    <a:pt x="1317179" y="1377950"/>
                  </a:lnTo>
                  <a:lnTo>
                    <a:pt x="1300667" y="1395730"/>
                  </a:lnTo>
                  <a:lnTo>
                    <a:pt x="1284472" y="1413192"/>
                  </a:lnTo>
                  <a:lnTo>
                    <a:pt x="1267960" y="1430337"/>
                  </a:lnTo>
                  <a:lnTo>
                    <a:pt x="1251448" y="1447482"/>
                  </a:lnTo>
                  <a:lnTo>
                    <a:pt x="1234300" y="1464310"/>
                  </a:lnTo>
                  <a:lnTo>
                    <a:pt x="1217788" y="1480820"/>
                  </a:lnTo>
                  <a:lnTo>
                    <a:pt x="1200958" y="1496695"/>
                  </a:lnTo>
                  <a:lnTo>
                    <a:pt x="1184128" y="1512252"/>
                  </a:lnTo>
                  <a:lnTo>
                    <a:pt x="1167298" y="1527810"/>
                  </a:lnTo>
                  <a:lnTo>
                    <a:pt x="1150150" y="1543050"/>
                  </a:lnTo>
                  <a:lnTo>
                    <a:pt x="1133638" y="1557655"/>
                  </a:lnTo>
                  <a:lnTo>
                    <a:pt x="1116808" y="1571625"/>
                  </a:lnTo>
                  <a:lnTo>
                    <a:pt x="1100296" y="1585595"/>
                  </a:lnTo>
                  <a:lnTo>
                    <a:pt x="1083783" y="1598930"/>
                  </a:lnTo>
                  <a:lnTo>
                    <a:pt x="1067271" y="1611947"/>
                  </a:lnTo>
                  <a:lnTo>
                    <a:pt x="1051076" y="1624647"/>
                  </a:lnTo>
                  <a:lnTo>
                    <a:pt x="1034881" y="1636395"/>
                  </a:lnTo>
                  <a:lnTo>
                    <a:pt x="1019004" y="1648142"/>
                  </a:lnTo>
                  <a:lnTo>
                    <a:pt x="1003444" y="1658937"/>
                  </a:lnTo>
                  <a:lnTo>
                    <a:pt x="988202" y="1669415"/>
                  </a:lnTo>
                  <a:lnTo>
                    <a:pt x="972960" y="1679575"/>
                  </a:lnTo>
                  <a:lnTo>
                    <a:pt x="957718" y="1688783"/>
                  </a:lnTo>
                  <a:lnTo>
                    <a:pt x="943428" y="1697990"/>
                  </a:lnTo>
                  <a:lnTo>
                    <a:pt x="929139" y="1706245"/>
                  </a:lnTo>
                  <a:lnTo>
                    <a:pt x="915167" y="1713865"/>
                  </a:lnTo>
                  <a:lnTo>
                    <a:pt x="901512" y="1720850"/>
                  </a:lnTo>
                  <a:lnTo>
                    <a:pt x="888493" y="1726883"/>
                  </a:lnTo>
                  <a:lnTo>
                    <a:pt x="875473" y="1732915"/>
                  </a:lnTo>
                  <a:lnTo>
                    <a:pt x="863407" y="1737678"/>
                  </a:lnTo>
                  <a:lnTo>
                    <a:pt x="851340" y="1742440"/>
                  </a:lnTo>
                  <a:lnTo>
                    <a:pt x="839908" y="1746250"/>
                  </a:lnTo>
                  <a:lnTo>
                    <a:pt x="829112" y="1749108"/>
                  </a:lnTo>
                  <a:lnTo>
                    <a:pt x="835145" y="1778953"/>
                  </a:lnTo>
                  <a:lnTo>
                    <a:pt x="839273" y="1797368"/>
                  </a:lnTo>
                  <a:lnTo>
                    <a:pt x="843719" y="1818323"/>
                  </a:lnTo>
                  <a:lnTo>
                    <a:pt x="849117" y="1841500"/>
                  </a:lnTo>
                  <a:lnTo>
                    <a:pt x="855468" y="1866265"/>
                  </a:lnTo>
                  <a:lnTo>
                    <a:pt x="862136" y="1892300"/>
                  </a:lnTo>
                  <a:lnTo>
                    <a:pt x="870075" y="1920558"/>
                  </a:lnTo>
                  <a:lnTo>
                    <a:pt x="878649" y="1949768"/>
                  </a:lnTo>
                  <a:lnTo>
                    <a:pt x="887858" y="1979930"/>
                  </a:lnTo>
                  <a:lnTo>
                    <a:pt x="898019" y="2010728"/>
                  </a:lnTo>
                  <a:lnTo>
                    <a:pt x="908816" y="2042478"/>
                  </a:lnTo>
                  <a:lnTo>
                    <a:pt x="920882" y="2074545"/>
                  </a:lnTo>
                  <a:lnTo>
                    <a:pt x="933902" y="2106613"/>
                  </a:lnTo>
                  <a:lnTo>
                    <a:pt x="940570" y="2122805"/>
                  </a:lnTo>
                  <a:lnTo>
                    <a:pt x="947556" y="2138998"/>
                  </a:lnTo>
                  <a:lnTo>
                    <a:pt x="954542" y="2155190"/>
                  </a:lnTo>
                  <a:lnTo>
                    <a:pt x="961846" y="2171383"/>
                  </a:lnTo>
                  <a:lnTo>
                    <a:pt x="969784" y="2187258"/>
                  </a:lnTo>
                  <a:lnTo>
                    <a:pt x="977723" y="2203133"/>
                  </a:lnTo>
                  <a:lnTo>
                    <a:pt x="985662" y="2219008"/>
                  </a:lnTo>
                  <a:lnTo>
                    <a:pt x="993918" y="2234565"/>
                  </a:lnTo>
                  <a:lnTo>
                    <a:pt x="1002492" y="2249805"/>
                  </a:lnTo>
                  <a:lnTo>
                    <a:pt x="1011383" y="2265045"/>
                  </a:lnTo>
                  <a:lnTo>
                    <a:pt x="1020274" y="2279650"/>
                  </a:lnTo>
                  <a:lnTo>
                    <a:pt x="1029801" y="2294573"/>
                  </a:lnTo>
                  <a:lnTo>
                    <a:pt x="1039327" y="2308860"/>
                  </a:lnTo>
                  <a:lnTo>
                    <a:pt x="1049488" y="2322830"/>
                  </a:lnTo>
                  <a:lnTo>
                    <a:pt x="1059650" y="2336483"/>
                  </a:lnTo>
                  <a:lnTo>
                    <a:pt x="1070129" y="2349818"/>
                  </a:lnTo>
                  <a:lnTo>
                    <a:pt x="1080608" y="2362835"/>
                  </a:lnTo>
                  <a:lnTo>
                    <a:pt x="1091404" y="2375218"/>
                  </a:lnTo>
                  <a:lnTo>
                    <a:pt x="1102518" y="2387283"/>
                  </a:lnTo>
                  <a:lnTo>
                    <a:pt x="1113950" y="2399030"/>
                  </a:lnTo>
                  <a:lnTo>
                    <a:pt x="1125699" y="2410143"/>
                  </a:lnTo>
                  <a:lnTo>
                    <a:pt x="1137766" y="2420620"/>
                  </a:lnTo>
                  <a:lnTo>
                    <a:pt x="1149833" y="2430780"/>
                  </a:lnTo>
                  <a:lnTo>
                    <a:pt x="1162535" y="2439988"/>
                  </a:lnTo>
                  <a:lnTo>
                    <a:pt x="1175554" y="2449195"/>
                  </a:lnTo>
                  <a:lnTo>
                    <a:pt x="1188256" y="2457450"/>
                  </a:lnTo>
                  <a:lnTo>
                    <a:pt x="1201593" y="2464753"/>
                  </a:lnTo>
                  <a:lnTo>
                    <a:pt x="1215565" y="2471738"/>
                  </a:lnTo>
                  <a:lnTo>
                    <a:pt x="1229219" y="2478088"/>
                  </a:lnTo>
                  <a:lnTo>
                    <a:pt x="1243826" y="2483485"/>
                  </a:lnTo>
                  <a:lnTo>
                    <a:pt x="1258116" y="2488565"/>
                  </a:lnTo>
                  <a:lnTo>
                    <a:pt x="1273358" y="2492693"/>
                  </a:lnTo>
                  <a:lnTo>
                    <a:pt x="1288283" y="2495868"/>
                  </a:lnTo>
                  <a:lnTo>
                    <a:pt x="1295904" y="2496820"/>
                  </a:lnTo>
                  <a:lnTo>
                    <a:pt x="1303842" y="2498090"/>
                  </a:lnTo>
                  <a:lnTo>
                    <a:pt x="1311781" y="2499043"/>
                  </a:lnTo>
                  <a:lnTo>
                    <a:pt x="1319720" y="2499678"/>
                  </a:lnTo>
                  <a:lnTo>
                    <a:pt x="1327658" y="2499995"/>
                  </a:lnTo>
                  <a:lnTo>
                    <a:pt x="1335597" y="2500630"/>
                  </a:lnTo>
                  <a:lnTo>
                    <a:pt x="1347981" y="2500630"/>
                  </a:lnTo>
                  <a:lnTo>
                    <a:pt x="1360048" y="2499678"/>
                  </a:lnTo>
                  <a:lnTo>
                    <a:pt x="1371797" y="2499043"/>
                  </a:lnTo>
                  <a:lnTo>
                    <a:pt x="1383229" y="2498090"/>
                  </a:lnTo>
                  <a:lnTo>
                    <a:pt x="1394660" y="2496185"/>
                  </a:lnTo>
                  <a:lnTo>
                    <a:pt x="1405457" y="2494280"/>
                  </a:lnTo>
                  <a:lnTo>
                    <a:pt x="1416254" y="2491740"/>
                  </a:lnTo>
                  <a:lnTo>
                    <a:pt x="1427050" y="2489200"/>
                  </a:lnTo>
                  <a:lnTo>
                    <a:pt x="1437529" y="2486343"/>
                  </a:lnTo>
                  <a:lnTo>
                    <a:pt x="1447691" y="2483168"/>
                  </a:lnTo>
                  <a:lnTo>
                    <a:pt x="1457217" y="2479358"/>
                  </a:lnTo>
                  <a:lnTo>
                    <a:pt x="1467061" y="2475230"/>
                  </a:lnTo>
                  <a:lnTo>
                    <a:pt x="1476587" y="2471103"/>
                  </a:lnTo>
                  <a:lnTo>
                    <a:pt x="1485479" y="2466658"/>
                  </a:lnTo>
                  <a:lnTo>
                    <a:pt x="1494370" y="2461578"/>
                  </a:lnTo>
                  <a:lnTo>
                    <a:pt x="1503261" y="2456498"/>
                  </a:lnTo>
                  <a:lnTo>
                    <a:pt x="1511517" y="2450783"/>
                  </a:lnTo>
                  <a:lnTo>
                    <a:pt x="1520409" y="2445068"/>
                  </a:lnTo>
                  <a:lnTo>
                    <a:pt x="1528347" y="2439353"/>
                  </a:lnTo>
                  <a:lnTo>
                    <a:pt x="1536286" y="2433003"/>
                  </a:lnTo>
                  <a:lnTo>
                    <a:pt x="1543907" y="2426335"/>
                  </a:lnTo>
                  <a:lnTo>
                    <a:pt x="1551528" y="2419668"/>
                  </a:lnTo>
                  <a:lnTo>
                    <a:pt x="1558832" y="2412365"/>
                  </a:lnTo>
                  <a:lnTo>
                    <a:pt x="1566135" y="2405063"/>
                  </a:lnTo>
                  <a:lnTo>
                    <a:pt x="1573121" y="2397760"/>
                  </a:lnTo>
                  <a:lnTo>
                    <a:pt x="1580107" y="2390140"/>
                  </a:lnTo>
                  <a:lnTo>
                    <a:pt x="1586776" y="2381885"/>
                  </a:lnTo>
                  <a:lnTo>
                    <a:pt x="1593444" y="2373948"/>
                  </a:lnTo>
                  <a:lnTo>
                    <a:pt x="1599478" y="2365375"/>
                  </a:lnTo>
                  <a:lnTo>
                    <a:pt x="1605828" y="2357120"/>
                  </a:lnTo>
                  <a:lnTo>
                    <a:pt x="1611544" y="2347913"/>
                  </a:lnTo>
                  <a:lnTo>
                    <a:pt x="1617895" y="2339023"/>
                  </a:lnTo>
                  <a:lnTo>
                    <a:pt x="1629327" y="2320608"/>
                  </a:lnTo>
                  <a:lnTo>
                    <a:pt x="1640123" y="2301558"/>
                  </a:lnTo>
                  <a:lnTo>
                    <a:pt x="1650285" y="2281873"/>
                  </a:lnTo>
                  <a:lnTo>
                    <a:pt x="1660129" y="2261870"/>
                  </a:lnTo>
                  <a:lnTo>
                    <a:pt x="1669655" y="2241233"/>
                  </a:lnTo>
                  <a:lnTo>
                    <a:pt x="1678546" y="2219960"/>
                  </a:lnTo>
                  <a:lnTo>
                    <a:pt x="1687120" y="2198370"/>
                  </a:lnTo>
                  <a:lnTo>
                    <a:pt x="1695376" y="2176463"/>
                  </a:lnTo>
                  <a:lnTo>
                    <a:pt x="1703315" y="2154555"/>
                  </a:lnTo>
                  <a:lnTo>
                    <a:pt x="1710936" y="2132330"/>
                  </a:lnTo>
                  <a:lnTo>
                    <a:pt x="1718557" y="2110105"/>
                  </a:lnTo>
                  <a:lnTo>
                    <a:pt x="1725543" y="2087245"/>
                  </a:lnTo>
                  <a:lnTo>
                    <a:pt x="1739833" y="2042478"/>
                  </a:lnTo>
                  <a:lnTo>
                    <a:pt x="1752852" y="1997393"/>
                  </a:lnTo>
                  <a:lnTo>
                    <a:pt x="1764601" y="1958340"/>
                  </a:lnTo>
                  <a:lnTo>
                    <a:pt x="1776350" y="1920240"/>
                  </a:lnTo>
                  <a:lnTo>
                    <a:pt x="1788100" y="1883093"/>
                  </a:lnTo>
                  <a:lnTo>
                    <a:pt x="1794450" y="1864995"/>
                  </a:lnTo>
                  <a:lnTo>
                    <a:pt x="1800802" y="1847850"/>
                  </a:lnTo>
                  <a:lnTo>
                    <a:pt x="1806835" y="1830705"/>
                  </a:lnTo>
                  <a:lnTo>
                    <a:pt x="1813821" y="1814195"/>
                  </a:lnTo>
                  <a:lnTo>
                    <a:pt x="1820172" y="1798320"/>
                  </a:lnTo>
                  <a:lnTo>
                    <a:pt x="1827475" y="1783080"/>
                  </a:lnTo>
                  <a:lnTo>
                    <a:pt x="1834461" y="1768475"/>
                  </a:lnTo>
                  <a:lnTo>
                    <a:pt x="1842082" y="1754505"/>
                  </a:lnTo>
                  <a:lnTo>
                    <a:pt x="1849704" y="1741170"/>
                  </a:lnTo>
                  <a:lnTo>
                    <a:pt x="1857960" y="1728470"/>
                  </a:lnTo>
                  <a:lnTo>
                    <a:pt x="1864946" y="1718628"/>
                  </a:lnTo>
                  <a:lnTo>
                    <a:pt x="1871614" y="1709103"/>
                  </a:lnTo>
                  <a:lnTo>
                    <a:pt x="1878918" y="1699578"/>
                  </a:lnTo>
                  <a:lnTo>
                    <a:pt x="1885586" y="1691005"/>
                  </a:lnTo>
                  <a:lnTo>
                    <a:pt x="1892890" y="1682433"/>
                  </a:lnTo>
                  <a:lnTo>
                    <a:pt x="1899558" y="1674495"/>
                  </a:lnTo>
                  <a:lnTo>
                    <a:pt x="1906862" y="1666557"/>
                  </a:lnTo>
                  <a:lnTo>
                    <a:pt x="1914165" y="1659572"/>
                  </a:lnTo>
                  <a:lnTo>
                    <a:pt x="1920834" y="1652270"/>
                  </a:lnTo>
                  <a:lnTo>
                    <a:pt x="1928137" y="1645285"/>
                  </a:lnTo>
                  <a:lnTo>
                    <a:pt x="1935441" y="1638935"/>
                  </a:lnTo>
                  <a:lnTo>
                    <a:pt x="1942109" y="1632902"/>
                  </a:lnTo>
                  <a:lnTo>
                    <a:pt x="1949413" y="1627187"/>
                  </a:lnTo>
                  <a:lnTo>
                    <a:pt x="1956081" y="1621790"/>
                  </a:lnTo>
                  <a:lnTo>
                    <a:pt x="1970053" y="1611312"/>
                  </a:lnTo>
                  <a:lnTo>
                    <a:pt x="1983708" y="1602105"/>
                  </a:lnTo>
                  <a:lnTo>
                    <a:pt x="1997680" y="1594485"/>
                  </a:lnTo>
                  <a:lnTo>
                    <a:pt x="2010699" y="1587182"/>
                  </a:lnTo>
                  <a:lnTo>
                    <a:pt x="2024036" y="1581150"/>
                  </a:lnTo>
                  <a:lnTo>
                    <a:pt x="2036738" y="1575752"/>
                  </a:lnTo>
                  <a:lnTo>
                    <a:pt x="2049440" y="1571307"/>
                  </a:lnTo>
                  <a:lnTo>
                    <a:pt x="2061506" y="1567497"/>
                  </a:lnTo>
                  <a:lnTo>
                    <a:pt x="2073256" y="1564640"/>
                  </a:lnTo>
                  <a:lnTo>
                    <a:pt x="2085005" y="1562100"/>
                  </a:lnTo>
                  <a:lnTo>
                    <a:pt x="2096119" y="1560195"/>
                  </a:lnTo>
                  <a:lnTo>
                    <a:pt x="2106598" y="1559242"/>
                  </a:lnTo>
                  <a:lnTo>
                    <a:pt x="2116442" y="1557972"/>
                  </a:lnTo>
                  <a:lnTo>
                    <a:pt x="2125968" y="1557655"/>
                  </a:lnTo>
                  <a:lnTo>
                    <a:pt x="2134860" y="1557655"/>
                  </a:lnTo>
                  <a:lnTo>
                    <a:pt x="2143116" y="1557972"/>
                  </a:lnTo>
                  <a:lnTo>
                    <a:pt x="2150737" y="1558290"/>
                  </a:lnTo>
                  <a:lnTo>
                    <a:pt x="2157723" y="1559242"/>
                  </a:lnTo>
                  <a:lnTo>
                    <a:pt x="2162839" y="1559781"/>
                  </a:lnTo>
                  <a:lnTo>
                    <a:pt x="2167906" y="1548627"/>
                  </a:lnTo>
                  <a:lnTo>
                    <a:pt x="2174894" y="1534961"/>
                  </a:lnTo>
                  <a:lnTo>
                    <a:pt x="2182518" y="1521930"/>
                  </a:lnTo>
                  <a:lnTo>
                    <a:pt x="2190777" y="1508900"/>
                  </a:lnTo>
                  <a:lnTo>
                    <a:pt x="2199354" y="1496822"/>
                  </a:lnTo>
                  <a:lnTo>
                    <a:pt x="2208566" y="1484745"/>
                  </a:lnTo>
                  <a:lnTo>
                    <a:pt x="2218731" y="1473304"/>
                  </a:lnTo>
                  <a:lnTo>
                    <a:pt x="2229214" y="1462498"/>
                  </a:lnTo>
                  <a:lnTo>
                    <a:pt x="2240015" y="1452010"/>
                  </a:lnTo>
                  <a:lnTo>
                    <a:pt x="2251450" y="1442157"/>
                  </a:lnTo>
                  <a:lnTo>
                    <a:pt x="2263204" y="1432623"/>
                  </a:lnTo>
                  <a:lnTo>
                    <a:pt x="2275593" y="1424042"/>
                  </a:lnTo>
                  <a:lnTo>
                    <a:pt x="2288617" y="1415778"/>
                  </a:lnTo>
                  <a:lnTo>
                    <a:pt x="2301958" y="1408151"/>
                  </a:lnTo>
                  <a:lnTo>
                    <a:pt x="2315300" y="1401158"/>
                  </a:lnTo>
                  <a:lnTo>
                    <a:pt x="2329277" y="1394802"/>
                  </a:lnTo>
                  <a:lnTo>
                    <a:pt x="2343572" y="1389081"/>
                  </a:lnTo>
                  <a:lnTo>
                    <a:pt x="2358184" y="1383996"/>
                  </a:lnTo>
                  <a:lnTo>
                    <a:pt x="2373114" y="1380182"/>
                  </a:lnTo>
                  <a:lnTo>
                    <a:pt x="2388680" y="1376686"/>
                  </a:lnTo>
                  <a:lnTo>
                    <a:pt x="2403927" y="1373508"/>
                  </a:lnTo>
                  <a:lnTo>
                    <a:pt x="2419493" y="1371919"/>
                  </a:lnTo>
                  <a:lnTo>
                    <a:pt x="2435693" y="1370330"/>
                  </a:lnTo>
                  <a:lnTo>
                    <a:pt x="2451894" y="1370012"/>
                  </a:lnTo>
                  <a:lnTo>
                    <a:pt x="2468095" y="1370330"/>
                  </a:lnTo>
                  <a:lnTo>
                    <a:pt x="2484295" y="1371919"/>
                  </a:lnTo>
                  <a:lnTo>
                    <a:pt x="2499861" y="1373508"/>
                  </a:lnTo>
                  <a:lnTo>
                    <a:pt x="2515426" y="1376686"/>
                  </a:lnTo>
                  <a:lnTo>
                    <a:pt x="2530674" y="1380182"/>
                  </a:lnTo>
                  <a:lnTo>
                    <a:pt x="2545286" y="1383996"/>
                  </a:lnTo>
                  <a:lnTo>
                    <a:pt x="2560216" y="1389081"/>
                  </a:lnTo>
                  <a:lnTo>
                    <a:pt x="2574511" y="1394802"/>
                  </a:lnTo>
                  <a:lnTo>
                    <a:pt x="2588488" y="1401158"/>
                  </a:lnTo>
                  <a:lnTo>
                    <a:pt x="2601830" y="1408151"/>
                  </a:lnTo>
                  <a:lnTo>
                    <a:pt x="2615171" y="1415778"/>
                  </a:lnTo>
                  <a:lnTo>
                    <a:pt x="2628195" y="1424042"/>
                  </a:lnTo>
                  <a:lnTo>
                    <a:pt x="2640267" y="1432623"/>
                  </a:lnTo>
                  <a:lnTo>
                    <a:pt x="2652338" y="1442157"/>
                  </a:lnTo>
                  <a:lnTo>
                    <a:pt x="2663773" y="1452010"/>
                  </a:lnTo>
                  <a:lnTo>
                    <a:pt x="2674574" y="1462498"/>
                  </a:lnTo>
                  <a:lnTo>
                    <a:pt x="2685057" y="1473304"/>
                  </a:lnTo>
                  <a:lnTo>
                    <a:pt x="2694904" y="1484745"/>
                  </a:lnTo>
                  <a:lnTo>
                    <a:pt x="2704434" y="1496822"/>
                  </a:lnTo>
                  <a:lnTo>
                    <a:pt x="2713011" y="1508900"/>
                  </a:lnTo>
                  <a:lnTo>
                    <a:pt x="2721270" y="1521930"/>
                  </a:lnTo>
                  <a:lnTo>
                    <a:pt x="2728894" y="1534961"/>
                  </a:lnTo>
                  <a:lnTo>
                    <a:pt x="2735565" y="1548627"/>
                  </a:lnTo>
                  <a:lnTo>
                    <a:pt x="2742236" y="1562611"/>
                  </a:lnTo>
                  <a:lnTo>
                    <a:pt x="2747953" y="1576913"/>
                  </a:lnTo>
                  <a:lnTo>
                    <a:pt x="2752718" y="1591533"/>
                  </a:lnTo>
                  <a:lnTo>
                    <a:pt x="2756848" y="1606471"/>
                  </a:lnTo>
                  <a:lnTo>
                    <a:pt x="2760660" y="1621726"/>
                  </a:lnTo>
                  <a:lnTo>
                    <a:pt x="2763519" y="1636981"/>
                  </a:lnTo>
                  <a:lnTo>
                    <a:pt x="2765107" y="1652872"/>
                  </a:lnTo>
                  <a:lnTo>
                    <a:pt x="2766695" y="1669081"/>
                  </a:lnTo>
                  <a:lnTo>
                    <a:pt x="2767013" y="1685290"/>
                  </a:lnTo>
                  <a:lnTo>
                    <a:pt x="2766695" y="1701499"/>
                  </a:lnTo>
                  <a:lnTo>
                    <a:pt x="2765107" y="1717390"/>
                  </a:lnTo>
                  <a:lnTo>
                    <a:pt x="2763519" y="1733281"/>
                  </a:lnTo>
                  <a:lnTo>
                    <a:pt x="2760660" y="1748854"/>
                  </a:lnTo>
                  <a:lnTo>
                    <a:pt x="2756848" y="1764110"/>
                  </a:lnTo>
                  <a:lnTo>
                    <a:pt x="2752718" y="1779047"/>
                  </a:lnTo>
                  <a:lnTo>
                    <a:pt x="2747953" y="1793667"/>
                  </a:lnTo>
                  <a:lnTo>
                    <a:pt x="2742236" y="1807969"/>
                  </a:lnTo>
                  <a:lnTo>
                    <a:pt x="2735565" y="1821635"/>
                  </a:lnTo>
                  <a:lnTo>
                    <a:pt x="2728894" y="1835619"/>
                  </a:lnTo>
                  <a:lnTo>
                    <a:pt x="2721270" y="1848650"/>
                  </a:lnTo>
                  <a:lnTo>
                    <a:pt x="2713011" y="1861363"/>
                  </a:lnTo>
                  <a:lnTo>
                    <a:pt x="2704434" y="1874075"/>
                  </a:lnTo>
                  <a:lnTo>
                    <a:pt x="2694904" y="1885835"/>
                  </a:lnTo>
                  <a:lnTo>
                    <a:pt x="2685057" y="1896959"/>
                  </a:lnTo>
                  <a:lnTo>
                    <a:pt x="2674574" y="1908082"/>
                  </a:lnTo>
                  <a:lnTo>
                    <a:pt x="2663773" y="1918570"/>
                  </a:lnTo>
                  <a:lnTo>
                    <a:pt x="2652338" y="1928423"/>
                  </a:lnTo>
                  <a:lnTo>
                    <a:pt x="2640267" y="1937640"/>
                  </a:lnTo>
                  <a:lnTo>
                    <a:pt x="2628195" y="1946538"/>
                  </a:lnTo>
                  <a:lnTo>
                    <a:pt x="2615171" y="1955120"/>
                  </a:lnTo>
                  <a:lnTo>
                    <a:pt x="2601830" y="1962430"/>
                  </a:lnTo>
                  <a:lnTo>
                    <a:pt x="2588488" y="1969422"/>
                  </a:lnTo>
                  <a:lnTo>
                    <a:pt x="2574511" y="1975778"/>
                  </a:lnTo>
                  <a:lnTo>
                    <a:pt x="2560216" y="1981181"/>
                  </a:lnTo>
                  <a:lnTo>
                    <a:pt x="2545286" y="1986266"/>
                  </a:lnTo>
                  <a:lnTo>
                    <a:pt x="2530674" y="1990716"/>
                  </a:lnTo>
                  <a:lnTo>
                    <a:pt x="2515426" y="1994212"/>
                  </a:lnTo>
                  <a:lnTo>
                    <a:pt x="2499861" y="1996754"/>
                  </a:lnTo>
                  <a:lnTo>
                    <a:pt x="2484295" y="1998979"/>
                  </a:lnTo>
                  <a:lnTo>
                    <a:pt x="2468095" y="1999932"/>
                  </a:lnTo>
                  <a:lnTo>
                    <a:pt x="2451894" y="2000250"/>
                  </a:lnTo>
                  <a:lnTo>
                    <a:pt x="2435693" y="1999932"/>
                  </a:lnTo>
                  <a:lnTo>
                    <a:pt x="2419493" y="1998979"/>
                  </a:lnTo>
                  <a:lnTo>
                    <a:pt x="2403927" y="1996754"/>
                  </a:lnTo>
                  <a:lnTo>
                    <a:pt x="2388680" y="1994212"/>
                  </a:lnTo>
                  <a:lnTo>
                    <a:pt x="2373114" y="1990716"/>
                  </a:lnTo>
                  <a:lnTo>
                    <a:pt x="2358184" y="1986266"/>
                  </a:lnTo>
                  <a:lnTo>
                    <a:pt x="2343572" y="1981181"/>
                  </a:lnTo>
                  <a:lnTo>
                    <a:pt x="2329277" y="1975778"/>
                  </a:lnTo>
                  <a:lnTo>
                    <a:pt x="2315300" y="1969422"/>
                  </a:lnTo>
                  <a:lnTo>
                    <a:pt x="2301958" y="1962430"/>
                  </a:lnTo>
                  <a:lnTo>
                    <a:pt x="2288617" y="1955120"/>
                  </a:lnTo>
                  <a:lnTo>
                    <a:pt x="2275593" y="1946538"/>
                  </a:lnTo>
                  <a:lnTo>
                    <a:pt x="2263204" y="1937640"/>
                  </a:lnTo>
                  <a:lnTo>
                    <a:pt x="2251450" y="1928423"/>
                  </a:lnTo>
                  <a:lnTo>
                    <a:pt x="2240015" y="1918570"/>
                  </a:lnTo>
                  <a:lnTo>
                    <a:pt x="2229214" y="1908082"/>
                  </a:lnTo>
                  <a:lnTo>
                    <a:pt x="2218731" y="1896959"/>
                  </a:lnTo>
                  <a:lnTo>
                    <a:pt x="2208566" y="1885835"/>
                  </a:lnTo>
                  <a:lnTo>
                    <a:pt x="2199354" y="1874075"/>
                  </a:lnTo>
                  <a:lnTo>
                    <a:pt x="2190777" y="1861363"/>
                  </a:lnTo>
                  <a:lnTo>
                    <a:pt x="2182518" y="1848650"/>
                  </a:lnTo>
                  <a:lnTo>
                    <a:pt x="2174894" y="1835619"/>
                  </a:lnTo>
                  <a:lnTo>
                    <a:pt x="2167906" y="1821635"/>
                  </a:lnTo>
                  <a:lnTo>
                    <a:pt x="2161553" y="1807969"/>
                  </a:lnTo>
                  <a:lnTo>
                    <a:pt x="2155835" y="1793667"/>
                  </a:lnTo>
                  <a:lnTo>
                    <a:pt x="2151070" y="1779047"/>
                  </a:lnTo>
                  <a:lnTo>
                    <a:pt x="2146940" y="1764110"/>
                  </a:lnTo>
                  <a:lnTo>
                    <a:pt x="2143128" y="1748854"/>
                  </a:lnTo>
                  <a:lnTo>
                    <a:pt x="2140269" y="1733281"/>
                  </a:lnTo>
                  <a:lnTo>
                    <a:pt x="2138363" y="1717390"/>
                  </a:lnTo>
                  <a:lnTo>
                    <a:pt x="2137093" y="1701499"/>
                  </a:lnTo>
                  <a:lnTo>
                    <a:pt x="2136775" y="1685290"/>
                  </a:lnTo>
                  <a:lnTo>
                    <a:pt x="2137093" y="1669081"/>
                  </a:lnTo>
                  <a:lnTo>
                    <a:pt x="2138363" y="1652872"/>
                  </a:lnTo>
                  <a:lnTo>
                    <a:pt x="2140269" y="1636981"/>
                  </a:lnTo>
                  <a:lnTo>
                    <a:pt x="2140522" y="1635629"/>
                  </a:lnTo>
                  <a:lnTo>
                    <a:pt x="2137718" y="1635442"/>
                  </a:lnTo>
                  <a:lnTo>
                    <a:pt x="2126603" y="1635442"/>
                  </a:lnTo>
                  <a:lnTo>
                    <a:pt x="2120252" y="1635760"/>
                  </a:lnTo>
                  <a:lnTo>
                    <a:pt x="2113584" y="1636395"/>
                  </a:lnTo>
                  <a:lnTo>
                    <a:pt x="2106598" y="1637030"/>
                  </a:lnTo>
                  <a:lnTo>
                    <a:pt x="2098977" y="1638617"/>
                  </a:lnTo>
                  <a:lnTo>
                    <a:pt x="2091038" y="1640522"/>
                  </a:lnTo>
                  <a:lnTo>
                    <a:pt x="2082782" y="1642427"/>
                  </a:lnTo>
                  <a:lnTo>
                    <a:pt x="2074208" y="1644967"/>
                  </a:lnTo>
                  <a:lnTo>
                    <a:pt x="2065000" y="1648142"/>
                  </a:lnTo>
                  <a:lnTo>
                    <a:pt x="2056108" y="1652270"/>
                  </a:lnTo>
                  <a:lnTo>
                    <a:pt x="2046899" y="1656715"/>
                  </a:lnTo>
                  <a:lnTo>
                    <a:pt x="2037055" y="1661477"/>
                  </a:lnTo>
                  <a:lnTo>
                    <a:pt x="2026894" y="1667192"/>
                  </a:lnTo>
                  <a:lnTo>
                    <a:pt x="2017050" y="1673860"/>
                  </a:lnTo>
                  <a:lnTo>
                    <a:pt x="2006889" y="1681163"/>
                  </a:lnTo>
                  <a:lnTo>
                    <a:pt x="1996410" y="1689418"/>
                  </a:lnTo>
                  <a:lnTo>
                    <a:pt x="1985931" y="1698308"/>
                  </a:lnTo>
                  <a:lnTo>
                    <a:pt x="1975452" y="1707833"/>
                  </a:lnTo>
                  <a:lnTo>
                    <a:pt x="1965290" y="1718628"/>
                  </a:lnTo>
                  <a:lnTo>
                    <a:pt x="1954494" y="1730693"/>
                  </a:lnTo>
                  <a:lnTo>
                    <a:pt x="1943697" y="1743710"/>
                  </a:lnTo>
                  <a:lnTo>
                    <a:pt x="1932900" y="1757680"/>
                  </a:lnTo>
                  <a:lnTo>
                    <a:pt x="1922422" y="1772285"/>
                  </a:lnTo>
                  <a:lnTo>
                    <a:pt x="1915436" y="1783080"/>
                  </a:lnTo>
                  <a:lnTo>
                    <a:pt x="1908767" y="1794510"/>
                  </a:lnTo>
                  <a:lnTo>
                    <a:pt x="1902098" y="1806893"/>
                  </a:lnTo>
                  <a:lnTo>
                    <a:pt x="1895748" y="1820228"/>
                  </a:lnTo>
                  <a:lnTo>
                    <a:pt x="1889714" y="1833880"/>
                  </a:lnTo>
                  <a:lnTo>
                    <a:pt x="1883998" y="1848485"/>
                  </a:lnTo>
                  <a:lnTo>
                    <a:pt x="1877648" y="1863725"/>
                  </a:lnTo>
                  <a:lnTo>
                    <a:pt x="1871932" y="1879600"/>
                  </a:lnTo>
                  <a:lnTo>
                    <a:pt x="1866216" y="1895793"/>
                  </a:lnTo>
                  <a:lnTo>
                    <a:pt x="1860818" y="1912303"/>
                  </a:lnTo>
                  <a:lnTo>
                    <a:pt x="1849704" y="1946593"/>
                  </a:lnTo>
                  <a:lnTo>
                    <a:pt x="1838589" y="1982788"/>
                  </a:lnTo>
                  <a:lnTo>
                    <a:pt x="1827793" y="2019618"/>
                  </a:lnTo>
                  <a:lnTo>
                    <a:pt x="1813503" y="2066925"/>
                  </a:lnTo>
                  <a:lnTo>
                    <a:pt x="1798579" y="2115185"/>
                  </a:lnTo>
                  <a:lnTo>
                    <a:pt x="1790640" y="2139633"/>
                  </a:lnTo>
                  <a:lnTo>
                    <a:pt x="1782701" y="2163445"/>
                  </a:lnTo>
                  <a:lnTo>
                    <a:pt x="1774128" y="2187893"/>
                  </a:lnTo>
                  <a:lnTo>
                    <a:pt x="1765554" y="2212023"/>
                  </a:lnTo>
                  <a:lnTo>
                    <a:pt x="1756345" y="2235835"/>
                  </a:lnTo>
                  <a:lnTo>
                    <a:pt x="1746501" y="2259648"/>
                  </a:lnTo>
                  <a:lnTo>
                    <a:pt x="1736340" y="2282825"/>
                  </a:lnTo>
                  <a:lnTo>
                    <a:pt x="1725543" y="2306003"/>
                  </a:lnTo>
                  <a:lnTo>
                    <a:pt x="1714429" y="2328228"/>
                  </a:lnTo>
                  <a:lnTo>
                    <a:pt x="1702680" y="2350135"/>
                  </a:lnTo>
                  <a:lnTo>
                    <a:pt x="1696011" y="2360930"/>
                  </a:lnTo>
                  <a:lnTo>
                    <a:pt x="1689978" y="2371725"/>
                  </a:lnTo>
                  <a:lnTo>
                    <a:pt x="1683627" y="2382203"/>
                  </a:lnTo>
                  <a:lnTo>
                    <a:pt x="1676641" y="2392363"/>
                  </a:lnTo>
                  <a:lnTo>
                    <a:pt x="1669973" y="2402205"/>
                  </a:lnTo>
                  <a:lnTo>
                    <a:pt x="1662669" y="2412365"/>
                  </a:lnTo>
                  <a:lnTo>
                    <a:pt x="1655366" y="2422208"/>
                  </a:lnTo>
                  <a:lnTo>
                    <a:pt x="1648380" y="2431415"/>
                  </a:lnTo>
                  <a:lnTo>
                    <a:pt x="1640441" y="2440940"/>
                  </a:lnTo>
                  <a:lnTo>
                    <a:pt x="1632820" y="2449830"/>
                  </a:lnTo>
                  <a:lnTo>
                    <a:pt x="1624564" y="2458720"/>
                  </a:lnTo>
                  <a:lnTo>
                    <a:pt x="1616307" y="2467293"/>
                  </a:lnTo>
                  <a:lnTo>
                    <a:pt x="1608051" y="2475548"/>
                  </a:lnTo>
                  <a:lnTo>
                    <a:pt x="1599478" y="2483485"/>
                  </a:lnTo>
                  <a:lnTo>
                    <a:pt x="1590586" y="2491423"/>
                  </a:lnTo>
                  <a:lnTo>
                    <a:pt x="1581060" y="2499043"/>
                  </a:lnTo>
                  <a:lnTo>
                    <a:pt x="1571851" y="2506345"/>
                  </a:lnTo>
                  <a:lnTo>
                    <a:pt x="1562007" y="2513013"/>
                  </a:lnTo>
                  <a:lnTo>
                    <a:pt x="1552163" y="2519998"/>
                  </a:lnTo>
                  <a:lnTo>
                    <a:pt x="1542319" y="2526030"/>
                  </a:lnTo>
                  <a:lnTo>
                    <a:pt x="1531840" y="2532063"/>
                  </a:lnTo>
                  <a:lnTo>
                    <a:pt x="1521044" y="2537778"/>
                  </a:lnTo>
                  <a:lnTo>
                    <a:pt x="1510247" y="2543175"/>
                  </a:lnTo>
                  <a:lnTo>
                    <a:pt x="1499133" y="2547938"/>
                  </a:lnTo>
                  <a:lnTo>
                    <a:pt x="1487701" y="2552700"/>
                  </a:lnTo>
                  <a:lnTo>
                    <a:pt x="1475635" y="2556828"/>
                  </a:lnTo>
                  <a:lnTo>
                    <a:pt x="1463886" y="2560955"/>
                  </a:lnTo>
                  <a:lnTo>
                    <a:pt x="1451501" y="2564448"/>
                  </a:lnTo>
                  <a:lnTo>
                    <a:pt x="1439117" y="2567623"/>
                  </a:lnTo>
                  <a:lnTo>
                    <a:pt x="1426098" y="2570480"/>
                  </a:lnTo>
                  <a:lnTo>
                    <a:pt x="1412761" y="2572703"/>
                  </a:lnTo>
                  <a:lnTo>
                    <a:pt x="1399106" y="2574925"/>
                  </a:lnTo>
                  <a:lnTo>
                    <a:pt x="1385452" y="2576513"/>
                  </a:lnTo>
                  <a:lnTo>
                    <a:pt x="1371480" y="2577465"/>
                  </a:lnTo>
                  <a:lnTo>
                    <a:pt x="1356555" y="2578100"/>
                  </a:lnTo>
                  <a:lnTo>
                    <a:pt x="1341948" y="2578100"/>
                  </a:lnTo>
                  <a:lnTo>
                    <a:pt x="1334327" y="2578100"/>
                  </a:lnTo>
                  <a:lnTo>
                    <a:pt x="1324165" y="2578100"/>
                  </a:lnTo>
                  <a:lnTo>
                    <a:pt x="1314322" y="2577465"/>
                  </a:lnTo>
                  <a:lnTo>
                    <a:pt x="1304478" y="2576830"/>
                  </a:lnTo>
                  <a:lnTo>
                    <a:pt x="1294951" y="2575560"/>
                  </a:lnTo>
                  <a:lnTo>
                    <a:pt x="1285107" y="2574290"/>
                  </a:lnTo>
                  <a:lnTo>
                    <a:pt x="1275898" y="2572703"/>
                  </a:lnTo>
                  <a:lnTo>
                    <a:pt x="1266372" y="2571115"/>
                  </a:lnTo>
                  <a:lnTo>
                    <a:pt x="1257163" y="2568893"/>
                  </a:lnTo>
                  <a:lnTo>
                    <a:pt x="1247637" y="2566670"/>
                  </a:lnTo>
                  <a:lnTo>
                    <a:pt x="1238746" y="2564130"/>
                  </a:lnTo>
                  <a:lnTo>
                    <a:pt x="1229854" y="2561273"/>
                  </a:lnTo>
                  <a:lnTo>
                    <a:pt x="1220646" y="2558415"/>
                  </a:lnTo>
                  <a:lnTo>
                    <a:pt x="1212072" y="2555240"/>
                  </a:lnTo>
                  <a:lnTo>
                    <a:pt x="1203498" y="2552065"/>
                  </a:lnTo>
                  <a:lnTo>
                    <a:pt x="1194924" y="2548255"/>
                  </a:lnTo>
                  <a:lnTo>
                    <a:pt x="1186351" y="2544445"/>
                  </a:lnTo>
                  <a:lnTo>
                    <a:pt x="1178094" y="2540318"/>
                  </a:lnTo>
                  <a:lnTo>
                    <a:pt x="1169521" y="2536190"/>
                  </a:lnTo>
                  <a:lnTo>
                    <a:pt x="1161264" y="2531745"/>
                  </a:lnTo>
                  <a:lnTo>
                    <a:pt x="1153008" y="2526983"/>
                  </a:lnTo>
                  <a:lnTo>
                    <a:pt x="1137449" y="2517458"/>
                  </a:lnTo>
                  <a:lnTo>
                    <a:pt x="1121889" y="2506980"/>
                  </a:lnTo>
                  <a:lnTo>
                    <a:pt x="1106647" y="2495868"/>
                  </a:lnTo>
                  <a:lnTo>
                    <a:pt x="1092040" y="2484120"/>
                  </a:lnTo>
                  <a:lnTo>
                    <a:pt x="1077750" y="2471420"/>
                  </a:lnTo>
                  <a:lnTo>
                    <a:pt x="1063460" y="2458403"/>
                  </a:lnTo>
                  <a:lnTo>
                    <a:pt x="1049806" y="2444750"/>
                  </a:lnTo>
                  <a:lnTo>
                    <a:pt x="1036469" y="2430780"/>
                  </a:lnTo>
                  <a:lnTo>
                    <a:pt x="1023767" y="2415858"/>
                  </a:lnTo>
                  <a:lnTo>
                    <a:pt x="1011065" y="2400935"/>
                  </a:lnTo>
                  <a:lnTo>
                    <a:pt x="998999" y="2385378"/>
                  </a:lnTo>
                  <a:lnTo>
                    <a:pt x="986932" y="2369503"/>
                  </a:lnTo>
                  <a:lnTo>
                    <a:pt x="975500" y="2352993"/>
                  </a:lnTo>
                  <a:lnTo>
                    <a:pt x="964386" y="2336483"/>
                  </a:lnTo>
                  <a:lnTo>
                    <a:pt x="953272" y="2319655"/>
                  </a:lnTo>
                  <a:lnTo>
                    <a:pt x="942793" y="2302510"/>
                  </a:lnTo>
                  <a:lnTo>
                    <a:pt x="932632" y="2284730"/>
                  </a:lnTo>
                  <a:lnTo>
                    <a:pt x="922470" y="2266633"/>
                  </a:lnTo>
                  <a:lnTo>
                    <a:pt x="913261" y="2249170"/>
                  </a:lnTo>
                  <a:lnTo>
                    <a:pt x="904052" y="2230755"/>
                  </a:lnTo>
                  <a:lnTo>
                    <a:pt x="894844" y="2212975"/>
                  </a:lnTo>
                  <a:lnTo>
                    <a:pt x="886270" y="2194560"/>
                  </a:lnTo>
                  <a:lnTo>
                    <a:pt x="878014" y="2176145"/>
                  </a:lnTo>
                  <a:lnTo>
                    <a:pt x="870075" y="2157413"/>
                  </a:lnTo>
                  <a:lnTo>
                    <a:pt x="862136" y="2138998"/>
                  </a:lnTo>
                  <a:lnTo>
                    <a:pt x="854515" y="2120900"/>
                  </a:lnTo>
                  <a:lnTo>
                    <a:pt x="847529" y="2102485"/>
                  </a:lnTo>
                  <a:lnTo>
                    <a:pt x="840543" y="2084388"/>
                  </a:lnTo>
                  <a:lnTo>
                    <a:pt x="827524" y="2048193"/>
                  </a:lnTo>
                  <a:lnTo>
                    <a:pt x="816092" y="2012950"/>
                  </a:lnTo>
                  <a:lnTo>
                    <a:pt x="805296" y="1978660"/>
                  </a:lnTo>
                  <a:lnTo>
                    <a:pt x="795769" y="1945640"/>
                  </a:lnTo>
                  <a:lnTo>
                    <a:pt x="786561" y="1914525"/>
                  </a:lnTo>
                  <a:lnTo>
                    <a:pt x="779257" y="1884680"/>
                  </a:lnTo>
                  <a:lnTo>
                    <a:pt x="772271" y="1856423"/>
                  </a:lnTo>
                  <a:lnTo>
                    <a:pt x="766238" y="1831023"/>
                  </a:lnTo>
                  <a:lnTo>
                    <a:pt x="761157" y="1807845"/>
                  </a:lnTo>
                  <a:lnTo>
                    <a:pt x="757029" y="1787843"/>
                  </a:lnTo>
                  <a:lnTo>
                    <a:pt x="753536" y="1770698"/>
                  </a:lnTo>
                  <a:lnTo>
                    <a:pt x="749408" y="1746250"/>
                  </a:lnTo>
                  <a:lnTo>
                    <a:pt x="739246" y="1742758"/>
                  </a:lnTo>
                  <a:lnTo>
                    <a:pt x="728767" y="1738948"/>
                  </a:lnTo>
                  <a:lnTo>
                    <a:pt x="718288" y="1734503"/>
                  </a:lnTo>
                  <a:lnTo>
                    <a:pt x="707492" y="1729423"/>
                  </a:lnTo>
                  <a:lnTo>
                    <a:pt x="697013" y="1724025"/>
                  </a:lnTo>
                  <a:lnTo>
                    <a:pt x="686216" y="1718628"/>
                  </a:lnTo>
                  <a:lnTo>
                    <a:pt x="675102" y="1712595"/>
                  </a:lnTo>
                  <a:lnTo>
                    <a:pt x="664306" y="1706245"/>
                  </a:lnTo>
                  <a:lnTo>
                    <a:pt x="653509" y="1699260"/>
                  </a:lnTo>
                  <a:lnTo>
                    <a:pt x="642395" y="1692275"/>
                  </a:lnTo>
                  <a:lnTo>
                    <a:pt x="620802" y="1677352"/>
                  </a:lnTo>
                  <a:lnTo>
                    <a:pt x="599209" y="1661477"/>
                  </a:lnTo>
                  <a:lnTo>
                    <a:pt x="577933" y="1645285"/>
                  </a:lnTo>
                  <a:lnTo>
                    <a:pt x="557293" y="1628775"/>
                  </a:lnTo>
                  <a:lnTo>
                    <a:pt x="536970" y="1612265"/>
                  </a:lnTo>
                  <a:lnTo>
                    <a:pt x="517917" y="1595755"/>
                  </a:lnTo>
                  <a:lnTo>
                    <a:pt x="500134" y="1579562"/>
                  </a:lnTo>
                  <a:lnTo>
                    <a:pt x="482987" y="1564005"/>
                  </a:lnTo>
                  <a:lnTo>
                    <a:pt x="467745" y="1549717"/>
                  </a:lnTo>
                  <a:lnTo>
                    <a:pt x="441071" y="1524317"/>
                  </a:lnTo>
                  <a:lnTo>
                    <a:pt x="419795" y="1502727"/>
                  </a:lnTo>
                  <a:lnTo>
                    <a:pt x="398520" y="1480820"/>
                  </a:lnTo>
                  <a:lnTo>
                    <a:pt x="377562" y="1458277"/>
                  </a:lnTo>
                  <a:lnTo>
                    <a:pt x="356604" y="1435417"/>
                  </a:lnTo>
                  <a:lnTo>
                    <a:pt x="335963" y="1411922"/>
                  </a:lnTo>
                  <a:lnTo>
                    <a:pt x="315323" y="1388427"/>
                  </a:lnTo>
                  <a:lnTo>
                    <a:pt x="295000" y="1363980"/>
                  </a:lnTo>
                  <a:lnTo>
                    <a:pt x="275312" y="1339532"/>
                  </a:lnTo>
                  <a:lnTo>
                    <a:pt x="255624" y="1314132"/>
                  </a:lnTo>
                  <a:lnTo>
                    <a:pt x="236572" y="1289050"/>
                  </a:lnTo>
                  <a:lnTo>
                    <a:pt x="217836" y="1263650"/>
                  </a:lnTo>
                  <a:lnTo>
                    <a:pt x="199419" y="1237932"/>
                  </a:lnTo>
                  <a:lnTo>
                    <a:pt x="181636" y="1212215"/>
                  </a:lnTo>
                  <a:lnTo>
                    <a:pt x="164489" y="1185862"/>
                  </a:lnTo>
                  <a:lnTo>
                    <a:pt x="147976" y="1159827"/>
                  </a:lnTo>
                  <a:lnTo>
                    <a:pt x="131781" y="1133792"/>
                  </a:lnTo>
                  <a:lnTo>
                    <a:pt x="116539" y="1107440"/>
                  </a:lnTo>
                  <a:lnTo>
                    <a:pt x="102250" y="1081087"/>
                  </a:lnTo>
                  <a:lnTo>
                    <a:pt x="88595" y="1055052"/>
                  </a:lnTo>
                  <a:lnTo>
                    <a:pt x="75576" y="1029017"/>
                  </a:lnTo>
                  <a:lnTo>
                    <a:pt x="63509" y="1003300"/>
                  </a:lnTo>
                  <a:lnTo>
                    <a:pt x="52713" y="977265"/>
                  </a:lnTo>
                  <a:lnTo>
                    <a:pt x="42234" y="951547"/>
                  </a:lnTo>
                  <a:lnTo>
                    <a:pt x="37470" y="938847"/>
                  </a:lnTo>
                  <a:lnTo>
                    <a:pt x="33342" y="926147"/>
                  </a:lnTo>
                  <a:lnTo>
                    <a:pt x="28897" y="913765"/>
                  </a:lnTo>
                  <a:lnTo>
                    <a:pt x="25086" y="901065"/>
                  </a:lnTo>
                  <a:lnTo>
                    <a:pt x="21276" y="888365"/>
                  </a:lnTo>
                  <a:lnTo>
                    <a:pt x="18100" y="876300"/>
                  </a:lnTo>
                  <a:lnTo>
                    <a:pt x="14925" y="863917"/>
                  </a:lnTo>
                  <a:lnTo>
                    <a:pt x="12067" y="851852"/>
                  </a:lnTo>
                  <a:lnTo>
                    <a:pt x="9526" y="839470"/>
                  </a:lnTo>
                  <a:lnTo>
                    <a:pt x="7304" y="827722"/>
                  </a:lnTo>
                  <a:lnTo>
                    <a:pt x="5081" y="815975"/>
                  </a:lnTo>
                  <a:lnTo>
                    <a:pt x="3811" y="803910"/>
                  </a:lnTo>
                  <a:lnTo>
                    <a:pt x="2223" y="792480"/>
                  </a:lnTo>
                  <a:lnTo>
                    <a:pt x="1270" y="781050"/>
                  </a:lnTo>
                  <a:lnTo>
                    <a:pt x="635" y="769620"/>
                  </a:lnTo>
                  <a:lnTo>
                    <a:pt x="0" y="758190"/>
                  </a:lnTo>
                  <a:lnTo>
                    <a:pt x="0" y="746760"/>
                  </a:lnTo>
                  <a:lnTo>
                    <a:pt x="635" y="735965"/>
                  </a:lnTo>
                  <a:lnTo>
                    <a:pt x="1588" y="718185"/>
                  </a:lnTo>
                  <a:lnTo>
                    <a:pt x="3175" y="700405"/>
                  </a:lnTo>
                  <a:lnTo>
                    <a:pt x="5081" y="683260"/>
                  </a:lnTo>
                  <a:lnTo>
                    <a:pt x="7621" y="666115"/>
                  </a:lnTo>
                  <a:lnTo>
                    <a:pt x="10479" y="649605"/>
                  </a:lnTo>
                  <a:lnTo>
                    <a:pt x="13972" y="633412"/>
                  </a:lnTo>
                  <a:lnTo>
                    <a:pt x="17465" y="617855"/>
                  </a:lnTo>
                  <a:lnTo>
                    <a:pt x="21276" y="602297"/>
                  </a:lnTo>
                  <a:lnTo>
                    <a:pt x="25721" y="586740"/>
                  </a:lnTo>
                  <a:lnTo>
                    <a:pt x="30802" y="572135"/>
                  </a:lnTo>
                  <a:lnTo>
                    <a:pt x="35883" y="557530"/>
                  </a:lnTo>
                  <a:lnTo>
                    <a:pt x="41281" y="543560"/>
                  </a:lnTo>
                  <a:lnTo>
                    <a:pt x="46997" y="529907"/>
                  </a:lnTo>
                  <a:lnTo>
                    <a:pt x="52713" y="516572"/>
                  </a:lnTo>
                  <a:lnTo>
                    <a:pt x="59063" y="503237"/>
                  </a:lnTo>
                  <a:lnTo>
                    <a:pt x="65732" y="490855"/>
                  </a:lnTo>
                  <a:lnTo>
                    <a:pt x="72400" y="478155"/>
                  </a:lnTo>
                  <a:lnTo>
                    <a:pt x="79386" y="466407"/>
                  </a:lnTo>
                  <a:lnTo>
                    <a:pt x="86372" y="454342"/>
                  </a:lnTo>
                  <a:lnTo>
                    <a:pt x="93994" y="442912"/>
                  </a:lnTo>
                  <a:lnTo>
                    <a:pt x="101615" y="431800"/>
                  </a:lnTo>
                  <a:lnTo>
                    <a:pt x="109553" y="421005"/>
                  </a:lnTo>
                  <a:lnTo>
                    <a:pt x="117174" y="410527"/>
                  </a:lnTo>
                  <a:lnTo>
                    <a:pt x="125431" y="400685"/>
                  </a:lnTo>
                  <a:lnTo>
                    <a:pt x="133369" y="390842"/>
                  </a:lnTo>
                  <a:lnTo>
                    <a:pt x="141625" y="381000"/>
                  </a:lnTo>
                  <a:lnTo>
                    <a:pt x="149882" y="371792"/>
                  </a:lnTo>
                  <a:lnTo>
                    <a:pt x="158455" y="362902"/>
                  </a:lnTo>
                  <a:lnTo>
                    <a:pt x="166711" y="354012"/>
                  </a:lnTo>
                  <a:lnTo>
                    <a:pt x="175285" y="345757"/>
                  </a:lnTo>
                  <a:lnTo>
                    <a:pt x="183541" y="337502"/>
                  </a:lnTo>
                  <a:lnTo>
                    <a:pt x="192115" y="330200"/>
                  </a:lnTo>
                  <a:lnTo>
                    <a:pt x="208945" y="314959"/>
                  </a:lnTo>
                  <a:lnTo>
                    <a:pt x="226093" y="301625"/>
                  </a:lnTo>
                  <a:lnTo>
                    <a:pt x="242605" y="288925"/>
                  </a:lnTo>
                  <a:lnTo>
                    <a:pt x="258800" y="277495"/>
                  </a:lnTo>
                  <a:lnTo>
                    <a:pt x="272357" y="268175"/>
                  </a:lnTo>
                  <a:lnTo>
                    <a:pt x="271149" y="257634"/>
                  </a:lnTo>
                  <a:lnTo>
                    <a:pt x="270193" y="246530"/>
                  </a:lnTo>
                  <a:lnTo>
                    <a:pt x="269875" y="234791"/>
                  </a:lnTo>
                  <a:lnTo>
                    <a:pt x="270193" y="223686"/>
                  </a:lnTo>
                  <a:lnTo>
                    <a:pt x="271149" y="212582"/>
                  </a:lnTo>
                  <a:lnTo>
                    <a:pt x="272422" y="201477"/>
                  </a:lnTo>
                  <a:lnTo>
                    <a:pt x="274651" y="190690"/>
                  </a:lnTo>
                  <a:lnTo>
                    <a:pt x="277199" y="179903"/>
                  </a:lnTo>
                  <a:lnTo>
                    <a:pt x="280064" y="169433"/>
                  </a:lnTo>
                  <a:lnTo>
                    <a:pt x="283567" y="158963"/>
                  </a:lnTo>
                  <a:lnTo>
                    <a:pt x="287388" y="149127"/>
                  </a:lnTo>
                  <a:lnTo>
                    <a:pt x="291846" y="139292"/>
                  </a:lnTo>
                  <a:lnTo>
                    <a:pt x="296622" y="130091"/>
                  </a:lnTo>
                  <a:lnTo>
                    <a:pt x="302035" y="120573"/>
                  </a:lnTo>
                  <a:lnTo>
                    <a:pt x="307766" y="111689"/>
                  </a:lnTo>
                  <a:lnTo>
                    <a:pt x="313816" y="103123"/>
                  </a:lnTo>
                  <a:lnTo>
                    <a:pt x="320821" y="94874"/>
                  </a:lnTo>
                  <a:lnTo>
                    <a:pt x="327508" y="86942"/>
                  </a:lnTo>
                  <a:lnTo>
                    <a:pt x="334831" y="79010"/>
                  </a:lnTo>
                  <a:lnTo>
                    <a:pt x="342792" y="71713"/>
                  </a:lnTo>
                  <a:lnTo>
                    <a:pt x="350752" y="65050"/>
                  </a:lnTo>
                  <a:lnTo>
                    <a:pt x="359031" y="58071"/>
                  </a:lnTo>
                  <a:lnTo>
                    <a:pt x="367628" y="52042"/>
                  </a:lnTo>
                  <a:lnTo>
                    <a:pt x="376543" y="46331"/>
                  </a:lnTo>
                  <a:lnTo>
                    <a:pt x="386096" y="41255"/>
                  </a:lnTo>
                  <a:lnTo>
                    <a:pt x="395330" y="36179"/>
                  </a:lnTo>
                  <a:lnTo>
                    <a:pt x="405201" y="31737"/>
                  </a:lnTo>
                  <a:lnTo>
                    <a:pt x="415072" y="27930"/>
                  </a:lnTo>
                  <a:lnTo>
                    <a:pt x="425579" y="24440"/>
                  </a:lnTo>
                  <a:lnTo>
                    <a:pt x="436087" y="21584"/>
                  </a:lnTo>
                  <a:lnTo>
                    <a:pt x="446913" y="19046"/>
                  </a:lnTo>
                  <a:lnTo>
                    <a:pt x="457739" y="16825"/>
                  </a:lnTo>
                  <a:lnTo>
                    <a:pt x="468883" y="15556"/>
                  </a:lnTo>
                  <a:lnTo>
                    <a:pt x="480028" y="14604"/>
                  </a:lnTo>
                  <a:lnTo>
                    <a:pt x="491172" y="14287"/>
                  </a:lnTo>
                  <a:lnTo>
                    <a:pt x="502635" y="14604"/>
                  </a:lnTo>
                  <a:lnTo>
                    <a:pt x="514098" y="15556"/>
                  </a:lnTo>
                  <a:lnTo>
                    <a:pt x="525243" y="16825"/>
                  </a:lnTo>
                  <a:lnTo>
                    <a:pt x="536069" y="19046"/>
                  </a:lnTo>
                  <a:lnTo>
                    <a:pt x="546895" y="21584"/>
                  </a:lnTo>
                  <a:lnTo>
                    <a:pt x="557402" y="24440"/>
                  </a:lnTo>
                  <a:lnTo>
                    <a:pt x="567273" y="27930"/>
                  </a:lnTo>
                  <a:lnTo>
                    <a:pt x="577462" y="31737"/>
                  </a:lnTo>
                  <a:lnTo>
                    <a:pt x="587333" y="36179"/>
                  </a:lnTo>
                  <a:lnTo>
                    <a:pt x="596886" y="41255"/>
                  </a:lnTo>
                  <a:lnTo>
                    <a:pt x="606438" y="46331"/>
                  </a:lnTo>
                  <a:lnTo>
                    <a:pt x="615354" y="52042"/>
                  </a:lnTo>
                  <a:lnTo>
                    <a:pt x="623951" y="58071"/>
                  </a:lnTo>
                  <a:lnTo>
                    <a:pt x="632229" y="65050"/>
                  </a:lnTo>
                  <a:lnTo>
                    <a:pt x="640190" y="71713"/>
                  </a:lnTo>
                  <a:lnTo>
                    <a:pt x="647832" y="79010"/>
                  </a:lnTo>
                  <a:lnTo>
                    <a:pt x="655474" y="86942"/>
                  </a:lnTo>
                  <a:lnTo>
                    <a:pt x="662160" y="94874"/>
                  </a:lnTo>
                  <a:lnTo>
                    <a:pt x="668529" y="103123"/>
                  </a:lnTo>
                  <a:lnTo>
                    <a:pt x="674897" y="111689"/>
                  </a:lnTo>
                  <a:lnTo>
                    <a:pt x="680628" y="120573"/>
                  </a:lnTo>
                  <a:lnTo>
                    <a:pt x="686041" y="130091"/>
                  </a:lnTo>
                  <a:lnTo>
                    <a:pt x="691136" y="139292"/>
                  </a:lnTo>
                  <a:lnTo>
                    <a:pt x="695275" y="149127"/>
                  </a:lnTo>
                  <a:lnTo>
                    <a:pt x="699415" y="158963"/>
                  </a:lnTo>
                  <a:lnTo>
                    <a:pt x="702917" y="169433"/>
                  </a:lnTo>
                  <a:lnTo>
                    <a:pt x="705783" y="179903"/>
                  </a:lnTo>
                  <a:lnTo>
                    <a:pt x="708330" y="190690"/>
                  </a:lnTo>
                  <a:lnTo>
                    <a:pt x="710241" y="201477"/>
                  </a:lnTo>
                  <a:lnTo>
                    <a:pt x="711514" y="212582"/>
                  </a:lnTo>
                  <a:lnTo>
                    <a:pt x="712151" y="223686"/>
                  </a:lnTo>
                  <a:lnTo>
                    <a:pt x="712788" y="234791"/>
                  </a:lnTo>
                  <a:lnTo>
                    <a:pt x="712151" y="246530"/>
                  </a:lnTo>
                  <a:lnTo>
                    <a:pt x="711514" y="257634"/>
                  </a:lnTo>
                  <a:lnTo>
                    <a:pt x="710241" y="268739"/>
                  </a:lnTo>
                  <a:lnTo>
                    <a:pt x="708330" y="279526"/>
                  </a:lnTo>
                  <a:lnTo>
                    <a:pt x="705783" y="290313"/>
                  </a:lnTo>
                  <a:lnTo>
                    <a:pt x="702917" y="300783"/>
                  </a:lnTo>
                  <a:lnTo>
                    <a:pt x="699415" y="310619"/>
                  </a:lnTo>
                  <a:lnTo>
                    <a:pt x="695275" y="320771"/>
                  </a:lnTo>
                  <a:lnTo>
                    <a:pt x="691136" y="330607"/>
                  </a:lnTo>
                  <a:lnTo>
                    <a:pt x="686041" y="340125"/>
                  </a:lnTo>
                  <a:lnTo>
                    <a:pt x="680628" y="349643"/>
                  </a:lnTo>
                  <a:lnTo>
                    <a:pt x="674897" y="358527"/>
                  </a:lnTo>
                  <a:lnTo>
                    <a:pt x="668529" y="367093"/>
                  </a:lnTo>
                  <a:lnTo>
                    <a:pt x="662160" y="375342"/>
                  </a:lnTo>
                  <a:lnTo>
                    <a:pt x="655474" y="383274"/>
                  </a:lnTo>
                  <a:lnTo>
                    <a:pt x="647832" y="390889"/>
                  </a:lnTo>
                  <a:lnTo>
                    <a:pt x="640190" y="398503"/>
                  </a:lnTo>
                  <a:lnTo>
                    <a:pt x="632229" y="405166"/>
                  </a:lnTo>
                  <a:lnTo>
                    <a:pt x="623951" y="411511"/>
                  </a:lnTo>
                  <a:lnTo>
                    <a:pt x="615354" y="417857"/>
                  </a:lnTo>
                  <a:lnTo>
                    <a:pt x="606438" y="423568"/>
                  </a:lnTo>
                  <a:lnTo>
                    <a:pt x="596886" y="428961"/>
                  </a:lnTo>
                  <a:lnTo>
                    <a:pt x="587333" y="434038"/>
                  </a:lnTo>
                  <a:lnTo>
                    <a:pt x="577462" y="438162"/>
                  </a:lnTo>
                  <a:lnTo>
                    <a:pt x="567273" y="442287"/>
                  </a:lnTo>
                  <a:lnTo>
                    <a:pt x="557402" y="445777"/>
                  </a:lnTo>
                  <a:lnTo>
                    <a:pt x="546895" y="448632"/>
                  </a:lnTo>
                  <a:lnTo>
                    <a:pt x="536069" y="451170"/>
                  </a:lnTo>
                  <a:lnTo>
                    <a:pt x="525243" y="453074"/>
                  </a:lnTo>
                  <a:lnTo>
                    <a:pt x="514098" y="454343"/>
                  </a:lnTo>
                  <a:lnTo>
                    <a:pt x="502635" y="455295"/>
                  </a:lnTo>
                  <a:lnTo>
                    <a:pt x="491172" y="455612"/>
                  </a:lnTo>
                  <a:lnTo>
                    <a:pt x="480028" y="455295"/>
                  </a:lnTo>
                  <a:lnTo>
                    <a:pt x="468883" y="454343"/>
                  </a:lnTo>
                  <a:lnTo>
                    <a:pt x="457739" y="453074"/>
                  </a:lnTo>
                  <a:lnTo>
                    <a:pt x="446913" y="451170"/>
                  </a:lnTo>
                  <a:lnTo>
                    <a:pt x="436087" y="448632"/>
                  </a:lnTo>
                  <a:lnTo>
                    <a:pt x="425579" y="445777"/>
                  </a:lnTo>
                  <a:lnTo>
                    <a:pt x="415072" y="442287"/>
                  </a:lnTo>
                  <a:lnTo>
                    <a:pt x="405201" y="438162"/>
                  </a:lnTo>
                  <a:lnTo>
                    <a:pt x="395330" y="434038"/>
                  </a:lnTo>
                  <a:lnTo>
                    <a:pt x="386096" y="428961"/>
                  </a:lnTo>
                  <a:lnTo>
                    <a:pt x="376543" y="423568"/>
                  </a:lnTo>
                  <a:lnTo>
                    <a:pt x="367628" y="417857"/>
                  </a:lnTo>
                  <a:lnTo>
                    <a:pt x="359031" y="411511"/>
                  </a:lnTo>
                  <a:lnTo>
                    <a:pt x="350752" y="405166"/>
                  </a:lnTo>
                  <a:lnTo>
                    <a:pt x="342792" y="398503"/>
                  </a:lnTo>
                  <a:lnTo>
                    <a:pt x="334831" y="390889"/>
                  </a:lnTo>
                  <a:lnTo>
                    <a:pt x="327508" y="383274"/>
                  </a:lnTo>
                  <a:lnTo>
                    <a:pt x="320821" y="375342"/>
                  </a:lnTo>
                  <a:lnTo>
                    <a:pt x="313816" y="367093"/>
                  </a:lnTo>
                  <a:lnTo>
                    <a:pt x="307766" y="358527"/>
                  </a:lnTo>
                  <a:lnTo>
                    <a:pt x="302035" y="349643"/>
                  </a:lnTo>
                  <a:lnTo>
                    <a:pt x="298339" y="343145"/>
                  </a:lnTo>
                  <a:lnTo>
                    <a:pt x="296905" y="344170"/>
                  </a:lnTo>
                  <a:lnTo>
                    <a:pt x="283251" y="353695"/>
                  </a:lnTo>
                  <a:lnTo>
                    <a:pt x="268644" y="364807"/>
                  </a:lnTo>
                  <a:lnTo>
                    <a:pt x="254672" y="376555"/>
                  </a:lnTo>
                  <a:lnTo>
                    <a:pt x="240382" y="389255"/>
                  </a:lnTo>
                  <a:lnTo>
                    <a:pt x="225775" y="402907"/>
                  </a:lnTo>
                  <a:lnTo>
                    <a:pt x="211485" y="417830"/>
                  </a:lnTo>
                  <a:lnTo>
                    <a:pt x="204499" y="425450"/>
                  </a:lnTo>
                  <a:lnTo>
                    <a:pt x="197196" y="433705"/>
                  </a:lnTo>
                  <a:lnTo>
                    <a:pt x="190527" y="441642"/>
                  </a:lnTo>
                  <a:lnTo>
                    <a:pt x="183541" y="450215"/>
                  </a:lnTo>
                  <a:lnTo>
                    <a:pt x="176873" y="458787"/>
                  </a:lnTo>
                  <a:lnTo>
                    <a:pt x="169887" y="467995"/>
                  </a:lnTo>
                  <a:lnTo>
                    <a:pt x="163536" y="477202"/>
                  </a:lnTo>
                  <a:lnTo>
                    <a:pt x="156868" y="486727"/>
                  </a:lnTo>
                  <a:lnTo>
                    <a:pt x="150834" y="496570"/>
                  </a:lnTo>
                  <a:lnTo>
                    <a:pt x="144801" y="507047"/>
                  </a:lnTo>
                  <a:lnTo>
                    <a:pt x="139085" y="517525"/>
                  </a:lnTo>
                  <a:lnTo>
                    <a:pt x="133369" y="527685"/>
                  </a:lnTo>
                  <a:lnTo>
                    <a:pt x="127971" y="539115"/>
                  </a:lnTo>
                  <a:lnTo>
                    <a:pt x="122573" y="550227"/>
                  </a:lnTo>
                  <a:lnTo>
                    <a:pt x="117492" y="561657"/>
                  </a:lnTo>
                  <a:lnTo>
                    <a:pt x="112729" y="573405"/>
                  </a:lnTo>
                  <a:lnTo>
                    <a:pt x="107966" y="585787"/>
                  </a:lnTo>
                  <a:lnTo>
                    <a:pt x="103837" y="597852"/>
                  </a:lnTo>
                  <a:lnTo>
                    <a:pt x="99709" y="610870"/>
                  </a:lnTo>
                  <a:lnTo>
                    <a:pt x="96216" y="623887"/>
                  </a:lnTo>
                  <a:lnTo>
                    <a:pt x="92723" y="637222"/>
                  </a:lnTo>
                  <a:lnTo>
                    <a:pt x="89230" y="650875"/>
                  </a:lnTo>
                  <a:lnTo>
                    <a:pt x="86690" y="664845"/>
                  </a:lnTo>
                  <a:lnTo>
                    <a:pt x="84467" y="679132"/>
                  </a:lnTo>
                  <a:lnTo>
                    <a:pt x="82244" y="693737"/>
                  </a:lnTo>
                  <a:lnTo>
                    <a:pt x="80657" y="708660"/>
                  </a:lnTo>
                  <a:lnTo>
                    <a:pt x="79386" y="723900"/>
                  </a:lnTo>
                  <a:lnTo>
                    <a:pt x="78434" y="739140"/>
                  </a:lnTo>
                  <a:lnTo>
                    <a:pt x="78116" y="751840"/>
                  </a:lnTo>
                  <a:lnTo>
                    <a:pt x="78434" y="764857"/>
                  </a:lnTo>
                  <a:lnTo>
                    <a:pt x="79386" y="777875"/>
                  </a:lnTo>
                  <a:lnTo>
                    <a:pt x="80339" y="790892"/>
                  </a:lnTo>
                  <a:lnTo>
                    <a:pt x="82244" y="804227"/>
                  </a:lnTo>
                  <a:lnTo>
                    <a:pt x="84467" y="817880"/>
                  </a:lnTo>
                  <a:lnTo>
                    <a:pt x="87325" y="832167"/>
                  </a:lnTo>
                  <a:lnTo>
                    <a:pt x="90501" y="846137"/>
                  </a:lnTo>
                  <a:lnTo>
                    <a:pt x="93994" y="860425"/>
                  </a:lnTo>
                  <a:lnTo>
                    <a:pt x="98122" y="874712"/>
                  </a:lnTo>
                  <a:lnTo>
                    <a:pt x="102567" y="889317"/>
                  </a:lnTo>
                  <a:lnTo>
                    <a:pt x="107648" y="903922"/>
                  </a:lnTo>
                  <a:lnTo>
                    <a:pt x="112729" y="918845"/>
                  </a:lnTo>
                  <a:lnTo>
                    <a:pt x="118445" y="933450"/>
                  </a:lnTo>
                  <a:lnTo>
                    <a:pt x="124478" y="948690"/>
                  </a:lnTo>
                  <a:lnTo>
                    <a:pt x="131146" y="963612"/>
                  </a:lnTo>
                  <a:lnTo>
                    <a:pt x="137815" y="979170"/>
                  </a:lnTo>
                  <a:lnTo>
                    <a:pt x="145118" y="994092"/>
                  </a:lnTo>
                  <a:lnTo>
                    <a:pt x="152739" y="1009650"/>
                  </a:lnTo>
                  <a:lnTo>
                    <a:pt x="160678" y="1025207"/>
                  </a:lnTo>
                  <a:lnTo>
                    <a:pt x="168934" y="1040447"/>
                  </a:lnTo>
                  <a:lnTo>
                    <a:pt x="177190" y="1056005"/>
                  </a:lnTo>
                  <a:lnTo>
                    <a:pt x="186082" y="1071562"/>
                  </a:lnTo>
                  <a:lnTo>
                    <a:pt x="194973" y="1087120"/>
                  </a:lnTo>
                  <a:lnTo>
                    <a:pt x="204499" y="1102677"/>
                  </a:lnTo>
                  <a:lnTo>
                    <a:pt x="213708" y="1118235"/>
                  </a:lnTo>
                  <a:lnTo>
                    <a:pt x="233396" y="1149032"/>
                  </a:lnTo>
                  <a:lnTo>
                    <a:pt x="254354" y="1180147"/>
                  </a:lnTo>
                  <a:lnTo>
                    <a:pt x="275947" y="1210945"/>
                  </a:lnTo>
                  <a:lnTo>
                    <a:pt x="279123" y="1209992"/>
                  </a:lnTo>
                  <a:lnTo>
                    <a:pt x="282616" y="1209357"/>
                  </a:lnTo>
                  <a:lnTo>
                    <a:pt x="286109" y="1208405"/>
                  </a:lnTo>
                  <a:lnTo>
                    <a:pt x="289602" y="1208405"/>
                  </a:lnTo>
                  <a:lnTo>
                    <a:pt x="1358778" y="1208405"/>
                  </a:lnTo>
                  <a:lnTo>
                    <a:pt x="1379418" y="1181100"/>
                  </a:lnTo>
                  <a:lnTo>
                    <a:pt x="1399106" y="1153477"/>
                  </a:lnTo>
                  <a:lnTo>
                    <a:pt x="1418159" y="1125855"/>
                  </a:lnTo>
                  <a:lnTo>
                    <a:pt x="1436259" y="1098232"/>
                  </a:lnTo>
                  <a:lnTo>
                    <a:pt x="1444833" y="1084580"/>
                  </a:lnTo>
                  <a:lnTo>
                    <a:pt x="1453089" y="1070292"/>
                  </a:lnTo>
                  <a:lnTo>
                    <a:pt x="1461345" y="1056640"/>
                  </a:lnTo>
                  <a:lnTo>
                    <a:pt x="1469284" y="1042670"/>
                  </a:lnTo>
                  <a:lnTo>
                    <a:pt x="1476905" y="1029017"/>
                  </a:lnTo>
                  <a:lnTo>
                    <a:pt x="1483891" y="1015365"/>
                  </a:lnTo>
                  <a:lnTo>
                    <a:pt x="1490877" y="1001395"/>
                  </a:lnTo>
                  <a:lnTo>
                    <a:pt x="1497228" y="987742"/>
                  </a:lnTo>
                  <a:lnTo>
                    <a:pt x="1503261" y="974407"/>
                  </a:lnTo>
                  <a:lnTo>
                    <a:pt x="1509612" y="960755"/>
                  </a:lnTo>
                  <a:lnTo>
                    <a:pt x="1515010" y="947102"/>
                  </a:lnTo>
                  <a:lnTo>
                    <a:pt x="1520091" y="933767"/>
                  </a:lnTo>
                  <a:lnTo>
                    <a:pt x="1524537" y="920432"/>
                  </a:lnTo>
                  <a:lnTo>
                    <a:pt x="1528982" y="907097"/>
                  </a:lnTo>
                  <a:lnTo>
                    <a:pt x="1533110" y="893762"/>
                  </a:lnTo>
                  <a:lnTo>
                    <a:pt x="1536604" y="881062"/>
                  </a:lnTo>
                  <a:lnTo>
                    <a:pt x="1539779" y="868045"/>
                  </a:lnTo>
                  <a:lnTo>
                    <a:pt x="1542637" y="855027"/>
                  </a:lnTo>
                  <a:lnTo>
                    <a:pt x="1544860" y="842327"/>
                  </a:lnTo>
                  <a:lnTo>
                    <a:pt x="1546447" y="829945"/>
                  </a:lnTo>
                  <a:lnTo>
                    <a:pt x="1548035" y="817245"/>
                  </a:lnTo>
                  <a:lnTo>
                    <a:pt x="1548670" y="805180"/>
                  </a:lnTo>
                  <a:lnTo>
                    <a:pt x="1549305" y="792797"/>
                  </a:lnTo>
                  <a:lnTo>
                    <a:pt x="1548988" y="781050"/>
                  </a:lnTo>
                  <a:lnTo>
                    <a:pt x="1548670" y="765175"/>
                  </a:lnTo>
                  <a:lnTo>
                    <a:pt x="1547718" y="749935"/>
                  </a:lnTo>
                  <a:lnTo>
                    <a:pt x="1546130" y="735012"/>
                  </a:lnTo>
                  <a:lnTo>
                    <a:pt x="1544542" y="719772"/>
                  </a:lnTo>
                  <a:lnTo>
                    <a:pt x="1542319" y="705485"/>
                  </a:lnTo>
                  <a:lnTo>
                    <a:pt x="1539779" y="691197"/>
                  </a:lnTo>
                  <a:lnTo>
                    <a:pt x="1537238" y="676592"/>
                  </a:lnTo>
                  <a:lnTo>
                    <a:pt x="1534063" y="662940"/>
                  </a:lnTo>
                  <a:lnTo>
                    <a:pt x="1530252" y="649287"/>
                  </a:lnTo>
                  <a:lnTo>
                    <a:pt x="1526760" y="635952"/>
                  </a:lnTo>
                  <a:lnTo>
                    <a:pt x="1522949" y="623252"/>
                  </a:lnTo>
                  <a:lnTo>
                    <a:pt x="1518503" y="610235"/>
                  </a:lnTo>
                  <a:lnTo>
                    <a:pt x="1513740" y="597535"/>
                  </a:lnTo>
                  <a:lnTo>
                    <a:pt x="1508660" y="585470"/>
                  </a:lnTo>
                  <a:lnTo>
                    <a:pt x="1503896" y="573087"/>
                  </a:lnTo>
                  <a:lnTo>
                    <a:pt x="1498498" y="561340"/>
                  </a:lnTo>
                  <a:lnTo>
                    <a:pt x="1492465" y="549910"/>
                  </a:lnTo>
                  <a:lnTo>
                    <a:pt x="1486749" y="538162"/>
                  </a:lnTo>
                  <a:lnTo>
                    <a:pt x="1480715" y="527050"/>
                  </a:lnTo>
                  <a:lnTo>
                    <a:pt x="1474682" y="516255"/>
                  </a:lnTo>
                  <a:lnTo>
                    <a:pt x="1468014" y="505460"/>
                  </a:lnTo>
                  <a:lnTo>
                    <a:pt x="1461663" y="494982"/>
                  </a:lnTo>
                  <a:lnTo>
                    <a:pt x="1454994" y="485140"/>
                  </a:lnTo>
                  <a:lnTo>
                    <a:pt x="1447691" y="475297"/>
                  </a:lnTo>
                  <a:lnTo>
                    <a:pt x="1440705" y="465772"/>
                  </a:lnTo>
                  <a:lnTo>
                    <a:pt x="1433401" y="455930"/>
                  </a:lnTo>
                  <a:lnTo>
                    <a:pt x="1426098" y="447040"/>
                  </a:lnTo>
                  <a:lnTo>
                    <a:pt x="1418476" y="437832"/>
                  </a:lnTo>
                  <a:lnTo>
                    <a:pt x="1410855" y="428942"/>
                  </a:lnTo>
                  <a:lnTo>
                    <a:pt x="1402917" y="420370"/>
                  </a:lnTo>
                  <a:lnTo>
                    <a:pt x="1395296" y="412115"/>
                  </a:lnTo>
                  <a:lnTo>
                    <a:pt x="1387357" y="404177"/>
                  </a:lnTo>
                  <a:lnTo>
                    <a:pt x="1371480" y="388302"/>
                  </a:lnTo>
                  <a:lnTo>
                    <a:pt x="1355285" y="374015"/>
                  </a:lnTo>
                  <a:lnTo>
                    <a:pt x="1338772" y="360045"/>
                  </a:lnTo>
                  <a:lnTo>
                    <a:pt x="1322260" y="347027"/>
                  </a:lnTo>
                  <a:lnTo>
                    <a:pt x="1306065" y="334962"/>
                  </a:lnTo>
                  <a:lnTo>
                    <a:pt x="1289870" y="323850"/>
                  </a:lnTo>
                  <a:lnTo>
                    <a:pt x="1273676" y="313372"/>
                  </a:lnTo>
                  <a:lnTo>
                    <a:pt x="1262693" y="306783"/>
                  </a:lnTo>
                  <a:lnTo>
                    <a:pt x="1262392" y="307587"/>
                  </a:lnTo>
                  <a:lnTo>
                    <a:pt x="1257633" y="317458"/>
                  </a:lnTo>
                  <a:lnTo>
                    <a:pt x="1252874" y="327011"/>
                  </a:lnTo>
                  <a:lnTo>
                    <a:pt x="1247481" y="336563"/>
                  </a:lnTo>
                  <a:lnTo>
                    <a:pt x="1241770" y="345160"/>
                  </a:lnTo>
                  <a:lnTo>
                    <a:pt x="1235742" y="353757"/>
                  </a:lnTo>
                  <a:lnTo>
                    <a:pt x="1229079" y="362354"/>
                  </a:lnTo>
                  <a:lnTo>
                    <a:pt x="1222416" y="370315"/>
                  </a:lnTo>
                  <a:lnTo>
                    <a:pt x="1214802" y="377957"/>
                  </a:lnTo>
                  <a:lnTo>
                    <a:pt x="1207187" y="385599"/>
                  </a:lnTo>
                  <a:lnTo>
                    <a:pt x="1199255" y="392285"/>
                  </a:lnTo>
                  <a:lnTo>
                    <a:pt x="1190689" y="398972"/>
                  </a:lnTo>
                  <a:lnTo>
                    <a:pt x="1182123" y="405022"/>
                  </a:lnTo>
                  <a:lnTo>
                    <a:pt x="1173239" y="410753"/>
                  </a:lnTo>
                  <a:lnTo>
                    <a:pt x="1164038" y="416166"/>
                  </a:lnTo>
                  <a:lnTo>
                    <a:pt x="1154520" y="421261"/>
                  </a:lnTo>
                  <a:lnTo>
                    <a:pt x="1144684" y="425719"/>
                  </a:lnTo>
                  <a:lnTo>
                    <a:pt x="1134849" y="429540"/>
                  </a:lnTo>
                  <a:lnTo>
                    <a:pt x="1124696" y="432724"/>
                  </a:lnTo>
                  <a:lnTo>
                    <a:pt x="1114226" y="435908"/>
                  </a:lnTo>
                  <a:lnTo>
                    <a:pt x="1103439" y="438455"/>
                  </a:lnTo>
                  <a:lnTo>
                    <a:pt x="1092652" y="440366"/>
                  </a:lnTo>
                  <a:lnTo>
                    <a:pt x="1081547" y="441639"/>
                  </a:lnTo>
                  <a:lnTo>
                    <a:pt x="1070443" y="442595"/>
                  </a:lnTo>
                  <a:lnTo>
                    <a:pt x="1059021" y="442913"/>
                  </a:lnTo>
                  <a:lnTo>
                    <a:pt x="1047917" y="442595"/>
                  </a:lnTo>
                  <a:lnTo>
                    <a:pt x="1036178" y="441639"/>
                  </a:lnTo>
                  <a:lnTo>
                    <a:pt x="1025390" y="440366"/>
                  </a:lnTo>
                  <a:lnTo>
                    <a:pt x="1014286" y="438455"/>
                  </a:lnTo>
                  <a:lnTo>
                    <a:pt x="1003816" y="435908"/>
                  </a:lnTo>
                  <a:lnTo>
                    <a:pt x="993663" y="432724"/>
                  </a:lnTo>
                  <a:lnTo>
                    <a:pt x="983193" y="429540"/>
                  </a:lnTo>
                  <a:lnTo>
                    <a:pt x="973040" y="425719"/>
                  </a:lnTo>
                  <a:lnTo>
                    <a:pt x="963205" y="421261"/>
                  </a:lnTo>
                  <a:lnTo>
                    <a:pt x="954004" y="416166"/>
                  </a:lnTo>
                  <a:lnTo>
                    <a:pt x="944486" y="410753"/>
                  </a:lnTo>
                  <a:lnTo>
                    <a:pt x="935602" y="405022"/>
                  </a:lnTo>
                  <a:lnTo>
                    <a:pt x="927036" y="398972"/>
                  </a:lnTo>
                  <a:lnTo>
                    <a:pt x="918787" y="392285"/>
                  </a:lnTo>
                  <a:lnTo>
                    <a:pt x="910538" y="385599"/>
                  </a:lnTo>
                  <a:lnTo>
                    <a:pt x="902923" y="377957"/>
                  </a:lnTo>
                  <a:lnTo>
                    <a:pt x="895626" y="370315"/>
                  </a:lnTo>
                  <a:lnTo>
                    <a:pt x="888646" y="362354"/>
                  </a:lnTo>
                  <a:lnTo>
                    <a:pt x="881984" y="353757"/>
                  </a:lnTo>
                  <a:lnTo>
                    <a:pt x="875955" y="345160"/>
                  </a:lnTo>
                  <a:lnTo>
                    <a:pt x="870244" y="336563"/>
                  </a:lnTo>
                  <a:lnTo>
                    <a:pt x="864851" y="327011"/>
                  </a:lnTo>
                  <a:lnTo>
                    <a:pt x="860092" y="317458"/>
                  </a:lnTo>
                  <a:lnTo>
                    <a:pt x="855650" y="307587"/>
                  </a:lnTo>
                  <a:lnTo>
                    <a:pt x="851843" y="297398"/>
                  </a:lnTo>
                  <a:lnTo>
                    <a:pt x="848353" y="287527"/>
                  </a:lnTo>
                  <a:lnTo>
                    <a:pt x="845497" y="277020"/>
                  </a:lnTo>
                  <a:lnTo>
                    <a:pt x="842959" y="266194"/>
                  </a:lnTo>
                  <a:lnTo>
                    <a:pt x="840738" y="255367"/>
                  </a:lnTo>
                  <a:lnTo>
                    <a:pt x="839469" y="244223"/>
                  </a:lnTo>
                  <a:lnTo>
                    <a:pt x="838517" y="233079"/>
                  </a:lnTo>
                  <a:lnTo>
                    <a:pt x="838200" y="221616"/>
                  </a:lnTo>
                  <a:lnTo>
                    <a:pt x="838517" y="210153"/>
                  </a:lnTo>
                  <a:lnTo>
                    <a:pt x="839469" y="198690"/>
                  </a:lnTo>
                  <a:lnTo>
                    <a:pt x="840738" y="187864"/>
                  </a:lnTo>
                  <a:lnTo>
                    <a:pt x="842959" y="176719"/>
                  </a:lnTo>
                  <a:lnTo>
                    <a:pt x="845497" y="166212"/>
                  </a:lnTo>
                  <a:lnTo>
                    <a:pt x="848353" y="155704"/>
                  </a:lnTo>
                  <a:lnTo>
                    <a:pt x="851843" y="145515"/>
                  </a:lnTo>
                  <a:lnTo>
                    <a:pt x="855650" y="135326"/>
                  </a:lnTo>
                  <a:lnTo>
                    <a:pt x="860092" y="125455"/>
                  </a:lnTo>
                  <a:lnTo>
                    <a:pt x="864851" y="116221"/>
                  </a:lnTo>
                  <a:lnTo>
                    <a:pt x="870244" y="106668"/>
                  </a:lnTo>
                  <a:lnTo>
                    <a:pt x="875955" y="97753"/>
                  </a:lnTo>
                  <a:lnTo>
                    <a:pt x="881984" y="89156"/>
                  </a:lnTo>
                  <a:lnTo>
                    <a:pt x="888646" y="80877"/>
                  </a:lnTo>
                  <a:lnTo>
                    <a:pt x="895626" y="72598"/>
                  </a:lnTo>
                  <a:lnTo>
                    <a:pt x="902923" y="64956"/>
                  </a:lnTo>
                  <a:lnTo>
                    <a:pt x="910538" y="57633"/>
                  </a:lnTo>
                  <a:lnTo>
                    <a:pt x="918787" y="50946"/>
                  </a:lnTo>
                  <a:lnTo>
                    <a:pt x="927036" y="43941"/>
                  </a:lnTo>
                  <a:lnTo>
                    <a:pt x="935602" y="37891"/>
                  </a:lnTo>
                  <a:lnTo>
                    <a:pt x="944486" y="32160"/>
                  </a:lnTo>
                  <a:lnTo>
                    <a:pt x="954004" y="26747"/>
                  </a:lnTo>
                  <a:lnTo>
                    <a:pt x="963205" y="21970"/>
                  </a:lnTo>
                  <a:lnTo>
                    <a:pt x="973040" y="17831"/>
                  </a:lnTo>
                  <a:lnTo>
                    <a:pt x="983193" y="13692"/>
                  </a:lnTo>
                  <a:lnTo>
                    <a:pt x="993663" y="10189"/>
                  </a:lnTo>
                  <a:lnTo>
                    <a:pt x="1003816" y="7323"/>
                  </a:lnTo>
                  <a:lnTo>
                    <a:pt x="1014286" y="4776"/>
                  </a:lnTo>
                  <a:lnTo>
                    <a:pt x="1025390" y="2547"/>
                  </a:lnTo>
                  <a:lnTo>
                    <a:pt x="1036178" y="1274"/>
                  </a:lnTo>
                  <a:lnTo>
                    <a:pt x="1047917" y="318"/>
                  </a:lnTo>
                  <a:lnTo>
                    <a:pt x="1059021" y="0"/>
                  </a:lnTo>
                  <a:close/>
                </a:path>
              </a:pathLst>
            </a:custGeom>
            <a:solidFill>
              <a:schemeClr val="bg1"/>
            </a:solidFill>
            <a:ln>
              <a:noFill/>
            </a:ln>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a:solidFill>
                  <a:srgbClr val="FFFFFF"/>
                </a:solidFill>
              </a:endParaRPr>
            </a:p>
          </p:txBody>
        </p:sp>
      </p:grpSp>
      <p:sp>
        <p:nvSpPr>
          <p:cNvPr id="14" name="文本框 13"/>
          <p:cNvSpPr txBox="1"/>
          <p:nvPr/>
        </p:nvSpPr>
        <p:spPr>
          <a:xfrm>
            <a:off x="3334956" y="1514216"/>
            <a:ext cx="3916227" cy="830997"/>
          </a:xfrm>
          <a:prstGeom prst="rect">
            <a:avLst/>
          </a:prstGeom>
          <a:noFill/>
        </p:spPr>
        <p:txBody>
          <a:bodyPr wrap="square" rtlCol="0">
            <a:spAutoFit/>
          </a:bodyPr>
          <a:lstStyle/>
          <a:p>
            <a:pPr algn="ctr"/>
            <a:r>
              <a:rPr lang="zh-CN" altLang="en-US" sz="4800" dirty="0" smtClean="0">
                <a:solidFill>
                  <a:srgbClr val="245290"/>
                </a:solidFill>
                <a:latin typeface="微软雅黑" panose="020B0503020204020204" pitchFamily="34" charset="-122"/>
                <a:ea typeface="微软雅黑" panose="020B0503020204020204" pitchFamily="34" charset="-122"/>
              </a:rPr>
              <a:t>添加标题</a:t>
            </a:r>
          </a:p>
        </p:txBody>
      </p:sp>
      <p:sp>
        <p:nvSpPr>
          <p:cNvPr id="15" name="文本框 14"/>
          <p:cNvSpPr txBox="1"/>
          <p:nvPr/>
        </p:nvSpPr>
        <p:spPr bwMode="auto">
          <a:xfrm>
            <a:off x="4244251" y="2368581"/>
            <a:ext cx="913794" cy="275588"/>
          </a:xfrm>
          <a:prstGeom prst="rect">
            <a:avLst/>
          </a:prstGeom>
          <a:noFill/>
        </p:spPr>
        <p:txBody>
          <a:bodyPr wrap="square">
            <a:spAutoFit/>
          </a:bodyPr>
          <a:lstStyle/>
          <a:p>
            <a:pPr marL="171450" indent="-171450">
              <a:lnSpc>
                <a:spcPct val="150000"/>
              </a:lnSpc>
              <a:buFont typeface="Wingdings" panose="05000000000000000000" pitchFamily="2" charset="2"/>
              <a:buChar char="u"/>
              <a:defRPr/>
            </a:pPr>
            <a:r>
              <a:rPr lang="zh-CN" altLang="en-US" sz="900" spc="75" dirty="0" smtClean="0">
                <a:solidFill>
                  <a:srgbClr val="245290"/>
                </a:solidFill>
                <a:latin typeface="微软雅黑" panose="020B0503020204020204" pitchFamily="34" charset="-122"/>
                <a:ea typeface="微软雅黑" panose="020B0503020204020204" pitchFamily="34" charset="-122"/>
              </a:rPr>
              <a:t>添加标题</a:t>
            </a:r>
            <a:endParaRPr lang="zh-CN" altLang="en-US" sz="900" spc="75" dirty="0">
              <a:solidFill>
                <a:srgbClr val="245290"/>
              </a:solidFill>
              <a:latin typeface="微软雅黑" panose="020B0503020204020204" pitchFamily="34" charset="-122"/>
              <a:ea typeface="微软雅黑" panose="020B0503020204020204" pitchFamily="34" charset="-122"/>
            </a:endParaRPr>
          </a:p>
        </p:txBody>
      </p:sp>
      <p:sp>
        <p:nvSpPr>
          <p:cNvPr id="16" name="文本框 15"/>
          <p:cNvSpPr txBox="1"/>
          <p:nvPr/>
        </p:nvSpPr>
        <p:spPr bwMode="auto">
          <a:xfrm>
            <a:off x="5293071" y="2362652"/>
            <a:ext cx="913794" cy="275588"/>
          </a:xfrm>
          <a:prstGeom prst="rect">
            <a:avLst/>
          </a:prstGeom>
          <a:noFill/>
        </p:spPr>
        <p:txBody>
          <a:bodyPr wrap="square">
            <a:spAutoFit/>
          </a:bodyPr>
          <a:lstStyle/>
          <a:p>
            <a:pPr marL="171450" indent="-171450">
              <a:lnSpc>
                <a:spcPct val="150000"/>
              </a:lnSpc>
              <a:buFont typeface="Wingdings" panose="05000000000000000000" pitchFamily="2" charset="2"/>
              <a:buChar char="u"/>
              <a:defRPr/>
            </a:pPr>
            <a:r>
              <a:rPr lang="zh-CN" altLang="en-US" sz="900" spc="75" dirty="0">
                <a:solidFill>
                  <a:srgbClr val="245290"/>
                </a:solidFill>
                <a:latin typeface="微软雅黑" panose="020B0503020204020204" pitchFamily="34" charset="-122"/>
                <a:ea typeface="微软雅黑" panose="020B0503020204020204" pitchFamily="34" charset="-122"/>
              </a:rPr>
              <a:t>添加标题</a:t>
            </a:r>
          </a:p>
        </p:txBody>
      </p:sp>
      <p:sp>
        <p:nvSpPr>
          <p:cNvPr id="17" name="文本框 16"/>
          <p:cNvSpPr txBox="1"/>
          <p:nvPr/>
        </p:nvSpPr>
        <p:spPr bwMode="auto">
          <a:xfrm>
            <a:off x="4244251" y="2960490"/>
            <a:ext cx="913794" cy="275588"/>
          </a:xfrm>
          <a:prstGeom prst="rect">
            <a:avLst/>
          </a:prstGeom>
          <a:noFill/>
        </p:spPr>
        <p:txBody>
          <a:bodyPr wrap="square">
            <a:spAutoFit/>
          </a:bodyPr>
          <a:lstStyle/>
          <a:p>
            <a:pPr marL="171450" indent="-171450">
              <a:lnSpc>
                <a:spcPct val="150000"/>
              </a:lnSpc>
              <a:buFont typeface="Wingdings" panose="05000000000000000000" pitchFamily="2" charset="2"/>
              <a:buChar char="u"/>
              <a:defRPr/>
            </a:pPr>
            <a:r>
              <a:rPr lang="zh-CN" altLang="en-US" sz="900" spc="75" dirty="0">
                <a:solidFill>
                  <a:srgbClr val="245290"/>
                </a:solidFill>
                <a:latin typeface="微软雅黑" panose="020B0503020204020204" pitchFamily="34" charset="-122"/>
                <a:ea typeface="微软雅黑" panose="020B0503020204020204" pitchFamily="34" charset="-122"/>
              </a:rPr>
              <a:t>添加标题</a:t>
            </a:r>
          </a:p>
        </p:txBody>
      </p:sp>
      <p:sp>
        <p:nvSpPr>
          <p:cNvPr id="18" name="文本框 17"/>
          <p:cNvSpPr txBox="1"/>
          <p:nvPr/>
        </p:nvSpPr>
        <p:spPr bwMode="auto">
          <a:xfrm>
            <a:off x="5293071" y="2960017"/>
            <a:ext cx="913794" cy="275588"/>
          </a:xfrm>
          <a:prstGeom prst="rect">
            <a:avLst/>
          </a:prstGeom>
          <a:noFill/>
        </p:spPr>
        <p:txBody>
          <a:bodyPr wrap="square">
            <a:spAutoFit/>
          </a:bodyPr>
          <a:lstStyle/>
          <a:p>
            <a:pPr marL="171450" indent="-171450">
              <a:lnSpc>
                <a:spcPct val="150000"/>
              </a:lnSpc>
              <a:buFont typeface="Wingdings" panose="05000000000000000000" pitchFamily="2" charset="2"/>
              <a:buChar char="u"/>
              <a:defRPr/>
            </a:pPr>
            <a:r>
              <a:rPr lang="zh-CN" altLang="en-US" sz="900" spc="75" dirty="0">
                <a:solidFill>
                  <a:srgbClr val="245290"/>
                </a:solidFill>
                <a:latin typeface="微软雅黑" panose="020B0503020204020204" pitchFamily="34" charset="-122"/>
                <a:ea typeface="微软雅黑" panose="020B0503020204020204" pitchFamily="34" charset="-122"/>
              </a:rPr>
              <a:t>添加标题</a:t>
            </a:r>
          </a:p>
        </p:txBody>
      </p:sp>
      <p:sp>
        <p:nvSpPr>
          <p:cNvPr id="19" name="文本框 18"/>
          <p:cNvSpPr txBox="1"/>
          <p:nvPr/>
        </p:nvSpPr>
        <p:spPr bwMode="auto">
          <a:xfrm>
            <a:off x="4244251" y="2659595"/>
            <a:ext cx="1048819" cy="275588"/>
          </a:xfrm>
          <a:prstGeom prst="rect">
            <a:avLst/>
          </a:prstGeom>
          <a:noFill/>
        </p:spPr>
        <p:txBody>
          <a:bodyPr wrap="square">
            <a:spAutoFit/>
          </a:bodyPr>
          <a:lstStyle/>
          <a:p>
            <a:pPr marL="171450" indent="-171450">
              <a:lnSpc>
                <a:spcPct val="150000"/>
              </a:lnSpc>
              <a:buFont typeface="Wingdings" panose="05000000000000000000" pitchFamily="2" charset="2"/>
              <a:buChar char="u"/>
              <a:defRPr/>
            </a:pPr>
            <a:r>
              <a:rPr lang="zh-CN" altLang="en-US" sz="900" spc="75" dirty="0">
                <a:solidFill>
                  <a:srgbClr val="245290"/>
                </a:solidFill>
                <a:latin typeface="微软雅黑" panose="020B0503020204020204" pitchFamily="34" charset="-122"/>
                <a:ea typeface="微软雅黑" panose="020B0503020204020204" pitchFamily="34" charset="-122"/>
              </a:rPr>
              <a:t>添加标题</a:t>
            </a:r>
          </a:p>
        </p:txBody>
      </p:sp>
      <p:sp>
        <p:nvSpPr>
          <p:cNvPr id="20" name="文本框 19"/>
          <p:cNvSpPr txBox="1"/>
          <p:nvPr/>
        </p:nvSpPr>
        <p:spPr bwMode="auto">
          <a:xfrm>
            <a:off x="5293070" y="2655679"/>
            <a:ext cx="1020229" cy="275588"/>
          </a:xfrm>
          <a:prstGeom prst="rect">
            <a:avLst/>
          </a:prstGeom>
          <a:noFill/>
        </p:spPr>
        <p:txBody>
          <a:bodyPr wrap="square">
            <a:spAutoFit/>
          </a:bodyPr>
          <a:lstStyle/>
          <a:p>
            <a:pPr marL="171450" indent="-171450">
              <a:lnSpc>
                <a:spcPct val="150000"/>
              </a:lnSpc>
              <a:buFont typeface="Wingdings" panose="05000000000000000000" pitchFamily="2" charset="2"/>
              <a:buChar char="u"/>
              <a:defRPr/>
            </a:pPr>
            <a:r>
              <a:rPr lang="zh-CN" altLang="en-US" sz="900" spc="75" dirty="0">
                <a:solidFill>
                  <a:srgbClr val="245290"/>
                </a:solidFill>
                <a:latin typeface="微软雅黑" panose="020B0503020204020204" pitchFamily="34" charset="-122"/>
                <a:ea typeface="微软雅黑" panose="020B0503020204020204" pitchFamily="34" charset="-122"/>
              </a:rPr>
              <a:t>添加标题</a:t>
            </a:r>
          </a:p>
        </p:txBody>
      </p:sp>
    </p:spTree>
    <p:extLst>
      <p:ext uri="{BB962C8B-B14F-4D97-AF65-F5344CB8AC3E}">
        <p14:creationId xmlns:p14="http://schemas.microsoft.com/office/powerpoint/2010/main" val="2226813919"/>
      </p:ext>
    </p:extLst>
  </p:cSld>
  <p:clrMapOvr>
    <a:masterClrMapping/>
  </p:clrMapOvr>
  <mc:AlternateContent xmlns:mc="http://schemas.openxmlformats.org/markup-compatibility/2006" xmlns:p14="http://schemas.microsoft.com/office/powerpoint/2010/main">
    <mc:Choice Requires="p14">
      <p:transition spd="slow" p14:dur="2500" advTm="0">
        <p:checker/>
      </p:transition>
    </mc:Choice>
    <mc:Fallback xmlns="">
      <p:transition spd="slow" advTm="0">
        <p:checker/>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par>
                                <p:cTn id="8" presetID="10" presetClass="entr" presetSubtype="0" fill="hold" nodeType="withEffect">
                                  <p:stCondLst>
                                    <p:cond delay="0"/>
                                  </p:stCondLst>
                                  <p:childTnLst>
                                    <p:set>
                                      <p:cBhvr>
                                        <p:cTn id="9" dur="1" fill="hold">
                                          <p:stCondLst>
                                            <p:cond delay="0"/>
                                          </p:stCondLst>
                                        </p:cTn>
                                        <p:tgtEl>
                                          <p:spTgt spid="11"/>
                                        </p:tgtEl>
                                        <p:attrNameLst>
                                          <p:attrName>style.visibility</p:attrName>
                                        </p:attrNameLst>
                                      </p:cBhvr>
                                      <p:to>
                                        <p:strVal val="visible"/>
                                      </p:to>
                                    </p:set>
                                    <p:animEffect transition="in" filter="fade">
                                      <p:cBhvr>
                                        <p:cTn id="10" dur="500"/>
                                        <p:tgtEl>
                                          <p:spTgt spid="11"/>
                                        </p:tgtEl>
                                      </p:cBhvr>
                                    </p:animEffect>
                                  </p:childTnLst>
                                </p:cTn>
                              </p:par>
                              <p:par>
                                <p:cTn id="11" presetID="8" presetClass="emph" presetSubtype="0" fill="hold" grpId="1" nodeType="withEffect">
                                  <p:stCondLst>
                                    <p:cond delay="0"/>
                                  </p:stCondLst>
                                  <p:childTnLst>
                                    <p:animRot by="5400000">
                                      <p:cBhvr>
                                        <p:cTn id="12" dur="3100" fill="hold"/>
                                        <p:tgtEl>
                                          <p:spTgt spid="10"/>
                                        </p:tgtEl>
                                        <p:attrNameLst>
                                          <p:attrName>r</p:attrName>
                                        </p:attrNameLst>
                                      </p:cBhvr>
                                    </p:animRot>
                                  </p:childTnLst>
                                </p:cTn>
                              </p:par>
                              <p:par>
                                <p:cTn id="13" presetID="2" presetClass="entr" presetSubtype="2" decel="100000" fill="hold" grpId="0" nodeType="withEffect">
                                  <p:stCondLst>
                                    <p:cond delay="1100"/>
                                  </p:stCondLst>
                                  <p:childTnLst>
                                    <p:set>
                                      <p:cBhvr>
                                        <p:cTn id="14" dur="1" fill="hold">
                                          <p:stCondLst>
                                            <p:cond delay="0"/>
                                          </p:stCondLst>
                                        </p:cTn>
                                        <p:tgtEl>
                                          <p:spTgt spid="14"/>
                                        </p:tgtEl>
                                        <p:attrNameLst>
                                          <p:attrName>style.visibility</p:attrName>
                                        </p:attrNameLst>
                                      </p:cBhvr>
                                      <p:to>
                                        <p:strVal val="visible"/>
                                      </p:to>
                                    </p:set>
                                    <p:anim calcmode="lin" valueType="num">
                                      <p:cBhvr additive="base">
                                        <p:cTn id="15" dur="1000" fill="hold"/>
                                        <p:tgtEl>
                                          <p:spTgt spid="14"/>
                                        </p:tgtEl>
                                        <p:attrNameLst>
                                          <p:attrName>ppt_x</p:attrName>
                                        </p:attrNameLst>
                                      </p:cBhvr>
                                      <p:tavLst>
                                        <p:tav tm="0">
                                          <p:val>
                                            <p:strVal val="1+#ppt_w/2"/>
                                          </p:val>
                                        </p:tav>
                                        <p:tav tm="100000">
                                          <p:val>
                                            <p:strVal val="#ppt_x"/>
                                          </p:val>
                                        </p:tav>
                                      </p:tavLst>
                                    </p:anim>
                                    <p:anim calcmode="lin" valueType="num">
                                      <p:cBhvr additive="base">
                                        <p:cTn id="16" dur="1000" fill="hold"/>
                                        <p:tgtEl>
                                          <p:spTgt spid="14"/>
                                        </p:tgtEl>
                                        <p:attrNameLst>
                                          <p:attrName>ppt_y</p:attrName>
                                        </p:attrNameLst>
                                      </p:cBhvr>
                                      <p:tavLst>
                                        <p:tav tm="0">
                                          <p:val>
                                            <p:strVal val="#ppt_y"/>
                                          </p:val>
                                        </p:tav>
                                        <p:tav tm="100000">
                                          <p:val>
                                            <p:strVal val="#ppt_y"/>
                                          </p:val>
                                        </p:tav>
                                      </p:tavLst>
                                    </p:anim>
                                  </p:childTnLst>
                                </p:cTn>
                              </p:par>
                              <p:par>
                                <p:cTn id="17" presetID="2" presetClass="entr" presetSubtype="4" decel="100000" fill="hold" grpId="0" nodeType="withEffect">
                                  <p:stCondLst>
                                    <p:cond delay="1100"/>
                                  </p:stCondLst>
                                  <p:childTnLst>
                                    <p:set>
                                      <p:cBhvr>
                                        <p:cTn id="18" dur="1" fill="hold">
                                          <p:stCondLst>
                                            <p:cond delay="0"/>
                                          </p:stCondLst>
                                        </p:cTn>
                                        <p:tgtEl>
                                          <p:spTgt spid="15"/>
                                        </p:tgtEl>
                                        <p:attrNameLst>
                                          <p:attrName>style.visibility</p:attrName>
                                        </p:attrNameLst>
                                      </p:cBhvr>
                                      <p:to>
                                        <p:strVal val="visible"/>
                                      </p:to>
                                    </p:set>
                                    <p:anim calcmode="lin" valueType="num">
                                      <p:cBhvr additive="base">
                                        <p:cTn id="19" dur="1000" fill="hold"/>
                                        <p:tgtEl>
                                          <p:spTgt spid="15"/>
                                        </p:tgtEl>
                                        <p:attrNameLst>
                                          <p:attrName>ppt_x</p:attrName>
                                        </p:attrNameLst>
                                      </p:cBhvr>
                                      <p:tavLst>
                                        <p:tav tm="0">
                                          <p:val>
                                            <p:strVal val="#ppt_x"/>
                                          </p:val>
                                        </p:tav>
                                        <p:tav tm="100000">
                                          <p:val>
                                            <p:strVal val="#ppt_x"/>
                                          </p:val>
                                        </p:tav>
                                      </p:tavLst>
                                    </p:anim>
                                    <p:anim calcmode="lin" valueType="num">
                                      <p:cBhvr additive="base">
                                        <p:cTn id="20" dur="1000" fill="hold"/>
                                        <p:tgtEl>
                                          <p:spTgt spid="15"/>
                                        </p:tgtEl>
                                        <p:attrNameLst>
                                          <p:attrName>ppt_y</p:attrName>
                                        </p:attrNameLst>
                                      </p:cBhvr>
                                      <p:tavLst>
                                        <p:tav tm="0">
                                          <p:val>
                                            <p:strVal val="1+#ppt_h/2"/>
                                          </p:val>
                                        </p:tav>
                                        <p:tav tm="100000">
                                          <p:val>
                                            <p:strVal val="#ppt_y"/>
                                          </p:val>
                                        </p:tav>
                                      </p:tavLst>
                                    </p:anim>
                                  </p:childTnLst>
                                </p:cTn>
                              </p:par>
                              <p:par>
                                <p:cTn id="21" presetID="2" presetClass="entr" presetSubtype="4" decel="100000" fill="hold" grpId="0" nodeType="withEffect">
                                  <p:stCondLst>
                                    <p:cond delay="1100"/>
                                  </p:stCondLst>
                                  <p:childTnLst>
                                    <p:set>
                                      <p:cBhvr>
                                        <p:cTn id="22" dur="1" fill="hold">
                                          <p:stCondLst>
                                            <p:cond delay="0"/>
                                          </p:stCondLst>
                                        </p:cTn>
                                        <p:tgtEl>
                                          <p:spTgt spid="16"/>
                                        </p:tgtEl>
                                        <p:attrNameLst>
                                          <p:attrName>style.visibility</p:attrName>
                                        </p:attrNameLst>
                                      </p:cBhvr>
                                      <p:to>
                                        <p:strVal val="visible"/>
                                      </p:to>
                                    </p:set>
                                    <p:anim calcmode="lin" valueType="num">
                                      <p:cBhvr additive="base">
                                        <p:cTn id="23" dur="1000" fill="hold"/>
                                        <p:tgtEl>
                                          <p:spTgt spid="16"/>
                                        </p:tgtEl>
                                        <p:attrNameLst>
                                          <p:attrName>ppt_x</p:attrName>
                                        </p:attrNameLst>
                                      </p:cBhvr>
                                      <p:tavLst>
                                        <p:tav tm="0">
                                          <p:val>
                                            <p:strVal val="#ppt_x"/>
                                          </p:val>
                                        </p:tav>
                                        <p:tav tm="100000">
                                          <p:val>
                                            <p:strVal val="#ppt_x"/>
                                          </p:val>
                                        </p:tav>
                                      </p:tavLst>
                                    </p:anim>
                                    <p:anim calcmode="lin" valueType="num">
                                      <p:cBhvr additive="base">
                                        <p:cTn id="24" dur="1000" fill="hold"/>
                                        <p:tgtEl>
                                          <p:spTgt spid="16"/>
                                        </p:tgtEl>
                                        <p:attrNameLst>
                                          <p:attrName>ppt_y</p:attrName>
                                        </p:attrNameLst>
                                      </p:cBhvr>
                                      <p:tavLst>
                                        <p:tav tm="0">
                                          <p:val>
                                            <p:strVal val="1+#ppt_h/2"/>
                                          </p:val>
                                        </p:tav>
                                        <p:tav tm="100000">
                                          <p:val>
                                            <p:strVal val="#ppt_y"/>
                                          </p:val>
                                        </p:tav>
                                      </p:tavLst>
                                    </p:anim>
                                  </p:childTnLst>
                                </p:cTn>
                              </p:par>
                              <p:par>
                                <p:cTn id="25" presetID="2" presetClass="entr" presetSubtype="4" decel="100000" fill="hold" grpId="0" nodeType="withEffect">
                                  <p:stCondLst>
                                    <p:cond delay="1200"/>
                                  </p:stCondLst>
                                  <p:childTnLst>
                                    <p:set>
                                      <p:cBhvr>
                                        <p:cTn id="26" dur="1" fill="hold">
                                          <p:stCondLst>
                                            <p:cond delay="0"/>
                                          </p:stCondLst>
                                        </p:cTn>
                                        <p:tgtEl>
                                          <p:spTgt spid="19"/>
                                        </p:tgtEl>
                                        <p:attrNameLst>
                                          <p:attrName>style.visibility</p:attrName>
                                        </p:attrNameLst>
                                      </p:cBhvr>
                                      <p:to>
                                        <p:strVal val="visible"/>
                                      </p:to>
                                    </p:set>
                                    <p:anim calcmode="lin" valueType="num">
                                      <p:cBhvr additive="base">
                                        <p:cTn id="27" dur="1000" fill="hold"/>
                                        <p:tgtEl>
                                          <p:spTgt spid="19"/>
                                        </p:tgtEl>
                                        <p:attrNameLst>
                                          <p:attrName>ppt_x</p:attrName>
                                        </p:attrNameLst>
                                      </p:cBhvr>
                                      <p:tavLst>
                                        <p:tav tm="0">
                                          <p:val>
                                            <p:strVal val="#ppt_x"/>
                                          </p:val>
                                        </p:tav>
                                        <p:tav tm="100000">
                                          <p:val>
                                            <p:strVal val="#ppt_x"/>
                                          </p:val>
                                        </p:tav>
                                      </p:tavLst>
                                    </p:anim>
                                    <p:anim calcmode="lin" valueType="num">
                                      <p:cBhvr additive="base">
                                        <p:cTn id="28" dur="1000" fill="hold"/>
                                        <p:tgtEl>
                                          <p:spTgt spid="19"/>
                                        </p:tgtEl>
                                        <p:attrNameLst>
                                          <p:attrName>ppt_y</p:attrName>
                                        </p:attrNameLst>
                                      </p:cBhvr>
                                      <p:tavLst>
                                        <p:tav tm="0">
                                          <p:val>
                                            <p:strVal val="1+#ppt_h/2"/>
                                          </p:val>
                                        </p:tav>
                                        <p:tav tm="100000">
                                          <p:val>
                                            <p:strVal val="#ppt_y"/>
                                          </p:val>
                                        </p:tav>
                                      </p:tavLst>
                                    </p:anim>
                                  </p:childTnLst>
                                </p:cTn>
                              </p:par>
                              <p:par>
                                <p:cTn id="29" presetID="2" presetClass="entr" presetSubtype="4" decel="100000" fill="hold" grpId="0" nodeType="withEffect">
                                  <p:stCondLst>
                                    <p:cond delay="1300"/>
                                  </p:stCondLst>
                                  <p:childTnLst>
                                    <p:set>
                                      <p:cBhvr>
                                        <p:cTn id="30" dur="1" fill="hold">
                                          <p:stCondLst>
                                            <p:cond delay="0"/>
                                          </p:stCondLst>
                                        </p:cTn>
                                        <p:tgtEl>
                                          <p:spTgt spid="20"/>
                                        </p:tgtEl>
                                        <p:attrNameLst>
                                          <p:attrName>style.visibility</p:attrName>
                                        </p:attrNameLst>
                                      </p:cBhvr>
                                      <p:to>
                                        <p:strVal val="visible"/>
                                      </p:to>
                                    </p:set>
                                    <p:anim calcmode="lin" valueType="num">
                                      <p:cBhvr additive="base">
                                        <p:cTn id="31" dur="1000" fill="hold"/>
                                        <p:tgtEl>
                                          <p:spTgt spid="20"/>
                                        </p:tgtEl>
                                        <p:attrNameLst>
                                          <p:attrName>ppt_x</p:attrName>
                                        </p:attrNameLst>
                                      </p:cBhvr>
                                      <p:tavLst>
                                        <p:tav tm="0">
                                          <p:val>
                                            <p:strVal val="#ppt_x"/>
                                          </p:val>
                                        </p:tav>
                                        <p:tav tm="100000">
                                          <p:val>
                                            <p:strVal val="#ppt_x"/>
                                          </p:val>
                                        </p:tav>
                                      </p:tavLst>
                                    </p:anim>
                                    <p:anim calcmode="lin" valueType="num">
                                      <p:cBhvr additive="base">
                                        <p:cTn id="32" dur="1000" fill="hold"/>
                                        <p:tgtEl>
                                          <p:spTgt spid="20"/>
                                        </p:tgtEl>
                                        <p:attrNameLst>
                                          <p:attrName>ppt_y</p:attrName>
                                        </p:attrNameLst>
                                      </p:cBhvr>
                                      <p:tavLst>
                                        <p:tav tm="0">
                                          <p:val>
                                            <p:strVal val="1+#ppt_h/2"/>
                                          </p:val>
                                        </p:tav>
                                        <p:tav tm="100000">
                                          <p:val>
                                            <p:strVal val="#ppt_y"/>
                                          </p:val>
                                        </p:tav>
                                      </p:tavLst>
                                    </p:anim>
                                  </p:childTnLst>
                                </p:cTn>
                              </p:par>
                              <p:par>
                                <p:cTn id="33" presetID="2" presetClass="entr" presetSubtype="4" decel="100000" fill="hold" grpId="0" nodeType="withEffect">
                                  <p:stCondLst>
                                    <p:cond delay="1400"/>
                                  </p:stCondLst>
                                  <p:childTnLst>
                                    <p:set>
                                      <p:cBhvr>
                                        <p:cTn id="34" dur="1" fill="hold">
                                          <p:stCondLst>
                                            <p:cond delay="0"/>
                                          </p:stCondLst>
                                        </p:cTn>
                                        <p:tgtEl>
                                          <p:spTgt spid="17"/>
                                        </p:tgtEl>
                                        <p:attrNameLst>
                                          <p:attrName>style.visibility</p:attrName>
                                        </p:attrNameLst>
                                      </p:cBhvr>
                                      <p:to>
                                        <p:strVal val="visible"/>
                                      </p:to>
                                    </p:set>
                                    <p:anim calcmode="lin" valueType="num">
                                      <p:cBhvr additive="base">
                                        <p:cTn id="35" dur="1000" fill="hold"/>
                                        <p:tgtEl>
                                          <p:spTgt spid="17"/>
                                        </p:tgtEl>
                                        <p:attrNameLst>
                                          <p:attrName>ppt_x</p:attrName>
                                        </p:attrNameLst>
                                      </p:cBhvr>
                                      <p:tavLst>
                                        <p:tav tm="0">
                                          <p:val>
                                            <p:strVal val="#ppt_x"/>
                                          </p:val>
                                        </p:tav>
                                        <p:tav tm="100000">
                                          <p:val>
                                            <p:strVal val="#ppt_x"/>
                                          </p:val>
                                        </p:tav>
                                      </p:tavLst>
                                    </p:anim>
                                    <p:anim calcmode="lin" valueType="num">
                                      <p:cBhvr additive="base">
                                        <p:cTn id="36" dur="1000" fill="hold"/>
                                        <p:tgtEl>
                                          <p:spTgt spid="17"/>
                                        </p:tgtEl>
                                        <p:attrNameLst>
                                          <p:attrName>ppt_y</p:attrName>
                                        </p:attrNameLst>
                                      </p:cBhvr>
                                      <p:tavLst>
                                        <p:tav tm="0">
                                          <p:val>
                                            <p:strVal val="1+#ppt_h/2"/>
                                          </p:val>
                                        </p:tav>
                                        <p:tav tm="100000">
                                          <p:val>
                                            <p:strVal val="#ppt_y"/>
                                          </p:val>
                                        </p:tav>
                                      </p:tavLst>
                                    </p:anim>
                                  </p:childTnLst>
                                </p:cTn>
                              </p:par>
                              <p:par>
                                <p:cTn id="37" presetID="2" presetClass="entr" presetSubtype="4" decel="100000" fill="hold" grpId="0" nodeType="withEffect">
                                  <p:stCondLst>
                                    <p:cond delay="1500"/>
                                  </p:stCondLst>
                                  <p:childTnLst>
                                    <p:set>
                                      <p:cBhvr>
                                        <p:cTn id="38" dur="1" fill="hold">
                                          <p:stCondLst>
                                            <p:cond delay="0"/>
                                          </p:stCondLst>
                                        </p:cTn>
                                        <p:tgtEl>
                                          <p:spTgt spid="18"/>
                                        </p:tgtEl>
                                        <p:attrNameLst>
                                          <p:attrName>style.visibility</p:attrName>
                                        </p:attrNameLst>
                                      </p:cBhvr>
                                      <p:to>
                                        <p:strVal val="visible"/>
                                      </p:to>
                                    </p:set>
                                    <p:anim calcmode="lin" valueType="num">
                                      <p:cBhvr additive="base">
                                        <p:cTn id="39" dur="1000" fill="hold"/>
                                        <p:tgtEl>
                                          <p:spTgt spid="18"/>
                                        </p:tgtEl>
                                        <p:attrNameLst>
                                          <p:attrName>ppt_x</p:attrName>
                                        </p:attrNameLst>
                                      </p:cBhvr>
                                      <p:tavLst>
                                        <p:tav tm="0">
                                          <p:val>
                                            <p:strVal val="#ppt_x"/>
                                          </p:val>
                                        </p:tav>
                                        <p:tav tm="100000">
                                          <p:val>
                                            <p:strVal val="#ppt_x"/>
                                          </p:val>
                                        </p:tav>
                                      </p:tavLst>
                                    </p:anim>
                                    <p:anim calcmode="lin" valueType="num">
                                      <p:cBhvr additive="base">
                                        <p:cTn id="40" dur="1000" fill="hold"/>
                                        <p:tgtEl>
                                          <p:spTgt spid="1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0" grpId="1" animBg="1"/>
      <p:bldP spid="14" grpId="0"/>
      <p:bldP spid="15" grpId="0"/>
      <p:bldP spid="16" grpId="0"/>
      <p:bldP spid="17" grpId="0"/>
      <p:bldP spid="18" grpId="0"/>
      <p:bldP spid="19" grpId="0"/>
      <p:bldP spid="20"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8" name="直接连接符 17"/>
          <p:cNvCxnSpPr/>
          <p:nvPr/>
        </p:nvCxnSpPr>
        <p:spPr>
          <a:xfrm>
            <a:off x="2439058" y="569531"/>
            <a:ext cx="5560884" cy="0"/>
          </a:xfrm>
          <a:prstGeom prst="line">
            <a:avLst/>
          </a:prstGeom>
          <a:noFill/>
          <a:ln w="9525" cap="flat" cmpd="sng" algn="ctr">
            <a:solidFill>
              <a:srgbClr val="FFFFFF">
                <a:lumMod val="50000"/>
              </a:srgbClr>
            </a:solidFill>
            <a:prstDash val="solid"/>
          </a:ln>
          <a:effectLst/>
        </p:spPr>
      </p:cxnSp>
      <p:sp>
        <p:nvSpPr>
          <p:cNvPr id="19" name="文本框 31"/>
          <p:cNvSpPr>
            <a:spLocks noChangeArrowheads="1"/>
          </p:cNvSpPr>
          <p:nvPr/>
        </p:nvSpPr>
        <p:spPr bwMode="auto">
          <a:xfrm>
            <a:off x="6096796" y="285879"/>
            <a:ext cx="2588735" cy="343792"/>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6700" tIns="48351" rIns="96700" bIns="48351">
            <a:spAutoFit/>
          </a:bodyPr>
          <a:lstStyle/>
          <a:p>
            <a:r>
              <a:rPr lang="en-US" altLang="zh-CN" sz="1600" kern="0" dirty="0" smtClean="0">
                <a:solidFill>
                  <a:srgbClr val="2F5879"/>
                </a:solidFill>
                <a:latin typeface="Impact" pitchFamily="34" charset="0"/>
                <a:sym typeface="Arial" pitchFamily="34" charset="0"/>
              </a:rPr>
              <a:t>Click to add a caption</a:t>
            </a:r>
            <a:endParaRPr lang="zh-CN" altLang="en-US" sz="1600" kern="0" dirty="0">
              <a:solidFill>
                <a:srgbClr val="2F5879"/>
              </a:solidFill>
              <a:latin typeface="Impact" pitchFamily="34" charset="0"/>
              <a:sym typeface="Arial" pitchFamily="34" charset="0"/>
            </a:endParaRPr>
          </a:p>
        </p:txBody>
      </p:sp>
      <p:grpSp>
        <p:nvGrpSpPr>
          <p:cNvPr id="21" name="组合 20"/>
          <p:cNvGrpSpPr/>
          <p:nvPr/>
        </p:nvGrpSpPr>
        <p:grpSpPr>
          <a:xfrm>
            <a:off x="521096" y="196219"/>
            <a:ext cx="1765509" cy="551352"/>
            <a:chOff x="520640" y="251298"/>
            <a:chExt cx="1766054" cy="551522"/>
          </a:xfrm>
        </p:grpSpPr>
        <p:sp>
          <p:nvSpPr>
            <p:cNvPr id="22" name="矩形 3"/>
            <p:cNvSpPr>
              <a:spLocks noChangeArrowheads="1"/>
            </p:cNvSpPr>
            <p:nvPr/>
          </p:nvSpPr>
          <p:spPr bwMode="auto">
            <a:xfrm>
              <a:off x="641704" y="251298"/>
              <a:ext cx="1523927" cy="3460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lIns="68561" tIns="34281" rIns="68561" bIns="34281">
              <a:spAutoFit/>
            </a:bodyPr>
            <a:lstStyle/>
            <a:p>
              <a:pPr algn="ctr" defTabSz="914126">
                <a:defRPr/>
              </a:pPr>
              <a:r>
                <a:rPr lang="zh-CN" altLang="en-US" sz="1798" kern="0" dirty="0" smtClean="0">
                  <a:solidFill>
                    <a:schemeClr val="tx1">
                      <a:lumMod val="65000"/>
                      <a:lumOff val="35000"/>
                    </a:schemeClr>
                  </a:solidFill>
                  <a:latin typeface="微软雅黑" pitchFamily="34" charset="-122"/>
                  <a:ea typeface="微软雅黑" pitchFamily="34" charset="-122"/>
                  <a:sym typeface="Arial" pitchFamily="34" charset="0"/>
                </a:rPr>
                <a:t>单击添加标题</a:t>
              </a:r>
              <a:endParaRPr lang="zh-CN" altLang="en-US" sz="1798" kern="0" dirty="0">
                <a:solidFill>
                  <a:schemeClr val="tx1">
                    <a:lumMod val="65000"/>
                    <a:lumOff val="35000"/>
                  </a:schemeClr>
                </a:solidFill>
                <a:latin typeface="微软雅黑" pitchFamily="34" charset="-122"/>
                <a:ea typeface="微软雅黑" pitchFamily="34" charset="-122"/>
                <a:sym typeface="Arial" pitchFamily="34" charset="0"/>
              </a:endParaRPr>
            </a:p>
          </p:txBody>
        </p:sp>
        <p:grpSp>
          <p:nvGrpSpPr>
            <p:cNvPr id="23" name="组合 22"/>
            <p:cNvGrpSpPr/>
            <p:nvPr/>
          </p:nvGrpSpPr>
          <p:grpSpPr>
            <a:xfrm>
              <a:off x="520640" y="556320"/>
              <a:ext cx="1766054" cy="246500"/>
              <a:chOff x="562081" y="466763"/>
              <a:chExt cx="1766054" cy="246500"/>
            </a:xfrm>
          </p:grpSpPr>
          <p:sp>
            <p:nvSpPr>
              <p:cNvPr id="24" name="文本框 31"/>
              <p:cNvSpPr>
                <a:spLocks noChangeArrowheads="1"/>
              </p:cNvSpPr>
              <p:nvPr/>
            </p:nvSpPr>
            <p:spPr bwMode="auto">
              <a:xfrm>
                <a:off x="562081" y="466763"/>
                <a:ext cx="1766054" cy="2153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368" tIns="45682" rIns="91368" bIns="45682" numCol="1" anchor="t" anchorCtr="0" compatLnSpc="1">
                <a:prstTxWarp prst="textNoShape">
                  <a:avLst/>
                </a:prstTxWarp>
                <a:spAutoFit/>
              </a:bodyPr>
              <a:lstStyle/>
              <a:p>
                <a:pPr algn="ctr" defTabSz="913762">
                  <a:defRPr/>
                </a:pPr>
                <a:r>
                  <a:rPr lang="en-US" altLang="zh-CN" sz="800" kern="0" dirty="0">
                    <a:solidFill>
                      <a:srgbClr val="FFFFFF">
                        <a:lumMod val="50000"/>
                      </a:srgbClr>
                    </a:solidFill>
                    <a:latin typeface="微软雅黑" pitchFamily="34" charset="-122"/>
                    <a:ea typeface="微软雅黑" pitchFamily="34" charset="-122"/>
                    <a:cs typeface="宋体" pitchFamily="2" charset="-122"/>
                  </a:rPr>
                  <a:t>YOUR COMPANY NAME</a:t>
                </a:r>
                <a:endParaRPr lang="zh-CN" altLang="en-US" sz="800" kern="0" dirty="0">
                  <a:solidFill>
                    <a:srgbClr val="FFFFFF">
                      <a:lumMod val="50000"/>
                    </a:srgbClr>
                  </a:solidFill>
                  <a:latin typeface="微软雅黑" pitchFamily="34" charset="-122"/>
                  <a:ea typeface="微软雅黑" pitchFamily="34" charset="-122"/>
                  <a:cs typeface="宋体" pitchFamily="2" charset="-122"/>
                </a:endParaRPr>
              </a:p>
            </p:txBody>
          </p:sp>
          <p:grpSp>
            <p:nvGrpSpPr>
              <p:cNvPr id="25" name="组合 24"/>
              <p:cNvGrpSpPr/>
              <p:nvPr/>
            </p:nvGrpSpPr>
            <p:grpSpPr>
              <a:xfrm>
                <a:off x="931046" y="667544"/>
                <a:ext cx="1028125" cy="45719"/>
                <a:chOff x="688893" y="2574256"/>
                <a:chExt cx="7739508" cy="81111"/>
              </a:xfrm>
            </p:grpSpPr>
            <p:sp>
              <p:nvSpPr>
                <p:cNvPr id="26" name="Rectangle 4"/>
                <p:cNvSpPr/>
                <p:nvPr/>
              </p:nvSpPr>
              <p:spPr>
                <a:xfrm>
                  <a:off x="688893" y="2574256"/>
                  <a:ext cx="1539000" cy="81111"/>
                </a:xfrm>
                <a:prstGeom prst="rect">
                  <a:avLst/>
                </a:prstGeom>
                <a:solidFill>
                  <a:srgbClr val="0070C0"/>
                </a:solidFill>
                <a:ln w="6350" cap="flat" cmpd="sng" algn="ctr">
                  <a:noFill/>
                  <a:prstDash val="solid"/>
                  <a:miter lim="800000"/>
                </a:ln>
                <a:effectLst/>
              </p:spPr>
              <p:txBody>
                <a:bodyPr lIns="68549" tIns="34276" rIns="68549" bIns="34276" rtlCol="0" anchor="ctr"/>
                <a:lstStyle/>
                <a:p>
                  <a:pPr algn="ctr" defTabSz="913762">
                    <a:defRPr/>
                  </a:pPr>
                  <a:endParaRPr lang="en-US" sz="900" kern="0">
                    <a:solidFill>
                      <a:sysClr val="window" lastClr="FFFFFF"/>
                    </a:solidFill>
                    <a:latin typeface="Roboto" panose="02000000000000000000" pitchFamily="2" charset="0"/>
                    <a:ea typeface="Roboto" panose="02000000000000000000" pitchFamily="2" charset="0"/>
                    <a:cs typeface="Helvetica Neue"/>
                  </a:endParaRPr>
                </a:p>
              </p:txBody>
            </p:sp>
            <p:sp>
              <p:nvSpPr>
                <p:cNvPr id="27" name="Rectangle 5"/>
                <p:cNvSpPr/>
                <p:nvPr/>
              </p:nvSpPr>
              <p:spPr>
                <a:xfrm>
                  <a:off x="2239021" y="2574256"/>
                  <a:ext cx="1539000" cy="81111"/>
                </a:xfrm>
                <a:prstGeom prst="rect">
                  <a:avLst/>
                </a:prstGeom>
                <a:solidFill>
                  <a:srgbClr val="00B0F0"/>
                </a:solidFill>
                <a:ln w="6350" cap="flat" cmpd="sng" algn="ctr">
                  <a:noFill/>
                  <a:prstDash val="solid"/>
                  <a:miter lim="800000"/>
                </a:ln>
                <a:effectLst/>
              </p:spPr>
              <p:txBody>
                <a:bodyPr lIns="68549" tIns="34276" rIns="68549" bIns="34276" rtlCol="0" anchor="ctr"/>
                <a:lstStyle/>
                <a:p>
                  <a:pPr algn="ctr" defTabSz="913762">
                    <a:defRPr/>
                  </a:pPr>
                  <a:endParaRPr lang="en-US" sz="900" kern="0">
                    <a:solidFill>
                      <a:sysClr val="window" lastClr="FFFFFF"/>
                    </a:solidFill>
                    <a:latin typeface="Roboto" panose="02000000000000000000" pitchFamily="2" charset="0"/>
                    <a:ea typeface="Roboto" panose="02000000000000000000" pitchFamily="2" charset="0"/>
                    <a:cs typeface="Helvetica Neue"/>
                  </a:endParaRPr>
                </a:p>
              </p:txBody>
            </p:sp>
            <p:sp>
              <p:nvSpPr>
                <p:cNvPr id="28" name="Rectangle 6"/>
                <p:cNvSpPr/>
                <p:nvPr/>
              </p:nvSpPr>
              <p:spPr>
                <a:xfrm>
                  <a:off x="3789153" y="2574256"/>
                  <a:ext cx="1539000" cy="81111"/>
                </a:xfrm>
                <a:prstGeom prst="rect">
                  <a:avLst/>
                </a:prstGeom>
                <a:solidFill>
                  <a:srgbClr val="0070C0"/>
                </a:solidFill>
                <a:ln w="6350" cap="flat" cmpd="sng" algn="ctr">
                  <a:noFill/>
                  <a:prstDash val="solid"/>
                  <a:miter lim="800000"/>
                </a:ln>
                <a:effectLst/>
              </p:spPr>
              <p:txBody>
                <a:bodyPr lIns="68549" tIns="34276" rIns="68549" bIns="34276" rtlCol="0" anchor="ctr"/>
                <a:lstStyle/>
                <a:p>
                  <a:pPr algn="ctr" defTabSz="913762">
                    <a:defRPr/>
                  </a:pPr>
                  <a:endParaRPr lang="en-US" sz="900" kern="0">
                    <a:solidFill>
                      <a:sysClr val="window" lastClr="FFFFFF"/>
                    </a:solidFill>
                    <a:latin typeface="Roboto" panose="02000000000000000000" pitchFamily="2" charset="0"/>
                    <a:ea typeface="Roboto" panose="02000000000000000000" pitchFamily="2" charset="0"/>
                    <a:cs typeface="Helvetica Neue"/>
                  </a:endParaRPr>
                </a:p>
              </p:txBody>
            </p:sp>
            <p:sp>
              <p:nvSpPr>
                <p:cNvPr id="29" name="Rectangle 7"/>
                <p:cNvSpPr/>
                <p:nvPr/>
              </p:nvSpPr>
              <p:spPr>
                <a:xfrm>
                  <a:off x="5339276" y="2574256"/>
                  <a:ext cx="1539000" cy="81111"/>
                </a:xfrm>
                <a:prstGeom prst="rect">
                  <a:avLst/>
                </a:prstGeom>
                <a:solidFill>
                  <a:srgbClr val="00B0F0"/>
                </a:solidFill>
                <a:ln w="6350" cap="flat" cmpd="sng" algn="ctr">
                  <a:noFill/>
                  <a:prstDash val="solid"/>
                  <a:miter lim="800000"/>
                </a:ln>
                <a:effectLst/>
              </p:spPr>
              <p:txBody>
                <a:bodyPr lIns="68549" tIns="34276" rIns="68549" bIns="34276" rtlCol="0" anchor="ctr"/>
                <a:lstStyle/>
                <a:p>
                  <a:pPr algn="ctr" defTabSz="913762">
                    <a:defRPr/>
                  </a:pPr>
                  <a:endParaRPr lang="en-US" sz="900" kern="0">
                    <a:solidFill>
                      <a:sysClr val="window" lastClr="FFFFFF"/>
                    </a:solidFill>
                    <a:latin typeface="Roboto" panose="02000000000000000000" pitchFamily="2" charset="0"/>
                    <a:ea typeface="Roboto" panose="02000000000000000000" pitchFamily="2" charset="0"/>
                    <a:cs typeface="Helvetica Neue"/>
                  </a:endParaRPr>
                </a:p>
              </p:txBody>
            </p:sp>
            <p:sp>
              <p:nvSpPr>
                <p:cNvPr id="30" name="Rectangle 8"/>
                <p:cNvSpPr/>
                <p:nvPr/>
              </p:nvSpPr>
              <p:spPr>
                <a:xfrm>
                  <a:off x="6889401" y="2574256"/>
                  <a:ext cx="1539000" cy="81111"/>
                </a:xfrm>
                <a:prstGeom prst="rect">
                  <a:avLst/>
                </a:prstGeom>
                <a:solidFill>
                  <a:srgbClr val="0070C0"/>
                </a:solidFill>
                <a:ln w="6350" cap="flat" cmpd="sng" algn="ctr">
                  <a:noFill/>
                  <a:prstDash val="solid"/>
                  <a:miter lim="800000"/>
                </a:ln>
                <a:effectLst/>
              </p:spPr>
              <p:txBody>
                <a:bodyPr lIns="68549" tIns="34276" rIns="68549" bIns="34276" rtlCol="0" anchor="ctr"/>
                <a:lstStyle/>
                <a:p>
                  <a:pPr algn="ctr" defTabSz="913762">
                    <a:defRPr/>
                  </a:pPr>
                  <a:endParaRPr lang="en-US" sz="900" kern="0">
                    <a:solidFill>
                      <a:sysClr val="window" lastClr="FFFFFF"/>
                    </a:solidFill>
                    <a:latin typeface="Roboto" panose="02000000000000000000" pitchFamily="2" charset="0"/>
                    <a:ea typeface="Roboto" panose="02000000000000000000" pitchFamily="2" charset="0"/>
                    <a:cs typeface="Helvetica Neue"/>
                  </a:endParaRPr>
                </a:p>
              </p:txBody>
            </p:sp>
          </p:grpSp>
        </p:grpSp>
      </p:grpSp>
      <p:sp>
        <p:nvSpPr>
          <p:cNvPr id="31" name="椭圆 30"/>
          <p:cNvSpPr/>
          <p:nvPr/>
        </p:nvSpPr>
        <p:spPr>
          <a:xfrm>
            <a:off x="4794227" y="3394828"/>
            <a:ext cx="581660" cy="581660"/>
          </a:xfrm>
          <a:prstGeom prst="ellipse">
            <a:avLst/>
          </a:prstGeom>
          <a:solidFill>
            <a:srgbClr val="24529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32" name="椭圆 31"/>
          <p:cNvSpPr/>
          <p:nvPr/>
        </p:nvSpPr>
        <p:spPr>
          <a:xfrm>
            <a:off x="4794227" y="2341711"/>
            <a:ext cx="581660" cy="581660"/>
          </a:xfrm>
          <a:prstGeom prst="ellipse">
            <a:avLst/>
          </a:prstGeom>
          <a:solidFill>
            <a:srgbClr val="24529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33" name="椭圆 32"/>
          <p:cNvSpPr/>
          <p:nvPr/>
        </p:nvSpPr>
        <p:spPr>
          <a:xfrm>
            <a:off x="4794227" y="1281809"/>
            <a:ext cx="581660" cy="581660"/>
          </a:xfrm>
          <a:prstGeom prst="ellipse">
            <a:avLst/>
          </a:prstGeom>
          <a:solidFill>
            <a:srgbClr val="24529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pic>
        <p:nvPicPr>
          <p:cNvPr id="34" name="Picture 2"/>
          <p:cNvPicPr>
            <a:picLocks noChangeAspect="1" noChangeArrowheads="1"/>
          </p:cNvPicPr>
          <p:nvPr/>
        </p:nvPicPr>
        <p:blipFill>
          <a:blip r:embed="rId2" cstate="screen">
            <a:extLst>
              <a:ext uri="{28A0092B-C50C-407E-A947-70E740481C1C}">
                <a14:useLocalDpi xmlns:a14="http://schemas.microsoft.com/office/drawing/2010/main"/>
              </a:ext>
            </a:extLst>
          </a:blip>
          <a:stretch>
            <a:fillRect/>
          </a:stretch>
        </p:blipFill>
        <p:spPr bwMode="auto">
          <a:xfrm>
            <a:off x="911852" y="1271141"/>
            <a:ext cx="3154626" cy="1774477"/>
          </a:xfrm>
          <a:prstGeom prst="rect">
            <a:avLst/>
          </a:prstGeom>
          <a:ln>
            <a:noFill/>
          </a:ln>
          <a:effectLst/>
          <a:extLst/>
        </p:spPr>
      </p:pic>
      <p:sp>
        <p:nvSpPr>
          <p:cNvPr id="35" name="TextBox 42"/>
          <p:cNvSpPr txBox="1"/>
          <p:nvPr/>
        </p:nvSpPr>
        <p:spPr>
          <a:xfrm>
            <a:off x="790812" y="3332398"/>
            <a:ext cx="3345643" cy="957955"/>
          </a:xfrm>
          <a:prstGeom prst="rect">
            <a:avLst/>
          </a:prstGeom>
          <a:noFill/>
        </p:spPr>
        <p:txBody>
          <a:bodyPr wrap="square" rtlCol="0">
            <a:spAutoFit/>
          </a:bodyPr>
          <a:lstStyle/>
          <a:p>
            <a:pPr indent="216000" algn="just">
              <a:lnSpc>
                <a:spcPct val="150000"/>
              </a:lnSpc>
            </a:pPr>
            <a:r>
              <a:rPr lang="zh-CN" altLang="en-US" sz="750"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粘贴，并选择只保留文字。您的内容打在这里，或者通过复制您的文本后，在此框中选择粘贴，并选择只保留文字</a:t>
            </a:r>
            <a:r>
              <a:rPr lang="en-US" altLang="zh-CN" sz="750" dirty="0">
                <a:solidFill>
                  <a:schemeClr val="tx1">
                    <a:lumMod val="75000"/>
                    <a:lumOff val="25000"/>
                  </a:schemeClr>
                </a:solidFill>
                <a:latin typeface="微软雅黑" pitchFamily="34" charset="-122"/>
                <a:ea typeface="微软雅黑" pitchFamily="34" charset="-122"/>
              </a:rPr>
              <a:t>nic</a:t>
            </a:r>
            <a:r>
              <a:rPr lang="zh-CN" altLang="en-US" sz="750"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。您的内容打在这里，或者通过复制您的文本后，在此框中选择粘贴，并选择只保留文字。</a:t>
            </a:r>
          </a:p>
        </p:txBody>
      </p:sp>
      <p:sp>
        <p:nvSpPr>
          <p:cNvPr id="36" name="Freeform 8"/>
          <p:cNvSpPr>
            <a:spLocks noEditPoints="1"/>
          </p:cNvSpPr>
          <p:nvPr/>
        </p:nvSpPr>
        <p:spPr bwMode="auto">
          <a:xfrm>
            <a:off x="4911923" y="2459406"/>
            <a:ext cx="346269" cy="346269"/>
          </a:xfrm>
          <a:custGeom>
            <a:avLst/>
            <a:gdLst>
              <a:gd name="T0" fmla="*/ 43 w 280"/>
              <a:gd name="T1" fmla="*/ 91 h 280"/>
              <a:gd name="T2" fmla="*/ 32 w 280"/>
              <a:gd name="T3" fmla="*/ 101 h 280"/>
              <a:gd name="T4" fmla="*/ 134 w 280"/>
              <a:gd name="T5" fmla="*/ 26 h 280"/>
              <a:gd name="T6" fmla="*/ 134 w 280"/>
              <a:gd name="T7" fmla="*/ 0 h 280"/>
              <a:gd name="T8" fmla="*/ 177 w 280"/>
              <a:gd name="T9" fmla="*/ 43 h 280"/>
              <a:gd name="T10" fmla="*/ 134 w 280"/>
              <a:gd name="T11" fmla="*/ 86 h 280"/>
              <a:gd name="T12" fmla="*/ 134 w 280"/>
              <a:gd name="T13" fmla="*/ 61 h 280"/>
              <a:gd name="T14" fmla="*/ 65 w 280"/>
              <a:gd name="T15" fmla="*/ 113 h 280"/>
              <a:gd name="T16" fmla="*/ 65 w 280"/>
              <a:gd name="T17" fmla="*/ 113 h 280"/>
              <a:gd name="T18" fmla="*/ 43 w 280"/>
              <a:gd name="T19" fmla="*/ 91 h 280"/>
              <a:gd name="T20" fmla="*/ 87 w 280"/>
              <a:gd name="T21" fmla="*/ 140 h 280"/>
              <a:gd name="T22" fmla="*/ 140 w 280"/>
              <a:gd name="T23" fmla="*/ 193 h 280"/>
              <a:gd name="T24" fmla="*/ 193 w 280"/>
              <a:gd name="T25" fmla="*/ 140 h 280"/>
              <a:gd name="T26" fmla="*/ 140 w 280"/>
              <a:gd name="T27" fmla="*/ 87 h 280"/>
              <a:gd name="T28" fmla="*/ 87 w 280"/>
              <a:gd name="T29" fmla="*/ 140 h 280"/>
              <a:gd name="T30" fmla="*/ 190 w 280"/>
              <a:gd name="T31" fmla="*/ 43 h 280"/>
              <a:gd name="T32" fmla="*/ 167 w 280"/>
              <a:gd name="T33" fmla="*/ 66 h 280"/>
              <a:gd name="T34" fmla="*/ 219 w 280"/>
              <a:gd name="T35" fmla="*/ 135 h 280"/>
              <a:gd name="T36" fmla="*/ 194 w 280"/>
              <a:gd name="T37" fmla="*/ 135 h 280"/>
              <a:gd name="T38" fmla="*/ 237 w 280"/>
              <a:gd name="T39" fmla="*/ 177 h 280"/>
              <a:gd name="T40" fmla="*/ 280 w 280"/>
              <a:gd name="T41" fmla="*/ 135 h 280"/>
              <a:gd name="T42" fmla="*/ 255 w 280"/>
              <a:gd name="T43" fmla="*/ 135 h 280"/>
              <a:gd name="T44" fmla="*/ 179 w 280"/>
              <a:gd name="T45" fmla="*/ 32 h 280"/>
              <a:gd name="T46" fmla="*/ 190 w 280"/>
              <a:gd name="T47" fmla="*/ 43 h 280"/>
              <a:gd name="T48" fmla="*/ 214 w 280"/>
              <a:gd name="T49" fmla="*/ 167 h 280"/>
              <a:gd name="T50" fmla="*/ 214 w 280"/>
              <a:gd name="T51" fmla="*/ 167 h 280"/>
              <a:gd name="T52" fmla="*/ 146 w 280"/>
              <a:gd name="T53" fmla="*/ 219 h 280"/>
              <a:gd name="T54" fmla="*/ 146 w 280"/>
              <a:gd name="T55" fmla="*/ 195 h 280"/>
              <a:gd name="T56" fmla="*/ 103 w 280"/>
              <a:gd name="T57" fmla="*/ 238 h 280"/>
              <a:gd name="T58" fmla="*/ 146 w 280"/>
              <a:gd name="T59" fmla="*/ 280 h 280"/>
              <a:gd name="T60" fmla="*/ 146 w 280"/>
              <a:gd name="T61" fmla="*/ 255 h 280"/>
              <a:gd name="T62" fmla="*/ 248 w 280"/>
              <a:gd name="T63" fmla="*/ 179 h 280"/>
              <a:gd name="T64" fmla="*/ 237 w 280"/>
              <a:gd name="T65" fmla="*/ 190 h 280"/>
              <a:gd name="T66" fmla="*/ 214 w 280"/>
              <a:gd name="T67" fmla="*/ 167 h 280"/>
              <a:gd name="T68" fmla="*/ 113 w 280"/>
              <a:gd name="T69" fmla="*/ 215 h 280"/>
              <a:gd name="T70" fmla="*/ 113 w 280"/>
              <a:gd name="T71" fmla="*/ 215 h 280"/>
              <a:gd name="T72" fmla="*/ 61 w 280"/>
              <a:gd name="T73" fmla="*/ 146 h 280"/>
              <a:gd name="T74" fmla="*/ 86 w 280"/>
              <a:gd name="T75" fmla="*/ 146 h 280"/>
              <a:gd name="T76" fmla="*/ 43 w 280"/>
              <a:gd name="T77" fmla="*/ 103 h 280"/>
              <a:gd name="T78" fmla="*/ 0 w 280"/>
              <a:gd name="T79" fmla="*/ 146 h 280"/>
              <a:gd name="T80" fmla="*/ 25 w 280"/>
              <a:gd name="T81" fmla="*/ 146 h 280"/>
              <a:gd name="T82" fmla="*/ 101 w 280"/>
              <a:gd name="T83" fmla="*/ 248 h 280"/>
              <a:gd name="T84" fmla="*/ 90 w 280"/>
              <a:gd name="T85" fmla="*/ 238 h 280"/>
              <a:gd name="T86" fmla="*/ 113 w 280"/>
              <a:gd name="T87" fmla="*/ 215 h 2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80" h="280">
                <a:moveTo>
                  <a:pt x="43" y="91"/>
                </a:moveTo>
                <a:cubicBezTo>
                  <a:pt x="32" y="101"/>
                  <a:pt x="32" y="101"/>
                  <a:pt x="32" y="101"/>
                </a:cubicBezTo>
                <a:cubicBezTo>
                  <a:pt x="47" y="59"/>
                  <a:pt x="87" y="28"/>
                  <a:pt x="134" y="26"/>
                </a:cubicBezTo>
                <a:cubicBezTo>
                  <a:pt x="134" y="0"/>
                  <a:pt x="134" y="0"/>
                  <a:pt x="134" y="0"/>
                </a:cubicBezTo>
                <a:cubicBezTo>
                  <a:pt x="177" y="43"/>
                  <a:pt x="177" y="43"/>
                  <a:pt x="177" y="43"/>
                </a:cubicBezTo>
                <a:cubicBezTo>
                  <a:pt x="134" y="86"/>
                  <a:pt x="134" y="86"/>
                  <a:pt x="134" y="86"/>
                </a:cubicBezTo>
                <a:cubicBezTo>
                  <a:pt x="134" y="61"/>
                  <a:pt x="134" y="61"/>
                  <a:pt x="134" y="61"/>
                </a:cubicBezTo>
                <a:cubicBezTo>
                  <a:pt x="102" y="64"/>
                  <a:pt x="76" y="85"/>
                  <a:pt x="65" y="113"/>
                </a:cubicBezTo>
                <a:cubicBezTo>
                  <a:pt x="65" y="113"/>
                  <a:pt x="65" y="113"/>
                  <a:pt x="65" y="113"/>
                </a:cubicBezTo>
                <a:lnTo>
                  <a:pt x="43" y="91"/>
                </a:lnTo>
                <a:close/>
                <a:moveTo>
                  <a:pt x="87" y="140"/>
                </a:moveTo>
                <a:cubicBezTo>
                  <a:pt x="87" y="170"/>
                  <a:pt x="111" y="193"/>
                  <a:pt x="140" y="193"/>
                </a:cubicBezTo>
                <a:cubicBezTo>
                  <a:pt x="169" y="193"/>
                  <a:pt x="193" y="170"/>
                  <a:pt x="193" y="140"/>
                </a:cubicBezTo>
                <a:cubicBezTo>
                  <a:pt x="193" y="111"/>
                  <a:pt x="169" y="87"/>
                  <a:pt x="140" y="87"/>
                </a:cubicBezTo>
                <a:cubicBezTo>
                  <a:pt x="111" y="87"/>
                  <a:pt x="87" y="111"/>
                  <a:pt x="87" y="140"/>
                </a:cubicBezTo>
                <a:close/>
                <a:moveTo>
                  <a:pt x="190" y="43"/>
                </a:moveTo>
                <a:cubicBezTo>
                  <a:pt x="167" y="66"/>
                  <a:pt x="167" y="66"/>
                  <a:pt x="167" y="66"/>
                </a:cubicBezTo>
                <a:cubicBezTo>
                  <a:pt x="196" y="76"/>
                  <a:pt x="217" y="103"/>
                  <a:pt x="219" y="135"/>
                </a:cubicBezTo>
                <a:cubicBezTo>
                  <a:pt x="194" y="135"/>
                  <a:pt x="194" y="135"/>
                  <a:pt x="194" y="135"/>
                </a:cubicBezTo>
                <a:cubicBezTo>
                  <a:pt x="237" y="177"/>
                  <a:pt x="237" y="177"/>
                  <a:pt x="237" y="177"/>
                </a:cubicBezTo>
                <a:cubicBezTo>
                  <a:pt x="280" y="135"/>
                  <a:pt x="280" y="135"/>
                  <a:pt x="280" y="135"/>
                </a:cubicBezTo>
                <a:cubicBezTo>
                  <a:pt x="255" y="135"/>
                  <a:pt x="255" y="135"/>
                  <a:pt x="255" y="135"/>
                </a:cubicBezTo>
                <a:cubicBezTo>
                  <a:pt x="252" y="87"/>
                  <a:pt x="221" y="48"/>
                  <a:pt x="179" y="32"/>
                </a:cubicBezTo>
                <a:cubicBezTo>
                  <a:pt x="190" y="43"/>
                  <a:pt x="190" y="43"/>
                  <a:pt x="190" y="43"/>
                </a:cubicBezTo>
                <a:close/>
                <a:moveTo>
                  <a:pt x="214" y="167"/>
                </a:moveTo>
                <a:cubicBezTo>
                  <a:pt x="214" y="167"/>
                  <a:pt x="214" y="167"/>
                  <a:pt x="214" y="167"/>
                </a:cubicBezTo>
                <a:cubicBezTo>
                  <a:pt x="204" y="196"/>
                  <a:pt x="177" y="217"/>
                  <a:pt x="146" y="219"/>
                </a:cubicBezTo>
                <a:cubicBezTo>
                  <a:pt x="146" y="195"/>
                  <a:pt x="146" y="195"/>
                  <a:pt x="146" y="195"/>
                </a:cubicBezTo>
                <a:cubicBezTo>
                  <a:pt x="103" y="238"/>
                  <a:pt x="103" y="238"/>
                  <a:pt x="103" y="238"/>
                </a:cubicBezTo>
                <a:cubicBezTo>
                  <a:pt x="146" y="280"/>
                  <a:pt x="146" y="280"/>
                  <a:pt x="146" y="280"/>
                </a:cubicBezTo>
                <a:cubicBezTo>
                  <a:pt x="146" y="255"/>
                  <a:pt x="146" y="255"/>
                  <a:pt x="146" y="255"/>
                </a:cubicBezTo>
                <a:cubicBezTo>
                  <a:pt x="193" y="253"/>
                  <a:pt x="232" y="222"/>
                  <a:pt x="248" y="179"/>
                </a:cubicBezTo>
                <a:cubicBezTo>
                  <a:pt x="237" y="190"/>
                  <a:pt x="237" y="190"/>
                  <a:pt x="237" y="190"/>
                </a:cubicBezTo>
                <a:lnTo>
                  <a:pt x="214" y="167"/>
                </a:lnTo>
                <a:close/>
                <a:moveTo>
                  <a:pt x="113" y="215"/>
                </a:moveTo>
                <a:cubicBezTo>
                  <a:pt x="113" y="215"/>
                  <a:pt x="113" y="215"/>
                  <a:pt x="113" y="215"/>
                </a:cubicBezTo>
                <a:cubicBezTo>
                  <a:pt x="84" y="204"/>
                  <a:pt x="63" y="178"/>
                  <a:pt x="61" y="146"/>
                </a:cubicBezTo>
                <a:cubicBezTo>
                  <a:pt x="86" y="146"/>
                  <a:pt x="86" y="146"/>
                  <a:pt x="86" y="146"/>
                </a:cubicBezTo>
                <a:cubicBezTo>
                  <a:pt x="43" y="103"/>
                  <a:pt x="43" y="103"/>
                  <a:pt x="43" y="103"/>
                </a:cubicBezTo>
                <a:cubicBezTo>
                  <a:pt x="0" y="146"/>
                  <a:pt x="0" y="146"/>
                  <a:pt x="0" y="146"/>
                </a:cubicBezTo>
                <a:cubicBezTo>
                  <a:pt x="25" y="146"/>
                  <a:pt x="25" y="146"/>
                  <a:pt x="25" y="146"/>
                </a:cubicBezTo>
                <a:cubicBezTo>
                  <a:pt x="28" y="193"/>
                  <a:pt x="59" y="233"/>
                  <a:pt x="101" y="248"/>
                </a:cubicBezTo>
                <a:cubicBezTo>
                  <a:pt x="90" y="238"/>
                  <a:pt x="90" y="238"/>
                  <a:pt x="90" y="238"/>
                </a:cubicBezTo>
                <a:lnTo>
                  <a:pt x="113" y="215"/>
                </a:lnTo>
                <a:close/>
              </a:path>
            </a:pathLst>
          </a:custGeom>
          <a:solidFill>
            <a:schemeClr val="bg1"/>
          </a:solidFill>
          <a:ln>
            <a:noFill/>
          </a:ln>
        </p:spPr>
        <p:txBody>
          <a:bodyPr vert="horz" wrap="square" lIns="68580" tIns="34290" rIns="68580" bIns="34290" numCol="1" anchor="t" anchorCtr="0" compatLnSpc="1">
            <a:prstTxWarp prst="textNoShape">
              <a:avLst/>
            </a:prstTxWarp>
          </a:bodyPr>
          <a:lstStyle/>
          <a:p>
            <a:endParaRPr lang="zh-CN" altLang="en-US" sz="1013"/>
          </a:p>
        </p:txBody>
      </p:sp>
      <p:sp>
        <p:nvSpPr>
          <p:cNvPr id="37" name="Freeform 9"/>
          <p:cNvSpPr>
            <a:spLocks/>
          </p:cNvSpPr>
          <p:nvPr/>
        </p:nvSpPr>
        <p:spPr bwMode="auto">
          <a:xfrm>
            <a:off x="4927376" y="3544740"/>
            <a:ext cx="315362" cy="281835"/>
          </a:xfrm>
          <a:custGeom>
            <a:avLst/>
            <a:gdLst>
              <a:gd name="T0" fmla="*/ 255 w 255"/>
              <a:gd name="T1" fmla="*/ 228 h 228"/>
              <a:gd name="T2" fmla="*/ 0 w 255"/>
              <a:gd name="T3" fmla="*/ 228 h 228"/>
              <a:gd name="T4" fmla="*/ 7 w 255"/>
              <a:gd name="T5" fmla="*/ 191 h 228"/>
              <a:gd name="T6" fmla="*/ 24 w 255"/>
              <a:gd name="T7" fmla="*/ 176 h 228"/>
              <a:gd name="T8" fmla="*/ 67 w 255"/>
              <a:gd name="T9" fmla="*/ 159 h 228"/>
              <a:gd name="T10" fmla="*/ 68 w 255"/>
              <a:gd name="T11" fmla="*/ 158 h 228"/>
              <a:gd name="T12" fmla="*/ 69 w 255"/>
              <a:gd name="T13" fmla="*/ 158 h 228"/>
              <a:gd name="T14" fmla="*/ 69 w 255"/>
              <a:gd name="T15" fmla="*/ 158 h 228"/>
              <a:gd name="T16" fmla="*/ 69 w 255"/>
              <a:gd name="T17" fmla="*/ 157 h 228"/>
              <a:gd name="T18" fmla="*/ 86 w 255"/>
              <a:gd name="T19" fmla="*/ 145 h 228"/>
              <a:gd name="T20" fmla="*/ 90 w 255"/>
              <a:gd name="T21" fmla="*/ 143 h 228"/>
              <a:gd name="T22" fmla="*/ 91 w 255"/>
              <a:gd name="T23" fmla="*/ 143 h 228"/>
              <a:gd name="T24" fmla="*/ 94 w 255"/>
              <a:gd name="T25" fmla="*/ 132 h 228"/>
              <a:gd name="T26" fmla="*/ 96 w 255"/>
              <a:gd name="T27" fmla="*/ 133 h 228"/>
              <a:gd name="T28" fmla="*/ 95 w 255"/>
              <a:gd name="T29" fmla="*/ 129 h 228"/>
              <a:gd name="T30" fmla="*/ 94 w 255"/>
              <a:gd name="T31" fmla="*/ 122 h 228"/>
              <a:gd name="T32" fmla="*/ 92 w 255"/>
              <a:gd name="T33" fmla="*/ 120 h 228"/>
              <a:gd name="T34" fmla="*/ 88 w 255"/>
              <a:gd name="T35" fmla="*/ 107 h 228"/>
              <a:gd name="T36" fmla="*/ 81 w 255"/>
              <a:gd name="T37" fmla="*/ 95 h 228"/>
              <a:gd name="T38" fmla="*/ 78 w 255"/>
              <a:gd name="T39" fmla="*/ 71 h 228"/>
              <a:gd name="T40" fmla="*/ 80 w 255"/>
              <a:gd name="T41" fmla="*/ 72 h 228"/>
              <a:gd name="T42" fmla="*/ 79 w 255"/>
              <a:gd name="T43" fmla="*/ 68 h 228"/>
              <a:gd name="T44" fmla="*/ 76 w 255"/>
              <a:gd name="T45" fmla="*/ 56 h 228"/>
              <a:gd name="T46" fmla="*/ 82 w 255"/>
              <a:gd name="T47" fmla="*/ 19 h 228"/>
              <a:gd name="T48" fmla="*/ 103 w 255"/>
              <a:gd name="T49" fmla="*/ 3 h 228"/>
              <a:gd name="T50" fmla="*/ 145 w 255"/>
              <a:gd name="T51" fmla="*/ 3 h 228"/>
              <a:gd name="T52" fmla="*/ 154 w 255"/>
              <a:gd name="T53" fmla="*/ 9 h 228"/>
              <a:gd name="T54" fmla="*/ 168 w 255"/>
              <a:gd name="T55" fmla="*/ 21 h 228"/>
              <a:gd name="T56" fmla="*/ 173 w 255"/>
              <a:gd name="T57" fmla="*/ 56 h 228"/>
              <a:gd name="T58" fmla="*/ 171 w 255"/>
              <a:gd name="T59" fmla="*/ 73 h 228"/>
              <a:gd name="T60" fmla="*/ 173 w 255"/>
              <a:gd name="T61" fmla="*/ 71 h 228"/>
              <a:gd name="T62" fmla="*/ 171 w 255"/>
              <a:gd name="T63" fmla="*/ 95 h 228"/>
              <a:gd name="T64" fmla="*/ 164 w 255"/>
              <a:gd name="T65" fmla="*/ 107 h 228"/>
              <a:gd name="T66" fmla="*/ 160 w 255"/>
              <a:gd name="T67" fmla="*/ 120 h 228"/>
              <a:gd name="T68" fmla="*/ 158 w 255"/>
              <a:gd name="T69" fmla="*/ 122 h 228"/>
              <a:gd name="T70" fmla="*/ 157 w 255"/>
              <a:gd name="T71" fmla="*/ 130 h 228"/>
              <a:gd name="T72" fmla="*/ 159 w 255"/>
              <a:gd name="T73" fmla="*/ 132 h 228"/>
              <a:gd name="T74" fmla="*/ 162 w 255"/>
              <a:gd name="T75" fmla="*/ 142 h 228"/>
              <a:gd name="T76" fmla="*/ 163 w 255"/>
              <a:gd name="T77" fmla="*/ 143 h 228"/>
              <a:gd name="T78" fmla="*/ 163 w 255"/>
              <a:gd name="T79" fmla="*/ 143 h 228"/>
              <a:gd name="T80" fmla="*/ 163 w 255"/>
              <a:gd name="T81" fmla="*/ 143 h 228"/>
              <a:gd name="T82" fmla="*/ 163 w 255"/>
              <a:gd name="T83" fmla="*/ 143 h 228"/>
              <a:gd name="T84" fmla="*/ 163 w 255"/>
              <a:gd name="T85" fmla="*/ 143 h 228"/>
              <a:gd name="T86" fmla="*/ 163 w 255"/>
              <a:gd name="T87" fmla="*/ 143 h 228"/>
              <a:gd name="T88" fmla="*/ 164 w 255"/>
              <a:gd name="T89" fmla="*/ 143 h 228"/>
              <a:gd name="T90" fmla="*/ 167 w 255"/>
              <a:gd name="T91" fmla="*/ 145 h 228"/>
              <a:gd name="T92" fmla="*/ 167 w 255"/>
              <a:gd name="T93" fmla="*/ 145 h 228"/>
              <a:gd name="T94" fmla="*/ 167 w 255"/>
              <a:gd name="T95" fmla="*/ 146 h 228"/>
              <a:gd name="T96" fmla="*/ 167 w 255"/>
              <a:gd name="T97" fmla="*/ 146 h 228"/>
              <a:gd name="T98" fmla="*/ 167 w 255"/>
              <a:gd name="T99" fmla="*/ 146 h 228"/>
              <a:gd name="T100" fmla="*/ 167 w 255"/>
              <a:gd name="T101" fmla="*/ 146 h 228"/>
              <a:gd name="T102" fmla="*/ 167 w 255"/>
              <a:gd name="T103" fmla="*/ 146 h 228"/>
              <a:gd name="T104" fmla="*/ 167 w 255"/>
              <a:gd name="T105" fmla="*/ 147 h 228"/>
              <a:gd name="T106" fmla="*/ 184 w 255"/>
              <a:gd name="T107" fmla="*/ 158 h 228"/>
              <a:gd name="T108" fmla="*/ 184 w 255"/>
              <a:gd name="T109" fmla="*/ 158 h 228"/>
              <a:gd name="T110" fmla="*/ 186 w 255"/>
              <a:gd name="T111" fmla="*/ 159 h 228"/>
              <a:gd name="T112" fmla="*/ 229 w 255"/>
              <a:gd name="T113" fmla="*/ 176 h 228"/>
              <a:gd name="T114" fmla="*/ 246 w 255"/>
              <a:gd name="T115" fmla="*/ 191 h 228"/>
              <a:gd name="T116" fmla="*/ 246 w 255"/>
              <a:gd name="T117" fmla="*/ 191 h 228"/>
              <a:gd name="T118" fmla="*/ 255 w 255"/>
              <a:gd name="T119" fmla="*/ 228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55" h="228">
                <a:moveTo>
                  <a:pt x="255" y="228"/>
                </a:moveTo>
                <a:cubicBezTo>
                  <a:pt x="0" y="228"/>
                  <a:pt x="0" y="228"/>
                  <a:pt x="0" y="228"/>
                </a:cubicBezTo>
                <a:cubicBezTo>
                  <a:pt x="7" y="191"/>
                  <a:pt x="7" y="191"/>
                  <a:pt x="7" y="191"/>
                </a:cubicBezTo>
                <a:cubicBezTo>
                  <a:pt x="7" y="180"/>
                  <a:pt x="15" y="180"/>
                  <a:pt x="24" y="176"/>
                </a:cubicBezTo>
                <a:cubicBezTo>
                  <a:pt x="67" y="159"/>
                  <a:pt x="67" y="159"/>
                  <a:pt x="67" y="159"/>
                </a:cubicBezTo>
                <a:cubicBezTo>
                  <a:pt x="67" y="159"/>
                  <a:pt x="68" y="159"/>
                  <a:pt x="68" y="158"/>
                </a:cubicBezTo>
                <a:cubicBezTo>
                  <a:pt x="69" y="158"/>
                  <a:pt x="69" y="158"/>
                  <a:pt x="69" y="158"/>
                </a:cubicBezTo>
                <a:cubicBezTo>
                  <a:pt x="69" y="158"/>
                  <a:pt x="69" y="158"/>
                  <a:pt x="69" y="158"/>
                </a:cubicBezTo>
                <a:cubicBezTo>
                  <a:pt x="69" y="157"/>
                  <a:pt x="69" y="157"/>
                  <a:pt x="69" y="157"/>
                </a:cubicBezTo>
                <a:cubicBezTo>
                  <a:pt x="77" y="154"/>
                  <a:pt x="84" y="149"/>
                  <a:pt x="86" y="145"/>
                </a:cubicBezTo>
                <a:cubicBezTo>
                  <a:pt x="87" y="143"/>
                  <a:pt x="89" y="142"/>
                  <a:pt x="90" y="143"/>
                </a:cubicBezTo>
                <a:cubicBezTo>
                  <a:pt x="90" y="143"/>
                  <a:pt x="90" y="143"/>
                  <a:pt x="91" y="143"/>
                </a:cubicBezTo>
                <a:cubicBezTo>
                  <a:pt x="92" y="139"/>
                  <a:pt x="93" y="136"/>
                  <a:pt x="94" y="132"/>
                </a:cubicBezTo>
                <a:cubicBezTo>
                  <a:pt x="94" y="131"/>
                  <a:pt x="95" y="132"/>
                  <a:pt x="96" y="133"/>
                </a:cubicBezTo>
                <a:cubicBezTo>
                  <a:pt x="95" y="129"/>
                  <a:pt x="95" y="129"/>
                  <a:pt x="95" y="129"/>
                </a:cubicBezTo>
                <a:cubicBezTo>
                  <a:pt x="94" y="122"/>
                  <a:pt x="94" y="122"/>
                  <a:pt x="94" y="122"/>
                </a:cubicBezTo>
                <a:cubicBezTo>
                  <a:pt x="93" y="121"/>
                  <a:pt x="93" y="121"/>
                  <a:pt x="92" y="120"/>
                </a:cubicBezTo>
                <a:cubicBezTo>
                  <a:pt x="90" y="117"/>
                  <a:pt x="89" y="109"/>
                  <a:pt x="88" y="107"/>
                </a:cubicBezTo>
                <a:cubicBezTo>
                  <a:pt x="87" y="105"/>
                  <a:pt x="84" y="104"/>
                  <a:pt x="81" y="95"/>
                </a:cubicBezTo>
                <a:cubicBezTo>
                  <a:pt x="78" y="85"/>
                  <a:pt x="75" y="72"/>
                  <a:pt x="78" y="71"/>
                </a:cubicBezTo>
                <a:cubicBezTo>
                  <a:pt x="79" y="71"/>
                  <a:pt x="79" y="71"/>
                  <a:pt x="80" y="72"/>
                </a:cubicBezTo>
                <a:cubicBezTo>
                  <a:pt x="79" y="70"/>
                  <a:pt x="79" y="70"/>
                  <a:pt x="79" y="68"/>
                </a:cubicBezTo>
                <a:cubicBezTo>
                  <a:pt x="78" y="65"/>
                  <a:pt x="76" y="59"/>
                  <a:pt x="76" y="56"/>
                </a:cubicBezTo>
                <a:cubicBezTo>
                  <a:pt x="76" y="48"/>
                  <a:pt x="78" y="26"/>
                  <a:pt x="82" y="19"/>
                </a:cubicBezTo>
                <a:cubicBezTo>
                  <a:pt x="86" y="12"/>
                  <a:pt x="93" y="6"/>
                  <a:pt x="103" y="3"/>
                </a:cubicBezTo>
                <a:cubicBezTo>
                  <a:pt x="111" y="2"/>
                  <a:pt x="137" y="0"/>
                  <a:pt x="145" y="3"/>
                </a:cubicBezTo>
                <a:cubicBezTo>
                  <a:pt x="147" y="5"/>
                  <a:pt x="150" y="6"/>
                  <a:pt x="154" y="9"/>
                </a:cubicBezTo>
                <a:cubicBezTo>
                  <a:pt x="159" y="12"/>
                  <a:pt x="165" y="16"/>
                  <a:pt x="168" y="21"/>
                </a:cubicBezTo>
                <a:cubicBezTo>
                  <a:pt x="172" y="28"/>
                  <a:pt x="173" y="48"/>
                  <a:pt x="173" y="56"/>
                </a:cubicBezTo>
                <a:cubicBezTo>
                  <a:pt x="172" y="61"/>
                  <a:pt x="171" y="69"/>
                  <a:pt x="171" y="73"/>
                </a:cubicBezTo>
                <a:cubicBezTo>
                  <a:pt x="172" y="72"/>
                  <a:pt x="173" y="71"/>
                  <a:pt x="173" y="71"/>
                </a:cubicBezTo>
                <a:cubicBezTo>
                  <a:pt x="177" y="72"/>
                  <a:pt x="174" y="85"/>
                  <a:pt x="171" y="95"/>
                </a:cubicBezTo>
                <a:cubicBezTo>
                  <a:pt x="168" y="104"/>
                  <a:pt x="165" y="105"/>
                  <a:pt x="164" y="107"/>
                </a:cubicBezTo>
                <a:cubicBezTo>
                  <a:pt x="162" y="109"/>
                  <a:pt x="162" y="117"/>
                  <a:pt x="160" y="120"/>
                </a:cubicBezTo>
                <a:cubicBezTo>
                  <a:pt x="159" y="121"/>
                  <a:pt x="158" y="121"/>
                  <a:pt x="158" y="122"/>
                </a:cubicBezTo>
                <a:cubicBezTo>
                  <a:pt x="157" y="130"/>
                  <a:pt x="157" y="130"/>
                  <a:pt x="157" y="130"/>
                </a:cubicBezTo>
                <a:cubicBezTo>
                  <a:pt x="157" y="135"/>
                  <a:pt x="158" y="131"/>
                  <a:pt x="159" y="132"/>
                </a:cubicBezTo>
                <a:cubicBezTo>
                  <a:pt x="159" y="133"/>
                  <a:pt x="161" y="139"/>
                  <a:pt x="162" y="142"/>
                </a:cubicBezTo>
                <a:cubicBezTo>
                  <a:pt x="162" y="143"/>
                  <a:pt x="162" y="144"/>
                  <a:pt x="163" y="143"/>
                </a:cubicBezTo>
                <a:cubicBezTo>
                  <a:pt x="163" y="143"/>
                  <a:pt x="163" y="143"/>
                  <a:pt x="163" y="143"/>
                </a:cubicBezTo>
                <a:cubicBezTo>
                  <a:pt x="163" y="143"/>
                  <a:pt x="163" y="143"/>
                  <a:pt x="163" y="143"/>
                </a:cubicBezTo>
                <a:cubicBezTo>
                  <a:pt x="163" y="143"/>
                  <a:pt x="163" y="143"/>
                  <a:pt x="163" y="143"/>
                </a:cubicBezTo>
                <a:cubicBezTo>
                  <a:pt x="163" y="143"/>
                  <a:pt x="163" y="143"/>
                  <a:pt x="163" y="143"/>
                </a:cubicBezTo>
                <a:cubicBezTo>
                  <a:pt x="163" y="143"/>
                  <a:pt x="163" y="143"/>
                  <a:pt x="163" y="143"/>
                </a:cubicBezTo>
                <a:cubicBezTo>
                  <a:pt x="164" y="143"/>
                  <a:pt x="164" y="143"/>
                  <a:pt x="164" y="143"/>
                </a:cubicBezTo>
                <a:cubicBezTo>
                  <a:pt x="164" y="143"/>
                  <a:pt x="166" y="144"/>
                  <a:pt x="167" y="145"/>
                </a:cubicBezTo>
                <a:cubicBezTo>
                  <a:pt x="167" y="145"/>
                  <a:pt x="167" y="145"/>
                  <a:pt x="167" y="145"/>
                </a:cubicBezTo>
                <a:cubicBezTo>
                  <a:pt x="167" y="146"/>
                  <a:pt x="167" y="146"/>
                  <a:pt x="167" y="146"/>
                </a:cubicBezTo>
                <a:cubicBezTo>
                  <a:pt x="167" y="146"/>
                  <a:pt x="167" y="146"/>
                  <a:pt x="167" y="146"/>
                </a:cubicBezTo>
                <a:cubicBezTo>
                  <a:pt x="167" y="146"/>
                  <a:pt x="167" y="146"/>
                  <a:pt x="167" y="146"/>
                </a:cubicBezTo>
                <a:cubicBezTo>
                  <a:pt x="167" y="146"/>
                  <a:pt x="167" y="146"/>
                  <a:pt x="167" y="146"/>
                </a:cubicBezTo>
                <a:cubicBezTo>
                  <a:pt x="167" y="146"/>
                  <a:pt x="167" y="146"/>
                  <a:pt x="167" y="146"/>
                </a:cubicBezTo>
                <a:cubicBezTo>
                  <a:pt x="167" y="147"/>
                  <a:pt x="167" y="147"/>
                  <a:pt x="167" y="147"/>
                </a:cubicBezTo>
                <a:cubicBezTo>
                  <a:pt x="170" y="150"/>
                  <a:pt x="177" y="155"/>
                  <a:pt x="184" y="158"/>
                </a:cubicBezTo>
                <a:cubicBezTo>
                  <a:pt x="184" y="158"/>
                  <a:pt x="184" y="158"/>
                  <a:pt x="184" y="158"/>
                </a:cubicBezTo>
                <a:cubicBezTo>
                  <a:pt x="185" y="158"/>
                  <a:pt x="186" y="159"/>
                  <a:pt x="186" y="159"/>
                </a:cubicBezTo>
                <a:cubicBezTo>
                  <a:pt x="229" y="176"/>
                  <a:pt x="229" y="176"/>
                  <a:pt x="229" y="176"/>
                </a:cubicBezTo>
                <a:cubicBezTo>
                  <a:pt x="238" y="180"/>
                  <a:pt x="245" y="180"/>
                  <a:pt x="246" y="191"/>
                </a:cubicBezTo>
                <a:cubicBezTo>
                  <a:pt x="246" y="191"/>
                  <a:pt x="246" y="191"/>
                  <a:pt x="246" y="191"/>
                </a:cubicBezTo>
                <a:lnTo>
                  <a:pt x="255" y="228"/>
                </a:lnTo>
                <a:close/>
              </a:path>
            </a:pathLst>
          </a:custGeom>
          <a:solidFill>
            <a:schemeClr val="bg1"/>
          </a:solidFill>
          <a:ln>
            <a:noFill/>
          </a:ln>
        </p:spPr>
        <p:txBody>
          <a:bodyPr vert="horz" wrap="square" lIns="68580" tIns="34290" rIns="68580" bIns="34290" numCol="1" anchor="t" anchorCtr="0" compatLnSpc="1">
            <a:prstTxWarp prst="textNoShape">
              <a:avLst/>
            </a:prstTxWarp>
          </a:bodyPr>
          <a:lstStyle/>
          <a:p>
            <a:endParaRPr lang="zh-CN" altLang="en-US" sz="1013"/>
          </a:p>
        </p:txBody>
      </p:sp>
      <p:sp>
        <p:nvSpPr>
          <p:cNvPr id="38" name="Freeform 10"/>
          <p:cNvSpPr>
            <a:spLocks noEditPoints="1"/>
          </p:cNvSpPr>
          <p:nvPr/>
        </p:nvSpPr>
        <p:spPr bwMode="auto">
          <a:xfrm>
            <a:off x="4931044" y="1423341"/>
            <a:ext cx="308027" cy="298598"/>
          </a:xfrm>
          <a:custGeom>
            <a:avLst/>
            <a:gdLst>
              <a:gd name="T0" fmla="*/ 172 w 249"/>
              <a:gd name="T1" fmla="*/ 108 h 241"/>
              <a:gd name="T2" fmla="*/ 173 w 249"/>
              <a:gd name="T3" fmla="*/ 179 h 241"/>
              <a:gd name="T4" fmla="*/ 166 w 249"/>
              <a:gd name="T5" fmla="*/ 210 h 241"/>
              <a:gd name="T6" fmla="*/ 148 w 249"/>
              <a:gd name="T7" fmla="*/ 226 h 241"/>
              <a:gd name="T8" fmla="*/ 118 w 249"/>
              <a:gd name="T9" fmla="*/ 236 h 241"/>
              <a:gd name="T10" fmla="*/ 118 w 249"/>
              <a:gd name="T11" fmla="*/ 236 h 241"/>
              <a:gd name="T12" fmla="*/ 37 w 249"/>
              <a:gd name="T13" fmla="*/ 236 h 241"/>
              <a:gd name="T14" fmla="*/ 15 w 249"/>
              <a:gd name="T15" fmla="*/ 217 h 241"/>
              <a:gd name="T16" fmla="*/ 1 w 249"/>
              <a:gd name="T17" fmla="*/ 171 h 241"/>
              <a:gd name="T18" fmla="*/ 8 w 249"/>
              <a:gd name="T19" fmla="*/ 113 h 241"/>
              <a:gd name="T20" fmla="*/ 18 w 249"/>
              <a:gd name="T21" fmla="*/ 98 h 241"/>
              <a:gd name="T22" fmla="*/ 43 w 249"/>
              <a:gd name="T23" fmla="*/ 92 h 241"/>
              <a:gd name="T24" fmla="*/ 85 w 249"/>
              <a:gd name="T25" fmla="*/ 97 h 241"/>
              <a:gd name="T26" fmla="*/ 71 w 249"/>
              <a:gd name="T27" fmla="*/ 62 h 241"/>
              <a:gd name="T28" fmla="*/ 71 w 249"/>
              <a:gd name="T29" fmla="*/ 25 h 241"/>
              <a:gd name="T30" fmla="*/ 74 w 249"/>
              <a:gd name="T31" fmla="*/ 13 h 241"/>
              <a:gd name="T32" fmla="*/ 103 w 249"/>
              <a:gd name="T33" fmla="*/ 3 h 241"/>
              <a:gd name="T34" fmla="*/ 141 w 249"/>
              <a:gd name="T35" fmla="*/ 82 h 241"/>
              <a:gd name="T36" fmla="*/ 172 w 249"/>
              <a:gd name="T37" fmla="*/ 108 h 241"/>
              <a:gd name="T38" fmla="*/ 216 w 249"/>
              <a:gd name="T39" fmla="*/ 99 h 241"/>
              <a:gd name="T40" fmla="*/ 183 w 249"/>
              <a:gd name="T41" fmla="*/ 133 h 241"/>
              <a:gd name="T42" fmla="*/ 183 w 249"/>
              <a:gd name="T43" fmla="*/ 200 h 241"/>
              <a:gd name="T44" fmla="*/ 216 w 249"/>
              <a:gd name="T45" fmla="*/ 233 h 241"/>
              <a:gd name="T46" fmla="*/ 249 w 249"/>
              <a:gd name="T47" fmla="*/ 233 h 241"/>
              <a:gd name="T48" fmla="*/ 249 w 249"/>
              <a:gd name="T49" fmla="*/ 99 h 241"/>
              <a:gd name="T50" fmla="*/ 216 w 249"/>
              <a:gd name="T51" fmla="*/ 99 h 2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49" h="241">
                <a:moveTo>
                  <a:pt x="172" y="108"/>
                </a:moveTo>
                <a:cubicBezTo>
                  <a:pt x="177" y="131"/>
                  <a:pt x="177" y="156"/>
                  <a:pt x="173" y="179"/>
                </a:cubicBezTo>
                <a:cubicBezTo>
                  <a:pt x="172" y="190"/>
                  <a:pt x="171" y="201"/>
                  <a:pt x="166" y="210"/>
                </a:cubicBezTo>
                <a:cubicBezTo>
                  <a:pt x="162" y="217"/>
                  <a:pt x="155" y="223"/>
                  <a:pt x="148" y="226"/>
                </a:cubicBezTo>
                <a:cubicBezTo>
                  <a:pt x="139" y="231"/>
                  <a:pt x="128" y="234"/>
                  <a:pt x="118" y="236"/>
                </a:cubicBezTo>
                <a:cubicBezTo>
                  <a:pt x="118" y="236"/>
                  <a:pt x="118" y="236"/>
                  <a:pt x="118" y="236"/>
                </a:cubicBezTo>
                <a:cubicBezTo>
                  <a:pt x="94" y="240"/>
                  <a:pt x="50" y="241"/>
                  <a:pt x="37" y="236"/>
                </a:cubicBezTo>
                <a:cubicBezTo>
                  <a:pt x="28" y="232"/>
                  <a:pt x="21" y="225"/>
                  <a:pt x="15" y="217"/>
                </a:cubicBezTo>
                <a:cubicBezTo>
                  <a:pt x="6" y="204"/>
                  <a:pt x="2" y="187"/>
                  <a:pt x="1" y="171"/>
                </a:cubicBezTo>
                <a:cubicBezTo>
                  <a:pt x="0" y="151"/>
                  <a:pt x="3" y="132"/>
                  <a:pt x="8" y="113"/>
                </a:cubicBezTo>
                <a:cubicBezTo>
                  <a:pt x="9" y="107"/>
                  <a:pt x="13" y="102"/>
                  <a:pt x="18" y="98"/>
                </a:cubicBezTo>
                <a:cubicBezTo>
                  <a:pt x="25" y="94"/>
                  <a:pt x="34" y="92"/>
                  <a:pt x="43" y="92"/>
                </a:cubicBezTo>
                <a:cubicBezTo>
                  <a:pt x="57" y="91"/>
                  <a:pt x="72" y="94"/>
                  <a:pt x="85" y="97"/>
                </a:cubicBezTo>
                <a:cubicBezTo>
                  <a:pt x="77" y="87"/>
                  <a:pt x="73" y="75"/>
                  <a:pt x="71" y="62"/>
                </a:cubicBezTo>
                <a:cubicBezTo>
                  <a:pt x="70" y="50"/>
                  <a:pt x="70" y="37"/>
                  <a:pt x="71" y="25"/>
                </a:cubicBezTo>
                <a:cubicBezTo>
                  <a:pt x="71" y="21"/>
                  <a:pt x="72" y="17"/>
                  <a:pt x="74" y="13"/>
                </a:cubicBezTo>
                <a:cubicBezTo>
                  <a:pt x="81" y="5"/>
                  <a:pt x="96" y="0"/>
                  <a:pt x="103" y="3"/>
                </a:cubicBezTo>
                <a:cubicBezTo>
                  <a:pt x="109" y="7"/>
                  <a:pt x="116" y="57"/>
                  <a:pt x="141" y="82"/>
                </a:cubicBezTo>
                <a:cubicBezTo>
                  <a:pt x="151" y="91"/>
                  <a:pt x="161" y="100"/>
                  <a:pt x="172" y="108"/>
                </a:cubicBezTo>
                <a:close/>
                <a:moveTo>
                  <a:pt x="216" y="99"/>
                </a:moveTo>
                <a:cubicBezTo>
                  <a:pt x="198" y="99"/>
                  <a:pt x="183" y="114"/>
                  <a:pt x="183" y="133"/>
                </a:cubicBezTo>
                <a:cubicBezTo>
                  <a:pt x="183" y="200"/>
                  <a:pt x="183" y="200"/>
                  <a:pt x="183" y="200"/>
                </a:cubicBezTo>
                <a:cubicBezTo>
                  <a:pt x="183" y="218"/>
                  <a:pt x="198" y="233"/>
                  <a:pt x="216" y="233"/>
                </a:cubicBezTo>
                <a:cubicBezTo>
                  <a:pt x="249" y="233"/>
                  <a:pt x="249" y="233"/>
                  <a:pt x="249" y="233"/>
                </a:cubicBezTo>
                <a:cubicBezTo>
                  <a:pt x="249" y="99"/>
                  <a:pt x="249" y="99"/>
                  <a:pt x="249" y="99"/>
                </a:cubicBezTo>
                <a:lnTo>
                  <a:pt x="216" y="99"/>
                </a:lnTo>
                <a:close/>
              </a:path>
            </a:pathLst>
          </a:custGeom>
          <a:solidFill>
            <a:schemeClr val="bg1"/>
          </a:solidFill>
          <a:ln>
            <a:noFill/>
          </a:ln>
        </p:spPr>
        <p:txBody>
          <a:bodyPr vert="horz" wrap="square" lIns="68580" tIns="34290" rIns="68580" bIns="34290" numCol="1" anchor="t" anchorCtr="0" compatLnSpc="1">
            <a:prstTxWarp prst="textNoShape">
              <a:avLst/>
            </a:prstTxWarp>
          </a:bodyPr>
          <a:lstStyle/>
          <a:p>
            <a:endParaRPr lang="zh-CN" altLang="en-US" sz="1013"/>
          </a:p>
        </p:txBody>
      </p:sp>
      <p:sp>
        <p:nvSpPr>
          <p:cNvPr id="39" name="TextBox 46"/>
          <p:cNvSpPr txBox="1"/>
          <p:nvPr/>
        </p:nvSpPr>
        <p:spPr>
          <a:xfrm>
            <a:off x="5598114" y="1221601"/>
            <a:ext cx="1890210" cy="244362"/>
          </a:xfrm>
          <a:prstGeom prst="rect">
            <a:avLst/>
          </a:prstGeom>
          <a:noFill/>
        </p:spPr>
        <p:txBody>
          <a:bodyPr wrap="square" tIns="0" bIns="0" rtlCol="0" anchor="t">
            <a:spAutoFit/>
          </a:bodyPr>
          <a:lstStyle/>
          <a:p>
            <a:pPr>
              <a:lnSpc>
                <a:spcPct val="150000"/>
              </a:lnSpc>
            </a:pPr>
            <a:r>
              <a:rPr lang="zh-CN" altLang="en-US" sz="1200" b="1" dirty="0" smtClean="0">
                <a:solidFill>
                  <a:srgbClr val="245290"/>
                </a:solidFill>
                <a:latin typeface="微软雅黑" pitchFamily="34" charset="-122"/>
                <a:ea typeface="微软雅黑" pitchFamily="34" charset="-122"/>
                <a:cs typeface="华文黑体" pitchFamily="2" charset="-122"/>
              </a:rPr>
              <a:t>添加标题文字</a:t>
            </a:r>
            <a:endParaRPr lang="zh-CN" altLang="en-US" sz="1200" b="1" dirty="0">
              <a:solidFill>
                <a:srgbClr val="245290"/>
              </a:solidFill>
              <a:latin typeface="微软雅黑" pitchFamily="34" charset="-122"/>
              <a:ea typeface="微软雅黑" pitchFamily="34" charset="-122"/>
              <a:cs typeface="华文黑体" pitchFamily="2" charset="-122"/>
            </a:endParaRPr>
          </a:p>
        </p:txBody>
      </p:sp>
      <p:sp>
        <p:nvSpPr>
          <p:cNvPr id="40" name="TextBox 47"/>
          <p:cNvSpPr txBox="1"/>
          <p:nvPr/>
        </p:nvSpPr>
        <p:spPr>
          <a:xfrm>
            <a:off x="5572583" y="1466208"/>
            <a:ext cx="2808312" cy="587469"/>
          </a:xfrm>
          <a:prstGeom prst="rect">
            <a:avLst/>
          </a:prstGeom>
          <a:noFill/>
        </p:spPr>
        <p:txBody>
          <a:bodyPr wrap="square" rtlCol="0">
            <a:spAutoFit/>
          </a:bodyPr>
          <a:lstStyle/>
          <a:p>
            <a:pPr>
              <a:lnSpc>
                <a:spcPct val="130000"/>
              </a:lnSpc>
            </a:pPr>
            <a:r>
              <a:rPr lang="zh-CN" altLang="en-US" sz="825"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您的内容打在这里，或者通过复制您的文本后，在此框中选择粘贴，并选择只保留文字。您的内容打在这里，或者通过通过复制您的文本。</a:t>
            </a:r>
          </a:p>
        </p:txBody>
      </p:sp>
      <p:sp>
        <p:nvSpPr>
          <p:cNvPr id="41" name="TextBox 48"/>
          <p:cNvSpPr txBox="1"/>
          <p:nvPr/>
        </p:nvSpPr>
        <p:spPr>
          <a:xfrm>
            <a:off x="5598114" y="2272295"/>
            <a:ext cx="1890210" cy="244362"/>
          </a:xfrm>
          <a:prstGeom prst="rect">
            <a:avLst/>
          </a:prstGeom>
          <a:noFill/>
        </p:spPr>
        <p:txBody>
          <a:bodyPr wrap="square" tIns="0" bIns="0" rtlCol="0" anchor="t">
            <a:spAutoFit/>
          </a:bodyPr>
          <a:lstStyle/>
          <a:p>
            <a:pPr>
              <a:lnSpc>
                <a:spcPct val="150000"/>
              </a:lnSpc>
            </a:pPr>
            <a:r>
              <a:rPr lang="zh-CN" altLang="en-US" sz="1200" b="1" dirty="0" smtClean="0">
                <a:solidFill>
                  <a:srgbClr val="245290"/>
                </a:solidFill>
                <a:latin typeface="微软雅黑" pitchFamily="34" charset="-122"/>
                <a:ea typeface="微软雅黑" pitchFamily="34" charset="-122"/>
                <a:cs typeface="华文黑体" pitchFamily="2" charset="-122"/>
              </a:rPr>
              <a:t>添加标题文字</a:t>
            </a:r>
            <a:endParaRPr lang="zh-CN" altLang="en-US" sz="1200" b="1" dirty="0">
              <a:solidFill>
                <a:srgbClr val="245290"/>
              </a:solidFill>
              <a:latin typeface="微软雅黑" pitchFamily="34" charset="-122"/>
              <a:ea typeface="微软雅黑" pitchFamily="34" charset="-122"/>
              <a:cs typeface="华文黑体" pitchFamily="2" charset="-122"/>
            </a:endParaRPr>
          </a:p>
        </p:txBody>
      </p:sp>
      <p:sp>
        <p:nvSpPr>
          <p:cNvPr id="42" name="TextBox 49"/>
          <p:cNvSpPr txBox="1"/>
          <p:nvPr/>
        </p:nvSpPr>
        <p:spPr>
          <a:xfrm>
            <a:off x="5572583" y="2516902"/>
            <a:ext cx="2808312" cy="587469"/>
          </a:xfrm>
          <a:prstGeom prst="rect">
            <a:avLst/>
          </a:prstGeom>
          <a:noFill/>
        </p:spPr>
        <p:txBody>
          <a:bodyPr wrap="square" rtlCol="0">
            <a:spAutoFit/>
          </a:bodyPr>
          <a:lstStyle/>
          <a:p>
            <a:pPr>
              <a:lnSpc>
                <a:spcPct val="130000"/>
              </a:lnSpc>
            </a:pPr>
            <a:r>
              <a:rPr lang="zh-CN" altLang="en-US" sz="825"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您的内容打在这里，或者通过复制您的文本后，在此框中选择粘贴，并选择只保留文字。您的内容打在这里，或者通过通过复制您的文本。</a:t>
            </a:r>
          </a:p>
        </p:txBody>
      </p:sp>
      <p:sp>
        <p:nvSpPr>
          <p:cNvPr id="43" name="TextBox 50"/>
          <p:cNvSpPr txBox="1"/>
          <p:nvPr/>
        </p:nvSpPr>
        <p:spPr>
          <a:xfrm>
            <a:off x="5598114" y="3332399"/>
            <a:ext cx="1890210" cy="244362"/>
          </a:xfrm>
          <a:prstGeom prst="rect">
            <a:avLst/>
          </a:prstGeom>
          <a:noFill/>
        </p:spPr>
        <p:txBody>
          <a:bodyPr wrap="square" tIns="0" bIns="0" rtlCol="0" anchor="t">
            <a:spAutoFit/>
          </a:bodyPr>
          <a:lstStyle/>
          <a:p>
            <a:pPr>
              <a:lnSpc>
                <a:spcPct val="150000"/>
              </a:lnSpc>
            </a:pPr>
            <a:r>
              <a:rPr lang="zh-CN" altLang="en-US" sz="1200" b="1" dirty="0" smtClean="0">
                <a:solidFill>
                  <a:srgbClr val="245290"/>
                </a:solidFill>
                <a:latin typeface="微软雅黑" pitchFamily="34" charset="-122"/>
                <a:ea typeface="微软雅黑" pitchFamily="34" charset="-122"/>
                <a:cs typeface="华文黑体" pitchFamily="2" charset="-122"/>
              </a:rPr>
              <a:t>添加标题文字</a:t>
            </a:r>
            <a:endParaRPr lang="zh-CN" altLang="en-US" sz="1200" b="1" dirty="0">
              <a:solidFill>
                <a:srgbClr val="245290"/>
              </a:solidFill>
              <a:latin typeface="微软雅黑" pitchFamily="34" charset="-122"/>
              <a:ea typeface="微软雅黑" pitchFamily="34" charset="-122"/>
              <a:cs typeface="华文黑体" pitchFamily="2" charset="-122"/>
            </a:endParaRPr>
          </a:p>
        </p:txBody>
      </p:sp>
      <p:sp>
        <p:nvSpPr>
          <p:cNvPr id="44" name="TextBox 51"/>
          <p:cNvSpPr txBox="1"/>
          <p:nvPr/>
        </p:nvSpPr>
        <p:spPr>
          <a:xfrm>
            <a:off x="5572583" y="3577006"/>
            <a:ext cx="2808312" cy="587469"/>
          </a:xfrm>
          <a:prstGeom prst="rect">
            <a:avLst/>
          </a:prstGeom>
          <a:noFill/>
        </p:spPr>
        <p:txBody>
          <a:bodyPr wrap="square" rtlCol="0">
            <a:spAutoFit/>
          </a:bodyPr>
          <a:lstStyle/>
          <a:p>
            <a:pPr>
              <a:lnSpc>
                <a:spcPct val="130000"/>
              </a:lnSpc>
            </a:pPr>
            <a:r>
              <a:rPr lang="zh-CN" altLang="en-US" sz="825"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您的内容打在这里，或者通过复制您的文本后，在此框中选择粘贴，并选择只保留文字。您的内容打在这里，或者通过通过复制您的文本。</a:t>
            </a:r>
          </a:p>
        </p:txBody>
      </p:sp>
    </p:spTree>
    <p:extLst>
      <p:ext uri="{BB962C8B-B14F-4D97-AF65-F5344CB8AC3E}">
        <p14:creationId xmlns:p14="http://schemas.microsoft.com/office/powerpoint/2010/main" val="1267584331"/>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Tm="0">
        <p15:prstTrans prst="peelOff"/>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34"/>
                                        </p:tgtEl>
                                        <p:attrNameLst>
                                          <p:attrName>style.visibility</p:attrName>
                                        </p:attrNameLst>
                                      </p:cBhvr>
                                      <p:to>
                                        <p:strVal val="visible"/>
                                      </p:to>
                                    </p:set>
                                    <p:anim calcmode="lin" valueType="num">
                                      <p:cBhvr>
                                        <p:cTn id="7" dur="500" fill="hold"/>
                                        <p:tgtEl>
                                          <p:spTgt spid="34"/>
                                        </p:tgtEl>
                                        <p:attrNameLst>
                                          <p:attrName>ppt_w</p:attrName>
                                        </p:attrNameLst>
                                      </p:cBhvr>
                                      <p:tavLst>
                                        <p:tav tm="0">
                                          <p:val>
                                            <p:fltVal val="0"/>
                                          </p:val>
                                        </p:tav>
                                        <p:tav tm="100000">
                                          <p:val>
                                            <p:strVal val="#ppt_w"/>
                                          </p:val>
                                        </p:tav>
                                      </p:tavLst>
                                    </p:anim>
                                    <p:anim calcmode="lin" valueType="num">
                                      <p:cBhvr>
                                        <p:cTn id="8" dur="500" fill="hold"/>
                                        <p:tgtEl>
                                          <p:spTgt spid="34"/>
                                        </p:tgtEl>
                                        <p:attrNameLst>
                                          <p:attrName>ppt_h</p:attrName>
                                        </p:attrNameLst>
                                      </p:cBhvr>
                                      <p:tavLst>
                                        <p:tav tm="0">
                                          <p:val>
                                            <p:fltVal val="0"/>
                                          </p:val>
                                        </p:tav>
                                        <p:tav tm="100000">
                                          <p:val>
                                            <p:strVal val="#ppt_h"/>
                                          </p:val>
                                        </p:tav>
                                      </p:tavLst>
                                    </p:anim>
                                    <p:animEffect transition="in" filter="fade">
                                      <p:cBhvr>
                                        <p:cTn id="9" dur="500"/>
                                        <p:tgtEl>
                                          <p:spTgt spid="34"/>
                                        </p:tgtEl>
                                      </p:cBhvr>
                                    </p:animEffect>
                                  </p:childTnLst>
                                </p:cTn>
                              </p:par>
                            </p:childTnLst>
                          </p:cTn>
                        </p:par>
                        <p:par>
                          <p:cTn id="10" fill="hold">
                            <p:stCondLst>
                              <p:cond delay="500"/>
                            </p:stCondLst>
                            <p:childTnLst>
                              <p:par>
                                <p:cTn id="11" presetID="23" presetClass="entr" presetSubtype="16" fill="hold" grpId="0" nodeType="afterEffect">
                                  <p:stCondLst>
                                    <p:cond delay="0"/>
                                  </p:stCondLst>
                                  <p:childTnLst>
                                    <p:set>
                                      <p:cBhvr>
                                        <p:cTn id="12" dur="1" fill="hold">
                                          <p:stCondLst>
                                            <p:cond delay="0"/>
                                          </p:stCondLst>
                                        </p:cTn>
                                        <p:tgtEl>
                                          <p:spTgt spid="33"/>
                                        </p:tgtEl>
                                        <p:attrNameLst>
                                          <p:attrName>style.visibility</p:attrName>
                                        </p:attrNameLst>
                                      </p:cBhvr>
                                      <p:to>
                                        <p:strVal val="visible"/>
                                      </p:to>
                                    </p:set>
                                    <p:anim calcmode="lin" valueType="num">
                                      <p:cBhvr>
                                        <p:cTn id="13" dur="500" fill="hold"/>
                                        <p:tgtEl>
                                          <p:spTgt spid="33"/>
                                        </p:tgtEl>
                                        <p:attrNameLst>
                                          <p:attrName>ppt_w</p:attrName>
                                        </p:attrNameLst>
                                      </p:cBhvr>
                                      <p:tavLst>
                                        <p:tav tm="0">
                                          <p:val>
                                            <p:fltVal val="0"/>
                                          </p:val>
                                        </p:tav>
                                        <p:tav tm="100000">
                                          <p:val>
                                            <p:strVal val="#ppt_w"/>
                                          </p:val>
                                        </p:tav>
                                      </p:tavLst>
                                    </p:anim>
                                    <p:anim calcmode="lin" valueType="num">
                                      <p:cBhvr>
                                        <p:cTn id="14" dur="500" fill="hold"/>
                                        <p:tgtEl>
                                          <p:spTgt spid="33"/>
                                        </p:tgtEl>
                                        <p:attrNameLst>
                                          <p:attrName>ppt_h</p:attrName>
                                        </p:attrNameLst>
                                      </p:cBhvr>
                                      <p:tavLst>
                                        <p:tav tm="0">
                                          <p:val>
                                            <p:fltVal val="0"/>
                                          </p:val>
                                        </p:tav>
                                        <p:tav tm="100000">
                                          <p:val>
                                            <p:strVal val="#ppt_h"/>
                                          </p:val>
                                        </p:tav>
                                      </p:tavLst>
                                    </p:anim>
                                  </p:childTnLst>
                                </p:cTn>
                              </p:par>
                              <p:par>
                                <p:cTn id="15" presetID="23" presetClass="entr" presetSubtype="16" fill="hold" grpId="0" nodeType="withEffect">
                                  <p:stCondLst>
                                    <p:cond delay="0"/>
                                  </p:stCondLst>
                                  <p:childTnLst>
                                    <p:set>
                                      <p:cBhvr>
                                        <p:cTn id="16" dur="1" fill="hold">
                                          <p:stCondLst>
                                            <p:cond delay="0"/>
                                          </p:stCondLst>
                                        </p:cTn>
                                        <p:tgtEl>
                                          <p:spTgt spid="38"/>
                                        </p:tgtEl>
                                        <p:attrNameLst>
                                          <p:attrName>style.visibility</p:attrName>
                                        </p:attrNameLst>
                                      </p:cBhvr>
                                      <p:to>
                                        <p:strVal val="visible"/>
                                      </p:to>
                                    </p:set>
                                    <p:anim calcmode="lin" valueType="num">
                                      <p:cBhvr>
                                        <p:cTn id="17" dur="500" fill="hold"/>
                                        <p:tgtEl>
                                          <p:spTgt spid="38"/>
                                        </p:tgtEl>
                                        <p:attrNameLst>
                                          <p:attrName>ppt_w</p:attrName>
                                        </p:attrNameLst>
                                      </p:cBhvr>
                                      <p:tavLst>
                                        <p:tav tm="0">
                                          <p:val>
                                            <p:fltVal val="0"/>
                                          </p:val>
                                        </p:tav>
                                        <p:tav tm="100000">
                                          <p:val>
                                            <p:strVal val="#ppt_w"/>
                                          </p:val>
                                        </p:tav>
                                      </p:tavLst>
                                    </p:anim>
                                    <p:anim calcmode="lin" valueType="num">
                                      <p:cBhvr>
                                        <p:cTn id="18" dur="500" fill="hold"/>
                                        <p:tgtEl>
                                          <p:spTgt spid="38"/>
                                        </p:tgtEl>
                                        <p:attrNameLst>
                                          <p:attrName>ppt_h</p:attrName>
                                        </p:attrNameLst>
                                      </p:cBhvr>
                                      <p:tavLst>
                                        <p:tav tm="0">
                                          <p:val>
                                            <p:fltVal val="0"/>
                                          </p:val>
                                        </p:tav>
                                        <p:tav tm="100000">
                                          <p:val>
                                            <p:strVal val="#ppt_h"/>
                                          </p:val>
                                        </p:tav>
                                      </p:tavLst>
                                    </p:anim>
                                  </p:childTnLst>
                                </p:cTn>
                              </p:par>
                              <p:par>
                                <p:cTn id="19" presetID="23" presetClass="entr" presetSubtype="16" fill="hold" grpId="0" nodeType="withEffect">
                                  <p:stCondLst>
                                    <p:cond delay="200"/>
                                  </p:stCondLst>
                                  <p:childTnLst>
                                    <p:set>
                                      <p:cBhvr>
                                        <p:cTn id="20" dur="1" fill="hold">
                                          <p:stCondLst>
                                            <p:cond delay="0"/>
                                          </p:stCondLst>
                                        </p:cTn>
                                        <p:tgtEl>
                                          <p:spTgt spid="32"/>
                                        </p:tgtEl>
                                        <p:attrNameLst>
                                          <p:attrName>style.visibility</p:attrName>
                                        </p:attrNameLst>
                                      </p:cBhvr>
                                      <p:to>
                                        <p:strVal val="visible"/>
                                      </p:to>
                                    </p:set>
                                    <p:anim calcmode="lin" valueType="num">
                                      <p:cBhvr>
                                        <p:cTn id="21" dur="500" fill="hold"/>
                                        <p:tgtEl>
                                          <p:spTgt spid="32"/>
                                        </p:tgtEl>
                                        <p:attrNameLst>
                                          <p:attrName>ppt_w</p:attrName>
                                        </p:attrNameLst>
                                      </p:cBhvr>
                                      <p:tavLst>
                                        <p:tav tm="0">
                                          <p:val>
                                            <p:fltVal val="0"/>
                                          </p:val>
                                        </p:tav>
                                        <p:tav tm="100000">
                                          <p:val>
                                            <p:strVal val="#ppt_w"/>
                                          </p:val>
                                        </p:tav>
                                      </p:tavLst>
                                    </p:anim>
                                    <p:anim calcmode="lin" valueType="num">
                                      <p:cBhvr>
                                        <p:cTn id="22" dur="500" fill="hold"/>
                                        <p:tgtEl>
                                          <p:spTgt spid="32"/>
                                        </p:tgtEl>
                                        <p:attrNameLst>
                                          <p:attrName>ppt_h</p:attrName>
                                        </p:attrNameLst>
                                      </p:cBhvr>
                                      <p:tavLst>
                                        <p:tav tm="0">
                                          <p:val>
                                            <p:fltVal val="0"/>
                                          </p:val>
                                        </p:tav>
                                        <p:tav tm="100000">
                                          <p:val>
                                            <p:strVal val="#ppt_h"/>
                                          </p:val>
                                        </p:tav>
                                      </p:tavLst>
                                    </p:anim>
                                  </p:childTnLst>
                                </p:cTn>
                              </p:par>
                              <p:par>
                                <p:cTn id="23" presetID="23" presetClass="entr" presetSubtype="16" fill="hold" grpId="0" nodeType="withEffect">
                                  <p:stCondLst>
                                    <p:cond delay="200"/>
                                  </p:stCondLst>
                                  <p:childTnLst>
                                    <p:set>
                                      <p:cBhvr>
                                        <p:cTn id="24" dur="1" fill="hold">
                                          <p:stCondLst>
                                            <p:cond delay="0"/>
                                          </p:stCondLst>
                                        </p:cTn>
                                        <p:tgtEl>
                                          <p:spTgt spid="36"/>
                                        </p:tgtEl>
                                        <p:attrNameLst>
                                          <p:attrName>style.visibility</p:attrName>
                                        </p:attrNameLst>
                                      </p:cBhvr>
                                      <p:to>
                                        <p:strVal val="visible"/>
                                      </p:to>
                                    </p:set>
                                    <p:anim calcmode="lin" valueType="num">
                                      <p:cBhvr>
                                        <p:cTn id="25" dur="500" fill="hold"/>
                                        <p:tgtEl>
                                          <p:spTgt spid="36"/>
                                        </p:tgtEl>
                                        <p:attrNameLst>
                                          <p:attrName>ppt_w</p:attrName>
                                        </p:attrNameLst>
                                      </p:cBhvr>
                                      <p:tavLst>
                                        <p:tav tm="0">
                                          <p:val>
                                            <p:fltVal val="0"/>
                                          </p:val>
                                        </p:tav>
                                        <p:tav tm="100000">
                                          <p:val>
                                            <p:strVal val="#ppt_w"/>
                                          </p:val>
                                        </p:tav>
                                      </p:tavLst>
                                    </p:anim>
                                    <p:anim calcmode="lin" valueType="num">
                                      <p:cBhvr>
                                        <p:cTn id="26" dur="500" fill="hold"/>
                                        <p:tgtEl>
                                          <p:spTgt spid="36"/>
                                        </p:tgtEl>
                                        <p:attrNameLst>
                                          <p:attrName>ppt_h</p:attrName>
                                        </p:attrNameLst>
                                      </p:cBhvr>
                                      <p:tavLst>
                                        <p:tav tm="0">
                                          <p:val>
                                            <p:fltVal val="0"/>
                                          </p:val>
                                        </p:tav>
                                        <p:tav tm="100000">
                                          <p:val>
                                            <p:strVal val="#ppt_h"/>
                                          </p:val>
                                        </p:tav>
                                      </p:tavLst>
                                    </p:anim>
                                  </p:childTnLst>
                                </p:cTn>
                              </p:par>
                              <p:par>
                                <p:cTn id="27" presetID="23" presetClass="entr" presetSubtype="16" fill="hold" grpId="0" nodeType="withEffect">
                                  <p:stCondLst>
                                    <p:cond delay="400"/>
                                  </p:stCondLst>
                                  <p:childTnLst>
                                    <p:set>
                                      <p:cBhvr>
                                        <p:cTn id="28" dur="1" fill="hold">
                                          <p:stCondLst>
                                            <p:cond delay="0"/>
                                          </p:stCondLst>
                                        </p:cTn>
                                        <p:tgtEl>
                                          <p:spTgt spid="31"/>
                                        </p:tgtEl>
                                        <p:attrNameLst>
                                          <p:attrName>style.visibility</p:attrName>
                                        </p:attrNameLst>
                                      </p:cBhvr>
                                      <p:to>
                                        <p:strVal val="visible"/>
                                      </p:to>
                                    </p:set>
                                    <p:anim calcmode="lin" valueType="num">
                                      <p:cBhvr>
                                        <p:cTn id="29" dur="500" fill="hold"/>
                                        <p:tgtEl>
                                          <p:spTgt spid="31"/>
                                        </p:tgtEl>
                                        <p:attrNameLst>
                                          <p:attrName>ppt_w</p:attrName>
                                        </p:attrNameLst>
                                      </p:cBhvr>
                                      <p:tavLst>
                                        <p:tav tm="0">
                                          <p:val>
                                            <p:fltVal val="0"/>
                                          </p:val>
                                        </p:tav>
                                        <p:tav tm="100000">
                                          <p:val>
                                            <p:strVal val="#ppt_w"/>
                                          </p:val>
                                        </p:tav>
                                      </p:tavLst>
                                    </p:anim>
                                    <p:anim calcmode="lin" valueType="num">
                                      <p:cBhvr>
                                        <p:cTn id="30" dur="500" fill="hold"/>
                                        <p:tgtEl>
                                          <p:spTgt spid="31"/>
                                        </p:tgtEl>
                                        <p:attrNameLst>
                                          <p:attrName>ppt_h</p:attrName>
                                        </p:attrNameLst>
                                      </p:cBhvr>
                                      <p:tavLst>
                                        <p:tav tm="0">
                                          <p:val>
                                            <p:fltVal val="0"/>
                                          </p:val>
                                        </p:tav>
                                        <p:tav tm="100000">
                                          <p:val>
                                            <p:strVal val="#ppt_h"/>
                                          </p:val>
                                        </p:tav>
                                      </p:tavLst>
                                    </p:anim>
                                  </p:childTnLst>
                                </p:cTn>
                              </p:par>
                              <p:par>
                                <p:cTn id="31" presetID="23" presetClass="entr" presetSubtype="16" fill="hold" grpId="0" nodeType="withEffect">
                                  <p:stCondLst>
                                    <p:cond delay="400"/>
                                  </p:stCondLst>
                                  <p:childTnLst>
                                    <p:set>
                                      <p:cBhvr>
                                        <p:cTn id="32" dur="1" fill="hold">
                                          <p:stCondLst>
                                            <p:cond delay="0"/>
                                          </p:stCondLst>
                                        </p:cTn>
                                        <p:tgtEl>
                                          <p:spTgt spid="37"/>
                                        </p:tgtEl>
                                        <p:attrNameLst>
                                          <p:attrName>style.visibility</p:attrName>
                                        </p:attrNameLst>
                                      </p:cBhvr>
                                      <p:to>
                                        <p:strVal val="visible"/>
                                      </p:to>
                                    </p:set>
                                    <p:anim calcmode="lin" valueType="num">
                                      <p:cBhvr>
                                        <p:cTn id="33" dur="500" fill="hold"/>
                                        <p:tgtEl>
                                          <p:spTgt spid="37"/>
                                        </p:tgtEl>
                                        <p:attrNameLst>
                                          <p:attrName>ppt_w</p:attrName>
                                        </p:attrNameLst>
                                      </p:cBhvr>
                                      <p:tavLst>
                                        <p:tav tm="0">
                                          <p:val>
                                            <p:fltVal val="0"/>
                                          </p:val>
                                        </p:tav>
                                        <p:tav tm="100000">
                                          <p:val>
                                            <p:strVal val="#ppt_w"/>
                                          </p:val>
                                        </p:tav>
                                      </p:tavLst>
                                    </p:anim>
                                    <p:anim calcmode="lin" valueType="num">
                                      <p:cBhvr>
                                        <p:cTn id="34" dur="500" fill="hold"/>
                                        <p:tgtEl>
                                          <p:spTgt spid="37"/>
                                        </p:tgtEl>
                                        <p:attrNameLst>
                                          <p:attrName>ppt_h</p:attrName>
                                        </p:attrNameLst>
                                      </p:cBhvr>
                                      <p:tavLst>
                                        <p:tav tm="0">
                                          <p:val>
                                            <p:fltVal val="0"/>
                                          </p:val>
                                        </p:tav>
                                        <p:tav tm="100000">
                                          <p:val>
                                            <p:strVal val="#ppt_h"/>
                                          </p:val>
                                        </p:tav>
                                      </p:tavLst>
                                    </p:anim>
                                  </p:childTnLst>
                                </p:cTn>
                              </p:par>
                            </p:childTnLst>
                          </p:cTn>
                        </p:par>
                        <p:par>
                          <p:cTn id="35" fill="hold">
                            <p:stCondLst>
                              <p:cond delay="1400"/>
                            </p:stCondLst>
                            <p:childTnLst>
                              <p:par>
                                <p:cTn id="36" presetID="2" presetClass="entr" presetSubtype="2" accel="100000" fill="hold" grpId="0" nodeType="afterEffect">
                                  <p:stCondLst>
                                    <p:cond delay="0"/>
                                  </p:stCondLst>
                                  <p:childTnLst>
                                    <p:set>
                                      <p:cBhvr>
                                        <p:cTn id="37" dur="1" fill="hold">
                                          <p:stCondLst>
                                            <p:cond delay="0"/>
                                          </p:stCondLst>
                                        </p:cTn>
                                        <p:tgtEl>
                                          <p:spTgt spid="39"/>
                                        </p:tgtEl>
                                        <p:attrNameLst>
                                          <p:attrName>style.visibility</p:attrName>
                                        </p:attrNameLst>
                                      </p:cBhvr>
                                      <p:to>
                                        <p:strVal val="visible"/>
                                      </p:to>
                                    </p:set>
                                    <p:anim calcmode="lin" valueType="num">
                                      <p:cBhvr additive="base">
                                        <p:cTn id="38" dur="500" fill="hold"/>
                                        <p:tgtEl>
                                          <p:spTgt spid="39"/>
                                        </p:tgtEl>
                                        <p:attrNameLst>
                                          <p:attrName>ppt_x</p:attrName>
                                        </p:attrNameLst>
                                      </p:cBhvr>
                                      <p:tavLst>
                                        <p:tav tm="0">
                                          <p:val>
                                            <p:strVal val="1+#ppt_w/2"/>
                                          </p:val>
                                        </p:tav>
                                        <p:tav tm="100000">
                                          <p:val>
                                            <p:strVal val="#ppt_x"/>
                                          </p:val>
                                        </p:tav>
                                      </p:tavLst>
                                    </p:anim>
                                    <p:anim calcmode="lin" valueType="num">
                                      <p:cBhvr additive="base">
                                        <p:cTn id="39" dur="500" fill="hold"/>
                                        <p:tgtEl>
                                          <p:spTgt spid="39"/>
                                        </p:tgtEl>
                                        <p:attrNameLst>
                                          <p:attrName>ppt_y</p:attrName>
                                        </p:attrNameLst>
                                      </p:cBhvr>
                                      <p:tavLst>
                                        <p:tav tm="0">
                                          <p:val>
                                            <p:strVal val="#ppt_y"/>
                                          </p:val>
                                        </p:tav>
                                        <p:tav tm="100000">
                                          <p:val>
                                            <p:strVal val="#ppt_y"/>
                                          </p:val>
                                        </p:tav>
                                      </p:tavLst>
                                    </p:anim>
                                  </p:childTnLst>
                                </p:cTn>
                              </p:par>
                              <p:par>
                                <p:cTn id="40" presetID="2" presetClass="entr" presetSubtype="2" accel="100000" fill="hold" grpId="0" nodeType="withEffect">
                                  <p:stCondLst>
                                    <p:cond delay="0"/>
                                  </p:stCondLst>
                                  <p:childTnLst>
                                    <p:set>
                                      <p:cBhvr>
                                        <p:cTn id="41" dur="1" fill="hold">
                                          <p:stCondLst>
                                            <p:cond delay="0"/>
                                          </p:stCondLst>
                                        </p:cTn>
                                        <p:tgtEl>
                                          <p:spTgt spid="40"/>
                                        </p:tgtEl>
                                        <p:attrNameLst>
                                          <p:attrName>style.visibility</p:attrName>
                                        </p:attrNameLst>
                                      </p:cBhvr>
                                      <p:to>
                                        <p:strVal val="visible"/>
                                      </p:to>
                                    </p:set>
                                    <p:anim calcmode="lin" valueType="num">
                                      <p:cBhvr additive="base">
                                        <p:cTn id="42" dur="500" fill="hold"/>
                                        <p:tgtEl>
                                          <p:spTgt spid="40"/>
                                        </p:tgtEl>
                                        <p:attrNameLst>
                                          <p:attrName>ppt_x</p:attrName>
                                        </p:attrNameLst>
                                      </p:cBhvr>
                                      <p:tavLst>
                                        <p:tav tm="0">
                                          <p:val>
                                            <p:strVal val="1+#ppt_w/2"/>
                                          </p:val>
                                        </p:tav>
                                        <p:tav tm="100000">
                                          <p:val>
                                            <p:strVal val="#ppt_x"/>
                                          </p:val>
                                        </p:tav>
                                      </p:tavLst>
                                    </p:anim>
                                    <p:anim calcmode="lin" valueType="num">
                                      <p:cBhvr additive="base">
                                        <p:cTn id="43" dur="500" fill="hold"/>
                                        <p:tgtEl>
                                          <p:spTgt spid="40"/>
                                        </p:tgtEl>
                                        <p:attrNameLst>
                                          <p:attrName>ppt_y</p:attrName>
                                        </p:attrNameLst>
                                      </p:cBhvr>
                                      <p:tavLst>
                                        <p:tav tm="0">
                                          <p:val>
                                            <p:strVal val="#ppt_y"/>
                                          </p:val>
                                        </p:tav>
                                        <p:tav tm="100000">
                                          <p:val>
                                            <p:strVal val="#ppt_y"/>
                                          </p:val>
                                        </p:tav>
                                      </p:tavLst>
                                    </p:anim>
                                  </p:childTnLst>
                                </p:cTn>
                              </p:par>
                              <p:par>
                                <p:cTn id="44" presetID="2" presetClass="entr" presetSubtype="2" accel="100000" fill="hold" grpId="0" nodeType="withEffect">
                                  <p:stCondLst>
                                    <p:cond delay="200"/>
                                  </p:stCondLst>
                                  <p:childTnLst>
                                    <p:set>
                                      <p:cBhvr>
                                        <p:cTn id="45" dur="1" fill="hold">
                                          <p:stCondLst>
                                            <p:cond delay="0"/>
                                          </p:stCondLst>
                                        </p:cTn>
                                        <p:tgtEl>
                                          <p:spTgt spid="41"/>
                                        </p:tgtEl>
                                        <p:attrNameLst>
                                          <p:attrName>style.visibility</p:attrName>
                                        </p:attrNameLst>
                                      </p:cBhvr>
                                      <p:to>
                                        <p:strVal val="visible"/>
                                      </p:to>
                                    </p:set>
                                    <p:anim calcmode="lin" valueType="num">
                                      <p:cBhvr additive="base">
                                        <p:cTn id="46" dur="500" fill="hold"/>
                                        <p:tgtEl>
                                          <p:spTgt spid="41"/>
                                        </p:tgtEl>
                                        <p:attrNameLst>
                                          <p:attrName>ppt_x</p:attrName>
                                        </p:attrNameLst>
                                      </p:cBhvr>
                                      <p:tavLst>
                                        <p:tav tm="0">
                                          <p:val>
                                            <p:strVal val="1+#ppt_w/2"/>
                                          </p:val>
                                        </p:tav>
                                        <p:tav tm="100000">
                                          <p:val>
                                            <p:strVal val="#ppt_x"/>
                                          </p:val>
                                        </p:tav>
                                      </p:tavLst>
                                    </p:anim>
                                    <p:anim calcmode="lin" valueType="num">
                                      <p:cBhvr additive="base">
                                        <p:cTn id="47" dur="500" fill="hold"/>
                                        <p:tgtEl>
                                          <p:spTgt spid="41"/>
                                        </p:tgtEl>
                                        <p:attrNameLst>
                                          <p:attrName>ppt_y</p:attrName>
                                        </p:attrNameLst>
                                      </p:cBhvr>
                                      <p:tavLst>
                                        <p:tav tm="0">
                                          <p:val>
                                            <p:strVal val="#ppt_y"/>
                                          </p:val>
                                        </p:tav>
                                        <p:tav tm="100000">
                                          <p:val>
                                            <p:strVal val="#ppt_y"/>
                                          </p:val>
                                        </p:tav>
                                      </p:tavLst>
                                    </p:anim>
                                  </p:childTnLst>
                                </p:cTn>
                              </p:par>
                              <p:par>
                                <p:cTn id="48" presetID="2" presetClass="entr" presetSubtype="2" accel="100000" fill="hold" grpId="0" nodeType="withEffect">
                                  <p:stCondLst>
                                    <p:cond delay="200"/>
                                  </p:stCondLst>
                                  <p:childTnLst>
                                    <p:set>
                                      <p:cBhvr>
                                        <p:cTn id="49" dur="1" fill="hold">
                                          <p:stCondLst>
                                            <p:cond delay="0"/>
                                          </p:stCondLst>
                                        </p:cTn>
                                        <p:tgtEl>
                                          <p:spTgt spid="42"/>
                                        </p:tgtEl>
                                        <p:attrNameLst>
                                          <p:attrName>style.visibility</p:attrName>
                                        </p:attrNameLst>
                                      </p:cBhvr>
                                      <p:to>
                                        <p:strVal val="visible"/>
                                      </p:to>
                                    </p:set>
                                    <p:anim calcmode="lin" valueType="num">
                                      <p:cBhvr additive="base">
                                        <p:cTn id="50" dur="500" fill="hold"/>
                                        <p:tgtEl>
                                          <p:spTgt spid="42"/>
                                        </p:tgtEl>
                                        <p:attrNameLst>
                                          <p:attrName>ppt_x</p:attrName>
                                        </p:attrNameLst>
                                      </p:cBhvr>
                                      <p:tavLst>
                                        <p:tav tm="0">
                                          <p:val>
                                            <p:strVal val="1+#ppt_w/2"/>
                                          </p:val>
                                        </p:tav>
                                        <p:tav tm="100000">
                                          <p:val>
                                            <p:strVal val="#ppt_x"/>
                                          </p:val>
                                        </p:tav>
                                      </p:tavLst>
                                    </p:anim>
                                    <p:anim calcmode="lin" valueType="num">
                                      <p:cBhvr additive="base">
                                        <p:cTn id="51" dur="500" fill="hold"/>
                                        <p:tgtEl>
                                          <p:spTgt spid="42"/>
                                        </p:tgtEl>
                                        <p:attrNameLst>
                                          <p:attrName>ppt_y</p:attrName>
                                        </p:attrNameLst>
                                      </p:cBhvr>
                                      <p:tavLst>
                                        <p:tav tm="0">
                                          <p:val>
                                            <p:strVal val="#ppt_y"/>
                                          </p:val>
                                        </p:tav>
                                        <p:tav tm="100000">
                                          <p:val>
                                            <p:strVal val="#ppt_y"/>
                                          </p:val>
                                        </p:tav>
                                      </p:tavLst>
                                    </p:anim>
                                  </p:childTnLst>
                                </p:cTn>
                              </p:par>
                              <p:par>
                                <p:cTn id="52" presetID="2" presetClass="entr" presetSubtype="2" accel="100000" fill="hold" grpId="0" nodeType="withEffect">
                                  <p:stCondLst>
                                    <p:cond delay="400"/>
                                  </p:stCondLst>
                                  <p:childTnLst>
                                    <p:set>
                                      <p:cBhvr>
                                        <p:cTn id="53" dur="1" fill="hold">
                                          <p:stCondLst>
                                            <p:cond delay="0"/>
                                          </p:stCondLst>
                                        </p:cTn>
                                        <p:tgtEl>
                                          <p:spTgt spid="43"/>
                                        </p:tgtEl>
                                        <p:attrNameLst>
                                          <p:attrName>style.visibility</p:attrName>
                                        </p:attrNameLst>
                                      </p:cBhvr>
                                      <p:to>
                                        <p:strVal val="visible"/>
                                      </p:to>
                                    </p:set>
                                    <p:anim calcmode="lin" valueType="num">
                                      <p:cBhvr additive="base">
                                        <p:cTn id="54" dur="500" fill="hold"/>
                                        <p:tgtEl>
                                          <p:spTgt spid="43"/>
                                        </p:tgtEl>
                                        <p:attrNameLst>
                                          <p:attrName>ppt_x</p:attrName>
                                        </p:attrNameLst>
                                      </p:cBhvr>
                                      <p:tavLst>
                                        <p:tav tm="0">
                                          <p:val>
                                            <p:strVal val="1+#ppt_w/2"/>
                                          </p:val>
                                        </p:tav>
                                        <p:tav tm="100000">
                                          <p:val>
                                            <p:strVal val="#ppt_x"/>
                                          </p:val>
                                        </p:tav>
                                      </p:tavLst>
                                    </p:anim>
                                    <p:anim calcmode="lin" valueType="num">
                                      <p:cBhvr additive="base">
                                        <p:cTn id="55" dur="500" fill="hold"/>
                                        <p:tgtEl>
                                          <p:spTgt spid="43"/>
                                        </p:tgtEl>
                                        <p:attrNameLst>
                                          <p:attrName>ppt_y</p:attrName>
                                        </p:attrNameLst>
                                      </p:cBhvr>
                                      <p:tavLst>
                                        <p:tav tm="0">
                                          <p:val>
                                            <p:strVal val="#ppt_y"/>
                                          </p:val>
                                        </p:tav>
                                        <p:tav tm="100000">
                                          <p:val>
                                            <p:strVal val="#ppt_y"/>
                                          </p:val>
                                        </p:tav>
                                      </p:tavLst>
                                    </p:anim>
                                  </p:childTnLst>
                                </p:cTn>
                              </p:par>
                              <p:par>
                                <p:cTn id="56" presetID="2" presetClass="entr" presetSubtype="2" accel="100000" fill="hold" grpId="0" nodeType="withEffect">
                                  <p:stCondLst>
                                    <p:cond delay="400"/>
                                  </p:stCondLst>
                                  <p:childTnLst>
                                    <p:set>
                                      <p:cBhvr>
                                        <p:cTn id="57" dur="1" fill="hold">
                                          <p:stCondLst>
                                            <p:cond delay="0"/>
                                          </p:stCondLst>
                                        </p:cTn>
                                        <p:tgtEl>
                                          <p:spTgt spid="44"/>
                                        </p:tgtEl>
                                        <p:attrNameLst>
                                          <p:attrName>style.visibility</p:attrName>
                                        </p:attrNameLst>
                                      </p:cBhvr>
                                      <p:to>
                                        <p:strVal val="visible"/>
                                      </p:to>
                                    </p:set>
                                    <p:anim calcmode="lin" valueType="num">
                                      <p:cBhvr additive="base">
                                        <p:cTn id="58" dur="500" fill="hold"/>
                                        <p:tgtEl>
                                          <p:spTgt spid="44"/>
                                        </p:tgtEl>
                                        <p:attrNameLst>
                                          <p:attrName>ppt_x</p:attrName>
                                        </p:attrNameLst>
                                      </p:cBhvr>
                                      <p:tavLst>
                                        <p:tav tm="0">
                                          <p:val>
                                            <p:strVal val="1+#ppt_w/2"/>
                                          </p:val>
                                        </p:tav>
                                        <p:tav tm="100000">
                                          <p:val>
                                            <p:strVal val="#ppt_x"/>
                                          </p:val>
                                        </p:tav>
                                      </p:tavLst>
                                    </p:anim>
                                    <p:anim calcmode="lin" valueType="num">
                                      <p:cBhvr additive="base">
                                        <p:cTn id="59" dur="500" fill="hold"/>
                                        <p:tgtEl>
                                          <p:spTgt spid="44"/>
                                        </p:tgtEl>
                                        <p:attrNameLst>
                                          <p:attrName>ppt_y</p:attrName>
                                        </p:attrNameLst>
                                      </p:cBhvr>
                                      <p:tavLst>
                                        <p:tav tm="0">
                                          <p:val>
                                            <p:strVal val="#ppt_y"/>
                                          </p:val>
                                        </p:tav>
                                        <p:tav tm="100000">
                                          <p:val>
                                            <p:strVal val="#ppt_y"/>
                                          </p:val>
                                        </p:tav>
                                      </p:tavLst>
                                    </p:anim>
                                  </p:childTnLst>
                                </p:cTn>
                              </p:par>
                            </p:childTnLst>
                          </p:cTn>
                        </p:par>
                        <p:par>
                          <p:cTn id="60" fill="hold">
                            <p:stCondLst>
                              <p:cond delay="2300"/>
                            </p:stCondLst>
                            <p:childTnLst>
                              <p:par>
                                <p:cTn id="61" presetID="53" presetClass="entr" presetSubtype="16" fill="hold" grpId="0" nodeType="afterEffect">
                                  <p:stCondLst>
                                    <p:cond delay="0"/>
                                  </p:stCondLst>
                                  <p:childTnLst>
                                    <p:set>
                                      <p:cBhvr>
                                        <p:cTn id="62" dur="1" fill="hold">
                                          <p:stCondLst>
                                            <p:cond delay="0"/>
                                          </p:stCondLst>
                                        </p:cTn>
                                        <p:tgtEl>
                                          <p:spTgt spid="35"/>
                                        </p:tgtEl>
                                        <p:attrNameLst>
                                          <p:attrName>style.visibility</p:attrName>
                                        </p:attrNameLst>
                                      </p:cBhvr>
                                      <p:to>
                                        <p:strVal val="visible"/>
                                      </p:to>
                                    </p:set>
                                    <p:anim calcmode="lin" valueType="num">
                                      <p:cBhvr>
                                        <p:cTn id="63" dur="500" fill="hold"/>
                                        <p:tgtEl>
                                          <p:spTgt spid="35"/>
                                        </p:tgtEl>
                                        <p:attrNameLst>
                                          <p:attrName>ppt_w</p:attrName>
                                        </p:attrNameLst>
                                      </p:cBhvr>
                                      <p:tavLst>
                                        <p:tav tm="0">
                                          <p:val>
                                            <p:fltVal val="0"/>
                                          </p:val>
                                        </p:tav>
                                        <p:tav tm="100000">
                                          <p:val>
                                            <p:strVal val="#ppt_w"/>
                                          </p:val>
                                        </p:tav>
                                      </p:tavLst>
                                    </p:anim>
                                    <p:anim calcmode="lin" valueType="num">
                                      <p:cBhvr>
                                        <p:cTn id="64" dur="500" fill="hold"/>
                                        <p:tgtEl>
                                          <p:spTgt spid="35"/>
                                        </p:tgtEl>
                                        <p:attrNameLst>
                                          <p:attrName>ppt_h</p:attrName>
                                        </p:attrNameLst>
                                      </p:cBhvr>
                                      <p:tavLst>
                                        <p:tav tm="0">
                                          <p:val>
                                            <p:fltVal val="0"/>
                                          </p:val>
                                        </p:tav>
                                        <p:tav tm="100000">
                                          <p:val>
                                            <p:strVal val="#ppt_h"/>
                                          </p:val>
                                        </p:tav>
                                      </p:tavLst>
                                    </p:anim>
                                    <p:animEffect transition="in" filter="fade">
                                      <p:cBhvr>
                                        <p:cTn id="65"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animBg="1"/>
      <p:bldP spid="32" grpId="0" animBg="1"/>
      <p:bldP spid="33" grpId="0" animBg="1"/>
      <p:bldP spid="35" grpId="0"/>
      <p:bldP spid="36" grpId="0" animBg="1"/>
      <p:bldP spid="37" grpId="0" animBg="1"/>
      <p:bldP spid="38" grpId="0" animBg="1"/>
      <p:bldP spid="39" grpId="0"/>
      <p:bldP spid="40" grpId="0"/>
      <p:bldP spid="41" grpId="0"/>
      <p:bldP spid="42" grpId="0"/>
      <p:bldP spid="43" grpId="0"/>
      <p:bldP spid="44"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8" name="直接连接符 17"/>
          <p:cNvCxnSpPr/>
          <p:nvPr/>
        </p:nvCxnSpPr>
        <p:spPr>
          <a:xfrm>
            <a:off x="2439058" y="569531"/>
            <a:ext cx="5560884" cy="0"/>
          </a:xfrm>
          <a:prstGeom prst="line">
            <a:avLst/>
          </a:prstGeom>
          <a:noFill/>
          <a:ln w="9525" cap="flat" cmpd="sng" algn="ctr">
            <a:solidFill>
              <a:srgbClr val="FFFFFF">
                <a:lumMod val="50000"/>
              </a:srgbClr>
            </a:solidFill>
            <a:prstDash val="solid"/>
          </a:ln>
          <a:effectLst/>
        </p:spPr>
      </p:cxnSp>
      <p:sp>
        <p:nvSpPr>
          <p:cNvPr id="19" name="文本框 31"/>
          <p:cNvSpPr>
            <a:spLocks noChangeArrowheads="1"/>
          </p:cNvSpPr>
          <p:nvPr/>
        </p:nvSpPr>
        <p:spPr bwMode="auto">
          <a:xfrm>
            <a:off x="6096796" y="285879"/>
            <a:ext cx="2588735" cy="343792"/>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6700" tIns="48351" rIns="96700" bIns="48351">
            <a:spAutoFit/>
          </a:bodyPr>
          <a:lstStyle/>
          <a:p>
            <a:r>
              <a:rPr lang="en-US" altLang="zh-CN" sz="1600" kern="0" dirty="0" smtClean="0">
                <a:solidFill>
                  <a:srgbClr val="2F5879"/>
                </a:solidFill>
                <a:latin typeface="Impact" pitchFamily="34" charset="0"/>
                <a:sym typeface="Arial" pitchFamily="34" charset="0"/>
              </a:rPr>
              <a:t>Click to add a caption</a:t>
            </a:r>
            <a:endParaRPr lang="zh-CN" altLang="en-US" sz="1600" kern="0" dirty="0">
              <a:solidFill>
                <a:srgbClr val="2F5879"/>
              </a:solidFill>
              <a:latin typeface="Impact" pitchFamily="34" charset="0"/>
              <a:sym typeface="Arial" pitchFamily="34" charset="0"/>
            </a:endParaRPr>
          </a:p>
        </p:txBody>
      </p:sp>
      <p:grpSp>
        <p:nvGrpSpPr>
          <p:cNvPr id="21" name="组合 20"/>
          <p:cNvGrpSpPr/>
          <p:nvPr/>
        </p:nvGrpSpPr>
        <p:grpSpPr>
          <a:xfrm>
            <a:off x="521096" y="196219"/>
            <a:ext cx="1765509" cy="551352"/>
            <a:chOff x="520640" y="251298"/>
            <a:chExt cx="1766054" cy="551522"/>
          </a:xfrm>
        </p:grpSpPr>
        <p:sp>
          <p:nvSpPr>
            <p:cNvPr id="22" name="矩形 3"/>
            <p:cNvSpPr>
              <a:spLocks noChangeArrowheads="1"/>
            </p:cNvSpPr>
            <p:nvPr/>
          </p:nvSpPr>
          <p:spPr bwMode="auto">
            <a:xfrm>
              <a:off x="641704" y="251298"/>
              <a:ext cx="1523927" cy="3460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lIns="68561" tIns="34281" rIns="68561" bIns="34281">
              <a:spAutoFit/>
            </a:bodyPr>
            <a:lstStyle/>
            <a:p>
              <a:pPr algn="ctr" defTabSz="914126">
                <a:defRPr/>
              </a:pPr>
              <a:r>
                <a:rPr lang="zh-CN" altLang="en-US" sz="1798" kern="0" dirty="0" smtClean="0">
                  <a:solidFill>
                    <a:schemeClr val="tx1">
                      <a:lumMod val="65000"/>
                      <a:lumOff val="35000"/>
                    </a:schemeClr>
                  </a:solidFill>
                  <a:latin typeface="微软雅黑" pitchFamily="34" charset="-122"/>
                  <a:ea typeface="微软雅黑" pitchFamily="34" charset="-122"/>
                  <a:sym typeface="Arial" pitchFamily="34" charset="0"/>
                </a:rPr>
                <a:t>单击添加标题</a:t>
              </a:r>
              <a:endParaRPr lang="zh-CN" altLang="en-US" sz="1798" kern="0" dirty="0">
                <a:solidFill>
                  <a:schemeClr val="tx1">
                    <a:lumMod val="65000"/>
                    <a:lumOff val="35000"/>
                  </a:schemeClr>
                </a:solidFill>
                <a:latin typeface="微软雅黑" pitchFamily="34" charset="-122"/>
                <a:ea typeface="微软雅黑" pitchFamily="34" charset="-122"/>
                <a:sym typeface="Arial" pitchFamily="34" charset="0"/>
              </a:endParaRPr>
            </a:p>
          </p:txBody>
        </p:sp>
        <p:grpSp>
          <p:nvGrpSpPr>
            <p:cNvPr id="23" name="组合 22"/>
            <p:cNvGrpSpPr/>
            <p:nvPr/>
          </p:nvGrpSpPr>
          <p:grpSpPr>
            <a:xfrm>
              <a:off x="520640" y="556320"/>
              <a:ext cx="1766054" cy="246500"/>
              <a:chOff x="562081" y="466763"/>
              <a:chExt cx="1766054" cy="246500"/>
            </a:xfrm>
          </p:grpSpPr>
          <p:sp>
            <p:nvSpPr>
              <p:cNvPr id="24" name="文本框 31"/>
              <p:cNvSpPr>
                <a:spLocks noChangeArrowheads="1"/>
              </p:cNvSpPr>
              <p:nvPr/>
            </p:nvSpPr>
            <p:spPr bwMode="auto">
              <a:xfrm>
                <a:off x="562081" y="466763"/>
                <a:ext cx="1766054" cy="2153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368" tIns="45682" rIns="91368" bIns="45682" numCol="1" anchor="t" anchorCtr="0" compatLnSpc="1">
                <a:prstTxWarp prst="textNoShape">
                  <a:avLst/>
                </a:prstTxWarp>
                <a:spAutoFit/>
              </a:bodyPr>
              <a:lstStyle/>
              <a:p>
                <a:pPr algn="ctr" defTabSz="913762">
                  <a:defRPr/>
                </a:pPr>
                <a:r>
                  <a:rPr lang="en-US" altLang="zh-CN" sz="800" kern="0" dirty="0">
                    <a:solidFill>
                      <a:srgbClr val="FFFFFF">
                        <a:lumMod val="50000"/>
                      </a:srgbClr>
                    </a:solidFill>
                    <a:latin typeface="微软雅黑" pitchFamily="34" charset="-122"/>
                    <a:ea typeface="微软雅黑" pitchFamily="34" charset="-122"/>
                    <a:cs typeface="宋体" pitchFamily="2" charset="-122"/>
                  </a:rPr>
                  <a:t>YOUR COMPANY NAME</a:t>
                </a:r>
                <a:endParaRPr lang="zh-CN" altLang="en-US" sz="800" kern="0" dirty="0">
                  <a:solidFill>
                    <a:srgbClr val="FFFFFF">
                      <a:lumMod val="50000"/>
                    </a:srgbClr>
                  </a:solidFill>
                  <a:latin typeface="微软雅黑" pitchFamily="34" charset="-122"/>
                  <a:ea typeface="微软雅黑" pitchFamily="34" charset="-122"/>
                  <a:cs typeface="宋体" pitchFamily="2" charset="-122"/>
                </a:endParaRPr>
              </a:p>
            </p:txBody>
          </p:sp>
          <p:grpSp>
            <p:nvGrpSpPr>
              <p:cNvPr id="25" name="组合 24"/>
              <p:cNvGrpSpPr/>
              <p:nvPr/>
            </p:nvGrpSpPr>
            <p:grpSpPr>
              <a:xfrm>
                <a:off x="931046" y="667544"/>
                <a:ext cx="1028125" cy="45719"/>
                <a:chOff x="688893" y="2574256"/>
                <a:chExt cx="7739508" cy="81111"/>
              </a:xfrm>
            </p:grpSpPr>
            <p:sp>
              <p:nvSpPr>
                <p:cNvPr id="26" name="Rectangle 4"/>
                <p:cNvSpPr/>
                <p:nvPr/>
              </p:nvSpPr>
              <p:spPr>
                <a:xfrm>
                  <a:off x="688893" y="2574256"/>
                  <a:ext cx="1539000" cy="81111"/>
                </a:xfrm>
                <a:prstGeom prst="rect">
                  <a:avLst/>
                </a:prstGeom>
                <a:solidFill>
                  <a:srgbClr val="0070C0"/>
                </a:solidFill>
                <a:ln w="6350" cap="flat" cmpd="sng" algn="ctr">
                  <a:noFill/>
                  <a:prstDash val="solid"/>
                  <a:miter lim="800000"/>
                </a:ln>
                <a:effectLst/>
              </p:spPr>
              <p:txBody>
                <a:bodyPr lIns="68549" tIns="34276" rIns="68549" bIns="34276" rtlCol="0" anchor="ctr"/>
                <a:lstStyle/>
                <a:p>
                  <a:pPr algn="ctr" defTabSz="913762">
                    <a:defRPr/>
                  </a:pPr>
                  <a:endParaRPr lang="en-US" sz="900" kern="0">
                    <a:solidFill>
                      <a:sysClr val="window" lastClr="FFFFFF"/>
                    </a:solidFill>
                    <a:latin typeface="Roboto" panose="02000000000000000000" pitchFamily="2" charset="0"/>
                    <a:ea typeface="Roboto" panose="02000000000000000000" pitchFamily="2" charset="0"/>
                    <a:cs typeface="Helvetica Neue"/>
                  </a:endParaRPr>
                </a:p>
              </p:txBody>
            </p:sp>
            <p:sp>
              <p:nvSpPr>
                <p:cNvPr id="27" name="Rectangle 5"/>
                <p:cNvSpPr/>
                <p:nvPr/>
              </p:nvSpPr>
              <p:spPr>
                <a:xfrm>
                  <a:off x="2239021" y="2574256"/>
                  <a:ext cx="1539000" cy="81111"/>
                </a:xfrm>
                <a:prstGeom prst="rect">
                  <a:avLst/>
                </a:prstGeom>
                <a:solidFill>
                  <a:srgbClr val="00B0F0"/>
                </a:solidFill>
                <a:ln w="6350" cap="flat" cmpd="sng" algn="ctr">
                  <a:noFill/>
                  <a:prstDash val="solid"/>
                  <a:miter lim="800000"/>
                </a:ln>
                <a:effectLst/>
              </p:spPr>
              <p:txBody>
                <a:bodyPr lIns="68549" tIns="34276" rIns="68549" bIns="34276" rtlCol="0" anchor="ctr"/>
                <a:lstStyle/>
                <a:p>
                  <a:pPr algn="ctr" defTabSz="913762">
                    <a:defRPr/>
                  </a:pPr>
                  <a:endParaRPr lang="en-US" sz="900" kern="0">
                    <a:solidFill>
                      <a:sysClr val="window" lastClr="FFFFFF"/>
                    </a:solidFill>
                    <a:latin typeface="Roboto" panose="02000000000000000000" pitchFamily="2" charset="0"/>
                    <a:ea typeface="Roboto" panose="02000000000000000000" pitchFamily="2" charset="0"/>
                    <a:cs typeface="Helvetica Neue"/>
                  </a:endParaRPr>
                </a:p>
              </p:txBody>
            </p:sp>
            <p:sp>
              <p:nvSpPr>
                <p:cNvPr id="28" name="Rectangle 6"/>
                <p:cNvSpPr/>
                <p:nvPr/>
              </p:nvSpPr>
              <p:spPr>
                <a:xfrm>
                  <a:off x="3789153" y="2574256"/>
                  <a:ext cx="1539000" cy="81111"/>
                </a:xfrm>
                <a:prstGeom prst="rect">
                  <a:avLst/>
                </a:prstGeom>
                <a:solidFill>
                  <a:srgbClr val="0070C0"/>
                </a:solidFill>
                <a:ln w="6350" cap="flat" cmpd="sng" algn="ctr">
                  <a:noFill/>
                  <a:prstDash val="solid"/>
                  <a:miter lim="800000"/>
                </a:ln>
                <a:effectLst/>
              </p:spPr>
              <p:txBody>
                <a:bodyPr lIns="68549" tIns="34276" rIns="68549" bIns="34276" rtlCol="0" anchor="ctr"/>
                <a:lstStyle/>
                <a:p>
                  <a:pPr algn="ctr" defTabSz="913762">
                    <a:defRPr/>
                  </a:pPr>
                  <a:endParaRPr lang="en-US" sz="900" kern="0">
                    <a:solidFill>
                      <a:sysClr val="window" lastClr="FFFFFF"/>
                    </a:solidFill>
                    <a:latin typeface="Roboto" panose="02000000000000000000" pitchFamily="2" charset="0"/>
                    <a:ea typeface="Roboto" panose="02000000000000000000" pitchFamily="2" charset="0"/>
                    <a:cs typeface="Helvetica Neue"/>
                  </a:endParaRPr>
                </a:p>
              </p:txBody>
            </p:sp>
            <p:sp>
              <p:nvSpPr>
                <p:cNvPr id="29" name="Rectangle 7"/>
                <p:cNvSpPr/>
                <p:nvPr/>
              </p:nvSpPr>
              <p:spPr>
                <a:xfrm>
                  <a:off x="5339276" y="2574256"/>
                  <a:ext cx="1539000" cy="81111"/>
                </a:xfrm>
                <a:prstGeom prst="rect">
                  <a:avLst/>
                </a:prstGeom>
                <a:solidFill>
                  <a:srgbClr val="00B0F0"/>
                </a:solidFill>
                <a:ln w="6350" cap="flat" cmpd="sng" algn="ctr">
                  <a:noFill/>
                  <a:prstDash val="solid"/>
                  <a:miter lim="800000"/>
                </a:ln>
                <a:effectLst/>
              </p:spPr>
              <p:txBody>
                <a:bodyPr lIns="68549" tIns="34276" rIns="68549" bIns="34276" rtlCol="0" anchor="ctr"/>
                <a:lstStyle/>
                <a:p>
                  <a:pPr algn="ctr" defTabSz="913762">
                    <a:defRPr/>
                  </a:pPr>
                  <a:endParaRPr lang="en-US" sz="900" kern="0">
                    <a:solidFill>
                      <a:sysClr val="window" lastClr="FFFFFF"/>
                    </a:solidFill>
                    <a:latin typeface="Roboto" panose="02000000000000000000" pitchFamily="2" charset="0"/>
                    <a:ea typeface="Roboto" panose="02000000000000000000" pitchFamily="2" charset="0"/>
                    <a:cs typeface="Helvetica Neue"/>
                  </a:endParaRPr>
                </a:p>
              </p:txBody>
            </p:sp>
            <p:sp>
              <p:nvSpPr>
                <p:cNvPr id="30" name="Rectangle 8"/>
                <p:cNvSpPr/>
                <p:nvPr/>
              </p:nvSpPr>
              <p:spPr>
                <a:xfrm>
                  <a:off x="6889401" y="2574256"/>
                  <a:ext cx="1539000" cy="81111"/>
                </a:xfrm>
                <a:prstGeom prst="rect">
                  <a:avLst/>
                </a:prstGeom>
                <a:solidFill>
                  <a:srgbClr val="0070C0"/>
                </a:solidFill>
                <a:ln w="6350" cap="flat" cmpd="sng" algn="ctr">
                  <a:noFill/>
                  <a:prstDash val="solid"/>
                  <a:miter lim="800000"/>
                </a:ln>
                <a:effectLst/>
              </p:spPr>
              <p:txBody>
                <a:bodyPr lIns="68549" tIns="34276" rIns="68549" bIns="34276" rtlCol="0" anchor="ctr"/>
                <a:lstStyle/>
                <a:p>
                  <a:pPr algn="ctr" defTabSz="913762">
                    <a:defRPr/>
                  </a:pPr>
                  <a:endParaRPr lang="en-US" sz="900" kern="0">
                    <a:solidFill>
                      <a:sysClr val="window" lastClr="FFFFFF"/>
                    </a:solidFill>
                    <a:latin typeface="Roboto" panose="02000000000000000000" pitchFamily="2" charset="0"/>
                    <a:ea typeface="Roboto" panose="02000000000000000000" pitchFamily="2" charset="0"/>
                    <a:cs typeface="Helvetica Neue"/>
                  </a:endParaRPr>
                </a:p>
              </p:txBody>
            </p:sp>
          </p:grpSp>
        </p:grpSp>
      </p:grpSp>
      <p:sp>
        <p:nvSpPr>
          <p:cNvPr id="16" name="下箭头 10"/>
          <p:cNvSpPr>
            <a:spLocks noChangeArrowheads="1"/>
          </p:cNvSpPr>
          <p:nvPr/>
        </p:nvSpPr>
        <p:spPr bwMode="auto">
          <a:xfrm>
            <a:off x="3603308" y="2831783"/>
            <a:ext cx="1940243" cy="2007394"/>
          </a:xfrm>
          <a:prstGeom prst="downArrow">
            <a:avLst>
              <a:gd name="adj1" fmla="val 50000"/>
              <a:gd name="adj2" fmla="val 49992"/>
            </a:avLst>
          </a:prstGeom>
          <a:solidFill>
            <a:srgbClr val="245290"/>
          </a:solidFill>
          <a:ln>
            <a:noFill/>
          </a:ln>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FFFF"/>
              </a:solidFill>
              <a:latin typeface="宋体" panose="02010600030101010101" pitchFamily="2" charset="-122"/>
              <a:sym typeface="宋体" panose="02010600030101010101" pitchFamily="2" charset="-122"/>
            </a:endParaRPr>
          </a:p>
        </p:txBody>
      </p:sp>
      <p:sp>
        <p:nvSpPr>
          <p:cNvPr id="31" name="下箭头 11"/>
          <p:cNvSpPr>
            <a:spLocks noChangeArrowheads="1"/>
          </p:cNvSpPr>
          <p:nvPr/>
        </p:nvSpPr>
        <p:spPr bwMode="auto">
          <a:xfrm flipH="1" flipV="1">
            <a:off x="3604737" y="878682"/>
            <a:ext cx="1940243" cy="1944528"/>
          </a:xfrm>
          <a:prstGeom prst="downArrow">
            <a:avLst>
              <a:gd name="adj1" fmla="val 50000"/>
              <a:gd name="adj2" fmla="val 50004"/>
            </a:avLst>
          </a:prstGeom>
          <a:solidFill>
            <a:srgbClr val="245290"/>
          </a:solidFill>
          <a:ln>
            <a:noFill/>
          </a:ln>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FFFF"/>
              </a:solidFill>
              <a:latin typeface="宋体" panose="02010600030101010101" pitchFamily="2" charset="-122"/>
              <a:sym typeface="宋体" panose="02010600030101010101" pitchFamily="2" charset="-122"/>
            </a:endParaRPr>
          </a:p>
        </p:txBody>
      </p:sp>
      <p:sp>
        <p:nvSpPr>
          <p:cNvPr id="32" name="Freeform 14"/>
          <p:cNvSpPr>
            <a:spLocks noEditPoints="1" noChangeArrowheads="1"/>
          </p:cNvSpPr>
          <p:nvPr/>
        </p:nvSpPr>
        <p:spPr bwMode="auto">
          <a:xfrm>
            <a:off x="4340543" y="2118837"/>
            <a:ext cx="451485" cy="401478"/>
          </a:xfrm>
          <a:custGeom>
            <a:avLst/>
            <a:gdLst>
              <a:gd name="T0" fmla="*/ 2147483647 w 300"/>
              <a:gd name="T1" fmla="*/ 2147483647 h 266"/>
              <a:gd name="T2" fmla="*/ 2147483647 w 300"/>
              <a:gd name="T3" fmla="*/ 2147483647 h 266"/>
              <a:gd name="T4" fmla="*/ 2147483647 w 300"/>
              <a:gd name="T5" fmla="*/ 2147483647 h 266"/>
              <a:gd name="T6" fmla="*/ 2147483647 w 300"/>
              <a:gd name="T7" fmla="*/ 2147483647 h 266"/>
              <a:gd name="T8" fmla="*/ 0 w 300"/>
              <a:gd name="T9" fmla="*/ 2147483647 h 266"/>
              <a:gd name="T10" fmla="*/ 2147483647 w 300"/>
              <a:gd name="T11" fmla="*/ 0 h 266"/>
              <a:gd name="T12" fmla="*/ 2147483647 w 300"/>
              <a:gd name="T13" fmla="*/ 2147483647 h 266"/>
              <a:gd name="T14" fmla="*/ 2147483647 w 300"/>
              <a:gd name="T15" fmla="*/ 0 h 266"/>
              <a:gd name="T16" fmla="*/ 2147483647 w 300"/>
              <a:gd name="T17" fmla="*/ 2147483647 h 266"/>
              <a:gd name="T18" fmla="*/ 2147483647 w 300"/>
              <a:gd name="T19" fmla="*/ 2147483647 h 266"/>
              <a:gd name="T20" fmla="*/ 2147483647 w 300"/>
              <a:gd name="T21" fmla="*/ 2147483647 h 266"/>
              <a:gd name="T22" fmla="*/ 2147483647 w 300"/>
              <a:gd name="T23" fmla="*/ 2147483647 h 266"/>
              <a:gd name="T24" fmla="*/ 2147483647 w 300"/>
              <a:gd name="T25" fmla="*/ 2147483647 h 266"/>
              <a:gd name="T26" fmla="*/ 2147483647 w 300"/>
              <a:gd name="T27" fmla="*/ 2147483647 h 266"/>
              <a:gd name="T28" fmla="*/ 2147483647 w 300"/>
              <a:gd name="T29" fmla="*/ 2147483647 h 266"/>
              <a:gd name="T30" fmla="*/ 2147483647 w 300"/>
              <a:gd name="T31" fmla="*/ 2147483647 h 266"/>
              <a:gd name="T32" fmla="*/ 2147483647 w 300"/>
              <a:gd name="T33" fmla="*/ 2147483647 h 266"/>
              <a:gd name="T34" fmla="*/ 2147483647 w 300"/>
              <a:gd name="T35" fmla="*/ 2147483647 h 266"/>
              <a:gd name="T36" fmla="*/ 2147483647 w 300"/>
              <a:gd name="T37" fmla="*/ 2147483647 h 266"/>
              <a:gd name="T38" fmla="*/ 2147483647 w 300"/>
              <a:gd name="T39" fmla="*/ 2147483647 h 266"/>
              <a:gd name="T40" fmla="*/ 2147483647 w 300"/>
              <a:gd name="T41" fmla="*/ 2147483647 h 266"/>
              <a:gd name="T42" fmla="*/ 2147483647 w 300"/>
              <a:gd name="T43" fmla="*/ 2147483647 h 266"/>
              <a:gd name="T44" fmla="*/ 2147483647 w 300"/>
              <a:gd name="T45" fmla="*/ 2147483647 h 266"/>
              <a:gd name="T46" fmla="*/ 2147483647 w 300"/>
              <a:gd name="T47" fmla="*/ 2147483647 h 266"/>
              <a:gd name="T48" fmla="*/ 2147483647 w 300"/>
              <a:gd name="T49" fmla="*/ 2147483647 h 266"/>
              <a:gd name="T50" fmla="*/ 2147483647 w 300"/>
              <a:gd name="T51" fmla="*/ 2147483647 h 266"/>
              <a:gd name="T52" fmla="*/ 2147483647 w 300"/>
              <a:gd name="T53" fmla="*/ 2147483647 h 266"/>
              <a:gd name="T54" fmla="*/ 2147483647 w 300"/>
              <a:gd name="T55" fmla="*/ 2147483647 h 266"/>
              <a:gd name="T56" fmla="*/ 2147483647 w 300"/>
              <a:gd name="T57" fmla="*/ 2147483647 h 266"/>
              <a:gd name="T58" fmla="*/ 2147483647 w 300"/>
              <a:gd name="T59" fmla="*/ 2147483647 h 266"/>
              <a:gd name="T60" fmla="*/ 2147483647 w 300"/>
              <a:gd name="T61" fmla="*/ 2147483647 h 266"/>
              <a:gd name="T62" fmla="*/ 2147483647 w 300"/>
              <a:gd name="T63" fmla="*/ 2147483647 h 266"/>
              <a:gd name="T64" fmla="*/ 2147483647 w 300"/>
              <a:gd name="T65" fmla="*/ 2147483647 h 266"/>
              <a:gd name="T66" fmla="*/ 2147483647 w 300"/>
              <a:gd name="T67" fmla="*/ 2147483647 h 266"/>
              <a:gd name="T68" fmla="*/ 2147483647 w 300"/>
              <a:gd name="T69" fmla="*/ 2147483647 h 266"/>
              <a:gd name="T70" fmla="*/ 2147483647 w 300"/>
              <a:gd name="T71" fmla="*/ 2147483647 h 26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300"/>
              <a:gd name="T109" fmla="*/ 0 h 266"/>
              <a:gd name="T110" fmla="*/ 300 w 300"/>
              <a:gd name="T111" fmla="*/ 266 h 26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300" h="266">
                <a:moveTo>
                  <a:pt x="195" y="217"/>
                </a:moveTo>
                <a:cubicBezTo>
                  <a:pt x="195" y="221"/>
                  <a:pt x="195" y="224"/>
                  <a:pt x="196" y="227"/>
                </a:cubicBezTo>
                <a:cubicBezTo>
                  <a:pt x="170" y="250"/>
                  <a:pt x="149" y="266"/>
                  <a:pt x="149" y="266"/>
                </a:cubicBezTo>
                <a:cubicBezTo>
                  <a:pt x="149" y="266"/>
                  <a:pt x="32" y="176"/>
                  <a:pt x="8" y="116"/>
                </a:cubicBezTo>
                <a:cubicBezTo>
                  <a:pt x="4" y="106"/>
                  <a:pt x="0" y="90"/>
                  <a:pt x="0" y="78"/>
                </a:cubicBezTo>
                <a:cubicBezTo>
                  <a:pt x="0" y="35"/>
                  <a:pt x="35" y="0"/>
                  <a:pt x="78" y="0"/>
                </a:cubicBezTo>
                <a:cubicBezTo>
                  <a:pt x="110" y="0"/>
                  <a:pt x="138" y="20"/>
                  <a:pt x="150" y="48"/>
                </a:cubicBezTo>
                <a:cubicBezTo>
                  <a:pt x="162" y="20"/>
                  <a:pt x="190" y="0"/>
                  <a:pt x="222" y="0"/>
                </a:cubicBezTo>
                <a:cubicBezTo>
                  <a:pt x="265" y="0"/>
                  <a:pt x="300" y="35"/>
                  <a:pt x="300" y="78"/>
                </a:cubicBezTo>
                <a:cubicBezTo>
                  <a:pt x="300" y="91"/>
                  <a:pt x="296" y="106"/>
                  <a:pt x="292" y="116"/>
                </a:cubicBezTo>
                <a:cubicBezTo>
                  <a:pt x="287" y="130"/>
                  <a:pt x="275" y="146"/>
                  <a:pt x="262" y="162"/>
                </a:cubicBezTo>
                <a:cubicBezTo>
                  <a:pt x="258" y="161"/>
                  <a:pt x="255" y="161"/>
                  <a:pt x="251" y="161"/>
                </a:cubicBezTo>
                <a:cubicBezTo>
                  <a:pt x="220" y="161"/>
                  <a:pt x="195" y="186"/>
                  <a:pt x="195" y="217"/>
                </a:cubicBezTo>
                <a:close/>
                <a:moveTo>
                  <a:pt x="257" y="211"/>
                </a:moveTo>
                <a:cubicBezTo>
                  <a:pt x="275" y="211"/>
                  <a:pt x="275" y="211"/>
                  <a:pt x="275" y="211"/>
                </a:cubicBezTo>
                <a:cubicBezTo>
                  <a:pt x="275" y="223"/>
                  <a:pt x="275" y="223"/>
                  <a:pt x="275" y="223"/>
                </a:cubicBezTo>
                <a:cubicBezTo>
                  <a:pt x="257" y="223"/>
                  <a:pt x="257" y="223"/>
                  <a:pt x="257" y="223"/>
                </a:cubicBezTo>
                <a:cubicBezTo>
                  <a:pt x="257" y="241"/>
                  <a:pt x="257" y="241"/>
                  <a:pt x="257" y="241"/>
                </a:cubicBezTo>
                <a:cubicBezTo>
                  <a:pt x="245" y="241"/>
                  <a:pt x="245" y="241"/>
                  <a:pt x="245" y="241"/>
                </a:cubicBezTo>
                <a:cubicBezTo>
                  <a:pt x="245" y="223"/>
                  <a:pt x="245" y="223"/>
                  <a:pt x="245" y="223"/>
                </a:cubicBezTo>
                <a:cubicBezTo>
                  <a:pt x="227" y="223"/>
                  <a:pt x="227" y="223"/>
                  <a:pt x="227" y="223"/>
                </a:cubicBezTo>
                <a:cubicBezTo>
                  <a:pt x="227" y="211"/>
                  <a:pt x="227" y="211"/>
                  <a:pt x="227" y="211"/>
                </a:cubicBezTo>
                <a:cubicBezTo>
                  <a:pt x="245" y="211"/>
                  <a:pt x="245" y="211"/>
                  <a:pt x="245" y="211"/>
                </a:cubicBezTo>
                <a:cubicBezTo>
                  <a:pt x="245" y="193"/>
                  <a:pt x="245" y="193"/>
                  <a:pt x="245" y="193"/>
                </a:cubicBezTo>
                <a:cubicBezTo>
                  <a:pt x="257" y="193"/>
                  <a:pt x="257" y="193"/>
                  <a:pt x="257" y="193"/>
                </a:cubicBezTo>
                <a:lnTo>
                  <a:pt x="257" y="211"/>
                </a:lnTo>
                <a:close/>
                <a:moveTo>
                  <a:pt x="251" y="258"/>
                </a:moveTo>
                <a:cubicBezTo>
                  <a:pt x="229" y="258"/>
                  <a:pt x="210" y="240"/>
                  <a:pt x="210" y="217"/>
                </a:cubicBezTo>
                <a:cubicBezTo>
                  <a:pt x="210" y="194"/>
                  <a:pt x="229" y="176"/>
                  <a:pt x="251" y="176"/>
                </a:cubicBezTo>
                <a:cubicBezTo>
                  <a:pt x="274" y="176"/>
                  <a:pt x="293" y="194"/>
                  <a:pt x="293" y="217"/>
                </a:cubicBezTo>
                <a:cubicBezTo>
                  <a:pt x="293" y="240"/>
                  <a:pt x="274" y="258"/>
                  <a:pt x="251" y="258"/>
                </a:cubicBezTo>
                <a:close/>
                <a:moveTo>
                  <a:pt x="251" y="168"/>
                </a:moveTo>
                <a:cubicBezTo>
                  <a:pt x="224" y="168"/>
                  <a:pt x="203" y="190"/>
                  <a:pt x="203" y="217"/>
                </a:cubicBezTo>
                <a:cubicBezTo>
                  <a:pt x="203" y="244"/>
                  <a:pt x="224" y="266"/>
                  <a:pt x="251" y="266"/>
                </a:cubicBezTo>
                <a:cubicBezTo>
                  <a:pt x="278" y="266"/>
                  <a:pt x="300" y="244"/>
                  <a:pt x="300" y="217"/>
                </a:cubicBezTo>
                <a:cubicBezTo>
                  <a:pt x="300" y="190"/>
                  <a:pt x="278" y="168"/>
                  <a:pt x="251" y="168"/>
                </a:cubicBezTo>
                <a:close/>
              </a:path>
            </a:pathLst>
          </a:custGeom>
          <a:solidFill>
            <a:schemeClr val="bg1"/>
          </a:solidFill>
          <a:ln>
            <a:noFill/>
          </a:ln>
          <a:extLst>
            <a:ext uri="{91240B29-F687-4F45-9708-019B960494DF}">
              <a14:hiddenLine xmlns:a14="http://schemas.microsoft.com/office/drawing/2010/main" w="9525">
                <a:solidFill>
                  <a:srgbClr val="000000"/>
                </a:solidFill>
                <a:bevel/>
                <a:headEnd/>
                <a:tailEnd/>
              </a14:hiddenLine>
            </a:ext>
          </a:extLst>
        </p:spPr>
        <p:txBody>
          <a:bodyPr lIns="75549" tIns="37775" rIns="75549" bIns="37775"/>
          <a:lstStyle/>
          <a:p>
            <a:endParaRPr lang="zh-CN" altLang="en-US"/>
          </a:p>
        </p:txBody>
      </p:sp>
      <p:pic>
        <p:nvPicPr>
          <p:cNvPr id="33" name="Picture 3" descr="C:\Users\Jonahs\Dropbox\Projects SCOTT\MEET Windows Azure\source\Background\tile-icon-bigdata.pn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4171950" y="3154680"/>
            <a:ext cx="788670" cy="7886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4" name="TextBox 14"/>
          <p:cNvSpPr>
            <a:spLocks noChangeArrowheads="1"/>
          </p:cNvSpPr>
          <p:nvPr/>
        </p:nvSpPr>
        <p:spPr bwMode="auto">
          <a:xfrm>
            <a:off x="4319112" y="985838"/>
            <a:ext cx="510063" cy="8679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2520" b="1">
                <a:solidFill>
                  <a:schemeClr val="bg1"/>
                </a:solidFill>
                <a:latin typeface="方正姚体" panose="02010601030101010101" pitchFamily="2" charset="-122"/>
                <a:ea typeface="方正姚体" panose="02010601030101010101" pitchFamily="2" charset="-122"/>
                <a:sym typeface="方正姚体" panose="02010601030101010101" pitchFamily="2" charset="-122"/>
              </a:rPr>
              <a:t>    01</a:t>
            </a:r>
            <a:endParaRPr lang="zh-CN" altLang="en-US" sz="2520" b="1">
              <a:solidFill>
                <a:schemeClr val="bg1"/>
              </a:solidFill>
              <a:latin typeface="方正姚体" panose="02010601030101010101" pitchFamily="2" charset="-122"/>
              <a:ea typeface="方正姚体" panose="02010601030101010101" pitchFamily="2" charset="-122"/>
              <a:sym typeface="方正姚体" panose="02010601030101010101" pitchFamily="2" charset="-122"/>
            </a:endParaRPr>
          </a:p>
        </p:txBody>
      </p:sp>
      <p:sp>
        <p:nvSpPr>
          <p:cNvPr id="35" name="TextBox 15"/>
          <p:cNvSpPr>
            <a:spLocks noChangeArrowheads="1"/>
          </p:cNvSpPr>
          <p:nvPr/>
        </p:nvSpPr>
        <p:spPr bwMode="auto">
          <a:xfrm>
            <a:off x="4319112" y="4144805"/>
            <a:ext cx="510063" cy="4801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2520" b="1">
                <a:solidFill>
                  <a:schemeClr val="bg1"/>
                </a:solidFill>
                <a:latin typeface="方正姚体" panose="02010601030101010101" pitchFamily="2" charset="-122"/>
                <a:ea typeface="方正姚体" panose="02010601030101010101" pitchFamily="2" charset="-122"/>
                <a:sym typeface="方正姚体" panose="02010601030101010101" pitchFamily="2" charset="-122"/>
              </a:rPr>
              <a:t>02</a:t>
            </a:r>
            <a:endParaRPr lang="zh-CN" altLang="en-US" sz="2520" b="1">
              <a:solidFill>
                <a:schemeClr val="bg1"/>
              </a:solidFill>
              <a:latin typeface="方正姚体" panose="02010601030101010101" pitchFamily="2" charset="-122"/>
              <a:ea typeface="方正姚体" panose="02010601030101010101" pitchFamily="2" charset="-122"/>
              <a:sym typeface="方正姚体" panose="02010601030101010101" pitchFamily="2" charset="-122"/>
            </a:endParaRPr>
          </a:p>
        </p:txBody>
      </p:sp>
      <p:sp>
        <p:nvSpPr>
          <p:cNvPr id="36" name="TextBox 16"/>
          <p:cNvSpPr>
            <a:spLocks noChangeArrowheads="1"/>
          </p:cNvSpPr>
          <p:nvPr/>
        </p:nvSpPr>
        <p:spPr bwMode="auto">
          <a:xfrm>
            <a:off x="928688" y="1850232"/>
            <a:ext cx="2541747" cy="8402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r>
              <a:rPr lang="zh-CN" altLang="en-US" sz="1080" dirty="0">
                <a:solidFill>
                  <a:srgbClr val="3F3F3F"/>
                </a:solidFill>
                <a:latin typeface="华文楷体" panose="02010600040101010101" pitchFamily="2" charset="-122"/>
                <a:ea typeface="华文楷体" panose="02010600040101010101" pitchFamily="2" charset="-122"/>
                <a:sym typeface="宋体" panose="02010600030101010101" pitchFamily="2" charset="-122"/>
              </a:rPr>
              <a:t>这里输入简单的文字概述这里输入简单文字概述简单的文字概述这里输入简单的文字概述这里输入简单</a:t>
            </a:r>
          </a:p>
        </p:txBody>
      </p:sp>
      <p:sp>
        <p:nvSpPr>
          <p:cNvPr id="37" name="矩形 17"/>
          <p:cNvSpPr>
            <a:spLocks noChangeArrowheads="1"/>
          </p:cNvSpPr>
          <p:nvPr/>
        </p:nvSpPr>
        <p:spPr bwMode="auto">
          <a:xfrm>
            <a:off x="942975" y="1525905"/>
            <a:ext cx="1818799" cy="3000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b="1" dirty="0">
                <a:solidFill>
                  <a:srgbClr val="245290"/>
                </a:solidFill>
                <a:latin typeface="微软雅黑" panose="020B0503020204020204" pitchFamily="34" charset="-122"/>
                <a:ea typeface="微软雅黑" panose="020B0503020204020204" pitchFamily="34" charset="-122"/>
                <a:sym typeface="微软雅黑" panose="020B0503020204020204" pitchFamily="34" charset="-122"/>
              </a:rPr>
              <a:t>输入相关标题</a:t>
            </a:r>
          </a:p>
        </p:txBody>
      </p:sp>
      <p:sp>
        <p:nvSpPr>
          <p:cNvPr id="38" name="TextBox 18"/>
          <p:cNvSpPr>
            <a:spLocks noChangeArrowheads="1"/>
          </p:cNvSpPr>
          <p:nvPr/>
        </p:nvSpPr>
        <p:spPr bwMode="auto">
          <a:xfrm>
            <a:off x="5867877" y="3467577"/>
            <a:ext cx="2541746" cy="8402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r>
              <a:rPr lang="zh-CN" altLang="en-US" sz="1080">
                <a:solidFill>
                  <a:srgbClr val="3F3F3F"/>
                </a:solidFill>
                <a:latin typeface="华文楷体" panose="02010600040101010101" pitchFamily="2" charset="-122"/>
                <a:ea typeface="华文楷体" panose="02010600040101010101" pitchFamily="2" charset="-122"/>
                <a:sym typeface="宋体" panose="02010600030101010101" pitchFamily="2" charset="-122"/>
              </a:rPr>
              <a:t>这里输入简单的文字概述这里输入简单文字概述简单的文字概述这里输入简单的文字概述这里输入简单</a:t>
            </a:r>
          </a:p>
        </p:txBody>
      </p:sp>
      <p:sp>
        <p:nvSpPr>
          <p:cNvPr id="39" name="矩形 19"/>
          <p:cNvSpPr>
            <a:spLocks noChangeArrowheads="1"/>
          </p:cNvSpPr>
          <p:nvPr/>
        </p:nvSpPr>
        <p:spPr bwMode="auto">
          <a:xfrm>
            <a:off x="5883593" y="3143250"/>
            <a:ext cx="1817370" cy="3000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b="1" dirty="0">
                <a:solidFill>
                  <a:srgbClr val="245290"/>
                </a:solidFill>
                <a:latin typeface="微软雅黑" panose="020B0503020204020204" pitchFamily="34" charset="-122"/>
                <a:ea typeface="微软雅黑" panose="020B0503020204020204" pitchFamily="34" charset="-122"/>
                <a:sym typeface="微软雅黑" panose="020B0503020204020204" pitchFamily="34" charset="-122"/>
              </a:rPr>
              <a:t>输入相关标题</a:t>
            </a:r>
          </a:p>
        </p:txBody>
      </p:sp>
    </p:spTree>
    <p:extLst>
      <p:ext uri="{BB962C8B-B14F-4D97-AF65-F5344CB8AC3E}">
        <p14:creationId xmlns:p14="http://schemas.microsoft.com/office/powerpoint/2010/main" val="580608042"/>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Tm="0">
        <p15:prstTrans prst="peelOff"/>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31"/>
                                        </p:tgtEl>
                                        <p:attrNameLst>
                                          <p:attrName>style.visibility</p:attrName>
                                        </p:attrNameLst>
                                      </p:cBhvr>
                                      <p:to>
                                        <p:strVal val="visible"/>
                                      </p:to>
                                    </p:set>
                                    <p:animEffect>
                                      <p:cBhvr>
                                        <p:cTn id="7" dur="500"/>
                                        <p:tgtEl>
                                          <p:spTgt spid="31"/>
                                        </p:tgtEl>
                                      </p:cBhvr>
                                    </p:animEffect>
                                  </p:childTnLst>
                                </p:cTn>
                              </p:par>
                              <p:par>
                                <p:cTn id="8" presetID="22" presetClass="entr" presetSubtype="1" fill="hold" grpId="0" nodeType="withEffect">
                                  <p:stCondLst>
                                    <p:cond delay="0"/>
                                  </p:stCondLst>
                                  <p:childTnLst>
                                    <p:set>
                                      <p:cBhvr>
                                        <p:cTn id="9" dur="1" fill="hold">
                                          <p:stCondLst>
                                            <p:cond delay="0"/>
                                          </p:stCondLst>
                                        </p:cTn>
                                        <p:tgtEl>
                                          <p:spTgt spid="16"/>
                                        </p:tgtEl>
                                        <p:attrNameLst>
                                          <p:attrName>style.visibility</p:attrName>
                                        </p:attrNameLst>
                                      </p:cBhvr>
                                      <p:to>
                                        <p:strVal val="visible"/>
                                      </p:to>
                                    </p:set>
                                    <p:animEffect>
                                      <p:cBhvr>
                                        <p:cTn id="10" dur="500"/>
                                        <p:tgtEl>
                                          <p:spTgt spid="16"/>
                                        </p:tgtEl>
                                      </p:cBhvr>
                                    </p:animEffect>
                                  </p:childTnLst>
                                </p:cTn>
                              </p:par>
                            </p:childTnLst>
                          </p:cTn>
                        </p:par>
                        <p:par>
                          <p:cTn id="11" fill="hold">
                            <p:stCondLst>
                              <p:cond delay="500"/>
                            </p:stCondLst>
                            <p:childTnLst>
                              <p:par>
                                <p:cTn id="12" presetID="1" presetClass="entr" presetSubtype="0" fill="hold" nodeType="afterEffect">
                                  <p:stCondLst>
                                    <p:cond delay="0"/>
                                  </p:stCondLst>
                                  <p:childTnLst>
                                    <p:set>
                                      <p:cBhvr>
                                        <p:cTn id="13" dur="1" fill="hold">
                                          <p:stCondLst>
                                            <p:cond delay="0"/>
                                          </p:stCondLst>
                                        </p:cTn>
                                        <p:tgtEl>
                                          <p:spTgt spid="33"/>
                                        </p:tgtEl>
                                        <p:attrNameLst>
                                          <p:attrName>style.visibility</p:attrName>
                                        </p:attrNameLst>
                                      </p:cBhvr>
                                      <p:to>
                                        <p:strVal val="visible"/>
                                      </p:to>
                                    </p:set>
                                  </p:childTnLst>
                                </p:cTn>
                              </p:par>
                              <p:par>
                                <p:cTn id="14" presetID="1" presetClass="entr" presetSubtype="0" fill="hold" grpId="0" nodeType="withEffect">
                                  <p:stCondLst>
                                    <p:cond delay="0"/>
                                  </p:stCondLst>
                                  <p:childTnLst>
                                    <p:set>
                                      <p:cBhvr>
                                        <p:cTn id="15" dur="1" fill="hold">
                                          <p:stCondLst>
                                            <p:cond delay="0"/>
                                          </p:stCondLst>
                                        </p:cTn>
                                        <p:tgtEl>
                                          <p:spTgt spid="32"/>
                                        </p:tgtEl>
                                        <p:attrNameLst>
                                          <p:attrName>style.visibility</p:attrName>
                                        </p:attrNameLst>
                                      </p:cBhvr>
                                      <p:to>
                                        <p:strVal val="visible"/>
                                      </p:to>
                                    </p:set>
                                  </p:childTnLst>
                                </p:cTn>
                              </p:par>
                            </p:childTnLst>
                          </p:cTn>
                        </p:par>
                        <p:par>
                          <p:cTn id="16" fill="hold">
                            <p:stCondLst>
                              <p:cond delay="500"/>
                            </p:stCondLst>
                            <p:childTnLst>
                              <p:par>
                                <p:cTn id="17" presetID="2" presetClass="entr" presetSubtype="1" fill="hold" grpId="0" nodeType="afterEffect">
                                  <p:stCondLst>
                                    <p:cond delay="0"/>
                                  </p:stCondLst>
                                  <p:childTnLst>
                                    <p:set>
                                      <p:cBhvr>
                                        <p:cTn id="18" dur="1" fill="hold">
                                          <p:stCondLst>
                                            <p:cond delay="0"/>
                                          </p:stCondLst>
                                        </p:cTn>
                                        <p:tgtEl>
                                          <p:spTgt spid="34"/>
                                        </p:tgtEl>
                                        <p:attrNameLst>
                                          <p:attrName>style.visibility</p:attrName>
                                        </p:attrNameLst>
                                      </p:cBhvr>
                                      <p:to>
                                        <p:strVal val="visible"/>
                                      </p:to>
                                    </p:set>
                                    <p:anim calcmode="lin" valueType="num">
                                      <p:cBhvr>
                                        <p:cTn id="19" dur="500" fill="hold"/>
                                        <p:tgtEl>
                                          <p:spTgt spid="34"/>
                                        </p:tgtEl>
                                        <p:attrNameLst>
                                          <p:attrName>ppt_x</p:attrName>
                                        </p:attrNameLst>
                                      </p:cBhvr>
                                      <p:tavLst>
                                        <p:tav tm="0">
                                          <p:val>
                                            <p:strVal val="#ppt_x"/>
                                          </p:val>
                                        </p:tav>
                                        <p:tav tm="100000">
                                          <p:val>
                                            <p:strVal val="#ppt_x"/>
                                          </p:val>
                                        </p:tav>
                                      </p:tavLst>
                                    </p:anim>
                                    <p:anim calcmode="lin" valueType="num">
                                      <p:cBhvr>
                                        <p:cTn id="20" dur="500" fill="hold"/>
                                        <p:tgtEl>
                                          <p:spTgt spid="34"/>
                                        </p:tgtEl>
                                        <p:attrNameLst>
                                          <p:attrName>ppt_y</p:attrName>
                                        </p:attrNameLst>
                                      </p:cBhvr>
                                      <p:tavLst>
                                        <p:tav tm="0">
                                          <p:val>
                                            <p:strVal val="0-#ppt_h/2"/>
                                          </p:val>
                                        </p:tav>
                                        <p:tav tm="100000">
                                          <p:val>
                                            <p:strVal val="#ppt_y"/>
                                          </p:val>
                                        </p:tav>
                                      </p:tavLst>
                                    </p:anim>
                                  </p:childTnLst>
                                </p:cTn>
                              </p:par>
                            </p:childTnLst>
                          </p:cTn>
                        </p:par>
                        <p:par>
                          <p:cTn id="21" fill="hold">
                            <p:stCondLst>
                              <p:cond delay="1000"/>
                            </p:stCondLst>
                            <p:childTnLst>
                              <p:par>
                                <p:cTn id="22" presetID="2" presetClass="entr" presetSubtype="1" fill="hold" grpId="0" nodeType="afterEffect">
                                  <p:stCondLst>
                                    <p:cond delay="0"/>
                                  </p:stCondLst>
                                  <p:childTnLst>
                                    <p:set>
                                      <p:cBhvr>
                                        <p:cTn id="23" dur="1" fill="hold">
                                          <p:stCondLst>
                                            <p:cond delay="0"/>
                                          </p:stCondLst>
                                        </p:cTn>
                                        <p:tgtEl>
                                          <p:spTgt spid="35"/>
                                        </p:tgtEl>
                                        <p:attrNameLst>
                                          <p:attrName>style.visibility</p:attrName>
                                        </p:attrNameLst>
                                      </p:cBhvr>
                                      <p:to>
                                        <p:strVal val="visible"/>
                                      </p:to>
                                    </p:set>
                                    <p:anim calcmode="lin" valueType="num">
                                      <p:cBhvr>
                                        <p:cTn id="24" dur="500" fill="hold"/>
                                        <p:tgtEl>
                                          <p:spTgt spid="35"/>
                                        </p:tgtEl>
                                        <p:attrNameLst>
                                          <p:attrName>ppt_x</p:attrName>
                                        </p:attrNameLst>
                                      </p:cBhvr>
                                      <p:tavLst>
                                        <p:tav tm="0">
                                          <p:val>
                                            <p:strVal val="#ppt_x"/>
                                          </p:val>
                                        </p:tav>
                                        <p:tav tm="100000">
                                          <p:val>
                                            <p:strVal val="#ppt_x"/>
                                          </p:val>
                                        </p:tav>
                                      </p:tavLst>
                                    </p:anim>
                                    <p:anim calcmode="lin" valueType="num">
                                      <p:cBhvr>
                                        <p:cTn id="25" dur="500" fill="hold"/>
                                        <p:tgtEl>
                                          <p:spTgt spid="35"/>
                                        </p:tgtEl>
                                        <p:attrNameLst>
                                          <p:attrName>ppt_y</p:attrName>
                                        </p:attrNameLst>
                                      </p:cBhvr>
                                      <p:tavLst>
                                        <p:tav tm="0">
                                          <p:val>
                                            <p:strVal val="0-#ppt_h/2"/>
                                          </p:val>
                                        </p:tav>
                                        <p:tav tm="100000">
                                          <p:val>
                                            <p:strVal val="#ppt_y"/>
                                          </p:val>
                                        </p:tav>
                                      </p:tavLst>
                                    </p:anim>
                                  </p:childTnLst>
                                </p:cTn>
                              </p:par>
                            </p:childTnLst>
                          </p:cTn>
                        </p:par>
                        <p:par>
                          <p:cTn id="26" fill="hold">
                            <p:stCondLst>
                              <p:cond delay="1500"/>
                            </p:stCondLst>
                            <p:childTnLst>
                              <p:par>
                                <p:cTn id="27" presetID="42" presetClass="entr" presetSubtype="0" fill="hold" grpId="0" nodeType="afterEffect">
                                  <p:stCondLst>
                                    <p:cond delay="0"/>
                                  </p:stCondLst>
                                  <p:childTnLst>
                                    <p:set>
                                      <p:cBhvr>
                                        <p:cTn id="28" dur="1" fill="hold">
                                          <p:stCondLst>
                                            <p:cond delay="0"/>
                                          </p:stCondLst>
                                        </p:cTn>
                                        <p:tgtEl>
                                          <p:spTgt spid="37"/>
                                        </p:tgtEl>
                                        <p:attrNameLst>
                                          <p:attrName>style.visibility</p:attrName>
                                        </p:attrNameLst>
                                      </p:cBhvr>
                                      <p:to>
                                        <p:strVal val="visible"/>
                                      </p:to>
                                    </p:set>
                                    <p:animEffect>
                                      <p:cBhvr>
                                        <p:cTn id="29" dur="1000"/>
                                        <p:tgtEl>
                                          <p:spTgt spid="37"/>
                                        </p:tgtEl>
                                      </p:cBhvr>
                                    </p:animEffect>
                                    <p:anim calcmode="lin" valueType="num">
                                      <p:cBhvr>
                                        <p:cTn id="30" dur="1000" fill="hold"/>
                                        <p:tgtEl>
                                          <p:spTgt spid="37"/>
                                        </p:tgtEl>
                                        <p:attrNameLst>
                                          <p:attrName>ppt_x</p:attrName>
                                        </p:attrNameLst>
                                      </p:cBhvr>
                                      <p:tavLst>
                                        <p:tav tm="0">
                                          <p:val>
                                            <p:strVal val="#ppt_x"/>
                                          </p:val>
                                        </p:tav>
                                        <p:tav tm="100000">
                                          <p:val>
                                            <p:strVal val="#ppt_x"/>
                                          </p:val>
                                        </p:tav>
                                      </p:tavLst>
                                    </p:anim>
                                    <p:anim calcmode="lin" valueType="num">
                                      <p:cBhvr>
                                        <p:cTn id="31" dur="1000" fill="hold"/>
                                        <p:tgtEl>
                                          <p:spTgt spid="37"/>
                                        </p:tgtEl>
                                        <p:attrNameLst>
                                          <p:attrName>ppt_y</p:attrName>
                                        </p:attrNameLst>
                                      </p:cBhvr>
                                      <p:tavLst>
                                        <p:tav tm="0">
                                          <p:val>
                                            <p:strVal val="#ppt_y+.1"/>
                                          </p:val>
                                        </p:tav>
                                        <p:tav tm="100000">
                                          <p:val>
                                            <p:strVal val="#ppt_y"/>
                                          </p:val>
                                        </p:tav>
                                      </p:tavLst>
                                    </p:anim>
                                  </p:childTnLst>
                                </p:cTn>
                              </p:par>
                              <p:par>
                                <p:cTn id="32" presetID="42" presetClass="entr" presetSubtype="0" fill="hold" grpId="0" nodeType="withEffect">
                                  <p:stCondLst>
                                    <p:cond delay="0"/>
                                  </p:stCondLst>
                                  <p:childTnLst>
                                    <p:set>
                                      <p:cBhvr>
                                        <p:cTn id="33" dur="1" fill="hold">
                                          <p:stCondLst>
                                            <p:cond delay="0"/>
                                          </p:stCondLst>
                                        </p:cTn>
                                        <p:tgtEl>
                                          <p:spTgt spid="36"/>
                                        </p:tgtEl>
                                        <p:attrNameLst>
                                          <p:attrName>style.visibility</p:attrName>
                                        </p:attrNameLst>
                                      </p:cBhvr>
                                      <p:to>
                                        <p:strVal val="visible"/>
                                      </p:to>
                                    </p:set>
                                    <p:animEffect>
                                      <p:cBhvr>
                                        <p:cTn id="34" dur="1000"/>
                                        <p:tgtEl>
                                          <p:spTgt spid="36"/>
                                        </p:tgtEl>
                                      </p:cBhvr>
                                    </p:animEffect>
                                    <p:anim calcmode="lin" valueType="num">
                                      <p:cBhvr>
                                        <p:cTn id="35" dur="1000" fill="hold"/>
                                        <p:tgtEl>
                                          <p:spTgt spid="36"/>
                                        </p:tgtEl>
                                        <p:attrNameLst>
                                          <p:attrName>ppt_x</p:attrName>
                                        </p:attrNameLst>
                                      </p:cBhvr>
                                      <p:tavLst>
                                        <p:tav tm="0">
                                          <p:val>
                                            <p:strVal val="#ppt_x"/>
                                          </p:val>
                                        </p:tav>
                                        <p:tav tm="100000">
                                          <p:val>
                                            <p:strVal val="#ppt_x"/>
                                          </p:val>
                                        </p:tav>
                                      </p:tavLst>
                                    </p:anim>
                                    <p:anim calcmode="lin" valueType="num">
                                      <p:cBhvr>
                                        <p:cTn id="36" dur="1000" fill="hold"/>
                                        <p:tgtEl>
                                          <p:spTgt spid="36"/>
                                        </p:tgtEl>
                                        <p:attrNameLst>
                                          <p:attrName>ppt_y</p:attrName>
                                        </p:attrNameLst>
                                      </p:cBhvr>
                                      <p:tavLst>
                                        <p:tav tm="0">
                                          <p:val>
                                            <p:strVal val="#ppt_y+.1"/>
                                          </p:val>
                                        </p:tav>
                                        <p:tav tm="100000">
                                          <p:val>
                                            <p:strVal val="#ppt_y"/>
                                          </p:val>
                                        </p:tav>
                                      </p:tavLst>
                                    </p:anim>
                                  </p:childTnLst>
                                </p:cTn>
                              </p:par>
                            </p:childTnLst>
                          </p:cTn>
                        </p:par>
                        <p:par>
                          <p:cTn id="37" fill="hold">
                            <p:stCondLst>
                              <p:cond delay="2500"/>
                            </p:stCondLst>
                            <p:childTnLst>
                              <p:par>
                                <p:cTn id="38" presetID="42" presetClass="entr" presetSubtype="0" fill="hold" grpId="0" nodeType="afterEffect">
                                  <p:stCondLst>
                                    <p:cond delay="0"/>
                                  </p:stCondLst>
                                  <p:childTnLst>
                                    <p:set>
                                      <p:cBhvr>
                                        <p:cTn id="39" dur="1" fill="hold">
                                          <p:stCondLst>
                                            <p:cond delay="0"/>
                                          </p:stCondLst>
                                        </p:cTn>
                                        <p:tgtEl>
                                          <p:spTgt spid="39"/>
                                        </p:tgtEl>
                                        <p:attrNameLst>
                                          <p:attrName>style.visibility</p:attrName>
                                        </p:attrNameLst>
                                      </p:cBhvr>
                                      <p:to>
                                        <p:strVal val="visible"/>
                                      </p:to>
                                    </p:set>
                                    <p:animEffect>
                                      <p:cBhvr>
                                        <p:cTn id="40" dur="1000"/>
                                        <p:tgtEl>
                                          <p:spTgt spid="39"/>
                                        </p:tgtEl>
                                      </p:cBhvr>
                                    </p:animEffect>
                                    <p:anim calcmode="lin" valueType="num">
                                      <p:cBhvr>
                                        <p:cTn id="41" dur="1000" fill="hold"/>
                                        <p:tgtEl>
                                          <p:spTgt spid="39"/>
                                        </p:tgtEl>
                                        <p:attrNameLst>
                                          <p:attrName>ppt_x</p:attrName>
                                        </p:attrNameLst>
                                      </p:cBhvr>
                                      <p:tavLst>
                                        <p:tav tm="0">
                                          <p:val>
                                            <p:strVal val="#ppt_x"/>
                                          </p:val>
                                        </p:tav>
                                        <p:tav tm="100000">
                                          <p:val>
                                            <p:strVal val="#ppt_x"/>
                                          </p:val>
                                        </p:tav>
                                      </p:tavLst>
                                    </p:anim>
                                    <p:anim calcmode="lin" valueType="num">
                                      <p:cBhvr>
                                        <p:cTn id="42" dur="1000" fill="hold"/>
                                        <p:tgtEl>
                                          <p:spTgt spid="39"/>
                                        </p:tgtEl>
                                        <p:attrNameLst>
                                          <p:attrName>ppt_y</p:attrName>
                                        </p:attrNameLst>
                                      </p:cBhvr>
                                      <p:tavLst>
                                        <p:tav tm="0">
                                          <p:val>
                                            <p:strVal val="#ppt_y+.1"/>
                                          </p:val>
                                        </p:tav>
                                        <p:tav tm="100000">
                                          <p:val>
                                            <p:strVal val="#ppt_y"/>
                                          </p:val>
                                        </p:tav>
                                      </p:tavLst>
                                    </p:anim>
                                  </p:childTnLst>
                                </p:cTn>
                              </p:par>
                              <p:par>
                                <p:cTn id="43" presetID="42" presetClass="entr" presetSubtype="0" fill="hold" grpId="0" nodeType="withEffect">
                                  <p:stCondLst>
                                    <p:cond delay="0"/>
                                  </p:stCondLst>
                                  <p:childTnLst>
                                    <p:set>
                                      <p:cBhvr>
                                        <p:cTn id="44" dur="1" fill="hold">
                                          <p:stCondLst>
                                            <p:cond delay="0"/>
                                          </p:stCondLst>
                                        </p:cTn>
                                        <p:tgtEl>
                                          <p:spTgt spid="38"/>
                                        </p:tgtEl>
                                        <p:attrNameLst>
                                          <p:attrName>style.visibility</p:attrName>
                                        </p:attrNameLst>
                                      </p:cBhvr>
                                      <p:to>
                                        <p:strVal val="visible"/>
                                      </p:to>
                                    </p:set>
                                    <p:animEffect>
                                      <p:cBhvr>
                                        <p:cTn id="45" dur="1000"/>
                                        <p:tgtEl>
                                          <p:spTgt spid="38"/>
                                        </p:tgtEl>
                                      </p:cBhvr>
                                    </p:animEffect>
                                    <p:anim calcmode="lin" valueType="num">
                                      <p:cBhvr>
                                        <p:cTn id="46" dur="1000" fill="hold"/>
                                        <p:tgtEl>
                                          <p:spTgt spid="38"/>
                                        </p:tgtEl>
                                        <p:attrNameLst>
                                          <p:attrName>ppt_x</p:attrName>
                                        </p:attrNameLst>
                                      </p:cBhvr>
                                      <p:tavLst>
                                        <p:tav tm="0">
                                          <p:val>
                                            <p:strVal val="#ppt_x"/>
                                          </p:val>
                                        </p:tav>
                                        <p:tav tm="100000">
                                          <p:val>
                                            <p:strVal val="#ppt_x"/>
                                          </p:val>
                                        </p:tav>
                                      </p:tavLst>
                                    </p:anim>
                                    <p:anim calcmode="lin" valueType="num">
                                      <p:cBhvr>
                                        <p:cTn id="47" dur="1000" fill="hold"/>
                                        <p:tgtEl>
                                          <p:spTgt spid="3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bldLvl="0" animBg="1" autoUpdateAnimBg="0"/>
      <p:bldP spid="31" grpId="0" bldLvl="0" animBg="1" autoUpdateAnimBg="0"/>
      <p:bldP spid="32" grpId="0" animBg="1"/>
      <p:bldP spid="34" grpId="0" bldLvl="0" autoUpdateAnimBg="0"/>
      <p:bldP spid="35" grpId="0" bldLvl="0" autoUpdateAnimBg="0"/>
      <p:bldP spid="36" grpId="0" bldLvl="0" autoUpdateAnimBg="0"/>
      <p:bldP spid="37" grpId="0" bldLvl="0" autoUpdateAnimBg="0"/>
      <p:bldP spid="38" grpId="0" bldLvl="0" autoUpdateAnimBg="0"/>
      <p:bldP spid="39" grpId="0" bldLvl="0" autoUpdateAnimBg="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8" name="直接连接符 17"/>
          <p:cNvCxnSpPr/>
          <p:nvPr/>
        </p:nvCxnSpPr>
        <p:spPr>
          <a:xfrm>
            <a:off x="2439058" y="569531"/>
            <a:ext cx="5560884" cy="0"/>
          </a:xfrm>
          <a:prstGeom prst="line">
            <a:avLst/>
          </a:prstGeom>
          <a:noFill/>
          <a:ln w="9525" cap="flat" cmpd="sng" algn="ctr">
            <a:solidFill>
              <a:srgbClr val="FFFFFF">
                <a:lumMod val="50000"/>
              </a:srgbClr>
            </a:solidFill>
            <a:prstDash val="solid"/>
          </a:ln>
          <a:effectLst/>
        </p:spPr>
      </p:cxnSp>
      <p:sp>
        <p:nvSpPr>
          <p:cNvPr id="19" name="文本框 31"/>
          <p:cNvSpPr>
            <a:spLocks noChangeArrowheads="1"/>
          </p:cNvSpPr>
          <p:nvPr/>
        </p:nvSpPr>
        <p:spPr bwMode="auto">
          <a:xfrm>
            <a:off x="6096796" y="285879"/>
            <a:ext cx="2588735" cy="343792"/>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6700" tIns="48351" rIns="96700" bIns="48351">
            <a:spAutoFit/>
          </a:bodyPr>
          <a:lstStyle/>
          <a:p>
            <a:r>
              <a:rPr lang="en-US" altLang="zh-CN" sz="1600" kern="0" dirty="0" smtClean="0">
                <a:solidFill>
                  <a:srgbClr val="2F5879"/>
                </a:solidFill>
                <a:latin typeface="Impact" pitchFamily="34" charset="0"/>
                <a:sym typeface="Arial" pitchFamily="34" charset="0"/>
              </a:rPr>
              <a:t>Click to add a caption</a:t>
            </a:r>
            <a:endParaRPr lang="zh-CN" altLang="en-US" sz="1600" kern="0" dirty="0">
              <a:solidFill>
                <a:srgbClr val="2F5879"/>
              </a:solidFill>
              <a:latin typeface="Impact" pitchFamily="34" charset="0"/>
              <a:sym typeface="Arial" pitchFamily="34" charset="0"/>
            </a:endParaRPr>
          </a:p>
        </p:txBody>
      </p:sp>
      <p:grpSp>
        <p:nvGrpSpPr>
          <p:cNvPr id="21" name="组合 20"/>
          <p:cNvGrpSpPr/>
          <p:nvPr/>
        </p:nvGrpSpPr>
        <p:grpSpPr>
          <a:xfrm>
            <a:off x="521096" y="196219"/>
            <a:ext cx="1765509" cy="551352"/>
            <a:chOff x="520640" y="251298"/>
            <a:chExt cx="1766054" cy="551522"/>
          </a:xfrm>
        </p:grpSpPr>
        <p:sp>
          <p:nvSpPr>
            <p:cNvPr id="22" name="矩形 3"/>
            <p:cNvSpPr>
              <a:spLocks noChangeArrowheads="1"/>
            </p:cNvSpPr>
            <p:nvPr/>
          </p:nvSpPr>
          <p:spPr bwMode="auto">
            <a:xfrm>
              <a:off x="641704" y="251298"/>
              <a:ext cx="1523927" cy="3460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lIns="68561" tIns="34281" rIns="68561" bIns="34281">
              <a:spAutoFit/>
            </a:bodyPr>
            <a:lstStyle/>
            <a:p>
              <a:pPr algn="ctr" defTabSz="914126">
                <a:defRPr/>
              </a:pPr>
              <a:r>
                <a:rPr lang="zh-CN" altLang="en-US" sz="1798" kern="0" dirty="0" smtClean="0">
                  <a:solidFill>
                    <a:schemeClr val="tx1">
                      <a:lumMod val="65000"/>
                      <a:lumOff val="35000"/>
                    </a:schemeClr>
                  </a:solidFill>
                  <a:latin typeface="微软雅黑" pitchFamily="34" charset="-122"/>
                  <a:ea typeface="微软雅黑" pitchFamily="34" charset="-122"/>
                  <a:sym typeface="Arial" pitchFamily="34" charset="0"/>
                </a:rPr>
                <a:t>单击添加标题</a:t>
              </a:r>
              <a:endParaRPr lang="zh-CN" altLang="en-US" sz="1798" kern="0" dirty="0">
                <a:solidFill>
                  <a:schemeClr val="tx1">
                    <a:lumMod val="65000"/>
                    <a:lumOff val="35000"/>
                  </a:schemeClr>
                </a:solidFill>
                <a:latin typeface="微软雅黑" pitchFamily="34" charset="-122"/>
                <a:ea typeface="微软雅黑" pitchFamily="34" charset="-122"/>
                <a:sym typeface="Arial" pitchFamily="34" charset="0"/>
              </a:endParaRPr>
            </a:p>
          </p:txBody>
        </p:sp>
        <p:grpSp>
          <p:nvGrpSpPr>
            <p:cNvPr id="23" name="组合 22"/>
            <p:cNvGrpSpPr/>
            <p:nvPr/>
          </p:nvGrpSpPr>
          <p:grpSpPr>
            <a:xfrm>
              <a:off x="520640" y="556320"/>
              <a:ext cx="1766054" cy="246500"/>
              <a:chOff x="562081" y="466763"/>
              <a:chExt cx="1766054" cy="246500"/>
            </a:xfrm>
          </p:grpSpPr>
          <p:sp>
            <p:nvSpPr>
              <p:cNvPr id="24" name="文本框 31"/>
              <p:cNvSpPr>
                <a:spLocks noChangeArrowheads="1"/>
              </p:cNvSpPr>
              <p:nvPr/>
            </p:nvSpPr>
            <p:spPr bwMode="auto">
              <a:xfrm>
                <a:off x="562081" y="466763"/>
                <a:ext cx="1766054" cy="2153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368" tIns="45682" rIns="91368" bIns="45682" numCol="1" anchor="t" anchorCtr="0" compatLnSpc="1">
                <a:prstTxWarp prst="textNoShape">
                  <a:avLst/>
                </a:prstTxWarp>
                <a:spAutoFit/>
              </a:bodyPr>
              <a:lstStyle/>
              <a:p>
                <a:pPr algn="ctr" defTabSz="913762">
                  <a:defRPr/>
                </a:pPr>
                <a:r>
                  <a:rPr lang="en-US" altLang="zh-CN" sz="800" kern="0" dirty="0">
                    <a:solidFill>
                      <a:srgbClr val="FFFFFF">
                        <a:lumMod val="50000"/>
                      </a:srgbClr>
                    </a:solidFill>
                    <a:latin typeface="微软雅黑" pitchFamily="34" charset="-122"/>
                    <a:ea typeface="微软雅黑" pitchFamily="34" charset="-122"/>
                    <a:cs typeface="宋体" pitchFamily="2" charset="-122"/>
                  </a:rPr>
                  <a:t>YOUR COMPANY NAME</a:t>
                </a:r>
                <a:endParaRPr lang="zh-CN" altLang="en-US" sz="800" kern="0" dirty="0">
                  <a:solidFill>
                    <a:srgbClr val="FFFFFF">
                      <a:lumMod val="50000"/>
                    </a:srgbClr>
                  </a:solidFill>
                  <a:latin typeface="微软雅黑" pitchFamily="34" charset="-122"/>
                  <a:ea typeface="微软雅黑" pitchFamily="34" charset="-122"/>
                  <a:cs typeface="宋体" pitchFamily="2" charset="-122"/>
                </a:endParaRPr>
              </a:p>
            </p:txBody>
          </p:sp>
          <p:grpSp>
            <p:nvGrpSpPr>
              <p:cNvPr id="25" name="组合 24"/>
              <p:cNvGrpSpPr/>
              <p:nvPr/>
            </p:nvGrpSpPr>
            <p:grpSpPr>
              <a:xfrm>
                <a:off x="931046" y="667544"/>
                <a:ext cx="1028125" cy="45719"/>
                <a:chOff x="688893" y="2574256"/>
                <a:chExt cx="7739508" cy="81111"/>
              </a:xfrm>
            </p:grpSpPr>
            <p:sp>
              <p:nvSpPr>
                <p:cNvPr id="26" name="Rectangle 4"/>
                <p:cNvSpPr/>
                <p:nvPr/>
              </p:nvSpPr>
              <p:spPr>
                <a:xfrm>
                  <a:off x="688893" y="2574256"/>
                  <a:ext cx="1539000" cy="81111"/>
                </a:xfrm>
                <a:prstGeom prst="rect">
                  <a:avLst/>
                </a:prstGeom>
                <a:solidFill>
                  <a:srgbClr val="0070C0"/>
                </a:solidFill>
                <a:ln w="6350" cap="flat" cmpd="sng" algn="ctr">
                  <a:noFill/>
                  <a:prstDash val="solid"/>
                  <a:miter lim="800000"/>
                </a:ln>
                <a:effectLst/>
              </p:spPr>
              <p:txBody>
                <a:bodyPr lIns="68549" tIns="34276" rIns="68549" bIns="34276" rtlCol="0" anchor="ctr"/>
                <a:lstStyle/>
                <a:p>
                  <a:pPr algn="ctr" defTabSz="913762">
                    <a:defRPr/>
                  </a:pPr>
                  <a:endParaRPr lang="en-US" sz="900" kern="0">
                    <a:solidFill>
                      <a:sysClr val="window" lastClr="FFFFFF"/>
                    </a:solidFill>
                    <a:latin typeface="Roboto" panose="02000000000000000000" pitchFamily="2" charset="0"/>
                    <a:ea typeface="Roboto" panose="02000000000000000000" pitchFamily="2" charset="0"/>
                    <a:cs typeface="Helvetica Neue"/>
                  </a:endParaRPr>
                </a:p>
              </p:txBody>
            </p:sp>
            <p:sp>
              <p:nvSpPr>
                <p:cNvPr id="27" name="Rectangle 5"/>
                <p:cNvSpPr/>
                <p:nvPr/>
              </p:nvSpPr>
              <p:spPr>
                <a:xfrm>
                  <a:off x="2239021" y="2574256"/>
                  <a:ext cx="1539000" cy="81111"/>
                </a:xfrm>
                <a:prstGeom prst="rect">
                  <a:avLst/>
                </a:prstGeom>
                <a:solidFill>
                  <a:srgbClr val="00B0F0"/>
                </a:solidFill>
                <a:ln w="6350" cap="flat" cmpd="sng" algn="ctr">
                  <a:noFill/>
                  <a:prstDash val="solid"/>
                  <a:miter lim="800000"/>
                </a:ln>
                <a:effectLst/>
              </p:spPr>
              <p:txBody>
                <a:bodyPr lIns="68549" tIns="34276" rIns="68549" bIns="34276" rtlCol="0" anchor="ctr"/>
                <a:lstStyle/>
                <a:p>
                  <a:pPr algn="ctr" defTabSz="913762">
                    <a:defRPr/>
                  </a:pPr>
                  <a:endParaRPr lang="en-US" sz="900" kern="0">
                    <a:solidFill>
                      <a:sysClr val="window" lastClr="FFFFFF"/>
                    </a:solidFill>
                    <a:latin typeface="Roboto" panose="02000000000000000000" pitchFamily="2" charset="0"/>
                    <a:ea typeface="Roboto" panose="02000000000000000000" pitchFamily="2" charset="0"/>
                    <a:cs typeface="Helvetica Neue"/>
                  </a:endParaRPr>
                </a:p>
              </p:txBody>
            </p:sp>
            <p:sp>
              <p:nvSpPr>
                <p:cNvPr id="28" name="Rectangle 6"/>
                <p:cNvSpPr/>
                <p:nvPr/>
              </p:nvSpPr>
              <p:spPr>
                <a:xfrm>
                  <a:off x="3789153" y="2574256"/>
                  <a:ext cx="1539000" cy="81111"/>
                </a:xfrm>
                <a:prstGeom prst="rect">
                  <a:avLst/>
                </a:prstGeom>
                <a:solidFill>
                  <a:srgbClr val="0070C0"/>
                </a:solidFill>
                <a:ln w="6350" cap="flat" cmpd="sng" algn="ctr">
                  <a:noFill/>
                  <a:prstDash val="solid"/>
                  <a:miter lim="800000"/>
                </a:ln>
                <a:effectLst/>
              </p:spPr>
              <p:txBody>
                <a:bodyPr lIns="68549" tIns="34276" rIns="68549" bIns="34276" rtlCol="0" anchor="ctr"/>
                <a:lstStyle/>
                <a:p>
                  <a:pPr algn="ctr" defTabSz="913762">
                    <a:defRPr/>
                  </a:pPr>
                  <a:endParaRPr lang="en-US" sz="900" kern="0">
                    <a:solidFill>
                      <a:sysClr val="window" lastClr="FFFFFF"/>
                    </a:solidFill>
                    <a:latin typeface="Roboto" panose="02000000000000000000" pitchFamily="2" charset="0"/>
                    <a:ea typeface="Roboto" panose="02000000000000000000" pitchFamily="2" charset="0"/>
                    <a:cs typeface="Helvetica Neue"/>
                  </a:endParaRPr>
                </a:p>
              </p:txBody>
            </p:sp>
            <p:sp>
              <p:nvSpPr>
                <p:cNvPr id="29" name="Rectangle 7"/>
                <p:cNvSpPr/>
                <p:nvPr/>
              </p:nvSpPr>
              <p:spPr>
                <a:xfrm>
                  <a:off x="5339276" y="2574256"/>
                  <a:ext cx="1539000" cy="81111"/>
                </a:xfrm>
                <a:prstGeom prst="rect">
                  <a:avLst/>
                </a:prstGeom>
                <a:solidFill>
                  <a:srgbClr val="00B0F0"/>
                </a:solidFill>
                <a:ln w="6350" cap="flat" cmpd="sng" algn="ctr">
                  <a:noFill/>
                  <a:prstDash val="solid"/>
                  <a:miter lim="800000"/>
                </a:ln>
                <a:effectLst/>
              </p:spPr>
              <p:txBody>
                <a:bodyPr lIns="68549" tIns="34276" rIns="68549" bIns="34276" rtlCol="0" anchor="ctr"/>
                <a:lstStyle/>
                <a:p>
                  <a:pPr algn="ctr" defTabSz="913762">
                    <a:defRPr/>
                  </a:pPr>
                  <a:endParaRPr lang="en-US" sz="900" kern="0">
                    <a:solidFill>
                      <a:sysClr val="window" lastClr="FFFFFF"/>
                    </a:solidFill>
                    <a:latin typeface="Roboto" panose="02000000000000000000" pitchFamily="2" charset="0"/>
                    <a:ea typeface="Roboto" panose="02000000000000000000" pitchFamily="2" charset="0"/>
                    <a:cs typeface="Helvetica Neue"/>
                  </a:endParaRPr>
                </a:p>
              </p:txBody>
            </p:sp>
            <p:sp>
              <p:nvSpPr>
                <p:cNvPr id="30" name="Rectangle 8"/>
                <p:cNvSpPr/>
                <p:nvPr/>
              </p:nvSpPr>
              <p:spPr>
                <a:xfrm>
                  <a:off x="6889401" y="2574256"/>
                  <a:ext cx="1539000" cy="81111"/>
                </a:xfrm>
                <a:prstGeom prst="rect">
                  <a:avLst/>
                </a:prstGeom>
                <a:solidFill>
                  <a:srgbClr val="0070C0"/>
                </a:solidFill>
                <a:ln w="6350" cap="flat" cmpd="sng" algn="ctr">
                  <a:noFill/>
                  <a:prstDash val="solid"/>
                  <a:miter lim="800000"/>
                </a:ln>
                <a:effectLst/>
              </p:spPr>
              <p:txBody>
                <a:bodyPr lIns="68549" tIns="34276" rIns="68549" bIns="34276" rtlCol="0" anchor="ctr"/>
                <a:lstStyle/>
                <a:p>
                  <a:pPr algn="ctr" defTabSz="913762">
                    <a:defRPr/>
                  </a:pPr>
                  <a:endParaRPr lang="en-US" sz="900" kern="0">
                    <a:solidFill>
                      <a:sysClr val="window" lastClr="FFFFFF"/>
                    </a:solidFill>
                    <a:latin typeface="Roboto" panose="02000000000000000000" pitchFamily="2" charset="0"/>
                    <a:ea typeface="Roboto" panose="02000000000000000000" pitchFamily="2" charset="0"/>
                    <a:cs typeface="Helvetica Neue"/>
                  </a:endParaRPr>
                </a:p>
              </p:txBody>
            </p:sp>
          </p:grpSp>
        </p:grpSp>
      </p:grpSp>
      <p:cxnSp>
        <p:nvCxnSpPr>
          <p:cNvPr id="16" name="直接连接符 15"/>
          <p:cNvCxnSpPr/>
          <p:nvPr/>
        </p:nvCxnSpPr>
        <p:spPr>
          <a:xfrm>
            <a:off x="2847531" y="1751729"/>
            <a:ext cx="0" cy="2700338"/>
          </a:xfrm>
          <a:prstGeom prst="line">
            <a:avLst/>
          </a:prstGeom>
          <a:ln w="19050">
            <a:solidFill>
              <a:srgbClr val="245290"/>
            </a:solidFill>
          </a:ln>
        </p:spPr>
        <p:style>
          <a:lnRef idx="1">
            <a:schemeClr val="accent1"/>
          </a:lnRef>
          <a:fillRef idx="0">
            <a:schemeClr val="accent1"/>
          </a:fillRef>
          <a:effectRef idx="0">
            <a:schemeClr val="accent1"/>
          </a:effectRef>
          <a:fontRef idx="minor">
            <a:schemeClr val="tx1"/>
          </a:fontRef>
        </p:style>
      </p:cxnSp>
      <p:cxnSp>
        <p:nvCxnSpPr>
          <p:cNvPr id="31" name="直接连接符 30"/>
          <p:cNvCxnSpPr/>
          <p:nvPr/>
        </p:nvCxnSpPr>
        <p:spPr>
          <a:xfrm rot="5400000">
            <a:off x="2599697" y="2558973"/>
            <a:ext cx="0" cy="1107281"/>
          </a:xfrm>
          <a:prstGeom prst="line">
            <a:avLst/>
          </a:prstGeom>
          <a:ln w="19050">
            <a:solidFill>
              <a:srgbClr val="245290"/>
            </a:solidFill>
          </a:ln>
        </p:spPr>
        <p:style>
          <a:lnRef idx="1">
            <a:schemeClr val="accent1"/>
          </a:lnRef>
          <a:fillRef idx="0">
            <a:schemeClr val="accent1"/>
          </a:fillRef>
          <a:effectRef idx="0">
            <a:schemeClr val="accent1"/>
          </a:effectRef>
          <a:fontRef idx="minor">
            <a:schemeClr val="tx1"/>
          </a:fontRef>
        </p:style>
      </p:cxnSp>
      <p:cxnSp>
        <p:nvCxnSpPr>
          <p:cNvPr id="32" name="直接连接符 31"/>
          <p:cNvCxnSpPr/>
          <p:nvPr/>
        </p:nvCxnSpPr>
        <p:spPr>
          <a:xfrm rot="5400000">
            <a:off x="2986302" y="4319448"/>
            <a:ext cx="0" cy="270000"/>
          </a:xfrm>
          <a:prstGeom prst="line">
            <a:avLst/>
          </a:prstGeom>
          <a:ln w="19050">
            <a:solidFill>
              <a:srgbClr val="245290"/>
            </a:solidFill>
          </a:ln>
        </p:spPr>
        <p:style>
          <a:lnRef idx="1">
            <a:schemeClr val="accent1"/>
          </a:lnRef>
          <a:fillRef idx="0">
            <a:schemeClr val="accent1"/>
          </a:fillRef>
          <a:effectRef idx="0">
            <a:schemeClr val="accent1"/>
          </a:effectRef>
          <a:fontRef idx="minor">
            <a:schemeClr val="tx1"/>
          </a:fontRef>
        </p:style>
      </p:cxnSp>
      <p:sp>
        <p:nvSpPr>
          <p:cNvPr id="33" name="椭圆 32"/>
          <p:cNvSpPr/>
          <p:nvPr/>
        </p:nvSpPr>
        <p:spPr>
          <a:xfrm>
            <a:off x="980632" y="2274414"/>
            <a:ext cx="1645444" cy="1645444"/>
          </a:xfrm>
          <a:prstGeom prst="ellipse">
            <a:avLst/>
          </a:prstGeom>
          <a:blipFill>
            <a:blip r:embed="rId2"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sz="1013" noProof="1"/>
          </a:p>
        </p:txBody>
      </p:sp>
      <p:sp>
        <p:nvSpPr>
          <p:cNvPr id="34" name="圆角矩形 33"/>
          <p:cNvSpPr/>
          <p:nvPr/>
        </p:nvSpPr>
        <p:spPr>
          <a:xfrm>
            <a:off x="3142971" y="1470742"/>
            <a:ext cx="2141935" cy="579834"/>
          </a:xfrm>
          <a:prstGeom prst="roundRect">
            <a:avLst/>
          </a:prstGeom>
          <a:solidFill>
            <a:srgbClr val="24529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sz="1013" noProof="1"/>
          </a:p>
        </p:txBody>
      </p:sp>
      <p:sp>
        <p:nvSpPr>
          <p:cNvPr id="35" name="圆角矩形 34"/>
          <p:cNvSpPr/>
          <p:nvPr/>
        </p:nvSpPr>
        <p:spPr>
          <a:xfrm>
            <a:off x="3142971" y="2806623"/>
            <a:ext cx="2141935" cy="581025"/>
          </a:xfrm>
          <a:prstGeom prst="roundRect">
            <a:avLst/>
          </a:prstGeom>
          <a:solidFill>
            <a:srgbClr val="24529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sz="1013" noProof="1"/>
          </a:p>
        </p:txBody>
      </p:sp>
      <p:sp>
        <p:nvSpPr>
          <p:cNvPr id="36" name="圆角矩形 35"/>
          <p:cNvSpPr/>
          <p:nvPr/>
        </p:nvSpPr>
        <p:spPr>
          <a:xfrm>
            <a:off x="3142971" y="4142505"/>
            <a:ext cx="2141935" cy="581025"/>
          </a:xfrm>
          <a:prstGeom prst="roundRect">
            <a:avLst/>
          </a:prstGeom>
          <a:solidFill>
            <a:srgbClr val="24529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sz="1013" noProof="1"/>
          </a:p>
        </p:txBody>
      </p:sp>
      <p:sp>
        <p:nvSpPr>
          <p:cNvPr id="37" name="矩形 36"/>
          <p:cNvSpPr/>
          <p:nvPr/>
        </p:nvSpPr>
        <p:spPr>
          <a:xfrm>
            <a:off x="3490296" y="1555020"/>
            <a:ext cx="1443672" cy="400110"/>
          </a:xfrm>
          <a:prstGeom prst="rect">
            <a:avLst/>
          </a:prstGeom>
        </p:spPr>
        <p:txBody>
          <a:bodyPr wrap="square">
            <a:spAutoFit/>
          </a:bodyPr>
          <a:lstStyle/>
          <a:p>
            <a:r>
              <a:rPr lang="zh-CN" altLang="en-US" sz="2000" b="1" dirty="0" smtClean="0">
                <a:solidFill>
                  <a:schemeClr val="bg1"/>
                </a:solidFill>
                <a:latin typeface="微软雅黑" panose="020B0503020204020204" pitchFamily="34" charset="-122"/>
                <a:ea typeface="微软雅黑" panose="020B0503020204020204" pitchFamily="34" charset="-122"/>
              </a:rPr>
              <a:t>添 加 标 题</a:t>
            </a:r>
            <a:endParaRPr lang="zh-CN" altLang="en-US" sz="2000" b="1" dirty="0">
              <a:solidFill>
                <a:schemeClr val="bg1"/>
              </a:solidFill>
              <a:latin typeface="微软雅黑" panose="020B0503020204020204" pitchFamily="34" charset="-122"/>
              <a:ea typeface="微软雅黑" panose="020B0503020204020204" pitchFamily="34" charset="-122"/>
            </a:endParaRPr>
          </a:p>
        </p:txBody>
      </p:sp>
      <p:sp>
        <p:nvSpPr>
          <p:cNvPr id="38" name="文本框 60"/>
          <p:cNvSpPr>
            <a:spLocks noChangeArrowheads="1"/>
          </p:cNvSpPr>
          <p:nvPr/>
        </p:nvSpPr>
        <p:spPr bwMode="auto">
          <a:xfrm>
            <a:off x="5733096" y="1470742"/>
            <a:ext cx="1723549" cy="8022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fontAlgn="base">
              <a:spcBef>
                <a:spcPct val="0"/>
              </a:spcBef>
              <a:spcAft>
                <a:spcPct val="0"/>
              </a:spcAft>
            </a:pPr>
            <a:r>
              <a:rPr lang="zh-CN" altLang="en-US" sz="1200" dirty="0" smtClean="0">
                <a:solidFill>
                  <a:schemeClr val="tx1">
                    <a:lumMod val="65000"/>
                    <a:lumOff val="35000"/>
                  </a:schemeClr>
                </a:solidFill>
                <a:latin typeface="华文楷体" panose="02010600040101010101" pitchFamily="2" charset="-122"/>
                <a:ea typeface="华文楷体" panose="02010600040101010101" pitchFamily="2" charset="-122"/>
              </a:rPr>
              <a:t>点击添加文字信息内容</a:t>
            </a:r>
            <a:endParaRPr lang="en-US" altLang="zh-CN" sz="1200" dirty="0" smtClean="0">
              <a:solidFill>
                <a:schemeClr val="tx1">
                  <a:lumMod val="65000"/>
                  <a:lumOff val="35000"/>
                </a:schemeClr>
              </a:solidFill>
              <a:latin typeface="华文楷体" panose="02010600040101010101" pitchFamily="2" charset="-122"/>
              <a:ea typeface="华文楷体" panose="02010600040101010101" pitchFamily="2" charset="-122"/>
            </a:endParaRPr>
          </a:p>
          <a:p>
            <a:r>
              <a:rPr lang="zh-CN" altLang="en-US" sz="1200" dirty="0" smtClean="0">
                <a:solidFill>
                  <a:schemeClr val="tx1">
                    <a:lumMod val="65000"/>
                    <a:lumOff val="35000"/>
                  </a:schemeClr>
                </a:solidFill>
                <a:latin typeface="华文楷体" panose="02010600040101010101" pitchFamily="2" charset="-122"/>
                <a:ea typeface="华文楷体" panose="02010600040101010101" pitchFamily="2" charset="-122"/>
              </a:rPr>
              <a:t>点击添加文字信息内容</a:t>
            </a:r>
            <a:endParaRPr lang="en-US" altLang="zh-CN" sz="1200" dirty="0" smtClean="0">
              <a:solidFill>
                <a:schemeClr val="tx1">
                  <a:lumMod val="65000"/>
                  <a:lumOff val="35000"/>
                </a:schemeClr>
              </a:solidFill>
              <a:latin typeface="华文楷体" panose="02010600040101010101" pitchFamily="2" charset="-122"/>
              <a:ea typeface="华文楷体" panose="02010600040101010101" pitchFamily="2" charset="-122"/>
            </a:endParaRPr>
          </a:p>
          <a:p>
            <a:r>
              <a:rPr lang="zh-CN" altLang="en-US" sz="1200" dirty="0" smtClean="0">
                <a:solidFill>
                  <a:schemeClr val="tx1">
                    <a:lumMod val="65000"/>
                    <a:lumOff val="35000"/>
                  </a:schemeClr>
                </a:solidFill>
                <a:latin typeface="华文楷体" panose="02010600040101010101" pitchFamily="2" charset="-122"/>
                <a:ea typeface="华文楷体" panose="02010600040101010101" pitchFamily="2" charset="-122"/>
              </a:rPr>
              <a:t>点击添加文字信息内容</a:t>
            </a:r>
            <a:endParaRPr lang="en-US" altLang="zh-CN" sz="1200" dirty="0" smtClean="0">
              <a:solidFill>
                <a:schemeClr val="tx1">
                  <a:lumMod val="65000"/>
                  <a:lumOff val="35000"/>
                </a:schemeClr>
              </a:solidFill>
              <a:latin typeface="华文楷体" panose="02010600040101010101" pitchFamily="2" charset="-122"/>
              <a:ea typeface="华文楷体" panose="02010600040101010101" pitchFamily="2" charset="-122"/>
            </a:endParaRPr>
          </a:p>
          <a:p>
            <a:endParaRPr lang="zh-CN" altLang="en-US" sz="1013" dirty="0">
              <a:solidFill>
                <a:schemeClr val="tx1">
                  <a:lumMod val="65000"/>
                  <a:lumOff val="35000"/>
                </a:schemeClr>
              </a:solidFill>
              <a:latin typeface="华文楷体" panose="02010600040101010101" pitchFamily="2" charset="-122"/>
              <a:ea typeface="华文楷体" panose="02010600040101010101" pitchFamily="2" charset="-122"/>
              <a:sym typeface="微软雅黑" panose="020B0503020204020204" pitchFamily="34" charset="-122"/>
            </a:endParaRPr>
          </a:p>
        </p:txBody>
      </p:sp>
      <p:sp>
        <p:nvSpPr>
          <p:cNvPr id="39" name="文本框 60"/>
          <p:cNvSpPr>
            <a:spLocks noChangeArrowheads="1"/>
          </p:cNvSpPr>
          <p:nvPr/>
        </p:nvSpPr>
        <p:spPr bwMode="auto">
          <a:xfrm>
            <a:off x="5748386" y="2806623"/>
            <a:ext cx="1723549"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fontAlgn="base">
              <a:spcBef>
                <a:spcPct val="0"/>
              </a:spcBef>
              <a:spcAft>
                <a:spcPct val="0"/>
              </a:spcAft>
            </a:pPr>
            <a:r>
              <a:rPr lang="zh-CN" altLang="en-US" sz="1200" dirty="0" smtClean="0">
                <a:solidFill>
                  <a:schemeClr val="tx1">
                    <a:lumMod val="65000"/>
                    <a:lumOff val="35000"/>
                  </a:schemeClr>
                </a:solidFill>
                <a:latin typeface="华文楷体" panose="02010600040101010101" pitchFamily="2" charset="-122"/>
                <a:ea typeface="华文楷体" panose="02010600040101010101" pitchFamily="2" charset="-122"/>
              </a:rPr>
              <a:t>点击添加文字信息内容</a:t>
            </a:r>
            <a:endParaRPr lang="en-US" altLang="zh-CN" sz="1200" dirty="0" smtClean="0">
              <a:solidFill>
                <a:schemeClr val="tx1">
                  <a:lumMod val="65000"/>
                  <a:lumOff val="35000"/>
                </a:schemeClr>
              </a:solidFill>
              <a:latin typeface="华文楷体" panose="02010600040101010101" pitchFamily="2" charset="-122"/>
              <a:ea typeface="华文楷体" panose="02010600040101010101" pitchFamily="2" charset="-122"/>
            </a:endParaRPr>
          </a:p>
          <a:p>
            <a:r>
              <a:rPr lang="zh-CN" altLang="en-US" sz="1200" dirty="0" smtClean="0">
                <a:solidFill>
                  <a:schemeClr val="tx1">
                    <a:lumMod val="65000"/>
                    <a:lumOff val="35000"/>
                  </a:schemeClr>
                </a:solidFill>
                <a:latin typeface="华文楷体" panose="02010600040101010101" pitchFamily="2" charset="-122"/>
                <a:ea typeface="华文楷体" panose="02010600040101010101" pitchFamily="2" charset="-122"/>
              </a:rPr>
              <a:t>点击添加文字信息内容</a:t>
            </a:r>
            <a:endParaRPr lang="en-US" altLang="zh-CN" sz="1200" dirty="0" smtClean="0">
              <a:solidFill>
                <a:schemeClr val="tx1">
                  <a:lumMod val="65000"/>
                  <a:lumOff val="35000"/>
                </a:schemeClr>
              </a:solidFill>
              <a:latin typeface="华文楷体" panose="02010600040101010101" pitchFamily="2" charset="-122"/>
              <a:ea typeface="华文楷体" panose="02010600040101010101" pitchFamily="2" charset="-122"/>
            </a:endParaRPr>
          </a:p>
          <a:p>
            <a:r>
              <a:rPr lang="zh-CN" altLang="en-US" sz="1200" dirty="0" smtClean="0">
                <a:solidFill>
                  <a:schemeClr val="tx1">
                    <a:lumMod val="65000"/>
                    <a:lumOff val="35000"/>
                  </a:schemeClr>
                </a:solidFill>
                <a:latin typeface="华文楷体" panose="02010600040101010101" pitchFamily="2" charset="-122"/>
                <a:ea typeface="华文楷体" panose="02010600040101010101" pitchFamily="2" charset="-122"/>
              </a:rPr>
              <a:t>点击添加文字信息内容</a:t>
            </a:r>
            <a:endParaRPr lang="zh-CN" altLang="en-US" sz="1050" dirty="0">
              <a:solidFill>
                <a:schemeClr val="tx1">
                  <a:lumMod val="65000"/>
                  <a:lumOff val="35000"/>
                </a:schemeClr>
              </a:solidFill>
              <a:latin typeface="华文楷体" panose="02010600040101010101" pitchFamily="2" charset="-122"/>
              <a:ea typeface="华文楷体" panose="02010600040101010101" pitchFamily="2" charset="-122"/>
              <a:cs typeface="Calibri" panose="020F0502020204030204" pitchFamily="34" charset="0"/>
              <a:sym typeface="Calibri" panose="020F0502020204030204" pitchFamily="34" charset="0"/>
            </a:endParaRPr>
          </a:p>
        </p:txBody>
      </p:sp>
      <p:sp>
        <p:nvSpPr>
          <p:cNvPr id="40" name="矩形 39"/>
          <p:cNvSpPr/>
          <p:nvPr/>
        </p:nvSpPr>
        <p:spPr>
          <a:xfrm>
            <a:off x="3490296" y="2906164"/>
            <a:ext cx="1441420" cy="400110"/>
          </a:xfrm>
          <a:prstGeom prst="rect">
            <a:avLst/>
          </a:prstGeom>
        </p:spPr>
        <p:txBody>
          <a:bodyPr wrap="none">
            <a:spAutoFit/>
          </a:bodyPr>
          <a:lstStyle/>
          <a:p>
            <a:r>
              <a:rPr lang="zh-CN" altLang="en-US" sz="2000" b="1" dirty="0" smtClean="0">
                <a:solidFill>
                  <a:schemeClr val="bg1"/>
                </a:solidFill>
                <a:latin typeface="微软雅黑" panose="020B0503020204020204" pitchFamily="34" charset="-122"/>
                <a:ea typeface="微软雅黑" panose="020B0503020204020204" pitchFamily="34" charset="-122"/>
              </a:rPr>
              <a:t>添 加 标 题</a:t>
            </a:r>
            <a:endParaRPr lang="zh-CN" altLang="en-US" sz="2000" b="1" dirty="0">
              <a:solidFill>
                <a:schemeClr val="bg1"/>
              </a:solidFill>
              <a:latin typeface="微软雅黑" panose="020B0503020204020204" pitchFamily="34" charset="-122"/>
              <a:ea typeface="微软雅黑" panose="020B0503020204020204" pitchFamily="34" charset="-122"/>
            </a:endParaRPr>
          </a:p>
        </p:txBody>
      </p:sp>
      <p:sp>
        <p:nvSpPr>
          <p:cNvPr id="41" name="矩形 40"/>
          <p:cNvSpPr/>
          <p:nvPr/>
        </p:nvSpPr>
        <p:spPr>
          <a:xfrm>
            <a:off x="3490296" y="4245618"/>
            <a:ext cx="1441420" cy="400110"/>
          </a:xfrm>
          <a:prstGeom prst="rect">
            <a:avLst/>
          </a:prstGeom>
        </p:spPr>
        <p:txBody>
          <a:bodyPr wrap="none">
            <a:spAutoFit/>
          </a:bodyPr>
          <a:lstStyle/>
          <a:p>
            <a:r>
              <a:rPr lang="zh-CN" altLang="en-US" sz="2000" b="1" dirty="0" smtClean="0">
                <a:solidFill>
                  <a:schemeClr val="bg1"/>
                </a:solidFill>
                <a:latin typeface="微软雅黑" panose="020B0503020204020204" pitchFamily="34" charset="-122"/>
                <a:ea typeface="微软雅黑" panose="020B0503020204020204" pitchFamily="34" charset="-122"/>
              </a:rPr>
              <a:t>添 加 标 题</a:t>
            </a:r>
            <a:endParaRPr lang="zh-CN" altLang="en-US" sz="2000" b="1" dirty="0">
              <a:solidFill>
                <a:schemeClr val="bg1"/>
              </a:solidFill>
              <a:latin typeface="微软雅黑" panose="020B0503020204020204" pitchFamily="34" charset="-122"/>
              <a:ea typeface="微软雅黑" panose="020B0503020204020204" pitchFamily="34" charset="-122"/>
            </a:endParaRPr>
          </a:p>
        </p:txBody>
      </p:sp>
      <p:cxnSp>
        <p:nvCxnSpPr>
          <p:cNvPr id="42" name="直接连接符 41"/>
          <p:cNvCxnSpPr/>
          <p:nvPr/>
        </p:nvCxnSpPr>
        <p:spPr>
          <a:xfrm rot="5400000">
            <a:off x="2986302" y="1616730"/>
            <a:ext cx="0" cy="270000"/>
          </a:xfrm>
          <a:prstGeom prst="line">
            <a:avLst/>
          </a:prstGeom>
          <a:ln w="19050">
            <a:solidFill>
              <a:srgbClr val="245290"/>
            </a:solidFill>
          </a:ln>
        </p:spPr>
        <p:style>
          <a:lnRef idx="1">
            <a:schemeClr val="accent1"/>
          </a:lnRef>
          <a:fillRef idx="0">
            <a:schemeClr val="accent1"/>
          </a:fillRef>
          <a:effectRef idx="0">
            <a:schemeClr val="accent1"/>
          </a:effectRef>
          <a:fontRef idx="minor">
            <a:schemeClr val="tx1"/>
          </a:fontRef>
        </p:style>
      </p:cxnSp>
      <p:sp>
        <p:nvSpPr>
          <p:cNvPr id="43" name="文本框 60"/>
          <p:cNvSpPr>
            <a:spLocks noChangeArrowheads="1"/>
          </p:cNvSpPr>
          <p:nvPr/>
        </p:nvSpPr>
        <p:spPr bwMode="auto">
          <a:xfrm>
            <a:off x="5733096" y="4044569"/>
            <a:ext cx="1723549" cy="8022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fontAlgn="base">
              <a:spcBef>
                <a:spcPct val="0"/>
              </a:spcBef>
              <a:spcAft>
                <a:spcPct val="0"/>
              </a:spcAft>
            </a:pPr>
            <a:r>
              <a:rPr lang="zh-CN" altLang="en-US" sz="1200" dirty="0" smtClean="0">
                <a:solidFill>
                  <a:schemeClr val="tx1">
                    <a:lumMod val="65000"/>
                    <a:lumOff val="35000"/>
                  </a:schemeClr>
                </a:solidFill>
                <a:latin typeface="华文楷体" panose="02010600040101010101" pitchFamily="2" charset="-122"/>
                <a:ea typeface="华文楷体" panose="02010600040101010101" pitchFamily="2" charset="-122"/>
              </a:rPr>
              <a:t>点击添加文字信息内容</a:t>
            </a:r>
            <a:endParaRPr lang="en-US" altLang="zh-CN" sz="1200" dirty="0" smtClean="0">
              <a:solidFill>
                <a:schemeClr val="tx1">
                  <a:lumMod val="65000"/>
                  <a:lumOff val="35000"/>
                </a:schemeClr>
              </a:solidFill>
              <a:latin typeface="华文楷体" panose="02010600040101010101" pitchFamily="2" charset="-122"/>
              <a:ea typeface="华文楷体" panose="02010600040101010101" pitchFamily="2" charset="-122"/>
            </a:endParaRPr>
          </a:p>
          <a:p>
            <a:r>
              <a:rPr lang="zh-CN" altLang="en-US" sz="1200" dirty="0" smtClean="0">
                <a:solidFill>
                  <a:schemeClr val="tx1">
                    <a:lumMod val="65000"/>
                    <a:lumOff val="35000"/>
                  </a:schemeClr>
                </a:solidFill>
                <a:latin typeface="华文楷体" panose="02010600040101010101" pitchFamily="2" charset="-122"/>
                <a:ea typeface="华文楷体" panose="02010600040101010101" pitchFamily="2" charset="-122"/>
              </a:rPr>
              <a:t>点击添加文字信息内容</a:t>
            </a:r>
            <a:endParaRPr lang="en-US" altLang="zh-CN" sz="1200" dirty="0" smtClean="0">
              <a:solidFill>
                <a:schemeClr val="tx1">
                  <a:lumMod val="65000"/>
                  <a:lumOff val="35000"/>
                </a:schemeClr>
              </a:solidFill>
              <a:latin typeface="华文楷体" panose="02010600040101010101" pitchFamily="2" charset="-122"/>
              <a:ea typeface="华文楷体" panose="02010600040101010101" pitchFamily="2" charset="-122"/>
            </a:endParaRPr>
          </a:p>
          <a:p>
            <a:r>
              <a:rPr lang="zh-CN" altLang="en-US" sz="1200" dirty="0" smtClean="0">
                <a:solidFill>
                  <a:schemeClr val="tx1">
                    <a:lumMod val="65000"/>
                    <a:lumOff val="35000"/>
                  </a:schemeClr>
                </a:solidFill>
                <a:latin typeface="华文楷体" panose="02010600040101010101" pitchFamily="2" charset="-122"/>
                <a:ea typeface="华文楷体" panose="02010600040101010101" pitchFamily="2" charset="-122"/>
              </a:rPr>
              <a:t>点击添加文字信息内容</a:t>
            </a:r>
            <a:endParaRPr lang="en-US" altLang="zh-CN" sz="1200" dirty="0" smtClean="0">
              <a:solidFill>
                <a:schemeClr val="tx1">
                  <a:lumMod val="65000"/>
                  <a:lumOff val="35000"/>
                </a:schemeClr>
              </a:solidFill>
              <a:latin typeface="华文楷体" panose="02010600040101010101" pitchFamily="2" charset="-122"/>
              <a:ea typeface="华文楷体" panose="02010600040101010101" pitchFamily="2" charset="-122"/>
            </a:endParaRPr>
          </a:p>
          <a:p>
            <a:endParaRPr lang="zh-CN" altLang="en-US" sz="1013" dirty="0">
              <a:solidFill>
                <a:schemeClr val="tx1">
                  <a:lumMod val="65000"/>
                  <a:lumOff val="35000"/>
                </a:schemeClr>
              </a:solidFill>
              <a:latin typeface="华文楷体" panose="02010600040101010101" pitchFamily="2" charset="-122"/>
              <a:ea typeface="华文楷体" panose="02010600040101010101" pitchFamily="2" charset="-122"/>
              <a:sym typeface="微软雅黑" panose="020B0503020204020204" pitchFamily="34" charset="-122"/>
            </a:endParaRPr>
          </a:p>
        </p:txBody>
      </p:sp>
    </p:spTree>
    <p:extLst>
      <p:ext uri="{BB962C8B-B14F-4D97-AF65-F5344CB8AC3E}">
        <p14:creationId xmlns:p14="http://schemas.microsoft.com/office/powerpoint/2010/main" val="4218085436"/>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Tm="0">
        <p15:prstTrans prst="peelOff"/>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3"/>
                                        </p:tgtEl>
                                        <p:attrNameLst>
                                          <p:attrName>style.visibility</p:attrName>
                                        </p:attrNameLst>
                                      </p:cBhvr>
                                      <p:to>
                                        <p:strVal val="visible"/>
                                      </p:to>
                                    </p:set>
                                    <p:anim calcmode="lin" valueType="num">
                                      <p:cBhvr additive="base">
                                        <p:cTn id="7" dur="500" fill="hold"/>
                                        <p:tgtEl>
                                          <p:spTgt spid="33"/>
                                        </p:tgtEl>
                                        <p:attrNameLst>
                                          <p:attrName>ppt_x</p:attrName>
                                        </p:attrNameLst>
                                      </p:cBhvr>
                                      <p:tavLst>
                                        <p:tav tm="0">
                                          <p:val>
                                            <p:strVal val="0-#ppt_w/2"/>
                                          </p:val>
                                        </p:tav>
                                        <p:tav tm="100000">
                                          <p:val>
                                            <p:strVal val="#ppt_x"/>
                                          </p:val>
                                        </p:tav>
                                      </p:tavLst>
                                    </p:anim>
                                    <p:anim calcmode="lin" valueType="num">
                                      <p:cBhvr additive="base">
                                        <p:cTn id="8" dur="500" fill="hold"/>
                                        <p:tgtEl>
                                          <p:spTgt spid="33"/>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2" presetClass="entr" presetSubtype="4" fill="hold" nodeType="clickEffect">
                                  <p:stCondLst>
                                    <p:cond delay="0"/>
                                  </p:stCondLst>
                                  <p:childTnLst>
                                    <p:set>
                                      <p:cBhvr>
                                        <p:cTn id="12" dur="1" fill="hold">
                                          <p:stCondLst>
                                            <p:cond delay="0"/>
                                          </p:stCondLst>
                                        </p:cTn>
                                        <p:tgtEl>
                                          <p:spTgt spid="16"/>
                                        </p:tgtEl>
                                        <p:attrNameLst>
                                          <p:attrName>style.visibility</p:attrName>
                                        </p:attrNameLst>
                                      </p:cBhvr>
                                      <p:to>
                                        <p:strVal val="visible"/>
                                      </p:to>
                                    </p:set>
                                    <p:animEffect transition="in" filter="wipe(down)">
                                      <p:cBhvr>
                                        <p:cTn id="13" dur="500"/>
                                        <p:tgtEl>
                                          <p:spTgt spid="16"/>
                                        </p:tgtEl>
                                      </p:cBhvr>
                                    </p:animEffect>
                                  </p:childTnLst>
                                </p:cTn>
                              </p:par>
                              <p:par>
                                <p:cTn id="14" presetID="22" presetClass="entr" presetSubtype="4" fill="hold" nodeType="withEffect">
                                  <p:stCondLst>
                                    <p:cond delay="0"/>
                                  </p:stCondLst>
                                  <p:childTnLst>
                                    <p:set>
                                      <p:cBhvr>
                                        <p:cTn id="15" dur="1" fill="hold">
                                          <p:stCondLst>
                                            <p:cond delay="0"/>
                                          </p:stCondLst>
                                        </p:cTn>
                                        <p:tgtEl>
                                          <p:spTgt spid="42"/>
                                        </p:tgtEl>
                                        <p:attrNameLst>
                                          <p:attrName>style.visibility</p:attrName>
                                        </p:attrNameLst>
                                      </p:cBhvr>
                                      <p:to>
                                        <p:strVal val="visible"/>
                                      </p:to>
                                    </p:set>
                                    <p:animEffect transition="in" filter="wipe(down)">
                                      <p:cBhvr>
                                        <p:cTn id="16" dur="500"/>
                                        <p:tgtEl>
                                          <p:spTgt spid="42"/>
                                        </p:tgtEl>
                                      </p:cBhvr>
                                    </p:animEffect>
                                  </p:childTnLst>
                                </p:cTn>
                              </p:par>
                              <p:par>
                                <p:cTn id="17" presetID="22" presetClass="entr" presetSubtype="4" fill="hold" nodeType="withEffect">
                                  <p:stCondLst>
                                    <p:cond delay="0"/>
                                  </p:stCondLst>
                                  <p:childTnLst>
                                    <p:set>
                                      <p:cBhvr>
                                        <p:cTn id="18" dur="1" fill="hold">
                                          <p:stCondLst>
                                            <p:cond delay="0"/>
                                          </p:stCondLst>
                                        </p:cTn>
                                        <p:tgtEl>
                                          <p:spTgt spid="31"/>
                                        </p:tgtEl>
                                        <p:attrNameLst>
                                          <p:attrName>style.visibility</p:attrName>
                                        </p:attrNameLst>
                                      </p:cBhvr>
                                      <p:to>
                                        <p:strVal val="visible"/>
                                      </p:to>
                                    </p:set>
                                    <p:animEffect transition="in" filter="wipe(down)">
                                      <p:cBhvr>
                                        <p:cTn id="19" dur="500"/>
                                        <p:tgtEl>
                                          <p:spTgt spid="31"/>
                                        </p:tgtEl>
                                      </p:cBhvr>
                                    </p:animEffect>
                                  </p:childTnLst>
                                </p:cTn>
                              </p:par>
                              <p:par>
                                <p:cTn id="20" presetID="22" presetClass="entr" presetSubtype="4" fill="hold" nodeType="withEffect">
                                  <p:stCondLst>
                                    <p:cond delay="0"/>
                                  </p:stCondLst>
                                  <p:childTnLst>
                                    <p:set>
                                      <p:cBhvr>
                                        <p:cTn id="21" dur="1" fill="hold">
                                          <p:stCondLst>
                                            <p:cond delay="0"/>
                                          </p:stCondLst>
                                        </p:cTn>
                                        <p:tgtEl>
                                          <p:spTgt spid="32"/>
                                        </p:tgtEl>
                                        <p:attrNameLst>
                                          <p:attrName>style.visibility</p:attrName>
                                        </p:attrNameLst>
                                      </p:cBhvr>
                                      <p:to>
                                        <p:strVal val="visible"/>
                                      </p:to>
                                    </p:set>
                                    <p:animEffect transition="in" filter="wipe(down)">
                                      <p:cBhvr>
                                        <p:cTn id="22" dur="500"/>
                                        <p:tgtEl>
                                          <p:spTgt spid="32"/>
                                        </p:tgtEl>
                                      </p:cBhvr>
                                    </p:animEffect>
                                  </p:childTnLst>
                                </p:cTn>
                              </p:par>
                            </p:childTnLst>
                          </p:cTn>
                        </p:par>
                      </p:childTnLst>
                    </p:cTn>
                  </p:par>
                  <p:par>
                    <p:cTn id="23" fill="hold">
                      <p:stCondLst>
                        <p:cond delay="indefinite"/>
                      </p:stCondLst>
                      <p:childTnLst>
                        <p:par>
                          <p:cTn id="24" fill="hold">
                            <p:stCondLst>
                              <p:cond delay="0"/>
                            </p:stCondLst>
                            <p:childTnLst>
                              <p:par>
                                <p:cTn id="25" presetID="2" presetClass="entr" presetSubtype="1" fill="hold" grpId="0" nodeType="clickEffect">
                                  <p:stCondLst>
                                    <p:cond delay="0"/>
                                  </p:stCondLst>
                                  <p:childTnLst>
                                    <p:set>
                                      <p:cBhvr>
                                        <p:cTn id="26" dur="1" fill="hold">
                                          <p:stCondLst>
                                            <p:cond delay="0"/>
                                          </p:stCondLst>
                                        </p:cTn>
                                        <p:tgtEl>
                                          <p:spTgt spid="34"/>
                                        </p:tgtEl>
                                        <p:attrNameLst>
                                          <p:attrName>style.visibility</p:attrName>
                                        </p:attrNameLst>
                                      </p:cBhvr>
                                      <p:to>
                                        <p:strVal val="visible"/>
                                      </p:to>
                                    </p:set>
                                    <p:anim calcmode="lin" valueType="num">
                                      <p:cBhvr additive="base">
                                        <p:cTn id="27" dur="500" fill="hold"/>
                                        <p:tgtEl>
                                          <p:spTgt spid="34"/>
                                        </p:tgtEl>
                                        <p:attrNameLst>
                                          <p:attrName>ppt_x</p:attrName>
                                        </p:attrNameLst>
                                      </p:cBhvr>
                                      <p:tavLst>
                                        <p:tav tm="0">
                                          <p:val>
                                            <p:strVal val="#ppt_x"/>
                                          </p:val>
                                        </p:tav>
                                        <p:tav tm="100000">
                                          <p:val>
                                            <p:strVal val="#ppt_x"/>
                                          </p:val>
                                        </p:tav>
                                      </p:tavLst>
                                    </p:anim>
                                    <p:anim calcmode="lin" valueType="num">
                                      <p:cBhvr additive="base">
                                        <p:cTn id="28" dur="500" fill="hold"/>
                                        <p:tgtEl>
                                          <p:spTgt spid="34"/>
                                        </p:tgtEl>
                                        <p:attrNameLst>
                                          <p:attrName>ppt_y</p:attrName>
                                        </p:attrNameLst>
                                      </p:cBhvr>
                                      <p:tavLst>
                                        <p:tav tm="0">
                                          <p:val>
                                            <p:strVal val="0-#ppt_h/2"/>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nodeType="clickEffect">
                                  <p:stCondLst>
                                    <p:cond delay="0"/>
                                  </p:stCondLst>
                                  <p:childTnLst>
                                    <p:set>
                                      <p:cBhvr>
                                        <p:cTn id="32" dur="1" fill="hold">
                                          <p:stCondLst>
                                            <p:cond delay="0"/>
                                          </p:stCondLst>
                                        </p:cTn>
                                        <p:tgtEl>
                                          <p:spTgt spid="37">
                                            <p:txEl>
                                              <p:pRg st="0" end="0"/>
                                            </p:txEl>
                                          </p:spTgt>
                                        </p:tgtEl>
                                        <p:attrNameLst>
                                          <p:attrName>style.visibility</p:attrName>
                                        </p:attrNameLst>
                                      </p:cBhvr>
                                      <p:to>
                                        <p:strVal val="visible"/>
                                      </p:to>
                                    </p:set>
                                    <p:animEffect transition="in" filter="fade">
                                      <p:cBhvr>
                                        <p:cTn id="33" dur="500"/>
                                        <p:tgtEl>
                                          <p:spTgt spid="37">
                                            <p:txEl>
                                              <p:pRg st="0" end="0"/>
                                            </p:txEl>
                                          </p:spTgt>
                                        </p:tgtEl>
                                      </p:cBhvr>
                                    </p:animEffect>
                                  </p:childTnLst>
                                </p:cTn>
                              </p:par>
                            </p:childTnLst>
                          </p:cTn>
                        </p:par>
                      </p:childTnLst>
                    </p:cTn>
                  </p:par>
                  <p:par>
                    <p:cTn id="34" fill="hold">
                      <p:stCondLst>
                        <p:cond delay="indefinite"/>
                      </p:stCondLst>
                      <p:childTnLst>
                        <p:par>
                          <p:cTn id="35" fill="hold">
                            <p:stCondLst>
                              <p:cond delay="0"/>
                            </p:stCondLst>
                            <p:childTnLst>
                              <p:par>
                                <p:cTn id="36" presetID="2" presetClass="entr" presetSubtype="1" fill="hold" grpId="0" nodeType="clickEffect">
                                  <p:stCondLst>
                                    <p:cond delay="0"/>
                                  </p:stCondLst>
                                  <p:childTnLst>
                                    <p:set>
                                      <p:cBhvr>
                                        <p:cTn id="37" dur="1" fill="hold">
                                          <p:stCondLst>
                                            <p:cond delay="0"/>
                                          </p:stCondLst>
                                        </p:cTn>
                                        <p:tgtEl>
                                          <p:spTgt spid="35"/>
                                        </p:tgtEl>
                                        <p:attrNameLst>
                                          <p:attrName>style.visibility</p:attrName>
                                        </p:attrNameLst>
                                      </p:cBhvr>
                                      <p:to>
                                        <p:strVal val="visible"/>
                                      </p:to>
                                    </p:set>
                                    <p:anim calcmode="lin" valueType="num">
                                      <p:cBhvr additive="base">
                                        <p:cTn id="38" dur="500" fill="hold"/>
                                        <p:tgtEl>
                                          <p:spTgt spid="35"/>
                                        </p:tgtEl>
                                        <p:attrNameLst>
                                          <p:attrName>ppt_x</p:attrName>
                                        </p:attrNameLst>
                                      </p:cBhvr>
                                      <p:tavLst>
                                        <p:tav tm="0">
                                          <p:val>
                                            <p:strVal val="#ppt_x"/>
                                          </p:val>
                                        </p:tav>
                                        <p:tav tm="100000">
                                          <p:val>
                                            <p:strVal val="#ppt_x"/>
                                          </p:val>
                                        </p:tav>
                                      </p:tavLst>
                                    </p:anim>
                                    <p:anim calcmode="lin" valueType="num">
                                      <p:cBhvr additive="base">
                                        <p:cTn id="39" dur="500" fill="hold"/>
                                        <p:tgtEl>
                                          <p:spTgt spid="35"/>
                                        </p:tgtEl>
                                        <p:attrNameLst>
                                          <p:attrName>ppt_y</p:attrName>
                                        </p:attrNameLst>
                                      </p:cBhvr>
                                      <p:tavLst>
                                        <p:tav tm="0">
                                          <p:val>
                                            <p:strVal val="0-#ppt_h/2"/>
                                          </p:val>
                                        </p:tav>
                                        <p:tav tm="100000">
                                          <p:val>
                                            <p:strVal val="#ppt_y"/>
                                          </p:val>
                                        </p:tav>
                                      </p:tavLst>
                                    </p:anim>
                                  </p:childTnLst>
                                </p:cTn>
                              </p:par>
                            </p:childTnLst>
                          </p:cTn>
                        </p:par>
                      </p:childTnLst>
                    </p:cTn>
                  </p:par>
                  <p:par>
                    <p:cTn id="40" fill="hold">
                      <p:stCondLst>
                        <p:cond delay="indefinite"/>
                      </p:stCondLst>
                      <p:childTnLst>
                        <p:par>
                          <p:cTn id="41" fill="hold">
                            <p:stCondLst>
                              <p:cond delay="0"/>
                            </p:stCondLst>
                            <p:childTnLst>
                              <p:par>
                                <p:cTn id="42" presetID="10" presetClass="entr" presetSubtype="0" fill="hold" nodeType="clickEffect">
                                  <p:stCondLst>
                                    <p:cond delay="0"/>
                                  </p:stCondLst>
                                  <p:childTnLst>
                                    <p:set>
                                      <p:cBhvr>
                                        <p:cTn id="43" dur="1" fill="hold">
                                          <p:stCondLst>
                                            <p:cond delay="0"/>
                                          </p:stCondLst>
                                        </p:cTn>
                                        <p:tgtEl>
                                          <p:spTgt spid="40">
                                            <p:txEl>
                                              <p:pRg st="0" end="0"/>
                                            </p:txEl>
                                          </p:spTgt>
                                        </p:tgtEl>
                                        <p:attrNameLst>
                                          <p:attrName>style.visibility</p:attrName>
                                        </p:attrNameLst>
                                      </p:cBhvr>
                                      <p:to>
                                        <p:strVal val="visible"/>
                                      </p:to>
                                    </p:set>
                                    <p:animEffect transition="in" filter="fade">
                                      <p:cBhvr>
                                        <p:cTn id="44" dur="500"/>
                                        <p:tgtEl>
                                          <p:spTgt spid="40">
                                            <p:txEl>
                                              <p:pRg st="0" end="0"/>
                                            </p:txEl>
                                          </p:spTgt>
                                        </p:tgtEl>
                                      </p:cBhvr>
                                    </p:animEffect>
                                  </p:childTnLst>
                                </p:cTn>
                              </p:par>
                            </p:childTnLst>
                          </p:cTn>
                        </p:par>
                      </p:childTnLst>
                    </p:cTn>
                  </p:par>
                  <p:par>
                    <p:cTn id="45" fill="hold">
                      <p:stCondLst>
                        <p:cond delay="indefinite"/>
                      </p:stCondLst>
                      <p:childTnLst>
                        <p:par>
                          <p:cTn id="46" fill="hold">
                            <p:stCondLst>
                              <p:cond delay="0"/>
                            </p:stCondLst>
                            <p:childTnLst>
                              <p:par>
                                <p:cTn id="47" presetID="2" presetClass="entr" presetSubtype="1" fill="hold" grpId="0" nodeType="clickEffect">
                                  <p:stCondLst>
                                    <p:cond delay="0"/>
                                  </p:stCondLst>
                                  <p:childTnLst>
                                    <p:set>
                                      <p:cBhvr>
                                        <p:cTn id="48" dur="1" fill="hold">
                                          <p:stCondLst>
                                            <p:cond delay="0"/>
                                          </p:stCondLst>
                                        </p:cTn>
                                        <p:tgtEl>
                                          <p:spTgt spid="36"/>
                                        </p:tgtEl>
                                        <p:attrNameLst>
                                          <p:attrName>style.visibility</p:attrName>
                                        </p:attrNameLst>
                                      </p:cBhvr>
                                      <p:to>
                                        <p:strVal val="visible"/>
                                      </p:to>
                                    </p:set>
                                    <p:anim calcmode="lin" valueType="num">
                                      <p:cBhvr additive="base">
                                        <p:cTn id="49" dur="500" fill="hold"/>
                                        <p:tgtEl>
                                          <p:spTgt spid="36"/>
                                        </p:tgtEl>
                                        <p:attrNameLst>
                                          <p:attrName>ppt_x</p:attrName>
                                        </p:attrNameLst>
                                      </p:cBhvr>
                                      <p:tavLst>
                                        <p:tav tm="0">
                                          <p:val>
                                            <p:strVal val="#ppt_x"/>
                                          </p:val>
                                        </p:tav>
                                        <p:tav tm="100000">
                                          <p:val>
                                            <p:strVal val="#ppt_x"/>
                                          </p:val>
                                        </p:tav>
                                      </p:tavLst>
                                    </p:anim>
                                    <p:anim calcmode="lin" valueType="num">
                                      <p:cBhvr additive="base">
                                        <p:cTn id="50" dur="500" fill="hold"/>
                                        <p:tgtEl>
                                          <p:spTgt spid="36"/>
                                        </p:tgtEl>
                                        <p:attrNameLst>
                                          <p:attrName>ppt_y</p:attrName>
                                        </p:attrNameLst>
                                      </p:cBhvr>
                                      <p:tavLst>
                                        <p:tav tm="0">
                                          <p:val>
                                            <p:strVal val="0-#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nodeType="clickEffect">
                                  <p:stCondLst>
                                    <p:cond delay="0"/>
                                  </p:stCondLst>
                                  <p:childTnLst>
                                    <p:set>
                                      <p:cBhvr>
                                        <p:cTn id="54" dur="1" fill="hold">
                                          <p:stCondLst>
                                            <p:cond delay="0"/>
                                          </p:stCondLst>
                                        </p:cTn>
                                        <p:tgtEl>
                                          <p:spTgt spid="41">
                                            <p:txEl>
                                              <p:pRg st="0" end="0"/>
                                            </p:txEl>
                                          </p:spTgt>
                                        </p:tgtEl>
                                        <p:attrNameLst>
                                          <p:attrName>style.visibility</p:attrName>
                                        </p:attrNameLst>
                                      </p:cBhvr>
                                      <p:to>
                                        <p:strVal val="visible"/>
                                      </p:to>
                                    </p:set>
                                    <p:animEffect transition="in" filter="fade">
                                      <p:cBhvr>
                                        <p:cTn id="55" dur="500"/>
                                        <p:tgtEl>
                                          <p:spTgt spid="41">
                                            <p:txEl>
                                              <p:pRg st="0" end="0"/>
                                            </p:txEl>
                                          </p:spTgt>
                                        </p:tgtEl>
                                      </p:cBhvr>
                                    </p:animEffect>
                                  </p:childTnLst>
                                </p:cTn>
                              </p:par>
                            </p:childTnLst>
                          </p:cTn>
                        </p:par>
                      </p:childTnLst>
                    </p:cTn>
                  </p:par>
                  <p:par>
                    <p:cTn id="56" fill="hold">
                      <p:stCondLst>
                        <p:cond delay="indefinite"/>
                      </p:stCondLst>
                      <p:childTnLst>
                        <p:par>
                          <p:cTn id="57" fill="hold">
                            <p:stCondLst>
                              <p:cond delay="0"/>
                            </p:stCondLst>
                            <p:childTnLst>
                              <p:par>
                                <p:cTn id="58" presetID="22" presetClass="entr" presetSubtype="8" fill="hold" grpId="0" nodeType="clickEffect">
                                  <p:stCondLst>
                                    <p:cond delay="0"/>
                                  </p:stCondLst>
                                  <p:childTnLst>
                                    <p:set>
                                      <p:cBhvr>
                                        <p:cTn id="59" dur="1" fill="hold">
                                          <p:stCondLst>
                                            <p:cond delay="0"/>
                                          </p:stCondLst>
                                        </p:cTn>
                                        <p:tgtEl>
                                          <p:spTgt spid="38"/>
                                        </p:tgtEl>
                                        <p:attrNameLst>
                                          <p:attrName>style.visibility</p:attrName>
                                        </p:attrNameLst>
                                      </p:cBhvr>
                                      <p:to>
                                        <p:strVal val="visible"/>
                                      </p:to>
                                    </p:set>
                                    <p:animEffect transition="in" filter="wipe(left)">
                                      <p:cBhvr>
                                        <p:cTn id="60" dur="500"/>
                                        <p:tgtEl>
                                          <p:spTgt spid="38"/>
                                        </p:tgtEl>
                                      </p:cBhvr>
                                    </p:animEffect>
                                  </p:childTnLst>
                                </p:cTn>
                              </p:par>
                            </p:childTnLst>
                          </p:cTn>
                        </p:par>
                      </p:childTnLst>
                    </p:cTn>
                  </p:par>
                  <p:par>
                    <p:cTn id="61" fill="hold">
                      <p:stCondLst>
                        <p:cond delay="indefinite"/>
                      </p:stCondLst>
                      <p:childTnLst>
                        <p:par>
                          <p:cTn id="62" fill="hold">
                            <p:stCondLst>
                              <p:cond delay="0"/>
                            </p:stCondLst>
                            <p:childTnLst>
                              <p:par>
                                <p:cTn id="63" presetID="22" presetClass="entr" presetSubtype="8" fill="hold" grpId="0" nodeType="clickEffect">
                                  <p:stCondLst>
                                    <p:cond delay="0"/>
                                  </p:stCondLst>
                                  <p:childTnLst>
                                    <p:set>
                                      <p:cBhvr>
                                        <p:cTn id="64" dur="1" fill="hold">
                                          <p:stCondLst>
                                            <p:cond delay="0"/>
                                          </p:stCondLst>
                                        </p:cTn>
                                        <p:tgtEl>
                                          <p:spTgt spid="39"/>
                                        </p:tgtEl>
                                        <p:attrNameLst>
                                          <p:attrName>style.visibility</p:attrName>
                                        </p:attrNameLst>
                                      </p:cBhvr>
                                      <p:to>
                                        <p:strVal val="visible"/>
                                      </p:to>
                                    </p:set>
                                    <p:animEffect transition="in" filter="wipe(left)">
                                      <p:cBhvr>
                                        <p:cTn id="65" dur="500"/>
                                        <p:tgtEl>
                                          <p:spTgt spid="39"/>
                                        </p:tgtEl>
                                      </p:cBhvr>
                                    </p:animEffect>
                                  </p:childTnLst>
                                </p:cTn>
                              </p:par>
                            </p:childTnLst>
                          </p:cTn>
                        </p:par>
                      </p:childTnLst>
                    </p:cTn>
                  </p:par>
                  <p:par>
                    <p:cTn id="66" fill="hold">
                      <p:stCondLst>
                        <p:cond delay="indefinite"/>
                      </p:stCondLst>
                      <p:childTnLst>
                        <p:par>
                          <p:cTn id="67" fill="hold">
                            <p:stCondLst>
                              <p:cond delay="0"/>
                            </p:stCondLst>
                            <p:childTnLst>
                              <p:par>
                                <p:cTn id="68" presetID="22" presetClass="entr" presetSubtype="8" fill="hold" grpId="0" nodeType="clickEffect">
                                  <p:stCondLst>
                                    <p:cond delay="0"/>
                                  </p:stCondLst>
                                  <p:childTnLst>
                                    <p:set>
                                      <p:cBhvr>
                                        <p:cTn id="69" dur="1" fill="hold">
                                          <p:stCondLst>
                                            <p:cond delay="0"/>
                                          </p:stCondLst>
                                        </p:cTn>
                                        <p:tgtEl>
                                          <p:spTgt spid="43"/>
                                        </p:tgtEl>
                                        <p:attrNameLst>
                                          <p:attrName>style.visibility</p:attrName>
                                        </p:attrNameLst>
                                      </p:cBhvr>
                                      <p:to>
                                        <p:strVal val="visible"/>
                                      </p:to>
                                    </p:set>
                                    <p:animEffect transition="in" filter="wipe(left)">
                                      <p:cBhvr>
                                        <p:cTn id="70"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animBg="1"/>
      <p:bldP spid="34" grpId="0" animBg="1"/>
      <p:bldP spid="35" grpId="0" animBg="1"/>
      <p:bldP spid="36" grpId="0" animBg="1"/>
      <p:bldP spid="38" grpId="0"/>
      <p:bldP spid="39" grpId="0"/>
      <p:bldP spid="43"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8" name="直接连接符 17"/>
          <p:cNvCxnSpPr/>
          <p:nvPr/>
        </p:nvCxnSpPr>
        <p:spPr>
          <a:xfrm>
            <a:off x="2439058" y="569531"/>
            <a:ext cx="5560884" cy="0"/>
          </a:xfrm>
          <a:prstGeom prst="line">
            <a:avLst/>
          </a:prstGeom>
          <a:noFill/>
          <a:ln w="9525" cap="flat" cmpd="sng" algn="ctr">
            <a:solidFill>
              <a:srgbClr val="FFFFFF">
                <a:lumMod val="50000"/>
              </a:srgbClr>
            </a:solidFill>
            <a:prstDash val="solid"/>
          </a:ln>
          <a:effectLst/>
        </p:spPr>
      </p:cxnSp>
      <p:sp>
        <p:nvSpPr>
          <p:cNvPr id="19" name="文本框 31"/>
          <p:cNvSpPr>
            <a:spLocks noChangeArrowheads="1"/>
          </p:cNvSpPr>
          <p:nvPr/>
        </p:nvSpPr>
        <p:spPr bwMode="auto">
          <a:xfrm>
            <a:off x="6096796" y="285879"/>
            <a:ext cx="2588735" cy="343792"/>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6700" tIns="48351" rIns="96700" bIns="48351">
            <a:spAutoFit/>
          </a:bodyPr>
          <a:lstStyle/>
          <a:p>
            <a:r>
              <a:rPr lang="en-US" altLang="zh-CN" sz="1600" kern="0" dirty="0" smtClean="0">
                <a:solidFill>
                  <a:srgbClr val="2F5879"/>
                </a:solidFill>
                <a:latin typeface="Impact" pitchFamily="34" charset="0"/>
                <a:sym typeface="Arial" pitchFamily="34" charset="0"/>
              </a:rPr>
              <a:t>Click to add a caption</a:t>
            </a:r>
            <a:endParaRPr lang="zh-CN" altLang="en-US" sz="1600" kern="0" dirty="0">
              <a:solidFill>
                <a:srgbClr val="2F5879"/>
              </a:solidFill>
              <a:latin typeface="Impact" pitchFamily="34" charset="0"/>
              <a:sym typeface="Arial" pitchFamily="34" charset="0"/>
            </a:endParaRPr>
          </a:p>
        </p:txBody>
      </p:sp>
      <p:grpSp>
        <p:nvGrpSpPr>
          <p:cNvPr id="21" name="组合 20"/>
          <p:cNvGrpSpPr/>
          <p:nvPr/>
        </p:nvGrpSpPr>
        <p:grpSpPr>
          <a:xfrm>
            <a:off x="521096" y="196219"/>
            <a:ext cx="1765509" cy="551352"/>
            <a:chOff x="520640" y="251298"/>
            <a:chExt cx="1766054" cy="551522"/>
          </a:xfrm>
        </p:grpSpPr>
        <p:sp>
          <p:nvSpPr>
            <p:cNvPr id="22" name="矩形 3"/>
            <p:cNvSpPr>
              <a:spLocks noChangeArrowheads="1"/>
            </p:cNvSpPr>
            <p:nvPr/>
          </p:nvSpPr>
          <p:spPr bwMode="auto">
            <a:xfrm>
              <a:off x="641704" y="251298"/>
              <a:ext cx="1523927" cy="3460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lIns="68561" tIns="34281" rIns="68561" bIns="34281">
              <a:spAutoFit/>
            </a:bodyPr>
            <a:lstStyle/>
            <a:p>
              <a:pPr algn="ctr" defTabSz="914126">
                <a:defRPr/>
              </a:pPr>
              <a:r>
                <a:rPr lang="zh-CN" altLang="en-US" sz="1798" kern="0" dirty="0" smtClean="0">
                  <a:solidFill>
                    <a:schemeClr val="tx1">
                      <a:lumMod val="65000"/>
                      <a:lumOff val="35000"/>
                    </a:schemeClr>
                  </a:solidFill>
                  <a:latin typeface="微软雅黑" pitchFamily="34" charset="-122"/>
                  <a:ea typeface="微软雅黑" pitchFamily="34" charset="-122"/>
                  <a:sym typeface="Arial" pitchFamily="34" charset="0"/>
                </a:rPr>
                <a:t>单击添加标题</a:t>
              </a:r>
              <a:endParaRPr lang="zh-CN" altLang="en-US" sz="1798" kern="0" dirty="0">
                <a:solidFill>
                  <a:schemeClr val="tx1">
                    <a:lumMod val="65000"/>
                    <a:lumOff val="35000"/>
                  </a:schemeClr>
                </a:solidFill>
                <a:latin typeface="微软雅黑" pitchFamily="34" charset="-122"/>
                <a:ea typeface="微软雅黑" pitchFamily="34" charset="-122"/>
                <a:sym typeface="Arial" pitchFamily="34" charset="0"/>
              </a:endParaRPr>
            </a:p>
          </p:txBody>
        </p:sp>
        <p:grpSp>
          <p:nvGrpSpPr>
            <p:cNvPr id="23" name="组合 22"/>
            <p:cNvGrpSpPr/>
            <p:nvPr/>
          </p:nvGrpSpPr>
          <p:grpSpPr>
            <a:xfrm>
              <a:off x="520640" y="556320"/>
              <a:ext cx="1766054" cy="246500"/>
              <a:chOff x="562081" y="466763"/>
              <a:chExt cx="1766054" cy="246500"/>
            </a:xfrm>
          </p:grpSpPr>
          <p:sp>
            <p:nvSpPr>
              <p:cNvPr id="24" name="文本框 31"/>
              <p:cNvSpPr>
                <a:spLocks noChangeArrowheads="1"/>
              </p:cNvSpPr>
              <p:nvPr/>
            </p:nvSpPr>
            <p:spPr bwMode="auto">
              <a:xfrm>
                <a:off x="562081" y="466763"/>
                <a:ext cx="1766054" cy="2153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368" tIns="45682" rIns="91368" bIns="45682" numCol="1" anchor="t" anchorCtr="0" compatLnSpc="1">
                <a:prstTxWarp prst="textNoShape">
                  <a:avLst/>
                </a:prstTxWarp>
                <a:spAutoFit/>
              </a:bodyPr>
              <a:lstStyle/>
              <a:p>
                <a:pPr algn="ctr" defTabSz="913762">
                  <a:defRPr/>
                </a:pPr>
                <a:r>
                  <a:rPr lang="en-US" altLang="zh-CN" sz="800" kern="0" dirty="0">
                    <a:solidFill>
                      <a:srgbClr val="FFFFFF">
                        <a:lumMod val="50000"/>
                      </a:srgbClr>
                    </a:solidFill>
                    <a:latin typeface="微软雅黑" pitchFamily="34" charset="-122"/>
                    <a:ea typeface="微软雅黑" pitchFamily="34" charset="-122"/>
                    <a:cs typeface="宋体" pitchFamily="2" charset="-122"/>
                  </a:rPr>
                  <a:t>YOUR COMPANY NAME</a:t>
                </a:r>
                <a:endParaRPr lang="zh-CN" altLang="en-US" sz="800" kern="0" dirty="0">
                  <a:solidFill>
                    <a:srgbClr val="FFFFFF">
                      <a:lumMod val="50000"/>
                    </a:srgbClr>
                  </a:solidFill>
                  <a:latin typeface="微软雅黑" pitchFamily="34" charset="-122"/>
                  <a:ea typeface="微软雅黑" pitchFamily="34" charset="-122"/>
                  <a:cs typeface="宋体" pitchFamily="2" charset="-122"/>
                </a:endParaRPr>
              </a:p>
            </p:txBody>
          </p:sp>
          <p:grpSp>
            <p:nvGrpSpPr>
              <p:cNvPr id="25" name="组合 24"/>
              <p:cNvGrpSpPr/>
              <p:nvPr/>
            </p:nvGrpSpPr>
            <p:grpSpPr>
              <a:xfrm>
                <a:off x="931046" y="667544"/>
                <a:ext cx="1028125" cy="45719"/>
                <a:chOff x="688893" y="2574256"/>
                <a:chExt cx="7739508" cy="81111"/>
              </a:xfrm>
            </p:grpSpPr>
            <p:sp>
              <p:nvSpPr>
                <p:cNvPr id="26" name="Rectangle 4"/>
                <p:cNvSpPr/>
                <p:nvPr/>
              </p:nvSpPr>
              <p:spPr>
                <a:xfrm>
                  <a:off x="688893" y="2574256"/>
                  <a:ext cx="1539000" cy="81111"/>
                </a:xfrm>
                <a:prstGeom prst="rect">
                  <a:avLst/>
                </a:prstGeom>
                <a:solidFill>
                  <a:srgbClr val="0070C0"/>
                </a:solidFill>
                <a:ln w="6350" cap="flat" cmpd="sng" algn="ctr">
                  <a:noFill/>
                  <a:prstDash val="solid"/>
                  <a:miter lim="800000"/>
                </a:ln>
                <a:effectLst/>
              </p:spPr>
              <p:txBody>
                <a:bodyPr lIns="68549" tIns="34276" rIns="68549" bIns="34276" rtlCol="0" anchor="ctr"/>
                <a:lstStyle/>
                <a:p>
                  <a:pPr algn="ctr" defTabSz="913762">
                    <a:defRPr/>
                  </a:pPr>
                  <a:endParaRPr lang="en-US" sz="900" kern="0">
                    <a:solidFill>
                      <a:sysClr val="window" lastClr="FFFFFF"/>
                    </a:solidFill>
                    <a:latin typeface="Roboto" panose="02000000000000000000" pitchFamily="2" charset="0"/>
                    <a:ea typeface="Roboto" panose="02000000000000000000" pitchFamily="2" charset="0"/>
                    <a:cs typeface="Helvetica Neue"/>
                  </a:endParaRPr>
                </a:p>
              </p:txBody>
            </p:sp>
            <p:sp>
              <p:nvSpPr>
                <p:cNvPr id="27" name="Rectangle 5"/>
                <p:cNvSpPr/>
                <p:nvPr/>
              </p:nvSpPr>
              <p:spPr>
                <a:xfrm>
                  <a:off x="2239021" y="2574256"/>
                  <a:ext cx="1539000" cy="81111"/>
                </a:xfrm>
                <a:prstGeom prst="rect">
                  <a:avLst/>
                </a:prstGeom>
                <a:solidFill>
                  <a:srgbClr val="00B0F0"/>
                </a:solidFill>
                <a:ln w="6350" cap="flat" cmpd="sng" algn="ctr">
                  <a:noFill/>
                  <a:prstDash val="solid"/>
                  <a:miter lim="800000"/>
                </a:ln>
                <a:effectLst/>
              </p:spPr>
              <p:txBody>
                <a:bodyPr lIns="68549" tIns="34276" rIns="68549" bIns="34276" rtlCol="0" anchor="ctr"/>
                <a:lstStyle/>
                <a:p>
                  <a:pPr algn="ctr" defTabSz="913762">
                    <a:defRPr/>
                  </a:pPr>
                  <a:endParaRPr lang="en-US" sz="900" kern="0">
                    <a:solidFill>
                      <a:sysClr val="window" lastClr="FFFFFF"/>
                    </a:solidFill>
                    <a:latin typeface="Roboto" panose="02000000000000000000" pitchFamily="2" charset="0"/>
                    <a:ea typeface="Roboto" panose="02000000000000000000" pitchFamily="2" charset="0"/>
                    <a:cs typeface="Helvetica Neue"/>
                  </a:endParaRPr>
                </a:p>
              </p:txBody>
            </p:sp>
            <p:sp>
              <p:nvSpPr>
                <p:cNvPr id="28" name="Rectangle 6"/>
                <p:cNvSpPr/>
                <p:nvPr/>
              </p:nvSpPr>
              <p:spPr>
                <a:xfrm>
                  <a:off x="3789153" y="2574256"/>
                  <a:ext cx="1539000" cy="81111"/>
                </a:xfrm>
                <a:prstGeom prst="rect">
                  <a:avLst/>
                </a:prstGeom>
                <a:solidFill>
                  <a:srgbClr val="0070C0"/>
                </a:solidFill>
                <a:ln w="6350" cap="flat" cmpd="sng" algn="ctr">
                  <a:noFill/>
                  <a:prstDash val="solid"/>
                  <a:miter lim="800000"/>
                </a:ln>
                <a:effectLst/>
              </p:spPr>
              <p:txBody>
                <a:bodyPr lIns="68549" tIns="34276" rIns="68549" bIns="34276" rtlCol="0" anchor="ctr"/>
                <a:lstStyle/>
                <a:p>
                  <a:pPr algn="ctr" defTabSz="913762">
                    <a:defRPr/>
                  </a:pPr>
                  <a:endParaRPr lang="en-US" sz="900" kern="0">
                    <a:solidFill>
                      <a:sysClr val="window" lastClr="FFFFFF"/>
                    </a:solidFill>
                    <a:latin typeface="Roboto" panose="02000000000000000000" pitchFamily="2" charset="0"/>
                    <a:ea typeface="Roboto" panose="02000000000000000000" pitchFamily="2" charset="0"/>
                    <a:cs typeface="Helvetica Neue"/>
                  </a:endParaRPr>
                </a:p>
              </p:txBody>
            </p:sp>
            <p:sp>
              <p:nvSpPr>
                <p:cNvPr id="29" name="Rectangle 7"/>
                <p:cNvSpPr/>
                <p:nvPr/>
              </p:nvSpPr>
              <p:spPr>
                <a:xfrm>
                  <a:off x="5339276" y="2574256"/>
                  <a:ext cx="1539000" cy="81111"/>
                </a:xfrm>
                <a:prstGeom prst="rect">
                  <a:avLst/>
                </a:prstGeom>
                <a:solidFill>
                  <a:srgbClr val="00B0F0"/>
                </a:solidFill>
                <a:ln w="6350" cap="flat" cmpd="sng" algn="ctr">
                  <a:noFill/>
                  <a:prstDash val="solid"/>
                  <a:miter lim="800000"/>
                </a:ln>
                <a:effectLst/>
              </p:spPr>
              <p:txBody>
                <a:bodyPr lIns="68549" tIns="34276" rIns="68549" bIns="34276" rtlCol="0" anchor="ctr"/>
                <a:lstStyle/>
                <a:p>
                  <a:pPr algn="ctr" defTabSz="913762">
                    <a:defRPr/>
                  </a:pPr>
                  <a:endParaRPr lang="en-US" sz="900" kern="0">
                    <a:solidFill>
                      <a:sysClr val="window" lastClr="FFFFFF"/>
                    </a:solidFill>
                    <a:latin typeface="Roboto" panose="02000000000000000000" pitchFamily="2" charset="0"/>
                    <a:ea typeface="Roboto" panose="02000000000000000000" pitchFamily="2" charset="0"/>
                    <a:cs typeface="Helvetica Neue"/>
                  </a:endParaRPr>
                </a:p>
              </p:txBody>
            </p:sp>
            <p:sp>
              <p:nvSpPr>
                <p:cNvPr id="30" name="Rectangle 8"/>
                <p:cNvSpPr/>
                <p:nvPr/>
              </p:nvSpPr>
              <p:spPr>
                <a:xfrm>
                  <a:off x="6889401" y="2574256"/>
                  <a:ext cx="1539000" cy="81111"/>
                </a:xfrm>
                <a:prstGeom prst="rect">
                  <a:avLst/>
                </a:prstGeom>
                <a:solidFill>
                  <a:srgbClr val="0070C0"/>
                </a:solidFill>
                <a:ln w="6350" cap="flat" cmpd="sng" algn="ctr">
                  <a:noFill/>
                  <a:prstDash val="solid"/>
                  <a:miter lim="800000"/>
                </a:ln>
                <a:effectLst/>
              </p:spPr>
              <p:txBody>
                <a:bodyPr lIns="68549" tIns="34276" rIns="68549" bIns="34276" rtlCol="0" anchor="ctr"/>
                <a:lstStyle/>
                <a:p>
                  <a:pPr algn="ctr" defTabSz="913762">
                    <a:defRPr/>
                  </a:pPr>
                  <a:endParaRPr lang="en-US" sz="900" kern="0">
                    <a:solidFill>
                      <a:sysClr val="window" lastClr="FFFFFF"/>
                    </a:solidFill>
                    <a:latin typeface="Roboto" panose="02000000000000000000" pitchFamily="2" charset="0"/>
                    <a:ea typeface="Roboto" panose="02000000000000000000" pitchFamily="2" charset="0"/>
                    <a:cs typeface="Helvetica Neue"/>
                  </a:endParaRPr>
                </a:p>
              </p:txBody>
            </p:sp>
          </p:grpSp>
        </p:grpSp>
      </p:grpSp>
      <p:grpSp>
        <p:nvGrpSpPr>
          <p:cNvPr id="16" name="组合 15"/>
          <p:cNvGrpSpPr/>
          <p:nvPr/>
        </p:nvGrpSpPr>
        <p:grpSpPr>
          <a:xfrm>
            <a:off x="5538813" y="1536444"/>
            <a:ext cx="2796076" cy="2835506"/>
            <a:chOff x="1331640" y="1707654"/>
            <a:chExt cx="2796076" cy="2835506"/>
          </a:xfrm>
          <a:solidFill>
            <a:srgbClr val="245290"/>
          </a:solidFill>
        </p:grpSpPr>
        <p:sp>
          <p:nvSpPr>
            <p:cNvPr id="31" name="等腰三角形 5"/>
            <p:cNvSpPr/>
            <p:nvPr/>
          </p:nvSpPr>
          <p:spPr>
            <a:xfrm>
              <a:off x="1608861" y="1707654"/>
              <a:ext cx="1247249" cy="1186339"/>
            </a:xfrm>
            <a:custGeom>
              <a:avLst/>
              <a:gdLst>
                <a:gd name="connsiteX0" fmla="*/ 0 w 936104"/>
                <a:gd name="connsiteY0" fmla="*/ 432048 h 432048"/>
                <a:gd name="connsiteX1" fmla="*/ 468052 w 936104"/>
                <a:gd name="connsiteY1" fmla="*/ 0 h 432048"/>
                <a:gd name="connsiteX2" fmla="*/ 936104 w 936104"/>
                <a:gd name="connsiteY2" fmla="*/ 432048 h 432048"/>
                <a:gd name="connsiteX3" fmla="*/ 0 w 936104"/>
                <a:gd name="connsiteY3" fmla="*/ 432048 h 432048"/>
                <a:gd name="connsiteX0" fmla="*/ 0 w 2405548"/>
                <a:gd name="connsiteY0" fmla="*/ 553019 h 553019"/>
                <a:gd name="connsiteX1" fmla="*/ 1937496 w 2405548"/>
                <a:gd name="connsiteY1" fmla="*/ 0 h 553019"/>
                <a:gd name="connsiteX2" fmla="*/ 2405548 w 2405548"/>
                <a:gd name="connsiteY2" fmla="*/ 432048 h 553019"/>
                <a:gd name="connsiteX3" fmla="*/ 0 w 2405548"/>
                <a:gd name="connsiteY3" fmla="*/ 553019 h 553019"/>
                <a:gd name="connsiteX0" fmla="*/ 0 w 2405548"/>
                <a:gd name="connsiteY0" fmla="*/ 1186339 h 1186339"/>
                <a:gd name="connsiteX1" fmla="*/ 1247249 w 2405548"/>
                <a:gd name="connsiteY1" fmla="*/ 0 h 1186339"/>
                <a:gd name="connsiteX2" fmla="*/ 2405548 w 2405548"/>
                <a:gd name="connsiteY2" fmla="*/ 1065368 h 1186339"/>
                <a:gd name="connsiteX3" fmla="*/ 0 w 2405548"/>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31416 w 1247249"/>
                <a:gd name="connsiteY2" fmla="*/ 638411 h 1186339"/>
                <a:gd name="connsiteX3" fmla="*/ 0 w 1247249"/>
                <a:gd name="connsiteY3" fmla="*/ 1186339 h 1186339"/>
                <a:gd name="connsiteX0" fmla="*/ 0 w 1247249"/>
                <a:gd name="connsiteY0" fmla="*/ 1186339 h 1186339"/>
                <a:gd name="connsiteX1" fmla="*/ 1247249 w 1247249"/>
                <a:gd name="connsiteY1" fmla="*/ 0 h 1186339"/>
                <a:gd name="connsiteX2" fmla="*/ 1231416 w 1247249"/>
                <a:gd name="connsiteY2" fmla="*/ 638411 h 1186339"/>
                <a:gd name="connsiteX3" fmla="*/ 0 w 1247249"/>
                <a:gd name="connsiteY3" fmla="*/ 1186339 h 1186339"/>
                <a:gd name="connsiteX0" fmla="*/ 0 w 1247249"/>
                <a:gd name="connsiteY0" fmla="*/ 1186339 h 1186339"/>
                <a:gd name="connsiteX1" fmla="*/ 1247249 w 1247249"/>
                <a:gd name="connsiteY1" fmla="*/ 0 h 1186339"/>
                <a:gd name="connsiteX2" fmla="*/ 1231416 w 1247249"/>
                <a:gd name="connsiteY2" fmla="*/ 638411 h 1186339"/>
                <a:gd name="connsiteX3" fmla="*/ 0 w 1247249"/>
                <a:gd name="connsiteY3" fmla="*/ 1186339 h 1186339"/>
              </a:gdLst>
              <a:ahLst/>
              <a:cxnLst>
                <a:cxn ang="0">
                  <a:pos x="connsiteX0" y="connsiteY0"/>
                </a:cxn>
                <a:cxn ang="0">
                  <a:pos x="connsiteX1" y="connsiteY1"/>
                </a:cxn>
                <a:cxn ang="0">
                  <a:pos x="connsiteX2" y="connsiteY2"/>
                </a:cxn>
                <a:cxn ang="0">
                  <a:pos x="connsiteX3" y="connsiteY3"/>
                </a:cxn>
              </a:cxnLst>
              <a:rect l="l" t="t" r="r" b="b"/>
              <a:pathLst>
                <a:path w="1247249" h="1186339">
                  <a:moveTo>
                    <a:pt x="0" y="1186339"/>
                  </a:moveTo>
                  <a:cubicBezTo>
                    <a:pt x="177366" y="310566"/>
                    <a:pt x="852847" y="57437"/>
                    <a:pt x="1247249" y="0"/>
                  </a:cubicBezTo>
                  <a:cubicBezTo>
                    <a:pt x="1055770" y="225850"/>
                    <a:pt x="1081329" y="426793"/>
                    <a:pt x="1231416" y="638411"/>
                  </a:cubicBezTo>
                  <a:cubicBezTo>
                    <a:pt x="597978" y="633668"/>
                    <a:pt x="270525" y="877981"/>
                    <a:pt x="0" y="1186339"/>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2" name="等腰三角形 5"/>
            <p:cNvSpPr/>
            <p:nvPr/>
          </p:nvSpPr>
          <p:spPr>
            <a:xfrm>
              <a:off x="1619672" y="2445005"/>
              <a:ext cx="1234974" cy="634853"/>
            </a:xfrm>
            <a:custGeom>
              <a:avLst/>
              <a:gdLst>
                <a:gd name="connsiteX0" fmla="*/ 0 w 936104"/>
                <a:gd name="connsiteY0" fmla="*/ 432048 h 432048"/>
                <a:gd name="connsiteX1" fmla="*/ 468052 w 936104"/>
                <a:gd name="connsiteY1" fmla="*/ 0 h 432048"/>
                <a:gd name="connsiteX2" fmla="*/ 936104 w 936104"/>
                <a:gd name="connsiteY2" fmla="*/ 432048 h 432048"/>
                <a:gd name="connsiteX3" fmla="*/ 0 w 936104"/>
                <a:gd name="connsiteY3" fmla="*/ 432048 h 432048"/>
                <a:gd name="connsiteX0" fmla="*/ 0 w 2405548"/>
                <a:gd name="connsiteY0" fmla="*/ 553019 h 553019"/>
                <a:gd name="connsiteX1" fmla="*/ 1937496 w 2405548"/>
                <a:gd name="connsiteY1" fmla="*/ 0 h 553019"/>
                <a:gd name="connsiteX2" fmla="*/ 2405548 w 2405548"/>
                <a:gd name="connsiteY2" fmla="*/ 432048 h 553019"/>
                <a:gd name="connsiteX3" fmla="*/ 0 w 2405548"/>
                <a:gd name="connsiteY3" fmla="*/ 553019 h 553019"/>
                <a:gd name="connsiteX0" fmla="*/ 0 w 2405548"/>
                <a:gd name="connsiteY0" fmla="*/ 1186339 h 1186339"/>
                <a:gd name="connsiteX1" fmla="*/ 1247249 w 2405548"/>
                <a:gd name="connsiteY1" fmla="*/ 0 h 1186339"/>
                <a:gd name="connsiteX2" fmla="*/ 2405548 w 2405548"/>
                <a:gd name="connsiteY2" fmla="*/ 1065368 h 1186339"/>
                <a:gd name="connsiteX3" fmla="*/ 0 w 2405548"/>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31416 w 1247249"/>
                <a:gd name="connsiteY2" fmla="*/ 638411 h 1186339"/>
                <a:gd name="connsiteX3" fmla="*/ 0 w 1247249"/>
                <a:gd name="connsiteY3" fmla="*/ 1186339 h 1186339"/>
                <a:gd name="connsiteX0" fmla="*/ 0 w 1247249"/>
                <a:gd name="connsiteY0" fmla="*/ 1186339 h 1186339"/>
                <a:gd name="connsiteX1" fmla="*/ 1247249 w 1247249"/>
                <a:gd name="connsiteY1" fmla="*/ 0 h 1186339"/>
                <a:gd name="connsiteX2" fmla="*/ 1231416 w 1247249"/>
                <a:gd name="connsiteY2" fmla="*/ 638411 h 1186339"/>
                <a:gd name="connsiteX3" fmla="*/ 0 w 1247249"/>
                <a:gd name="connsiteY3" fmla="*/ 1186339 h 1186339"/>
                <a:gd name="connsiteX0" fmla="*/ 0 w 1247249"/>
                <a:gd name="connsiteY0" fmla="*/ 1186339 h 1186339"/>
                <a:gd name="connsiteX1" fmla="*/ 1247249 w 1247249"/>
                <a:gd name="connsiteY1" fmla="*/ 0 h 1186339"/>
                <a:gd name="connsiteX2" fmla="*/ 1231416 w 1247249"/>
                <a:gd name="connsiteY2" fmla="*/ 638411 h 1186339"/>
                <a:gd name="connsiteX3" fmla="*/ 0 w 1247249"/>
                <a:gd name="connsiteY3" fmla="*/ 1186339 h 1186339"/>
                <a:gd name="connsiteX0" fmla="*/ 0 w 1240133"/>
                <a:gd name="connsiteY0" fmla="*/ 652643 h 652643"/>
                <a:gd name="connsiteX1" fmla="*/ 1240133 w 1240133"/>
                <a:gd name="connsiteY1" fmla="*/ 0 h 652643"/>
                <a:gd name="connsiteX2" fmla="*/ 1224300 w 1240133"/>
                <a:gd name="connsiteY2" fmla="*/ 638411 h 652643"/>
                <a:gd name="connsiteX3" fmla="*/ 0 w 1240133"/>
                <a:gd name="connsiteY3" fmla="*/ 652643 h 652643"/>
                <a:gd name="connsiteX0" fmla="*/ 0 w 1233017"/>
                <a:gd name="connsiteY0" fmla="*/ 629932 h 629932"/>
                <a:gd name="connsiteX1" fmla="*/ 1233017 w 1233017"/>
                <a:gd name="connsiteY1" fmla="*/ 9311 h 629932"/>
                <a:gd name="connsiteX2" fmla="*/ 1224300 w 1233017"/>
                <a:gd name="connsiteY2" fmla="*/ 615700 h 629932"/>
                <a:gd name="connsiteX3" fmla="*/ 0 w 1233017"/>
                <a:gd name="connsiteY3" fmla="*/ 629932 h 629932"/>
                <a:gd name="connsiteX0" fmla="*/ 0 w 1233017"/>
                <a:gd name="connsiteY0" fmla="*/ 629932 h 644164"/>
                <a:gd name="connsiteX1" fmla="*/ 1233017 w 1233017"/>
                <a:gd name="connsiteY1" fmla="*/ 9311 h 644164"/>
                <a:gd name="connsiteX2" fmla="*/ 1224300 w 1233017"/>
                <a:gd name="connsiteY2" fmla="*/ 644164 h 644164"/>
                <a:gd name="connsiteX3" fmla="*/ 0 w 1233017"/>
                <a:gd name="connsiteY3" fmla="*/ 629932 h 644164"/>
                <a:gd name="connsiteX0" fmla="*/ 0 w 1233017"/>
                <a:gd name="connsiteY0" fmla="*/ 629932 h 644164"/>
                <a:gd name="connsiteX1" fmla="*/ 1233017 w 1233017"/>
                <a:gd name="connsiteY1" fmla="*/ 9311 h 644164"/>
                <a:gd name="connsiteX2" fmla="*/ 1224300 w 1233017"/>
                <a:gd name="connsiteY2" fmla="*/ 644164 h 644164"/>
                <a:gd name="connsiteX3" fmla="*/ 0 w 1233017"/>
                <a:gd name="connsiteY3" fmla="*/ 629932 h 644164"/>
                <a:gd name="connsiteX0" fmla="*/ 0 w 1233017"/>
                <a:gd name="connsiteY0" fmla="*/ 629932 h 644164"/>
                <a:gd name="connsiteX1" fmla="*/ 1233017 w 1233017"/>
                <a:gd name="connsiteY1" fmla="*/ 9311 h 644164"/>
                <a:gd name="connsiteX2" fmla="*/ 1224300 w 1233017"/>
                <a:gd name="connsiteY2" fmla="*/ 644164 h 644164"/>
                <a:gd name="connsiteX3" fmla="*/ 0 w 1233017"/>
                <a:gd name="connsiteY3" fmla="*/ 629932 h 644164"/>
                <a:gd name="connsiteX0" fmla="*/ 0 w 1233017"/>
                <a:gd name="connsiteY0" fmla="*/ 629932 h 640606"/>
                <a:gd name="connsiteX1" fmla="*/ 1233017 w 1233017"/>
                <a:gd name="connsiteY1" fmla="*/ 9311 h 640606"/>
                <a:gd name="connsiteX2" fmla="*/ 1227858 w 1233017"/>
                <a:gd name="connsiteY2" fmla="*/ 640606 h 640606"/>
                <a:gd name="connsiteX3" fmla="*/ 0 w 1233017"/>
                <a:gd name="connsiteY3" fmla="*/ 629932 h 640606"/>
                <a:gd name="connsiteX0" fmla="*/ 0 w 1225901"/>
                <a:gd name="connsiteY0" fmla="*/ 632363 h 639479"/>
                <a:gd name="connsiteX1" fmla="*/ 1225901 w 1225901"/>
                <a:gd name="connsiteY1" fmla="*/ 8184 h 639479"/>
                <a:gd name="connsiteX2" fmla="*/ 1220742 w 1225901"/>
                <a:gd name="connsiteY2" fmla="*/ 639479 h 639479"/>
                <a:gd name="connsiteX3" fmla="*/ 0 w 1225901"/>
                <a:gd name="connsiteY3" fmla="*/ 632363 h 639479"/>
                <a:gd name="connsiteX0" fmla="*/ 0 w 1225901"/>
                <a:gd name="connsiteY0" fmla="*/ 624179 h 631295"/>
                <a:gd name="connsiteX1" fmla="*/ 1225901 w 1225901"/>
                <a:gd name="connsiteY1" fmla="*/ 0 h 631295"/>
                <a:gd name="connsiteX2" fmla="*/ 1220742 w 1225901"/>
                <a:gd name="connsiteY2" fmla="*/ 631295 h 631295"/>
                <a:gd name="connsiteX3" fmla="*/ 0 w 1225901"/>
                <a:gd name="connsiteY3" fmla="*/ 624179 h 631295"/>
                <a:gd name="connsiteX0" fmla="*/ 0 w 1225901"/>
                <a:gd name="connsiteY0" fmla="*/ 624179 h 631295"/>
                <a:gd name="connsiteX1" fmla="*/ 1225901 w 1225901"/>
                <a:gd name="connsiteY1" fmla="*/ 0 h 631295"/>
                <a:gd name="connsiteX2" fmla="*/ 1220742 w 1225901"/>
                <a:gd name="connsiteY2" fmla="*/ 631295 h 631295"/>
                <a:gd name="connsiteX3" fmla="*/ 0 w 1225901"/>
                <a:gd name="connsiteY3" fmla="*/ 624179 h 631295"/>
                <a:gd name="connsiteX0" fmla="*/ 0 w 1225901"/>
                <a:gd name="connsiteY0" fmla="*/ 624179 h 631295"/>
                <a:gd name="connsiteX1" fmla="*/ 1225901 w 1225901"/>
                <a:gd name="connsiteY1" fmla="*/ 0 h 631295"/>
                <a:gd name="connsiteX2" fmla="*/ 1220742 w 1225901"/>
                <a:gd name="connsiteY2" fmla="*/ 631295 h 631295"/>
                <a:gd name="connsiteX3" fmla="*/ 0 w 1225901"/>
                <a:gd name="connsiteY3" fmla="*/ 624179 h 631295"/>
                <a:gd name="connsiteX0" fmla="*/ 0 w 1225901"/>
                <a:gd name="connsiteY0" fmla="*/ 624179 h 631295"/>
                <a:gd name="connsiteX1" fmla="*/ 1225901 w 1225901"/>
                <a:gd name="connsiteY1" fmla="*/ 0 h 631295"/>
                <a:gd name="connsiteX2" fmla="*/ 1220742 w 1225901"/>
                <a:gd name="connsiteY2" fmla="*/ 631295 h 631295"/>
                <a:gd name="connsiteX3" fmla="*/ 0 w 1225901"/>
                <a:gd name="connsiteY3" fmla="*/ 624179 h 631295"/>
                <a:gd name="connsiteX0" fmla="*/ 0 w 1218785"/>
                <a:gd name="connsiteY0" fmla="*/ 631295 h 631295"/>
                <a:gd name="connsiteX1" fmla="*/ 1218785 w 1218785"/>
                <a:gd name="connsiteY1" fmla="*/ 0 h 631295"/>
                <a:gd name="connsiteX2" fmla="*/ 1213626 w 1218785"/>
                <a:gd name="connsiteY2" fmla="*/ 631295 h 631295"/>
                <a:gd name="connsiteX3" fmla="*/ 0 w 1218785"/>
                <a:gd name="connsiteY3" fmla="*/ 631295 h 631295"/>
                <a:gd name="connsiteX0" fmla="*/ 0 w 1229459"/>
                <a:gd name="connsiteY0" fmla="*/ 631295 h 631295"/>
                <a:gd name="connsiteX1" fmla="*/ 1229459 w 1229459"/>
                <a:gd name="connsiteY1" fmla="*/ 0 h 631295"/>
                <a:gd name="connsiteX2" fmla="*/ 1224300 w 1229459"/>
                <a:gd name="connsiteY2" fmla="*/ 631295 h 631295"/>
                <a:gd name="connsiteX3" fmla="*/ 0 w 1229459"/>
                <a:gd name="connsiteY3" fmla="*/ 631295 h 631295"/>
                <a:gd name="connsiteX0" fmla="*/ 0 w 1231416"/>
                <a:gd name="connsiteY0" fmla="*/ 631295 h 634853"/>
                <a:gd name="connsiteX1" fmla="*/ 1229459 w 1231416"/>
                <a:gd name="connsiteY1" fmla="*/ 0 h 634853"/>
                <a:gd name="connsiteX2" fmla="*/ 1231416 w 1231416"/>
                <a:gd name="connsiteY2" fmla="*/ 634853 h 634853"/>
                <a:gd name="connsiteX3" fmla="*/ 0 w 1231416"/>
                <a:gd name="connsiteY3" fmla="*/ 631295 h 634853"/>
                <a:gd name="connsiteX0" fmla="*/ 0 w 1234974"/>
                <a:gd name="connsiteY0" fmla="*/ 634853 h 634853"/>
                <a:gd name="connsiteX1" fmla="*/ 1233017 w 1234974"/>
                <a:gd name="connsiteY1" fmla="*/ 0 h 634853"/>
                <a:gd name="connsiteX2" fmla="*/ 1234974 w 1234974"/>
                <a:gd name="connsiteY2" fmla="*/ 634853 h 634853"/>
                <a:gd name="connsiteX3" fmla="*/ 0 w 1234974"/>
                <a:gd name="connsiteY3" fmla="*/ 634853 h 634853"/>
              </a:gdLst>
              <a:ahLst/>
              <a:cxnLst>
                <a:cxn ang="0">
                  <a:pos x="connsiteX0" y="connsiteY0"/>
                </a:cxn>
                <a:cxn ang="0">
                  <a:pos x="connsiteX1" y="connsiteY1"/>
                </a:cxn>
                <a:cxn ang="0">
                  <a:pos x="connsiteX2" y="connsiteY2"/>
                </a:cxn>
                <a:cxn ang="0">
                  <a:pos x="connsiteX3" y="connsiteY3"/>
                </a:cxn>
              </a:cxnLst>
              <a:rect l="l" t="t" r="r" b="b"/>
              <a:pathLst>
                <a:path w="1234974" h="634853">
                  <a:moveTo>
                    <a:pt x="0" y="634853"/>
                  </a:moveTo>
                  <a:cubicBezTo>
                    <a:pt x="291221" y="118435"/>
                    <a:pt x="835057" y="509"/>
                    <a:pt x="1233017" y="0"/>
                  </a:cubicBezTo>
                  <a:cubicBezTo>
                    <a:pt x="1041538" y="225850"/>
                    <a:pt x="1084887" y="423235"/>
                    <a:pt x="1234974" y="634853"/>
                  </a:cubicBezTo>
                  <a:lnTo>
                    <a:pt x="0" y="634853"/>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3" name="等腰三角形 5"/>
            <p:cNvSpPr/>
            <p:nvPr/>
          </p:nvSpPr>
          <p:spPr>
            <a:xfrm flipV="1">
              <a:off x="1608861" y="3167482"/>
              <a:ext cx="1234974" cy="634853"/>
            </a:xfrm>
            <a:custGeom>
              <a:avLst/>
              <a:gdLst>
                <a:gd name="connsiteX0" fmla="*/ 0 w 936104"/>
                <a:gd name="connsiteY0" fmla="*/ 432048 h 432048"/>
                <a:gd name="connsiteX1" fmla="*/ 468052 w 936104"/>
                <a:gd name="connsiteY1" fmla="*/ 0 h 432048"/>
                <a:gd name="connsiteX2" fmla="*/ 936104 w 936104"/>
                <a:gd name="connsiteY2" fmla="*/ 432048 h 432048"/>
                <a:gd name="connsiteX3" fmla="*/ 0 w 936104"/>
                <a:gd name="connsiteY3" fmla="*/ 432048 h 432048"/>
                <a:gd name="connsiteX0" fmla="*/ 0 w 2405548"/>
                <a:gd name="connsiteY0" fmla="*/ 553019 h 553019"/>
                <a:gd name="connsiteX1" fmla="*/ 1937496 w 2405548"/>
                <a:gd name="connsiteY1" fmla="*/ 0 h 553019"/>
                <a:gd name="connsiteX2" fmla="*/ 2405548 w 2405548"/>
                <a:gd name="connsiteY2" fmla="*/ 432048 h 553019"/>
                <a:gd name="connsiteX3" fmla="*/ 0 w 2405548"/>
                <a:gd name="connsiteY3" fmla="*/ 553019 h 553019"/>
                <a:gd name="connsiteX0" fmla="*/ 0 w 2405548"/>
                <a:gd name="connsiteY0" fmla="*/ 1186339 h 1186339"/>
                <a:gd name="connsiteX1" fmla="*/ 1247249 w 2405548"/>
                <a:gd name="connsiteY1" fmla="*/ 0 h 1186339"/>
                <a:gd name="connsiteX2" fmla="*/ 2405548 w 2405548"/>
                <a:gd name="connsiteY2" fmla="*/ 1065368 h 1186339"/>
                <a:gd name="connsiteX3" fmla="*/ 0 w 2405548"/>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31416 w 1247249"/>
                <a:gd name="connsiteY2" fmla="*/ 638411 h 1186339"/>
                <a:gd name="connsiteX3" fmla="*/ 0 w 1247249"/>
                <a:gd name="connsiteY3" fmla="*/ 1186339 h 1186339"/>
                <a:gd name="connsiteX0" fmla="*/ 0 w 1247249"/>
                <a:gd name="connsiteY0" fmla="*/ 1186339 h 1186339"/>
                <a:gd name="connsiteX1" fmla="*/ 1247249 w 1247249"/>
                <a:gd name="connsiteY1" fmla="*/ 0 h 1186339"/>
                <a:gd name="connsiteX2" fmla="*/ 1231416 w 1247249"/>
                <a:gd name="connsiteY2" fmla="*/ 638411 h 1186339"/>
                <a:gd name="connsiteX3" fmla="*/ 0 w 1247249"/>
                <a:gd name="connsiteY3" fmla="*/ 1186339 h 1186339"/>
                <a:gd name="connsiteX0" fmla="*/ 0 w 1247249"/>
                <a:gd name="connsiteY0" fmla="*/ 1186339 h 1186339"/>
                <a:gd name="connsiteX1" fmla="*/ 1247249 w 1247249"/>
                <a:gd name="connsiteY1" fmla="*/ 0 h 1186339"/>
                <a:gd name="connsiteX2" fmla="*/ 1231416 w 1247249"/>
                <a:gd name="connsiteY2" fmla="*/ 638411 h 1186339"/>
                <a:gd name="connsiteX3" fmla="*/ 0 w 1247249"/>
                <a:gd name="connsiteY3" fmla="*/ 1186339 h 1186339"/>
                <a:gd name="connsiteX0" fmla="*/ 0 w 1240133"/>
                <a:gd name="connsiteY0" fmla="*/ 652643 h 652643"/>
                <a:gd name="connsiteX1" fmla="*/ 1240133 w 1240133"/>
                <a:gd name="connsiteY1" fmla="*/ 0 h 652643"/>
                <a:gd name="connsiteX2" fmla="*/ 1224300 w 1240133"/>
                <a:gd name="connsiteY2" fmla="*/ 638411 h 652643"/>
                <a:gd name="connsiteX3" fmla="*/ 0 w 1240133"/>
                <a:gd name="connsiteY3" fmla="*/ 652643 h 652643"/>
                <a:gd name="connsiteX0" fmla="*/ 0 w 1233017"/>
                <a:gd name="connsiteY0" fmla="*/ 629932 h 629932"/>
                <a:gd name="connsiteX1" fmla="*/ 1233017 w 1233017"/>
                <a:gd name="connsiteY1" fmla="*/ 9311 h 629932"/>
                <a:gd name="connsiteX2" fmla="*/ 1224300 w 1233017"/>
                <a:gd name="connsiteY2" fmla="*/ 615700 h 629932"/>
                <a:gd name="connsiteX3" fmla="*/ 0 w 1233017"/>
                <a:gd name="connsiteY3" fmla="*/ 629932 h 629932"/>
                <a:gd name="connsiteX0" fmla="*/ 0 w 1233017"/>
                <a:gd name="connsiteY0" fmla="*/ 629932 h 644164"/>
                <a:gd name="connsiteX1" fmla="*/ 1233017 w 1233017"/>
                <a:gd name="connsiteY1" fmla="*/ 9311 h 644164"/>
                <a:gd name="connsiteX2" fmla="*/ 1224300 w 1233017"/>
                <a:gd name="connsiteY2" fmla="*/ 644164 h 644164"/>
                <a:gd name="connsiteX3" fmla="*/ 0 w 1233017"/>
                <a:gd name="connsiteY3" fmla="*/ 629932 h 644164"/>
                <a:gd name="connsiteX0" fmla="*/ 0 w 1233017"/>
                <a:gd name="connsiteY0" fmla="*/ 629932 h 644164"/>
                <a:gd name="connsiteX1" fmla="*/ 1233017 w 1233017"/>
                <a:gd name="connsiteY1" fmla="*/ 9311 h 644164"/>
                <a:gd name="connsiteX2" fmla="*/ 1224300 w 1233017"/>
                <a:gd name="connsiteY2" fmla="*/ 644164 h 644164"/>
                <a:gd name="connsiteX3" fmla="*/ 0 w 1233017"/>
                <a:gd name="connsiteY3" fmla="*/ 629932 h 644164"/>
                <a:gd name="connsiteX0" fmla="*/ 0 w 1233017"/>
                <a:gd name="connsiteY0" fmla="*/ 629932 h 644164"/>
                <a:gd name="connsiteX1" fmla="*/ 1233017 w 1233017"/>
                <a:gd name="connsiteY1" fmla="*/ 9311 h 644164"/>
                <a:gd name="connsiteX2" fmla="*/ 1224300 w 1233017"/>
                <a:gd name="connsiteY2" fmla="*/ 644164 h 644164"/>
                <a:gd name="connsiteX3" fmla="*/ 0 w 1233017"/>
                <a:gd name="connsiteY3" fmla="*/ 629932 h 644164"/>
                <a:gd name="connsiteX0" fmla="*/ 0 w 1233017"/>
                <a:gd name="connsiteY0" fmla="*/ 629932 h 640606"/>
                <a:gd name="connsiteX1" fmla="*/ 1233017 w 1233017"/>
                <a:gd name="connsiteY1" fmla="*/ 9311 h 640606"/>
                <a:gd name="connsiteX2" fmla="*/ 1227858 w 1233017"/>
                <a:gd name="connsiteY2" fmla="*/ 640606 h 640606"/>
                <a:gd name="connsiteX3" fmla="*/ 0 w 1233017"/>
                <a:gd name="connsiteY3" fmla="*/ 629932 h 640606"/>
                <a:gd name="connsiteX0" fmla="*/ 0 w 1225901"/>
                <a:gd name="connsiteY0" fmla="*/ 632363 h 639479"/>
                <a:gd name="connsiteX1" fmla="*/ 1225901 w 1225901"/>
                <a:gd name="connsiteY1" fmla="*/ 8184 h 639479"/>
                <a:gd name="connsiteX2" fmla="*/ 1220742 w 1225901"/>
                <a:gd name="connsiteY2" fmla="*/ 639479 h 639479"/>
                <a:gd name="connsiteX3" fmla="*/ 0 w 1225901"/>
                <a:gd name="connsiteY3" fmla="*/ 632363 h 639479"/>
                <a:gd name="connsiteX0" fmla="*/ 0 w 1225901"/>
                <a:gd name="connsiteY0" fmla="*/ 624179 h 631295"/>
                <a:gd name="connsiteX1" fmla="*/ 1225901 w 1225901"/>
                <a:gd name="connsiteY1" fmla="*/ 0 h 631295"/>
                <a:gd name="connsiteX2" fmla="*/ 1220742 w 1225901"/>
                <a:gd name="connsiteY2" fmla="*/ 631295 h 631295"/>
                <a:gd name="connsiteX3" fmla="*/ 0 w 1225901"/>
                <a:gd name="connsiteY3" fmla="*/ 624179 h 631295"/>
                <a:gd name="connsiteX0" fmla="*/ 0 w 1225901"/>
                <a:gd name="connsiteY0" fmla="*/ 624179 h 631295"/>
                <a:gd name="connsiteX1" fmla="*/ 1225901 w 1225901"/>
                <a:gd name="connsiteY1" fmla="*/ 0 h 631295"/>
                <a:gd name="connsiteX2" fmla="*/ 1220742 w 1225901"/>
                <a:gd name="connsiteY2" fmla="*/ 631295 h 631295"/>
                <a:gd name="connsiteX3" fmla="*/ 0 w 1225901"/>
                <a:gd name="connsiteY3" fmla="*/ 624179 h 631295"/>
                <a:gd name="connsiteX0" fmla="*/ 0 w 1225901"/>
                <a:gd name="connsiteY0" fmla="*/ 624179 h 631295"/>
                <a:gd name="connsiteX1" fmla="*/ 1225901 w 1225901"/>
                <a:gd name="connsiteY1" fmla="*/ 0 h 631295"/>
                <a:gd name="connsiteX2" fmla="*/ 1220742 w 1225901"/>
                <a:gd name="connsiteY2" fmla="*/ 631295 h 631295"/>
                <a:gd name="connsiteX3" fmla="*/ 0 w 1225901"/>
                <a:gd name="connsiteY3" fmla="*/ 624179 h 631295"/>
                <a:gd name="connsiteX0" fmla="*/ 0 w 1225901"/>
                <a:gd name="connsiteY0" fmla="*/ 624179 h 631295"/>
                <a:gd name="connsiteX1" fmla="*/ 1225901 w 1225901"/>
                <a:gd name="connsiteY1" fmla="*/ 0 h 631295"/>
                <a:gd name="connsiteX2" fmla="*/ 1220742 w 1225901"/>
                <a:gd name="connsiteY2" fmla="*/ 631295 h 631295"/>
                <a:gd name="connsiteX3" fmla="*/ 0 w 1225901"/>
                <a:gd name="connsiteY3" fmla="*/ 624179 h 631295"/>
                <a:gd name="connsiteX0" fmla="*/ 0 w 1218785"/>
                <a:gd name="connsiteY0" fmla="*/ 631295 h 631295"/>
                <a:gd name="connsiteX1" fmla="*/ 1218785 w 1218785"/>
                <a:gd name="connsiteY1" fmla="*/ 0 h 631295"/>
                <a:gd name="connsiteX2" fmla="*/ 1213626 w 1218785"/>
                <a:gd name="connsiteY2" fmla="*/ 631295 h 631295"/>
                <a:gd name="connsiteX3" fmla="*/ 0 w 1218785"/>
                <a:gd name="connsiteY3" fmla="*/ 631295 h 631295"/>
                <a:gd name="connsiteX0" fmla="*/ 0 w 1229459"/>
                <a:gd name="connsiteY0" fmla="*/ 631295 h 631295"/>
                <a:gd name="connsiteX1" fmla="*/ 1229459 w 1229459"/>
                <a:gd name="connsiteY1" fmla="*/ 0 h 631295"/>
                <a:gd name="connsiteX2" fmla="*/ 1224300 w 1229459"/>
                <a:gd name="connsiteY2" fmla="*/ 631295 h 631295"/>
                <a:gd name="connsiteX3" fmla="*/ 0 w 1229459"/>
                <a:gd name="connsiteY3" fmla="*/ 631295 h 631295"/>
                <a:gd name="connsiteX0" fmla="*/ 0 w 1231416"/>
                <a:gd name="connsiteY0" fmla="*/ 631295 h 634853"/>
                <a:gd name="connsiteX1" fmla="*/ 1229459 w 1231416"/>
                <a:gd name="connsiteY1" fmla="*/ 0 h 634853"/>
                <a:gd name="connsiteX2" fmla="*/ 1231416 w 1231416"/>
                <a:gd name="connsiteY2" fmla="*/ 634853 h 634853"/>
                <a:gd name="connsiteX3" fmla="*/ 0 w 1231416"/>
                <a:gd name="connsiteY3" fmla="*/ 631295 h 634853"/>
                <a:gd name="connsiteX0" fmla="*/ 0 w 1234974"/>
                <a:gd name="connsiteY0" fmla="*/ 634853 h 634853"/>
                <a:gd name="connsiteX1" fmla="*/ 1233017 w 1234974"/>
                <a:gd name="connsiteY1" fmla="*/ 0 h 634853"/>
                <a:gd name="connsiteX2" fmla="*/ 1234974 w 1234974"/>
                <a:gd name="connsiteY2" fmla="*/ 634853 h 634853"/>
                <a:gd name="connsiteX3" fmla="*/ 0 w 1234974"/>
                <a:gd name="connsiteY3" fmla="*/ 634853 h 634853"/>
              </a:gdLst>
              <a:ahLst/>
              <a:cxnLst>
                <a:cxn ang="0">
                  <a:pos x="connsiteX0" y="connsiteY0"/>
                </a:cxn>
                <a:cxn ang="0">
                  <a:pos x="connsiteX1" y="connsiteY1"/>
                </a:cxn>
                <a:cxn ang="0">
                  <a:pos x="connsiteX2" y="connsiteY2"/>
                </a:cxn>
                <a:cxn ang="0">
                  <a:pos x="connsiteX3" y="connsiteY3"/>
                </a:cxn>
              </a:cxnLst>
              <a:rect l="l" t="t" r="r" b="b"/>
              <a:pathLst>
                <a:path w="1234974" h="634853">
                  <a:moveTo>
                    <a:pt x="0" y="634853"/>
                  </a:moveTo>
                  <a:cubicBezTo>
                    <a:pt x="291221" y="118435"/>
                    <a:pt x="835057" y="509"/>
                    <a:pt x="1233017" y="0"/>
                  </a:cubicBezTo>
                  <a:cubicBezTo>
                    <a:pt x="1041538" y="225850"/>
                    <a:pt x="1084887" y="423235"/>
                    <a:pt x="1234974" y="634853"/>
                  </a:cubicBezTo>
                  <a:lnTo>
                    <a:pt x="0" y="634853"/>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4" name="等腰三角形 5"/>
            <p:cNvSpPr/>
            <p:nvPr/>
          </p:nvSpPr>
          <p:spPr>
            <a:xfrm flipV="1">
              <a:off x="1619672" y="3356821"/>
              <a:ext cx="1247249" cy="1186339"/>
            </a:xfrm>
            <a:custGeom>
              <a:avLst/>
              <a:gdLst>
                <a:gd name="connsiteX0" fmla="*/ 0 w 936104"/>
                <a:gd name="connsiteY0" fmla="*/ 432048 h 432048"/>
                <a:gd name="connsiteX1" fmla="*/ 468052 w 936104"/>
                <a:gd name="connsiteY1" fmla="*/ 0 h 432048"/>
                <a:gd name="connsiteX2" fmla="*/ 936104 w 936104"/>
                <a:gd name="connsiteY2" fmla="*/ 432048 h 432048"/>
                <a:gd name="connsiteX3" fmla="*/ 0 w 936104"/>
                <a:gd name="connsiteY3" fmla="*/ 432048 h 432048"/>
                <a:gd name="connsiteX0" fmla="*/ 0 w 2405548"/>
                <a:gd name="connsiteY0" fmla="*/ 553019 h 553019"/>
                <a:gd name="connsiteX1" fmla="*/ 1937496 w 2405548"/>
                <a:gd name="connsiteY1" fmla="*/ 0 h 553019"/>
                <a:gd name="connsiteX2" fmla="*/ 2405548 w 2405548"/>
                <a:gd name="connsiteY2" fmla="*/ 432048 h 553019"/>
                <a:gd name="connsiteX3" fmla="*/ 0 w 2405548"/>
                <a:gd name="connsiteY3" fmla="*/ 553019 h 553019"/>
                <a:gd name="connsiteX0" fmla="*/ 0 w 2405548"/>
                <a:gd name="connsiteY0" fmla="*/ 1186339 h 1186339"/>
                <a:gd name="connsiteX1" fmla="*/ 1247249 w 2405548"/>
                <a:gd name="connsiteY1" fmla="*/ 0 h 1186339"/>
                <a:gd name="connsiteX2" fmla="*/ 2405548 w 2405548"/>
                <a:gd name="connsiteY2" fmla="*/ 1065368 h 1186339"/>
                <a:gd name="connsiteX3" fmla="*/ 0 w 2405548"/>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31416 w 1247249"/>
                <a:gd name="connsiteY2" fmla="*/ 638411 h 1186339"/>
                <a:gd name="connsiteX3" fmla="*/ 0 w 1247249"/>
                <a:gd name="connsiteY3" fmla="*/ 1186339 h 1186339"/>
                <a:gd name="connsiteX0" fmla="*/ 0 w 1247249"/>
                <a:gd name="connsiteY0" fmla="*/ 1186339 h 1186339"/>
                <a:gd name="connsiteX1" fmla="*/ 1247249 w 1247249"/>
                <a:gd name="connsiteY1" fmla="*/ 0 h 1186339"/>
                <a:gd name="connsiteX2" fmla="*/ 1231416 w 1247249"/>
                <a:gd name="connsiteY2" fmla="*/ 638411 h 1186339"/>
                <a:gd name="connsiteX3" fmla="*/ 0 w 1247249"/>
                <a:gd name="connsiteY3" fmla="*/ 1186339 h 1186339"/>
                <a:gd name="connsiteX0" fmla="*/ 0 w 1247249"/>
                <a:gd name="connsiteY0" fmla="*/ 1186339 h 1186339"/>
                <a:gd name="connsiteX1" fmla="*/ 1247249 w 1247249"/>
                <a:gd name="connsiteY1" fmla="*/ 0 h 1186339"/>
                <a:gd name="connsiteX2" fmla="*/ 1231416 w 1247249"/>
                <a:gd name="connsiteY2" fmla="*/ 638411 h 1186339"/>
                <a:gd name="connsiteX3" fmla="*/ 0 w 1247249"/>
                <a:gd name="connsiteY3" fmla="*/ 1186339 h 1186339"/>
              </a:gdLst>
              <a:ahLst/>
              <a:cxnLst>
                <a:cxn ang="0">
                  <a:pos x="connsiteX0" y="connsiteY0"/>
                </a:cxn>
                <a:cxn ang="0">
                  <a:pos x="connsiteX1" y="connsiteY1"/>
                </a:cxn>
                <a:cxn ang="0">
                  <a:pos x="connsiteX2" y="connsiteY2"/>
                </a:cxn>
                <a:cxn ang="0">
                  <a:pos x="connsiteX3" y="connsiteY3"/>
                </a:cxn>
              </a:cxnLst>
              <a:rect l="l" t="t" r="r" b="b"/>
              <a:pathLst>
                <a:path w="1247249" h="1186339">
                  <a:moveTo>
                    <a:pt x="0" y="1186339"/>
                  </a:moveTo>
                  <a:cubicBezTo>
                    <a:pt x="177366" y="310566"/>
                    <a:pt x="852847" y="57437"/>
                    <a:pt x="1247249" y="0"/>
                  </a:cubicBezTo>
                  <a:cubicBezTo>
                    <a:pt x="1055770" y="225850"/>
                    <a:pt x="1081329" y="426793"/>
                    <a:pt x="1231416" y="638411"/>
                  </a:cubicBezTo>
                  <a:cubicBezTo>
                    <a:pt x="597978" y="633668"/>
                    <a:pt x="270525" y="877981"/>
                    <a:pt x="0" y="1186339"/>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5" name="圆角矩形 11"/>
            <p:cNvSpPr/>
            <p:nvPr/>
          </p:nvSpPr>
          <p:spPr>
            <a:xfrm>
              <a:off x="1331640" y="3079858"/>
              <a:ext cx="198918" cy="87624"/>
            </a:xfrm>
            <a:custGeom>
              <a:avLst/>
              <a:gdLst/>
              <a:ahLst/>
              <a:cxnLst/>
              <a:rect l="l" t="t" r="r" b="b"/>
              <a:pathLst>
                <a:path w="198918" h="87624">
                  <a:moveTo>
                    <a:pt x="43812" y="0"/>
                  </a:moveTo>
                  <a:lnTo>
                    <a:pt x="198918" y="0"/>
                  </a:lnTo>
                  <a:lnTo>
                    <a:pt x="198918" y="87624"/>
                  </a:lnTo>
                  <a:lnTo>
                    <a:pt x="43812" y="87624"/>
                  </a:lnTo>
                  <a:cubicBezTo>
                    <a:pt x="19615" y="87624"/>
                    <a:pt x="0" y="68009"/>
                    <a:pt x="0" y="43812"/>
                  </a:cubicBezTo>
                  <a:cubicBezTo>
                    <a:pt x="0" y="19615"/>
                    <a:pt x="19615" y="0"/>
                    <a:pt x="43812"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6" name="空心弧 15"/>
            <p:cNvSpPr/>
            <p:nvPr/>
          </p:nvSpPr>
          <p:spPr>
            <a:xfrm rot="5400000">
              <a:off x="3312321" y="2346812"/>
              <a:ext cx="509372" cy="1121419"/>
            </a:xfrm>
            <a:custGeom>
              <a:avLst/>
              <a:gdLst/>
              <a:ahLst/>
              <a:cxnLst/>
              <a:rect l="l" t="t" r="r" b="b"/>
              <a:pathLst>
                <a:path w="509372" h="1121419">
                  <a:moveTo>
                    <a:pt x="507512" y="1121419"/>
                  </a:moveTo>
                  <a:lnTo>
                    <a:pt x="509372" y="1119300"/>
                  </a:lnTo>
                  <a:lnTo>
                    <a:pt x="509372" y="1121419"/>
                  </a:lnTo>
                  <a:close/>
                  <a:moveTo>
                    <a:pt x="430106" y="1116802"/>
                  </a:moveTo>
                  <a:lnTo>
                    <a:pt x="434159" y="1121419"/>
                  </a:lnTo>
                  <a:lnTo>
                    <a:pt x="430599" y="1121419"/>
                  </a:lnTo>
                  <a:cubicBezTo>
                    <a:pt x="430325" y="1119896"/>
                    <a:pt x="430214" y="1118353"/>
                    <a:pt x="430106" y="1116802"/>
                  </a:cubicBezTo>
                  <a:close/>
                  <a:moveTo>
                    <a:pt x="0" y="259419"/>
                  </a:moveTo>
                  <a:lnTo>
                    <a:pt x="832" y="257324"/>
                  </a:lnTo>
                  <a:lnTo>
                    <a:pt x="0" y="257324"/>
                  </a:lnTo>
                  <a:cubicBezTo>
                    <a:pt x="0" y="161091"/>
                    <a:pt x="53696" y="72900"/>
                    <a:pt x="139188" y="28721"/>
                  </a:cubicBezTo>
                  <a:cubicBezTo>
                    <a:pt x="224680" y="-15459"/>
                    <a:pt x="327679" y="-8244"/>
                    <a:pt x="406177" y="47423"/>
                  </a:cubicBezTo>
                  <a:cubicBezTo>
                    <a:pt x="466571" y="90252"/>
                    <a:pt x="504696" y="156253"/>
                    <a:pt x="509372" y="227993"/>
                  </a:cubicBezTo>
                  <a:lnTo>
                    <a:pt x="509372" y="1073841"/>
                  </a:lnTo>
                  <a:cubicBezTo>
                    <a:pt x="502538" y="1059565"/>
                    <a:pt x="487753" y="1050433"/>
                    <a:pt x="470835" y="1050433"/>
                  </a:cubicBezTo>
                  <a:cubicBezTo>
                    <a:pt x="451854" y="1050433"/>
                    <a:pt x="435559" y="1061928"/>
                    <a:pt x="428567" y="1078352"/>
                  </a:cubicBezTo>
                  <a:cubicBezTo>
                    <a:pt x="427251" y="1065847"/>
                    <a:pt x="427023" y="1052948"/>
                    <a:pt x="427023" y="1039779"/>
                  </a:cubicBezTo>
                  <a:lnTo>
                    <a:pt x="427023" y="281216"/>
                  </a:lnTo>
                  <a:lnTo>
                    <a:pt x="427023" y="281216"/>
                  </a:lnTo>
                  <a:lnTo>
                    <a:pt x="427023" y="236015"/>
                  </a:lnTo>
                  <a:lnTo>
                    <a:pt x="426558" y="236015"/>
                  </a:lnTo>
                  <a:cubicBezTo>
                    <a:pt x="420904" y="189157"/>
                    <a:pt x="395728" y="146071"/>
                    <a:pt x="356132" y="117992"/>
                  </a:cubicBezTo>
                  <a:cubicBezTo>
                    <a:pt x="304025" y="81040"/>
                    <a:pt x="235655" y="76251"/>
                    <a:pt x="178905" y="105577"/>
                  </a:cubicBezTo>
                  <a:cubicBezTo>
                    <a:pt x="122253" y="134854"/>
                    <a:pt x="86634" y="193244"/>
                    <a:pt x="86558" y="256996"/>
                  </a:cubicBezTo>
                  <a:cubicBezTo>
                    <a:pt x="87499" y="257768"/>
                    <a:pt x="87520" y="258591"/>
                    <a:pt x="87520" y="259419"/>
                  </a:cubicBezTo>
                  <a:cubicBezTo>
                    <a:pt x="87520" y="284619"/>
                    <a:pt x="67928" y="305047"/>
                    <a:pt x="43760" y="305047"/>
                  </a:cubicBezTo>
                  <a:cubicBezTo>
                    <a:pt x="19592" y="305047"/>
                    <a:pt x="0" y="284619"/>
                    <a:pt x="0" y="259419"/>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sp>
        <p:nvSpPr>
          <p:cNvPr id="37" name="矩形 1"/>
          <p:cNvSpPr>
            <a:spLocks noChangeArrowheads="1"/>
          </p:cNvSpPr>
          <p:nvPr/>
        </p:nvSpPr>
        <p:spPr bwMode="auto">
          <a:xfrm>
            <a:off x="1043608" y="1682322"/>
            <a:ext cx="3528392"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a:defRPr/>
            </a:pPr>
            <a:r>
              <a:rPr lang="zh-CN" altLang="en-US" sz="1000" dirty="0">
                <a:latin typeface="微软雅黑" panose="020B0503020204020204" pitchFamily="34" charset="-122"/>
                <a:ea typeface="微软雅黑" panose="020B0503020204020204" pitchFamily="34" charset="-122"/>
              </a:rPr>
              <a:t>此处添加详细文本描述，建议与标题相关并符合整体语言风格，语言描述尽量</a:t>
            </a:r>
            <a:r>
              <a:rPr lang="zh-CN" altLang="en-US" sz="1000" dirty="0" smtClean="0">
                <a:latin typeface="微软雅黑" panose="020B0503020204020204" pitchFamily="34" charset="-122"/>
                <a:ea typeface="微软雅黑" panose="020B0503020204020204" pitchFamily="34" charset="-122"/>
              </a:rPr>
              <a:t>。</a:t>
            </a:r>
            <a:endParaRPr lang="zh-CN" altLang="en-US" sz="1000" dirty="0">
              <a:latin typeface="微软雅黑" panose="020B0503020204020204" pitchFamily="34" charset="-122"/>
              <a:ea typeface="微软雅黑" panose="020B0503020204020204" pitchFamily="34" charset="-122"/>
            </a:endParaRPr>
          </a:p>
        </p:txBody>
      </p:sp>
      <p:sp>
        <p:nvSpPr>
          <p:cNvPr id="38" name="矩形 1"/>
          <p:cNvSpPr>
            <a:spLocks noChangeArrowheads="1"/>
          </p:cNvSpPr>
          <p:nvPr/>
        </p:nvSpPr>
        <p:spPr bwMode="auto">
          <a:xfrm>
            <a:off x="1043608" y="2414417"/>
            <a:ext cx="3528392"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a:lnSpc>
                <a:spcPts val="1200"/>
              </a:lnSpc>
            </a:pPr>
            <a:r>
              <a:rPr lang="zh-CN" altLang="en-US" sz="1000" dirty="0" smtClean="0">
                <a:latin typeface="微软雅黑" panose="020B0503020204020204" pitchFamily="34" charset="-122"/>
                <a:ea typeface="微软雅黑" panose="020B0503020204020204" pitchFamily="34" charset="-122"/>
              </a:rPr>
              <a:t>此处添加详细文本描述，建议与标题相关并符合整体语言风格，语言描述尽量。</a:t>
            </a:r>
            <a:endParaRPr lang="zh-CN" altLang="en-US" sz="1000" dirty="0">
              <a:latin typeface="微软雅黑" pitchFamily="34" charset="-122"/>
              <a:ea typeface="微软雅黑" pitchFamily="34" charset="-122"/>
            </a:endParaRPr>
          </a:p>
        </p:txBody>
      </p:sp>
      <p:sp>
        <p:nvSpPr>
          <p:cNvPr id="39" name="矩形 1"/>
          <p:cNvSpPr>
            <a:spLocks noChangeArrowheads="1"/>
          </p:cNvSpPr>
          <p:nvPr/>
        </p:nvSpPr>
        <p:spPr bwMode="auto">
          <a:xfrm>
            <a:off x="1043608" y="3146512"/>
            <a:ext cx="3528392"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a:lnSpc>
                <a:spcPts val="1200"/>
              </a:lnSpc>
            </a:pPr>
            <a:r>
              <a:rPr lang="zh-CN" altLang="en-US" sz="1000" dirty="0" smtClean="0">
                <a:latin typeface="微软雅黑" panose="020B0503020204020204" pitchFamily="34" charset="-122"/>
                <a:ea typeface="微软雅黑" panose="020B0503020204020204" pitchFamily="34" charset="-122"/>
              </a:rPr>
              <a:t>此处添加详细文本描述，建议与标题相关并符合整体语言风格，语言描述尽量。</a:t>
            </a:r>
            <a:endParaRPr lang="zh-CN" altLang="en-US" sz="1000" dirty="0">
              <a:latin typeface="微软雅黑" pitchFamily="34" charset="-122"/>
              <a:ea typeface="微软雅黑" pitchFamily="34" charset="-122"/>
            </a:endParaRPr>
          </a:p>
        </p:txBody>
      </p:sp>
      <p:sp>
        <p:nvSpPr>
          <p:cNvPr id="40" name="矩形 1"/>
          <p:cNvSpPr>
            <a:spLocks noChangeArrowheads="1"/>
          </p:cNvSpPr>
          <p:nvPr/>
        </p:nvSpPr>
        <p:spPr bwMode="auto">
          <a:xfrm>
            <a:off x="1043608" y="3878608"/>
            <a:ext cx="3528392"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a:lnSpc>
                <a:spcPts val="1200"/>
              </a:lnSpc>
            </a:pPr>
            <a:r>
              <a:rPr lang="zh-CN" altLang="en-US" sz="1000" dirty="0" smtClean="0">
                <a:latin typeface="微软雅黑" panose="020B0503020204020204" pitchFamily="34" charset="-122"/>
                <a:ea typeface="微软雅黑" panose="020B0503020204020204" pitchFamily="34" charset="-122"/>
              </a:rPr>
              <a:t>此处添加详细文本描述，建议与标题相关并符合整体语言风格，语言描述尽量。</a:t>
            </a:r>
            <a:endParaRPr lang="zh-CN" altLang="en-US" sz="1000" dirty="0">
              <a:latin typeface="微软雅黑" pitchFamily="34" charset="-122"/>
              <a:ea typeface="微软雅黑" pitchFamily="34" charset="-122"/>
            </a:endParaRPr>
          </a:p>
        </p:txBody>
      </p:sp>
      <p:cxnSp>
        <p:nvCxnSpPr>
          <p:cNvPr id="41" name="直接连接符 40"/>
          <p:cNvCxnSpPr/>
          <p:nvPr/>
        </p:nvCxnSpPr>
        <p:spPr>
          <a:xfrm flipH="1">
            <a:off x="4662482" y="1897626"/>
            <a:ext cx="792087" cy="0"/>
          </a:xfrm>
          <a:prstGeom prst="line">
            <a:avLst/>
          </a:prstGeom>
          <a:ln w="6350">
            <a:solidFill>
              <a:srgbClr val="245290"/>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42" name="直接连接符 41"/>
          <p:cNvCxnSpPr/>
          <p:nvPr/>
        </p:nvCxnSpPr>
        <p:spPr>
          <a:xfrm flipH="1">
            <a:off x="4662482" y="2624638"/>
            <a:ext cx="792087" cy="0"/>
          </a:xfrm>
          <a:prstGeom prst="line">
            <a:avLst/>
          </a:prstGeom>
          <a:ln w="6350">
            <a:solidFill>
              <a:srgbClr val="245290"/>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43" name="直接连接符 42"/>
          <p:cNvCxnSpPr/>
          <p:nvPr/>
        </p:nvCxnSpPr>
        <p:spPr>
          <a:xfrm flipH="1">
            <a:off x="4662482" y="3351650"/>
            <a:ext cx="792087" cy="0"/>
          </a:xfrm>
          <a:prstGeom prst="line">
            <a:avLst/>
          </a:prstGeom>
          <a:ln w="6350">
            <a:solidFill>
              <a:srgbClr val="245290"/>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44" name="直接连接符 43"/>
          <p:cNvCxnSpPr/>
          <p:nvPr/>
        </p:nvCxnSpPr>
        <p:spPr>
          <a:xfrm flipH="1">
            <a:off x="4662482" y="4078663"/>
            <a:ext cx="792087" cy="0"/>
          </a:xfrm>
          <a:prstGeom prst="line">
            <a:avLst/>
          </a:prstGeom>
          <a:ln w="6350">
            <a:solidFill>
              <a:srgbClr val="245290"/>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92278448"/>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Tm="0">
        <p15:prstTrans prst="peelOff"/>
      </p:transition>
    </mc:Choice>
    <mc:Fallback>
      <p:transition spd="slow"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additive="base">
                                            <p:cTn id="7" dur="500" fill="hold"/>
                                            <p:tgtEl>
                                              <p:spTgt spid="16"/>
                                            </p:tgtEl>
                                            <p:attrNameLst>
                                              <p:attrName>ppt_x</p:attrName>
                                            </p:attrNameLst>
                                          </p:cBhvr>
                                          <p:tavLst>
                                            <p:tav tm="0">
                                              <p:val>
                                                <p:strVal val="1+#ppt_w/2"/>
                                              </p:val>
                                            </p:tav>
                                            <p:tav tm="100000">
                                              <p:val>
                                                <p:strVal val="#ppt_x"/>
                                              </p:val>
                                            </p:tav>
                                          </p:tavLst>
                                        </p:anim>
                                        <p:anim calcmode="lin" valueType="num">
                                          <p:cBhvr additive="base">
                                            <p:cTn id="8" dur="500" fill="hold"/>
                                            <p:tgtEl>
                                              <p:spTgt spid="16"/>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2" presetClass="entr" presetSubtype="2" fill="hold" nodeType="afterEffect">
                                      <p:stCondLst>
                                        <p:cond delay="0"/>
                                      </p:stCondLst>
                                      <p:childTnLst>
                                        <p:set>
                                          <p:cBhvr>
                                            <p:cTn id="11" dur="1" fill="hold">
                                              <p:stCondLst>
                                                <p:cond delay="0"/>
                                              </p:stCondLst>
                                            </p:cTn>
                                            <p:tgtEl>
                                              <p:spTgt spid="41"/>
                                            </p:tgtEl>
                                            <p:attrNameLst>
                                              <p:attrName>style.visibility</p:attrName>
                                            </p:attrNameLst>
                                          </p:cBhvr>
                                          <p:to>
                                            <p:strVal val="visible"/>
                                          </p:to>
                                        </p:set>
                                        <p:animEffect transition="in" filter="wipe(right)">
                                          <p:cBhvr>
                                            <p:cTn id="12" dur="500"/>
                                            <p:tgtEl>
                                              <p:spTgt spid="41"/>
                                            </p:tgtEl>
                                          </p:cBhvr>
                                        </p:animEffect>
                                      </p:childTnLst>
                                    </p:cTn>
                                  </p:par>
                                  <p:par>
                                    <p:cTn id="13" presetID="2" presetClass="entr" presetSubtype="8" fill="hold" grpId="0" nodeType="withEffect" p14:presetBounceEnd="50000">
                                      <p:stCondLst>
                                        <p:cond delay="300"/>
                                      </p:stCondLst>
                                      <p:childTnLst>
                                        <p:set>
                                          <p:cBhvr>
                                            <p:cTn id="14" dur="1" fill="hold">
                                              <p:stCondLst>
                                                <p:cond delay="0"/>
                                              </p:stCondLst>
                                            </p:cTn>
                                            <p:tgtEl>
                                              <p:spTgt spid="37"/>
                                            </p:tgtEl>
                                            <p:attrNameLst>
                                              <p:attrName>style.visibility</p:attrName>
                                            </p:attrNameLst>
                                          </p:cBhvr>
                                          <p:to>
                                            <p:strVal val="visible"/>
                                          </p:to>
                                        </p:set>
                                        <p:anim calcmode="lin" valueType="num" p14:bounceEnd="50000">
                                          <p:cBhvr additive="base">
                                            <p:cTn id="15" dur="300" fill="hold"/>
                                            <p:tgtEl>
                                              <p:spTgt spid="37"/>
                                            </p:tgtEl>
                                            <p:attrNameLst>
                                              <p:attrName>ppt_x</p:attrName>
                                            </p:attrNameLst>
                                          </p:cBhvr>
                                          <p:tavLst>
                                            <p:tav tm="0">
                                              <p:val>
                                                <p:strVal val="0-#ppt_w/2"/>
                                              </p:val>
                                            </p:tav>
                                            <p:tav tm="100000">
                                              <p:val>
                                                <p:strVal val="#ppt_x"/>
                                              </p:val>
                                            </p:tav>
                                          </p:tavLst>
                                        </p:anim>
                                        <p:anim calcmode="lin" valueType="num" p14:bounceEnd="50000">
                                          <p:cBhvr additive="base">
                                            <p:cTn id="16" dur="300" fill="hold"/>
                                            <p:tgtEl>
                                              <p:spTgt spid="37"/>
                                            </p:tgtEl>
                                            <p:attrNameLst>
                                              <p:attrName>ppt_y</p:attrName>
                                            </p:attrNameLst>
                                          </p:cBhvr>
                                          <p:tavLst>
                                            <p:tav tm="0">
                                              <p:val>
                                                <p:strVal val="#ppt_y"/>
                                              </p:val>
                                            </p:tav>
                                            <p:tav tm="100000">
                                              <p:val>
                                                <p:strVal val="#ppt_y"/>
                                              </p:val>
                                            </p:tav>
                                          </p:tavLst>
                                        </p:anim>
                                      </p:childTnLst>
                                    </p:cTn>
                                  </p:par>
                                </p:childTnLst>
                              </p:cTn>
                            </p:par>
                            <p:par>
                              <p:cTn id="17" fill="hold">
                                <p:stCondLst>
                                  <p:cond delay="1100"/>
                                </p:stCondLst>
                                <p:childTnLst>
                                  <p:par>
                                    <p:cTn id="18" presetID="22" presetClass="entr" presetSubtype="2" fill="hold" nodeType="afterEffect">
                                      <p:stCondLst>
                                        <p:cond delay="0"/>
                                      </p:stCondLst>
                                      <p:childTnLst>
                                        <p:set>
                                          <p:cBhvr>
                                            <p:cTn id="19" dur="1" fill="hold">
                                              <p:stCondLst>
                                                <p:cond delay="0"/>
                                              </p:stCondLst>
                                            </p:cTn>
                                            <p:tgtEl>
                                              <p:spTgt spid="42"/>
                                            </p:tgtEl>
                                            <p:attrNameLst>
                                              <p:attrName>style.visibility</p:attrName>
                                            </p:attrNameLst>
                                          </p:cBhvr>
                                          <p:to>
                                            <p:strVal val="visible"/>
                                          </p:to>
                                        </p:set>
                                        <p:animEffect transition="in" filter="wipe(right)">
                                          <p:cBhvr>
                                            <p:cTn id="20" dur="500"/>
                                            <p:tgtEl>
                                              <p:spTgt spid="42"/>
                                            </p:tgtEl>
                                          </p:cBhvr>
                                        </p:animEffect>
                                      </p:childTnLst>
                                    </p:cTn>
                                  </p:par>
                                  <p:par>
                                    <p:cTn id="21" presetID="2" presetClass="entr" presetSubtype="8" fill="hold" grpId="0" nodeType="withEffect" p14:presetBounceEnd="50000">
                                      <p:stCondLst>
                                        <p:cond delay="300"/>
                                      </p:stCondLst>
                                      <p:childTnLst>
                                        <p:set>
                                          <p:cBhvr>
                                            <p:cTn id="22" dur="1" fill="hold">
                                              <p:stCondLst>
                                                <p:cond delay="0"/>
                                              </p:stCondLst>
                                            </p:cTn>
                                            <p:tgtEl>
                                              <p:spTgt spid="38"/>
                                            </p:tgtEl>
                                            <p:attrNameLst>
                                              <p:attrName>style.visibility</p:attrName>
                                            </p:attrNameLst>
                                          </p:cBhvr>
                                          <p:to>
                                            <p:strVal val="visible"/>
                                          </p:to>
                                        </p:set>
                                        <p:anim calcmode="lin" valueType="num" p14:bounceEnd="50000">
                                          <p:cBhvr additive="base">
                                            <p:cTn id="23" dur="300" fill="hold"/>
                                            <p:tgtEl>
                                              <p:spTgt spid="38"/>
                                            </p:tgtEl>
                                            <p:attrNameLst>
                                              <p:attrName>ppt_x</p:attrName>
                                            </p:attrNameLst>
                                          </p:cBhvr>
                                          <p:tavLst>
                                            <p:tav tm="0">
                                              <p:val>
                                                <p:strVal val="0-#ppt_w/2"/>
                                              </p:val>
                                            </p:tav>
                                            <p:tav tm="100000">
                                              <p:val>
                                                <p:strVal val="#ppt_x"/>
                                              </p:val>
                                            </p:tav>
                                          </p:tavLst>
                                        </p:anim>
                                        <p:anim calcmode="lin" valueType="num" p14:bounceEnd="50000">
                                          <p:cBhvr additive="base">
                                            <p:cTn id="24" dur="300" fill="hold"/>
                                            <p:tgtEl>
                                              <p:spTgt spid="38"/>
                                            </p:tgtEl>
                                            <p:attrNameLst>
                                              <p:attrName>ppt_y</p:attrName>
                                            </p:attrNameLst>
                                          </p:cBhvr>
                                          <p:tavLst>
                                            <p:tav tm="0">
                                              <p:val>
                                                <p:strVal val="#ppt_y"/>
                                              </p:val>
                                            </p:tav>
                                            <p:tav tm="100000">
                                              <p:val>
                                                <p:strVal val="#ppt_y"/>
                                              </p:val>
                                            </p:tav>
                                          </p:tavLst>
                                        </p:anim>
                                      </p:childTnLst>
                                    </p:cTn>
                                  </p:par>
                                </p:childTnLst>
                              </p:cTn>
                            </p:par>
                            <p:par>
                              <p:cTn id="25" fill="hold">
                                <p:stCondLst>
                                  <p:cond delay="1700"/>
                                </p:stCondLst>
                                <p:childTnLst>
                                  <p:par>
                                    <p:cTn id="26" presetID="22" presetClass="entr" presetSubtype="2" fill="hold" nodeType="afterEffect">
                                      <p:stCondLst>
                                        <p:cond delay="0"/>
                                      </p:stCondLst>
                                      <p:childTnLst>
                                        <p:set>
                                          <p:cBhvr>
                                            <p:cTn id="27" dur="1" fill="hold">
                                              <p:stCondLst>
                                                <p:cond delay="0"/>
                                              </p:stCondLst>
                                            </p:cTn>
                                            <p:tgtEl>
                                              <p:spTgt spid="43"/>
                                            </p:tgtEl>
                                            <p:attrNameLst>
                                              <p:attrName>style.visibility</p:attrName>
                                            </p:attrNameLst>
                                          </p:cBhvr>
                                          <p:to>
                                            <p:strVal val="visible"/>
                                          </p:to>
                                        </p:set>
                                        <p:animEffect transition="in" filter="wipe(right)">
                                          <p:cBhvr>
                                            <p:cTn id="28" dur="500"/>
                                            <p:tgtEl>
                                              <p:spTgt spid="43"/>
                                            </p:tgtEl>
                                          </p:cBhvr>
                                        </p:animEffect>
                                      </p:childTnLst>
                                    </p:cTn>
                                  </p:par>
                                  <p:par>
                                    <p:cTn id="29" presetID="2" presetClass="entr" presetSubtype="8" fill="hold" grpId="0" nodeType="withEffect" p14:presetBounceEnd="50000">
                                      <p:stCondLst>
                                        <p:cond delay="300"/>
                                      </p:stCondLst>
                                      <p:childTnLst>
                                        <p:set>
                                          <p:cBhvr>
                                            <p:cTn id="30" dur="1" fill="hold">
                                              <p:stCondLst>
                                                <p:cond delay="0"/>
                                              </p:stCondLst>
                                            </p:cTn>
                                            <p:tgtEl>
                                              <p:spTgt spid="39"/>
                                            </p:tgtEl>
                                            <p:attrNameLst>
                                              <p:attrName>style.visibility</p:attrName>
                                            </p:attrNameLst>
                                          </p:cBhvr>
                                          <p:to>
                                            <p:strVal val="visible"/>
                                          </p:to>
                                        </p:set>
                                        <p:anim calcmode="lin" valueType="num" p14:bounceEnd="50000">
                                          <p:cBhvr additive="base">
                                            <p:cTn id="31" dur="300" fill="hold"/>
                                            <p:tgtEl>
                                              <p:spTgt spid="39"/>
                                            </p:tgtEl>
                                            <p:attrNameLst>
                                              <p:attrName>ppt_x</p:attrName>
                                            </p:attrNameLst>
                                          </p:cBhvr>
                                          <p:tavLst>
                                            <p:tav tm="0">
                                              <p:val>
                                                <p:strVal val="0-#ppt_w/2"/>
                                              </p:val>
                                            </p:tav>
                                            <p:tav tm="100000">
                                              <p:val>
                                                <p:strVal val="#ppt_x"/>
                                              </p:val>
                                            </p:tav>
                                          </p:tavLst>
                                        </p:anim>
                                        <p:anim calcmode="lin" valueType="num" p14:bounceEnd="50000">
                                          <p:cBhvr additive="base">
                                            <p:cTn id="32" dur="300" fill="hold"/>
                                            <p:tgtEl>
                                              <p:spTgt spid="39"/>
                                            </p:tgtEl>
                                            <p:attrNameLst>
                                              <p:attrName>ppt_y</p:attrName>
                                            </p:attrNameLst>
                                          </p:cBhvr>
                                          <p:tavLst>
                                            <p:tav tm="0">
                                              <p:val>
                                                <p:strVal val="#ppt_y"/>
                                              </p:val>
                                            </p:tav>
                                            <p:tav tm="100000">
                                              <p:val>
                                                <p:strVal val="#ppt_y"/>
                                              </p:val>
                                            </p:tav>
                                          </p:tavLst>
                                        </p:anim>
                                      </p:childTnLst>
                                    </p:cTn>
                                  </p:par>
                                </p:childTnLst>
                              </p:cTn>
                            </p:par>
                            <p:par>
                              <p:cTn id="33" fill="hold">
                                <p:stCondLst>
                                  <p:cond delay="2300"/>
                                </p:stCondLst>
                                <p:childTnLst>
                                  <p:par>
                                    <p:cTn id="34" presetID="22" presetClass="entr" presetSubtype="2" fill="hold" nodeType="afterEffect">
                                      <p:stCondLst>
                                        <p:cond delay="0"/>
                                      </p:stCondLst>
                                      <p:childTnLst>
                                        <p:set>
                                          <p:cBhvr>
                                            <p:cTn id="35" dur="1" fill="hold">
                                              <p:stCondLst>
                                                <p:cond delay="0"/>
                                              </p:stCondLst>
                                            </p:cTn>
                                            <p:tgtEl>
                                              <p:spTgt spid="44"/>
                                            </p:tgtEl>
                                            <p:attrNameLst>
                                              <p:attrName>style.visibility</p:attrName>
                                            </p:attrNameLst>
                                          </p:cBhvr>
                                          <p:to>
                                            <p:strVal val="visible"/>
                                          </p:to>
                                        </p:set>
                                        <p:animEffect transition="in" filter="wipe(right)">
                                          <p:cBhvr>
                                            <p:cTn id="36" dur="500"/>
                                            <p:tgtEl>
                                              <p:spTgt spid="44"/>
                                            </p:tgtEl>
                                          </p:cBhvr>
                                        </p:animEffect>
                                      </p:childTnLst>
                                    </p:cTn>
                                  </p:par>
                                  <p:par>
                                    <p:cTn id="37" presetID="2" presetClass="entr" presetSubtype="8" fill="hold" grpId="0" nodeType="withEffect" p14:presetBounceEnd="50000">
                                      <p:stCondLst>
                                        <p:cond delay="300"/>
                                      </p:stCondLst>
                                      <p:childTnLst>
                                        <p:set>
                                          <p:cBhvr>
                                            <p:cTn id="38" dur="1" fill="hold">
                                              <p:stCondLst>
                                                <p:cond delay="0"/>
                                              </p:stCondLst>
                                            </p:cTn>
                                            <p:tgtEl>
                                              <p:spTgt spid="40"/>
                                            </p:tgtEl>
                                            <p:attrNameLst>
                                              <p:attrName>style.visibility</p:attrName>
                                            </p:attrNameLst>
                                          </p:cBhvr>
                                          <p:to>
                                            <p:strVal val="visible"/>
                                          </p:to>
                                        </p:set>
                                        <p:anim calcmode="lin" valueType="num" p14:bounceEnd="50000">
                                          <p:cBhvr additive="base">
                                            <p:cTn id="39" dur="300" fill="hold"/>
                                            <p:tgtEl>
                                              <p:spTgt spid="40"/>
                                            </p:tgtEl>
                                            <p:attrNameLst>
                                              <p:attrName>ppt_x</p:attrName>
                                            </p:attrNameLst>
                                          </p:cBhvr>
                                          <p:tavLst>
                                            <p:tav tm="0">
                                              <p:val>
                                                <p:strVal val="0-#ppt_w/2"/>
                                              </p:val>
                                            </p:tav>
                                            <p:tav tm="100000">
                                              <p:val>
                                                <p:strVal val="#ppt_x"/>
                                              </p:val>
                                            </p:tav>
                                          </p:tavLst>
                                        </p:anim>
                                        <p:anim calcmode="lin" valueType="num" p14:bounceEnd="50000">
                                          <p:cBhvr additive="base">
                                            <p:cTn id="40" dur="300" fill="hold"/>
                                            <p:tgtEl>
                                              <p:spTgt spid="4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p:bldP spid="38" grpId="0"/>
          <p:bldP spid="39" grpId="0"/>
          <p:bldP spid="40"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additive="base">
                                            <p:cTn id="7" dur="500" fill="hold"/>
                                            <p:tgtEl>
                                              <p:spTgt spid="16"/>
                                            </p:tgtEl>
                                            <p:attrNameLst>
                                              <p:attrName>ppt_x</p:attrName>
                                            </p:attrNameLst>
                                          </p:cBhvr>
                                          <p:tavLst>
                                            <p:tav tm="0">
                                              <p:val>
                                                <p:strVal val="1+#ppt_w/2"/>
                                              </p:val>
                                            </p:tav>
                                            <p:tav tm="100000">
                                              <p:val>
                                                <p:strVal val="#ppt_x"/>
                                              </p:val>
                                            </p:tav>
                                          </p:tavLst>
                                        </p:anim>
                                        <p:anim calcmode="lin" valueType="num">
                                          <p:cBhvr additive="base">
                                            <p:cTn id="8" dur="500" fill="hold"/>
                                            <p:tgtEl>
                                              <p:spTgt spid="16"/>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2" presetClass="entr" presetSubtype="2" fill="hold" nodeType="afterEffect">
                                      <p:stCondLst>
                                        <p:cond delay="0"/>
                                      </p:stCondLst>
                                      <p:childTnLst>
                                        <p:set>
                                          <p:cBhvr>
                                            <p:cTn id="11" dur="1" fill="hold">
                                              <p:stCondLst>
                                                <p:cond delay="0"/>
                                              </p:stCondLst>
                                            </p:cTn>
                                            <p:tgtEl>
                                              <p:spTgt spid="41"/>
                                            </p:tgtEl>
                                            <p:attrNameLst>
                                              <p:attrName>style.visibility</p:attrName>
                                            </p:attrNameLst>
                                          </p:cBhvr>
                                          <p:to>
                                            <p:strVal val="visible"/>
                                          </p:to>
                                        </p:set>
                                        <p:animEffect transition="in" filter="wipe(right)">
                                          <p:cBhvr>
                                            <p:cTn id="12" dur="500"/>
                                            <p:tgtEl>
                                              <p:spTgt spid="41"/>
                                            </p:tgtEl>
                                          </p:cBhvr>
                                        </p:animEffect>
                                      </p:childTnLst>
                                    </p:cTn>
                                  </p:par>
                                  <p:par>
                                    <p:cTn id="13" presetID="2" presetClass="entr" presetSubtype="8" fill="hold" grpId="0" nodeType="withEffect">
                                      <p:stCondLst>
                                        <p:cond delay="300"/>
                                      </p:stCondLst>
                                      <p:childTnLst>
                                        <p:set>
                                          <p:cBhvr>
                                            <p:cTn id="14" dur="1" fill="hold">
                                              <p:stCondLst>
                                                <p:cond delay="0"/>
                                              </p:stCondLst>
                                            </p:cTn>
                                            <p:tgtEl>
                                              <p:spTgt spid="37"/>
                                            </p:tgtEl>
                                            <p:attrNameLst>
                                              <p:attrName>style.visibility</p:attrName>
                                            </p:attrNameLst>
                                          </p:cBhvr>
                                          <p:to>
                                            <p:strVal val="visible"/>
                                          </p:to>
                                        </p:set>
                                        <p:anim calcmode="lin" valueType="num">
                                          <p:cBhvr additive="base">
                                            <p:cTn id="15" dur="300" fill="hold"/>
                                            <p:tgtEl>
                                              <p:spTgt spid="37"/>
                                            </p:tgtEl>
                                            <p:attrNameLst>
                                              <p:attrName>ppt_x</p:attrName>
                                            </p:attrNameLst>
                                          </p:cBhvr>
                                          <p:tavLst>
                                            <p:tav tm="0">
                                              <p:val>
                                                <p:strVal val="0-#ppt_w/2"/>
                                              </p:val>
                                            </p:tav>
                                            <p:tav tm="100000">
                                              <p:val>
                                                <p:strVal val="#ppt_x"/>
                                              </p:val>
                                            </p:tav>
                                          </p:tavLst>
                                        </p:anim>
                                        <p:anim calcmode="lin" valueType="num">
                                          <p:cBhvr additive="base">
                                            <p:cTn id="16" dur="300" fill="hold"/>
                                            <p:tgtEl>
                                              <p:spTgt spid="37"/>
                                            </p:tgtEl>
                                            <p:attrNameLst>
                                              <p:attrName>ppt_y</p:attrName>
                                            </p:attrNameLst>
                                          </p:cBhvr>
                                          <p:tavLst>
                                            <p:tav tm="0">
                                              <p:val>
                                                <p:strVal val="#ppt_y"/>
                                              </p:val>
                                            </p:tav>
                                            <p:tav tm="100000">
                                              <p:val>
                                                <p:strVal val="#ppt_y"/>
                                              </p:val>
                                            </p:tav>
                                          </p:tavLst>
                                        </p:anim>
                                      </p:childTnLst>
                                    </p:cTn>
                                  </p:par>
                                </p:childTnLst>
                              </p:cTn>
                            </p:par>
                            <p:par>
                              <p:cTn id="17" fill="hold">
                                <p:stCondLst>
                                  <p:cond delay="1100"/>
                                </p:stCondLst>
                                <p:childTnLst>
                                  <p:par>
                                    <p:cTn id="18" presetID="22" presetClass="entr" presetSubtype="2" fill="hold" nodeType="afterEffect">
                                      <p:stCondLst>
                                        <p:cond delay="0"/>
                                      </p:stCondLst>
                                      <p:childTnLst>
                                        <p:set>
                                          <p:cBhvr>
                                            <p:cTn id="19" dur="1" fill="hold">
                                              <p:stCondLst>
                                                <p:cond delay="0"/>
                                              </p:stCondLst>
                                            </p:cTn>
                                            <p:tgtEl>
                                              <p:spTgt spid="42"/>
                                            </p:tgtEl>
                                            <p:attrNameLst>
                                              <p:attrName>style.visibility</p:attrName>
                                            </p:attrNameLst>
                                          </p:cBhvr>
                                          <p:to>
                                            <p:strVal val="visible"/>
                                          </p:to>
                                        </p:set>
                                        <p:animEffect transition="in" filter="wipe(right)">
                                          <p:cBhvr>
                                            <p:cTn id="20" dur="500"/>
                                            <p:tgtEl>
                                              <p:spTgt spid="42"/>
                                            </p:tgtEl>
                                          </p:cBhvr>
                                        </p:animEffect>
                                      </p:childTnLst>
                                    </p:cTn>
                                  </p:par>
                                  <p:par>
                                    <p:cTn id="21" presetID="2" presetClass="entr" presetSubtype="8" fill="hold" grpId="0" nodeType="withEffect">
                                      <p:stCondLst>
                                        <p:cond delay="300"/>
                                      </p:stCondLst>
                                      <p:childTnLst>
                                        <p:set>
                                          <p:cBhvr>
                                            <p:cTn id="22" dur="1" fill="hold">
                                              <p:stCondLst>
                                                <p:cond delay="0"/>
                                              </p:stCondLst>
                                            </p:cTn>
                                            <p:tgtEl>
                                              <p:spTgt spid="38"/>
                                            </p:tgtEl>
                                            <p:attrNameLst>
                                              <p:attrName>style.visibility</p:attrName>
                                            </p:attrNameLst>
                                          </p:cBhvr>
                                          <p:to>
                                            <p:strVal val="visible"/>
                                          </p:to>
                                        </p:set>
                                        <p:anim calcmode="lin" valueType="num">
                                          <p:cBhvr additive="base">
                                            <p:cTn id="23" dur="300" fill="hold"/>
                                            <p:tgtEl>
                                              <p:spTgt spid="38"/>
                                            </p:tgtEl>
                                            <p:attrNameLst>
                                              <p:attrName>ppt_x</p:attrName>
                                            </p:attrNameLst>
                                          </p:cBhvr>
                                          <p:tavLst>
                                            <p:tav tm="0">
                                              <p:val>
                                                <p:strVal val="0-#ppt_w/2"/>
                                              </p:val>
                                            </p:tav>
                                            <p:tav tm="100000">
                                              <p:val>
                                                <p:strVal val="#ppt_x"/>
                                              </p:val>
                                            </p:tav>
                                          </p:tavLst>
                                        </p:anim>
                                        <p:anim calcmode="lin" valueType="num">
                                          <p:cBhvr additive="base">
                                            <p:cTn id="24" dur="300" fill="hold"/>
                                            <p:tgtEl>
                                              <p:spTgt spid="38"/>
                                            </p:tgtEl>
                                            <p:attrNameLst>
                                              <p:attrName>ppt_y</p:attrName>
                                            </p:attrNameLst>
                                          </p:cBhvr>
                                          <p:tavLst>
                                            <p:tav tm="0">
                                              <p:val>
                                                <p:strVal val="#ppt_y"/>
                                              </p:val>
                                            </p:tav>
                                            <p:tav tm="100000">
                                              <p:val>
                                                <p:strVal val="#ppt_y"/>
                                              </p:val>
                                            </p:tav>
                                          </p:tavLst>
                                        </p:anim>
                                      </p:childTnLst>
                                    </p:cTn>
                                  </p:par>
                                </p:childTnLst>
                              </p:cTn>
                            </p:par>
                            <p:par>
                              <p:cTn id="25" fill="hold">
                                <p:stCondLst>
                                  <p:cond delay="1700"/>
                                </p:stCondLst>
                                <p:childTnLst>
                                  <p:par>
                                    <p:cTn id="26" presetID="22" presetClass="entr" presetSubtype="2" fill="hold" nodeType="afterEffect">
                                      <p:stCondLst>
                                        <p:cond delay="0"/>
                                      </p:stCondLst>
                                      <p:childTnLst>
                                        <p:set>
                                          <p:cBhvr>
                                            <p:cTn id="27" dur="1" fill="hold">
                                              <p:stCondLst>
                                                <p:cond delay="0"/>
                                              </p:stCondLst>
                                            </p:cTn>
                                            <p:tgtEl>
                                              <p:spTgt spid="43"/>
                                            </p:tgtEl>
                                            <p:attrNameLst>
                                              <p:attrName>style.visibility</p:attrName>
                                            </p:attrNameLst>
                                          </p:cBhvr>
                                          <p:to>
                                            <p:strVal val="visible"/>
                                          </p:to>
                                        </p:set>
                                        <p:animEffect transition="in" filter="wipe(right)">
                                          <p:cBhvr>
                                            <p:cTn id="28" dur="500"/>
                                            <p:tgtEl>
                                              <p:spTgt spid="43"/>
                                            </p:tgtEl>
                                          </p:cBhvr>
                                        </p:animEffect>
                                      </p:childTnLst>
                                    </p:cTn>
                                  </p:par>
                                  <p:par>
                                    <p:cTn id="29" presetID="2" presetClass="entr" presetSubtype="8" fill="hold" grpId="0" nodeType="withEffect">
                                      <p:stCondLst>
                                        <p:cond delay="300"/>
                                      </p:stCondLst>
                                      <p:childTnLst>
                                        <p:set>
                                          <p:cBhvr>
                                            <p:cTn id="30" dur="1" fill="hold">
                                              <p:stCondLst>
                                                <p:cond delay="0"/>
                                              </p:stCondLst>
                                            </p:cTn>
                                            <p:tgtEl>
                                              <p:spTgt spid="39"/>
                                            </p:tgtEl>
                                            <p:attrNameLst>
                                              <p:attrName>style.visibility</p:attrName>
                                            </p:attrNameLst>
                                          </p:cBhvr>
                                          <p:to>
                                            <p:strVal val="visible"/>
                                          </p:to>
                                        </p:set>
                                        <p:anim calcmode="lin" valueType="num">
                                          <p:cBhvr additive="base">
                                            <p:cTn id="31" dur="300" fill="hold"/>
                                            <p:tgtEl>
                                              <p:spTgt spid="39"/>
                                            </p:tgtEl>
                                            <p:attrNameLst>
                                              <p:attrName>ppt_x</p:attrName>
                                            </p:attrNameLst>
                                          </p:cBhvr>
                                          <p:tavLst>
                                            <p:tav tm="0">
                                              <p:val>
                                                <p:strVal val="0-#ppt_w/2"/>
                                              </p:val>
                                            </p:tav>
                                            <p:tav tm="100000">
                                              <p:val>
                                                <p:strVal val="#ppt_x"/>
                                              </p:val>
                                            </p:tav>
                                          </p:tavLst>
                                        </p:anim>
                                        <p:anim calcmode="lin" valueType="num">
                                          <p:cBhvr additive="base">
                                            <p:cTn id="32" dur="300" fill="hold"/>
                                            <p:tgtEl>
                                              <p:spTgt spid="39"/>
                                            </p:tgtEl>
                                            <p:attrNameLst>
                                              <p:attrName>ppt_y</p:attrName>
                                            </p:attrNameLst>
                                          </p:cBhvr>
                                          <p:tavLst>
                                            <p:tav tm="0">
                                              <p:val>
                                                <p:strVal val="#ppt_y"/>
                                              </p:val>
                                            </p:tav>
                                            <p:tav tm="100000">
                                              <p:val>
                                                <p:strVal val="#ppt_y"/>
                                              </p:val>
                                            </p:tav>
                                          </p:tavLst>
                                        </p:anim>
                                      </p:childTnLst>
                                    </p:cTn>
                                  </p:par>
                                </p:childTnLst>
                              </p:cTn>
                            </p:par>
                            <p:par>
                              <p:cTn id="33" fill="hold">
                                <p:stCondLst>
                                  <p:cond delay="2300"/>
                                </p:stCondLst>
                                <p:childTnLst>
                                  <p:par>
                                    <p:cTn id="34" presetID="22" presetClass="entr" presetSubtype="2" fill="hold" nodeType="afterEffect">
                                      <p:stCondLst>
                                        <p:cond delay="0"/>
                                      </p:stCondLst>
                                      <p:childTnLst>
                                        <p:set>
                                          <p:cBhvr>
                                            <p:cTn id="35" dur="1" fill="hold">
                                              <p:stCondLst>
                                                <p:cond delay="0"/>
                                              </p:stCondLst>
                                            </p:cTn>
                                            <p:tgtEl>
                                              <p:spTgt spid="44"/>
                                            </p:tgtEl>
                                            <p:attrNameLst>
                                              <p:attrName>style.visibility</p:attrName>
                                            </p:attrNameLst>
                                          </p:cBhvr>
                                          <p:to>
                                            <p:strVal val="visible"/>
                                          </p:to>
                                        </p:set>
                                        <p:animEffect transition="in" filter="wipe(right)">
                                          <p:cBhvr>
                                            <p:cTn id="36" dur="500"/>
                                            <p:tgtEl>
                                              <p:spTgt spid="44"/>
                                            </p:tgtEl>
                                          </p:cBhvr>
                                        </p:animEffect>
                                      </p:childTnLst>
                                    </p:cTn>
                                  </p:par>
                                  <p:par>
                                    <p:cTn id="37" presetID="2" presetClass="entr" presetSubtype="8" fill="hold" grpId="0" nodeType="withEffect">
                                      <p:stCondLst>
                                        <p:cond delay="300"/>
                                      </p:stCondLst>
                                      <p:childTnLst>
                                        <p:set>
                                          <p:cBhvr>
                                            <p:cTn id="38" dur="1" fill="hold">
                                              <p:stCondLst>
                                                <p:cond delay="0"/>
                                              </p:stCondLst>
                                            </p:cTn>
                                            <p:tgtEl>
                                              <p:spTgt spid="40"/>
                                            </p:tgtEl>
                                            <p:attrNameLst>
                                              <p:attrName>style.visibility</p:attrName>
                                            </p:attrNameLst>
                                          </p:cBhvr>
                                          <p:to>
                                            <p:strVal val="visible"/>
                                          </p:to>
                                        </p:set>
                                        <p:anim calcmode="lin" valueType="num">
                                          <p:cBhvr additive="base">
                                            <p:cTn id="39" dur="300" fill="hold"/>
                                            <p:tgtEl>
                                              <p:spTgt spid="40"/>
                                            </p:tgtEl>
                                            <p:attrNameLst>
                                              <p:attrName>ppt_x</p:attrName>
                                            </p:attrNameLst>
                                          </p:cBhvr>
                                          <p:tavLst>
                                            <p:tav tm="0">
                                              <p:val>
                                                <p:strVal val="0-#ppt_w/2"/>
                                              </p:val>
                                            </p:tav>
                                            <p:tav tm="100000">
                                              <p:val>
                                                <p:strVal val="#ppt_x"/>
                                              </p:val>
                                            </p:tav>
                                          </p:tavLst>
                                        </p:anim>
                                        <p:anim calcmode="lin" valueType="num">
                                          <p:cBhvr additive="base">
                                            <p:cTn id="40" dur="300" fill="hold"/>
                                            <p:tgtEl>
                                              <p:spTgt spid="4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p:bldP spid="38" grpId="0"/>
          <p:bldP spid="39" grpId="0"/>
          <p:bldP spid="40" grpId="0"/>
        </p:bldLst>
      </p:timing>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弧形 1"/>
          <p:cNvSpPr/>
          <p:nvPr/>
        </p:nvSpPr>
        <p:spPr>
          <a:xfrm>
            <a:off x="1746915" y="1398272"/>
            <a:ext cx="1886226" cy="1886226"/>
          </a:xfrm>
          <a:prstGeom prst="arc">
            <a:avLst>
              <a:gd name="adj1" fmla="val 16287970"/>
              <a:gd name="adj2" fmla="val 10968934"/>
            </a:avLst>
          </a:prstGeom>
          <a:ln w="28575">
            <a:solidFill>
              <a:srgbClr val="24529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grpSp>
        <p:nvGrpSpPr>
          <p:cNvPr id="3" name="组合 2"/>
          <p:cNvGrpSpPr/>
          <p:nvPr/>
        </p:nvGrpSpPr>
        <p:grpSpPr>
          <a:xfrm>
            <a:off x="1857935" y="1509292"/>
            <a:ext cx="1664187" cy="1664187"/>
            <a:chOff x="2575133" y="1870105"/>
            <a:chExt cx="606751" cy="606751"/>
          </a:xfrm>
        </p:grpSpPr>
        <p:sp>
          <p:nvSpPr>
            <p:cNvPr id="4" name="流程图: 联系 3"/>
            <p:cNvSpPr/>
            <p:nvPr/>
          </p:nvSpPr>
          <p:spPr>
            <a:xfrm>
              <a:off x="2575133" y="1870105"/>
              <a:ext cx="606751" cy="606751"/>
            </a:xfrm>
            <a:prstGeom prst="flowChartConnector">
              <a:avLst/>
            </a:prstGeom>
            <a:solidFill>
              <a:srgbClr val="24529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KSO_Shape"/>
            <p:cNvSpPr>
              <a:spLocks/>
            </p:cNvSpPr>
            <p:nvPr/>
          </p:nvSpPr>
          <p:spPr bwMode="auto">
            <a:xfrm>
              <a:off x="2742170" y="2015490"/>
              <a:ext cx="273914" cy="345996"/>
            </a:xfrm>
            <a:custGeom>
              <a:avLst/>
              <a:gdLst>
                <a:gd name="T0" fmla="*/ 409258 w 1908175"/>
                <a:gd name="T1" fmla="*/ 1596961 h 2408238"/>
                <a:gd name="T2" fmla="*/ 401003 w 1908175"/>
                <a:gd name="T3" fmla="*/ 1624631 h 2408238"/>
                <a:gd name="T4" fmla="*/ 401003 w 1908175"/>
                <a:gd name="T5" fmla="*/ 1652937 h 2408238"/>
                <a:gd name="T6" fmla="*/ 409258 w 1908175"/>
                <a:gd name="T7" fmla="*/ 1679971 h 2408238"/>
                <a:gd name="T8" fmla="*/ 425133 w 1908175"/>
                <a:gd name="T9" fmla="*/ 1704142 h 2408238"/>
                <a:gd name="T10" fmla="*/ 554990 w 1908175"/>
                <a:gd name="T11" fmla="*/ 1802737 h 2408238"/>
                <a:gd name="T12" fmla="*/ 581660 w 1908175"/>
                <a:gd name="T13" fmla="*/ 1815459 h 2408238"/>
                <a:gd name="T14" fmla="*/ 609600 w 1908175"/>
                <a:gd name="T15" fmla="*/ 1819275 h 2408238"/>
                <a:gd name="T16" fmla="*/ 637540 w 1908175"/>
                <a:gd name="T17" fmla="*/ 1815459 h 2408238"/>
                <a:gd name="T18" fmla="*/ 663575 w 1908175"/>
                <a:gd name="T19" fmla="*/ 1803055 h 2408238"/>
                <a:gd name="T20" fmla="*/ 685483 w 1908175"/>
                <a:gd name="T21" fmla="*/ 1783336 h 2408238"/>
                <a:gd name="T22" fmla="*/ 915988 w 1908175"/>
                <a:gd name="T23" fmla="*/ 1192088 h 2408238"/>
                <a:gd name="T24" fmla="*/ 1603504 w 1908175"/>
                <a:gd name="T25" fmla="*/ 317 h 2408238"/>
                <a:gd name="T26" fmla="*/ 1642621 w 1908175"/>
                <a:gd name="T27" fmla="*/ 16177 h 2408238"/>
                <a:gd name="T28" fmla="*/ 1902769 w 1908175"/>
                <a:gd name="T29" fmla="*/ 238854 h 2408238"/>
                <a:gd name="T30" fmla="*/ 1907221 w 1908175"/>
                <a:gd name="T31" fmla="*/ 279456 h 2408238"/>
                <a:gd name="T32" fmla="*/ 1887503 w 1908175"/>
                <a:gd name="T33" fmla="*/ 316886 h 2408238"/>
                <a:gd name="T34" fmla="*/ 1850612 w 1908175"/>
                <a:gd name="T35" fmla="*/ 336552 h 2408238"/>
                <a:gd name="T36" fmla="*/ 1809586 w 1908175"/>
                <a:gd name="T37" fmla="*/ 332746 h 2408238"/>
                <a:gd name="T38" fmla="*/ 1514715 w 1908175"/>
                <a:gd name="T39" fmla="*/ 544883 h 2408238"/>
                <a:gd name="T40" fmla="*/ 1542348 w 1908175"/>
                <a:gd name="T41" fmla="*/ 572827 h 2408238"/>
                <a:gd name="T42" fmla="*/ 1559817 w 1908175"/>
                <a:gd name="T43" fmla="*/ 606169 h 2408238"/>
                <a:gd name="T44" fmla="*/ 1567122 w 1908175"/>
                <a:gd name="T45" fmla="*/ 642687 h 2408238"/>
                <a:gd name="T46" fmla="*/ 1563311 w 1908175"/>
                <a:gd name="T47" fmla="*/ 680157 h 2408238"/>
                <a:gd name="T48" fmla="*/ 1549018 w 1908175"/>
                <a:gd name="T49" fmla="*/ 715722 h 2408238"/>
                <a:gd name="T50" fmla="*/ 708286 w 1908175"/>
                <a:gd name="T51" fmla="*/ 1844913 h 2408238"/>
                <a:gd name="T52" fmla="*/ 677477 w 1908175"/>
                <a:gd name="T53" fmla="*/ 1867776 h 2408238"/>
                <a:gd name="T54" fmla="*/ 642222 w 1908175"/>
                <a:gd name="T55" fmla="*/ 1879843 h 2408238"/>
                <a:gd name="T56" fmla="*/ 605060 w 1908175"/>
                <a:gd name="T57" fmla="*/ 1882066 h 2408238"/>
                <a:gd name="T58" fmla="*/ 568217 w 1908175"/>
                <a:gd name="T59" fmla="*/ 1873174 h 2408238"/>
                <a:gd name="T60" fmla="*/ 481825 w 1908175"/>
                <a:gd name="T61" fmla="*/ 1814111 h 2408238"/>
                <a:gd name="T62" fmla="*/ 45102 w 1908175"/>
                <a:gd name="T63" fmla="*/ 2399982 h 2408238"/>
                <a:gd name="T64" fmla="*/ 32079 w 1908175"/>
                <a:gd name="T65" fmla="*/ 2407603 h 2408238"/>
                <a:gd name="T66" fmla="*/ 17469 w 1908175"/>
                <a:gd name="T67" fmla="*/ 2406650 h 2408238"/>
                <a:gd name="T68" fmla="*/ 4764 w 1908175"/>
                <a:gd name="T69" fmla="*/ 2397124 h 2408238"/>
                <a:gd name="T70" fmla="*/ 0 w 1908175"/>
                <a:gd name="T71" fmla="*/ 2379659 h 2408238"/>
                <a:gd name="T72" fmla="*/ 435770 w 1908175"/>
                <a:gd name="T73" fmla="*/ 1796328 h 2408238"/>
                <a:gd name="T74" fmla="*/ 388763 w 1908175"/>
                <a:gd name="T75" fmla="*/ 1744569 h 2408238"/>
                <a:gd name="T76" fmla="*/ 362719 w 1908175"/>
                <a:gd name="T77" fmla="*/ 1715989 h 2408238"/>
                <a:gd name="T78" fmla="*/ 346838 w 1908175"/>
                <a:gd name="T79" fmla="*/ 1681695 h 2408238"/>
                <a:gd name="T80" fmla="*/ 341438 w 1908175"/>
                <a:gd name="T81" fmla="*/ 1644542 h 2408238"/>
                <a:gd name="T82" fmla="*/ 346838 w 1908175"/>
                <a:gd name="T83" fmla="*/ 1607707 h 2408238"/>
                <a:gd name="T84" fmla="*/ 363036 w 1908175"/>
                <a:gd name="T85" fmla="*/ 1572459 h 2408238"/>
                <a:gd name="T86" fmla="*/ 1205039 w 1908175"/>
                <a:gd name="T87" fmla="*/ 444538 h 2408238"/>
                <a:gd name="T88" fmla="*/ 1236800 w 1908175"/>
                <a:gd name="T89" fmla="*/ 423263 h 2408238"/>
                <a:gd name="T90" fmla="*/ 1272374 w 1908175"/>
                <a:gd name="T91" fmla="*/ 412784 h 2408238"/>
                <a:gd name="T92" fmla="*/ 1309852 w 1908175"/>
                <a:gd name="T93" fmla="*/ 412466 h 2408238"/>
                <a:gd name="T94" fmla="*/ 1346378 w 1908175"/>
                <a:gd name="T95" fmla="*/ 423263 h 2408238"/>
                <a:gd name="T96" fmla="*/ 1396879 w 1908175"/>
                <a:gd name="T97" fmla="*/ 456287 h 2408238"/>
                <a:gd name="T98" fmla="*/ 1533856 w 1908175"/>
                <a:gd name="T99" fmla="*/ 105629 h 2408238"/>
                <a:gd name="T100" fmla="*/ 1525905 w 1908175"/>
                <a:gd name="T101" fmla="*/ 65344 h 2408238"/>
                <a:gd name="T102" fmla="*/ 1541806 w 1908175"/>
                <a:gd name="T103" fmla="*/ 26645 h 2408238"/>
                <a:gd name="T104" fmla="*/ 1576153 w 1908175"/>
                <a:gd name="T105" fmla="*/ 3172 h 2408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908175" h="2408238">
                  <a:moveTo>
                    <a:pt x="790575" y="1079500"/>
                  </a:moveTo>
                  <a:lnTo>
                    <a:pt x="419418" y="1579468"/>
                  </a:lnTo>
                  <a:lnTo>
                    <a:pt x="416560" y="1583921"/>
                  </a:lnTo>
                  <a:lnTo>
                    <a:pt x="414020" y="1587738"/>
                  </a:lnTo>
                  <a:lnTo>
                    <a:pt x="411480" y="1592190"/>
                  </a:lnTo>
                  <a:lnTo>
                    <a:pt x="409258" y="1596961"/>
                  </a:lnTo>
                  <a:lnTo>
                    <a:pt x="407035" y="1601096"/>
                  </a:lnTo>
                  <a:lnTo>
                    <a:pt x="405765" y="1605866"/>
                  </a:lnTo>
                  <a:lnTo>
                    <a:pt x="404178" y="1610637"/>
                  </a:lnTo>
                  <a:lnTo>
                    <a:pt x="402908" y="1615090"/>
                  </a:lnTo>
                  <a:lnTo>
                    <a:pt x="401638" y="1619860"/>
                  </a:lnTo>
                  <a:lnTo>
                    <a:pt x="401003" y="1624631"/>
                  </a:lnTo>
                  <a:lnTo>
                    <a:pt x="400685" y="1629084"/>
                  </a:lnTo>
                  <a:lnTo>
                    <a:pt x="400368" y="1633854"/>
                  </a:lnTo>
                  <a:lnTo>
                    <a:pt x="400050" y="1638625"/>
                  </a:lnTo>
                  <a:lnTo>
                    <a:pt x="400368" y="1643396"/>
                  </a:lnTo>
                  <a:lnTo>
                    <a:pt x="400685" y="1648166"/>
                  </a:lnTo>
                  <a:lnTo>
                    <a:pt x="401003" y="1652937"/>
                  </a:lnTo>
                  <a:lnTo>
                    <a:pt x="401955" y="1657708"/>
                  </a:lnTo>
                  <a:lnTo>
                    <a:pt x="402908" y="1662160"/>
                  </a:lnTo>
                  <a:lnTo>
                    <a:pt x="404178" y="1666613"/>
                  </a:lnTo>
                  <a:lnTo>
                    <a:pt x="405765" y="1671384"/>
                  </a:lnTo>
                  <a:lnTo>
                    <a:pt x="407353" y="1675836"/>
                  </a:lnTo>
                  <a:lnTo>
                    <a:pt x="409258" y="1679971"/>
                  </a:lnTo>
                  <a:lnTo>
                    <a:pt x="411480" y="1684424"/>
                  </a:lnTo>
                  <a:lnTo>
                    <a:pt x="413703" y="1688558"/>
                  </a:lnTo>
                  <a:lnTo>
                    <a:pt x="416243" y="1692693"/>
                  </a:lnTo>
                  <a:lnTo>
                    <a:pt x="419100" y="1696509"/>
                  </a:lnTo>
                  <a:lnTo>
                    <a:pt x="421958" y="1700644"/>
                  </a:lnTo>
                  <a:lnTo>
                    <a:pt x="425133" y="1704142"/>
                  </a:lnTo>
                  <a:lnTo>
                    <a:pt x="428625" y="1707641"/>
                  </a:lnTo>
                  <a:lnTo>
                    <a:pt x="432435" y="1711457"/>
                  </a:lnTo>
                  <a:lnTo>
                    <a:pt x="435928" y="1714638"/>
                  </a:lnTo>
                  <a:lnTo>
                    <a:pt x="439738" y="1717818"/>
                  </a:lnTo>
                  <a:lnTo>
                    <a:pt x="550545" y="1799874"/>
                  </a:lnTo>
                  <a:lnTo>
                    <a:pt x="554990" y="1802737"/>
                  </a:lnTo>
                  <a:lnTo>
                    <a:pt x="558800" y="1805599"/>
                  </a:lnTo>
                  <a:lnTo>
                    <a:pt x="563245" y="1807825"/>
                  </a:lnTo>
                  <a:lnTo>
                    <a:pt x="568008" y="1810370"/>
                  </a:lnTo>
                  <a:lnTo>
                    <a:pt x="572135" y="1812278"/>
                  </a:lnTo>
                  <a:lnTo>
                    <a:pt x="576898" y="1813868"/>
                  </a:lnTo>
                  <a:lnTo>
                    <a:pt x="581660" y="1815459"/>
                  </a:lnTo>
                  <a:lnTo>
                    <a:pt x="586105" y="1816413"/>
                  </a:lnTo>
                  <a:lnTo>
                    <a:pt x="590868" y="1817685"/>
                  </a:lnTo>
                  <a:lnTo>
                    <a:pt x="595630" y="1818321"/>
                  </a:lnTo>
                  <a:lnTo>
                    <a:pt x="600075" y="1818957"/>
                  </a:lnTo>
                  <a:lnTo>
                    <a:pt x="604838" y="1819275"/>
                  </a:lnTo>
                  <a:lnTo>
                    <a:pt x="609600" y="1819275"/>
                  </a:lnTo>
                  <a:lnTo>
                    <a:pt x="614363" y="1819275"/>
                  </a:lnTo>
                  <a:lnTo>
                    <a:pt x="619125" y="1818957"/>
                  </a:lnTo>
                  <a:lnTo>
                    <a:pt x="623888" y="1818321"/>
                  </a:lnTo>
                  <a:lnTo>
                    <a:pt x="628650" y="1817685"/>
                  </a:lnTo>
                  <a:lnTo>
                    <a:pt x="633095" y="1816413"/>
                  </a:lnTo>
                  <a:lnTo>
                    <a:pt x="637540" y="1815459"/>
                  </a:lnTo>
                  <a:lnTo>
                    <a:pt x="642303" y="1813550"/>
                  </a:lnTo>
                  <a:lnTo>
                    <a:pt x="646748" y="1812278"/>
                  </a:lnTo>
                  <a:lnTo>
                    <a:pt x="650875" y="1810052"/>
                  </a:lnTo>
                  <a:lnTo>
                    <a:pt x="655320" y="1808143"/>
                  </a:lnTo>
                  <a:lnTo>
                    <a:pt x="659448" y="1805599"/>
                  </a:lnTo>
                  <a:lnTo>
                    <a:pt x="663575" y="1803055"/>
                  </a:lnTo>
                  <a:lnTo>
                    <a:pt x="667385" y="1800192"/>
                  </a:lnTo>
                  <a:lnTo>
                    <a:pt x="671513" y="1797330"/>
                  </a:lnTo>
                  <a:lnTo>
                    <a:pt x="675005" y="1794149"/>
                  </a:lnTo>
                  <a:lnTo>
                    <a:pt x="678498" y="1790969"/>
                  </a:lnTo>
                  <a:lnTo>
                    <a:pt x="682308" y="1787470"/>
                  </a:lnTo>
                  <a:lnTo>
                    <a:pt x="685483" y="1783336"/>
                  </a:lnTo>
                  <a:lnTo>
                    <a:pt x="688658" y="1779519"/>
                  </a:lnTo>
                  <a:lnTo>
                    <a:pt x="1036638" y="1310401"/>
                  </a:lnTo>
                  <a:lnTo>
                    <a:pt x="1006793" y="1280505"/>
                  </a:lnTo>
                  <a:lnTo>
                    <a:pt x="976630" y="1250609"/>
                  </a:lnTo>
                  <a:lnTo>
                    <a:pt x="946468" y="1221031"/>
                  </a:lnTo>
                  <a:lnTo>
                    <a:pt x="915988" y="1192088"/>
                  </a:lnTo>
                  <a:lnTo>
                    <a:pt x="885508" y="1163146"/>
                  </a:lnTo>
                  <a:lnTo>
                    <a:pt x="854075" y="1135158"/>
                  </a:lnTo>
                  <a:lnTo>
                    <a:pt x="822325" y="1106852"/>
                  </a:lnTo>
                  <a:lnTo>
                    <a:pt x="790575" y="1079500"/>
                  </a:lnTo>
                  <a:close/>
                  <a:moveTo>
                    <a:pt x="1596825" y="0"/>
                  </a:moveTo>
                  <a:lnTo>
                    <a:pt x="1603504" y="317"/>
                  </a:lnTo>
                  <a:lnTo>
                    <a:pt x="1610501" y="1586"/>
                  </a:lnTo>
                  <a:lnTo>
                    <a:pt x="1617179" y="2855"/>
                  </a:lnTo>
                  <a:lnTo>
                    <a:pt x="1624176" y="5392"/>
                  </a:lnTo>
                  <a:lnTo>
                    <a:pt x="1630536" y="8247"/>
                  </a:lnTo>
                  <a:lnTo>
                    <a:pt x="1636897" y="11737"/>
                  </a:lnTo>
                  <a:lnTo>
                    <a:pt x="1642621" y="16177"/>
                  </a:lnTo>
                  <a:lnTo>
                    <a:pt x="1882097" y="210623"/>
                  </a:lnTo>
                  <a:lnTo>
                    <a:pt x="1887503" y="215698"/>
                  </a:lnTo>
                  <a:lnTo>
                    <a:pt x="1891956" y="221090"/>
                  </a:lnTo>
                  <a:lnTo>
                    <a:pt x="1896408" y="226800"/>
                  </a:lnTo>
                  <a:lnTo>
                    <a:pt x="1899906" y="232510"/>
                  </a:lnTo>
                  <a:lnTo>
                    <a:pt x="1902769" y="238854"/>
                  </a:lnTo>
                  <a:lnTo>
                    <a:pt x="1905313" y="245515"/>
                  </a:lnTo>
                  <a:lnTo>
                    <a:pt x="1906903" y="252176"/>
                  </a:lnTo>
                  <a:lnTo>
                    <a:pt x="1907857" y="259155"/>
                  </a:lnTo>
                  <a:lnTo>
                    <a:pt x="1908175" y="265816"/>
                  </a:lnTo>
                  <a:lnTo>
                    <a:pt x="1908175" y="272794"/>
                  </a:lnTo>
                  <a:lnTo>
                    <a:pt x="1907221" y="279456"/>
                  </a:lnTo>
                  <a:lnTo>
                    <a:pt x="1905313" y="286434"/>
                  </a:lnTo>
                  <a:lnTo>
                    <a:pt x="1903405" y="292778"/>
                  </a:lnTo>
                  <a:lnTo>
                    <a:pt x="1900542" y="299122"/>
                  </a:lnTo>
                  <a:lnTo>
                    <a:pt x="1896726" y="305783"/>
                  </a:lnTo>
                  <a:lnTo>
                    <a:pt x="1892592" y="311493"/>
                  </a:lnTo>
                  <a:lnTo>
                    <a:pt x="1887503" y="316886"/>
                  </a:lnTo>
                  <a:lnTo>
                    <a:pt x="1882097" y="321961"/>
                  </a:lnTo>
                  <a:lnTo>
                    <a:pt x="1876372" y="325767"/>
                  </a:lnTo>
                  <a:lnTo>
                    <a:pt x="1870012" y="329574"/>
                  </a:lnTo>
                  <a:lnTo>
                    <a:pt x="1863969" y="332746"/>
                  </a:lnTo>
                  <a:lnTo>
                    <a:pt x="1857608" y="334966"/>
                  </a:lnTo>
                  <a:lnTo>
                    <a:pt x="1850612" y="336552"/>
                  </a:lnTo>
                  <a:lnTo>
                    <a:pt x="1843933" y="337821"/>
                  </a:lnTo>
                  <a:lnTo>
                    <a:pt x="1836937" y="338138"/>
                  </a:lnTo>
                  <a:lnTo>
                    <a:pt x="1830258" y="337821"/>
                  </a:lnTo>
                  <a:lnTo>
                    <a:pt x="1823261" y="336552"/>
                  </a:lnTo>
                  <a:lnTo>
                    <a:pt x="1816583" y="335283"/>
                  </a:lnTo>
                  <a:lnTo>
                    <a:pt x="1809586" y="332746"/>
                  </a:lnTo>
                  <a:lnTo>
                    <a:pt x="1803226" y="329891"/>
                  </a:lnTo>
                  <a:lnTo>
                    <a:pt x="1797183" y="326084"/>
                  </a:lnTo>
                  <a:lnTo>
                    <a:pt x="1791141" y="321961"/>
                  </a:lnTo>
                  <a:lnTo>
                    <a:pt x="1723056" y="266679"/>
                  </a:lnTo>
                  <a:lnTo>
                    <a:pt x="1503281" y="536626"/>
                  </a:lnTo>
                  <a:lnTo>
                    <a:pt x="1514715" y="544883"/>
                  </a:lnTo>
                  <a:lnTo>
                    <a:pt x="1519797" y="549328"/>
                  </a:lnTo>
                  <a:lnTo>
                    <a:pt x="1524879" y="553456"/>
                  </a:lnTo>
                  <a:lnTo>
                    <a:pt x="1529643" y="558220"/>
                  </a:lnTo>
                  <a:lnTo>
                    <a:pt x="1534408" y="562983"/>
                  </a:lnTo>
                  <a:lnTo>
                    <a:pt x="1538219" y="567428"/>
                  </a:lnTo>
                  <a:lnTo>
                    <a:pt x="1542348" y="572827"/>
                  </a:lnTo>
                  <a:lnTo>
                    <a:pt x="1545842" y="577907"/>
                  </a:lnTo>
                  <a:lnTo>
                    <a:pt x="1549336" y="583306"/>
                  </a:lnTo>
                  <a:lnTo>
                    <a:pt x="1552194" y="588704"/>
                  </a:lnTo>
                  <a:lnTo>
                    <a:pt x="1555053" y="594420"/>
                  </a:lnTo>
                  <a:lnTo>
                    <a:pt x="1557594" y="600136"/>
                  </a:lnTo>
                  <a:lnTo>
                    <a:pt x="1559817" y="606169"/>
                  </a:lnTo>
                  <a:lnTo>
                    <a:pt x="1561723" y="612202"/>
                  </a:lnTo>
                  <a:lnTo>
                    <a:pt x="1563311" y="618236"/>
                  </a:lnTo>
                  <a:lnTo>
                    <a:pt x="1564899" y="624269"/>
                  </a:lnTo>
                  <a:lnTo>
                    <a:pt x="1565852" y="630620"/>
                  </a:lnTo>
                  <a:lnTo>
                    <a:pt x="1566804" y="636653"/>
                  </a:lnTo>
                  <a:lnTo>
                    <a:pt x="1567122" y="642687"/>
                  </a:lnTo>
                  <a:lnTo>
                    <a:pt x="1567440" y="648720"/>
                  </a:lnTo>
                  <a:lnTo>
                    <a:pt x="1567122" y="655388"/>
                  </a:lnTo>
                  <a:lnTo>
                    <a:pt x="1566804" y="661422"/>
                  </a:lnTo>
                  <a:lnTo>
                    <a:pt x="1565852" y="667455"/>
                  </a:lnTo>
                  <a:lnTo>
                    <a:pt x="1564899" y="674124"/>
                  </a:lnTo>
                  <a:lnTo>
                    <a:pt x="1563311" y="680157"/>
                  </a:lnTo>
                  <a:lnTo>
                    <a:pt x="1562040" y="686190"/>
                  </a:lnTo>
                  <a:lnTo>
                    <a:pt x="1559817" y="692224"/>
                  </a:lnTo>
                  <a:lnTo>
                    <a:pt x="1557594" y="698257"/>
                  </a:lnTo>
                  <a:lnTo>
                    <a:pt x="1555053" y="704290"/>
                  </a:lnTo>
                  <a:lnTo>
                    <a:pt x="1552194" y="710006"/>
                  </a:lnTo>
                  <a:lnTo>
                    <a:pt x="1549018" y="715722"/>
                  </a:lnTo>
                  <a:lnTo>
                    <a:pt x="1545524" y="721120"/>
                  </a:lnTo>
                  <a:lnTo>
                    <a:pt x="1541713" y="726836"/>
                  </a:lnTo>
                  <a:lnTo>
                    <a:pt x="721308" y="1829988"/>
                  </a:lnTo>
                  <a:lnTo>
                    <a:pt x="717497" y="1835386"/>
                  </a:lnTo>
                  <a:lnTo>
                    <a:pt x="713050" y="1840467"/>
                  </a:lnTo>
                  <a:lnTo>
                    <a:pt x="708286" y="1844913"/>
                  </a:lnTo>
                  <a:lnTo>
                    <a:pt x="703839" y="1849358"/>
                  </a:lnTo>
                  <a:lnTo>
                    <a:pt x="698757" y="1853487"/>
                  </a:lnTo>
                  <a:lnTo>
                    <a:pt x="693675" y="1857615"/>
                  </a:lnTo>
                  <a:lnTo>
                    <a:pt x="688594" y="1861108"/>
                  </a:lnTo>
                  <a:lnTo>
                    <a:pt x="683194" y="1864283"/>
                  </a:lnTo>
                  <a:lnTo>
                    <a:pt x="677477" y="1867776"/>
                  </a:lnTo>
                  <a:lnTo>
                    <a:pt x="672078" y="1870316"/>
                  </a:lnTo>
                  <a:lnTo>
                    <a:pt x="666360" y="1872539"/>
                  </a:lnTo>
                  <a:lnTo>
                    <a:pt x="660326" y="1875080"/>
                  </a:lnTo>
                  <a:lnTo>
                    <a:pt x="654291" y="1876985"/>
                  </a:lnTo>
                  <a:lnTo>
                    <a:pt x="648256" y="1878890"/>
                  </a:lnTo>
                  <a:lnTo>
                    <a:pt x="642222" y="1879843"/>
                  </a:lnTo>
                  <a:lnTo>
                    <a:pt x="636187" y="1881113"/>
                  </a:lnTo>
                  <a:lnTo>
                    <a:pt x="629834" y="1881748"/>
                  </a:lnTo>
                  <a:lnTo>
                    <a:pt x="623800" y="1882383"/>
                  </a:lnTo>
                  <a:lnTo>
                    <a:pt x="617447" y="1882383"/>
                  </a:lnTo>
                  <a:lnTo>
                    <a:pt x="611413" y="1882383"/>
                  </a:lnTo>
                  <a:lnTo>
                    <a:pt x="605060" y="1882066"/>
                  </a:lnTo>
                  <a:lnTo>
                    <a:pt x="598708" y="1881431"/>
                  </a:lnTo>
                  <a:lnTo>
                    <a:pt x="592673" y="1880160"/>
                  </a:lnTo>
                  <a:lnTo>
                    <a:pt x="586321" y="1878890"/>
                  </a:lnTo>
                  <a:lnTo>
                    <a:pt x="580286" y="1876985"/>
                  </a:lnTo>
                  <a:lnTo>
                    <a:pt x="574252" y="1875080"/>
                  </a:lnTo>
                  <a:lnTo>
                    <a:pt x="568217" y="1873174"/>
                  </a:lnTo>
                  <a:lnTo>
                    <a:pt x="562500" y="1870634"/>
                  </a:lnTo>
                  <a:lnTo>
                    <a:pt x="556465" y="1867141"/>
                  </a:lnTo>
                  <a:lnTo>
                    <a:pt x="550748" y="1864283"/>
                  </a:lnTo>
                  <a:lnTo>
                    <a:pt x="545031" y="1860790"/>
                  </a:lnTo>
                  <a:lnTo>
                    <a:pt x="539631" y="1856980"/>
                  </a:lnTo>
                  <a:lnTo>
                    <a:pt x="481825" y="1814111"/>
                  </a:lnTo>
                  <a:lnTo>
                    <a:pt x="481507" y="1817604"/>
                  </a:lnTo>
                  <a:lnTo>
                    <a:pt x="480554" y="1821414"/>
                  </a:lnTo>
                  <a:lnTo>
                    <a:pt x="479284" y="1824590"/>
                  </a:lnTo>
                  <a:lnTo>
                    <a:pt x="477061" y="1827765"/>
                  </a:lnTo>
                  <a:lnTo>
                    <a:pt x="47007" y="2397759"/>
                  </a:lnTo>
                  <a:lnTo>
                    <a:pt x="45102" y="2399982"/>
                  </a:lnTo>
                  <a:lnTo>
                    <a:pt x="43196" y="2401570"/>
                  </a:lnTo>
                  <a:lnTo>
                    <a:pt x="41290" y="2403475"/>
                  </a:lnTo>
                  <a:lnTo>
                    <a:pt x="39067" y="2404428"/>
                  </a:lnTo>
                  <a:lnTo>
                    <a:pt x="36844" y="2406015"/>
                  </a:lnTo>
                  <a:lnTo>
                    <a:pt x="34620" y="2406650"/>
                  </a:lnTo>
                  <a:lnTo>
                    <a:pt x="32079" y="2407603"/>
                  </a:lnTo>
                  <a:lnTo>
                    <a:pt x="29538" y="2407921"/>
                  </a:lnTo>
                  <a:lnTo>
                    <a:pt x="26997" y="2408238"/>
                  </a:lnTo>
                  <a:lnTo>
                    <a:pt x="24457" y="2408238"/>
                  </a:lnTo>
                  <a:lnTo>
                    <a:pt x="21916" y="2407921"/>
                  </a:lnTo>
                  <a:lnTo>
                    <a:pt x="20010" y="2407603"/>
                  </a:lnTo>
                  <a:lnTo>
                    <a:pt x="17469" y="2406650"/>
                  </a:lnTo>
                  <a:lnTo>
                    <a:pt x="14928" y="2405698"/>
                  </a:lnTo>
                  <a:lnTo>
                    <a:pt x="12705" y="2404428"/>
                  </a:lnTo>
                  <a:lnTo>
                    <a:pt x="10481" y="2402840"/>
                  </a:lnTo>
                  <a:lnTo>
                    <a:pt x="8258" y="2400935"/>
                  </a:lnTo>
                  <a:lnTo>
                    <a:pt x="6352" y="2399347"/>
                  </a:lnTo>
                  <a:lnTo>
                    <a:pt x="4764" y="2397124"/>
                  </a:lnTo>
                  <a:lnTo>
                    <a:pt x="3494" y="2394584"/>
                  </a:lnTo>
                  <a:lnTo>
                    <a:pt x="1906" y="2392043"/>
                  </a:lnTo>
                  <a:lnTo>
                    <a:pt x="1270" y="2389503"/>
                  </a:lnTo>
                  <a:lnTo>
                    <a:pt x="635" y="2386963"/>
                  </a:lnTo>
                  <a:lnTo>
                    <a:pt x="0" y="2384422"/>
                  </a:lnTo>
                  <a:lnTo>
                    <a:pt x="0" y="2379659"/>
                  </a:lnTo>
                  <a:lnTo>
                    <a:pt x="1270" y="2375213"/>
                  </a:lnTo>
                  <a:lnTo>
                    <a:pt x="1906" y="2372991"/>
                  </a:lnTo>
                  <a:lnTo>
                    <a:pt x="2541" y="2370768"/>
                  </a:lnTo>
                  <a:lnTo>
                    <a:pt x="4129" y="2368545"/>
                  </a:lnTo>
                  <a:lnTo>
                    <a:pt x="5399" y="2366322"/>
                  </a:lnTo>
                  <a:lnTo>
                    <a:pt x="435770" y="1796328"/>
                  </a:lnTo>
                  <a:lnTo>
                    <a:pt x="438311" y="1793788"/>
                  </a:lnTo>
                  <a:lnTo>
                    <a:pt x="441170" y="1791248"/>
                  </a:lnTo>
                  <a:lnTo>
                    <a:pt x="444029" y="1789660"/>
                  </a:lnTo>
                  <a:lnTo>
                    <a:pt x="447205" y="1788390"/>
                  </a:lnTo>
                  <a:lnTo>
                    <a:pt x="394163" y="1748697"/>
                  </a:lnTo>
                  <a:lnTo>
                    <a:pt x="388763" y="1744569"/>
                  </a:lnTo>
                  <a:lnTo>
                    <a:pt x="383681" y="1740440"/>
                  </a:lnTo>
                  <a:lnTo>
                    <a:pt x="378917" y="1735677"/>
                  </a:lnTo>
                  <a:lnTo>
                    <a:pt x="374470" y="1730914"/>
                  </a:lnTo>
                  <a:lnTo>
                    <a:pt x="370341" y="1726468"/>
                  </a:lnTo>
                  <a:lnTo>
                    <a:pt x="366212" y="1721070"/>
                  </a:lnTo>
                  <a:lnTo>
                    <a:pt x="362719" y="1715989"/>
                  </a:lnTo>
                  <a:lnTo>
                    <a:pt x="359542" y="1710591"/>
                  </a:lnTo>
                  <a:lnTo>
                    <a:pt x="356366" y="1705193"/>
                  </a:lnTo>
                  <a:lnTo>
                    <a:pt x="353825" y="1699477"/>
                  </a:lnTo>
                  <a:lnTo>
                    <a:pt x="351284" y="1693444"/>
                  </a:lnTo>
                  <a:lnTo>
                    <a:pt x="349061" y="1687728"/>
                  </a:lnTo>
                  <a:lnTo>
                    <a:pt x="346838" y="1681695"/>
                  </a:lnTo>
                  <a:lnTo>
                    <a:pt x="345567" y="1675661"/>
                  </a:lnTo>
                  <a:lnTo>
                    <a:pt x="343979" y="1669628"/>
                  </a:lnTo>
                  <a:lnTo>
                    <a:pt x="343026" y="1663277"/>
                  </a:lnTo>
                  <a:lnTo>
                    <a:pt x="342073" y="1657244"/>
                  </a:lnTo>
                  <a:lnTo>
                    <a:pt x="341438" y="1651210"/>
                  </a:lnTo>
                  <a:lnTo>
                    <a:pt x="341438" y="1644542"/>
                  </a:lnTo>
                  <a:lnTo>
                    <a:pt x="341438" y="1638508"/>
                  </a:lnTo>
                  <a:lnTo>
                    <a:pt x="342073" y="1632475"/>
                  </a:lnTo>
                  <a:lnTo>
                    <a:pt x="343026" y="1626124"/>
                  </a:lnTo>
                  <a:lnTo>
                    <a:pt x="343662" y="1619773"/>
                  </a:lnTo>
                  <a:lnTo>
                    <a:pt x="345250" y="1613740"/>
                  </a:lnTo>
                  <a:lnTo>
                    <a:pt x="346838" y="1607707"/>
                  </a:lnTo>
                  <a:lnTo>
                    <a:pt x="348743" y="1601673"/>
                  </a:lnTo>
                  <a:lnTo>
                    <a:pt x="350967" y="1595322"/>
                  </a:lnTo>
                  <a:lnTo>
                    <a:pt x="353825" y="1589606"/>
                  </a:lnTo>
                  <a:lnTo>
                    <a:pt x="356684" y="1583891"/>
                  </a:lnTo>
                  <a:lnTo>
                    <a:pt x="359860" y="1578175"/>
                  </a:lnTo>
                  <a:lnTo>
                    <a:pt x="363036" y="1572459"/>
                  </a:lnTo>
                  <a:lnTo>
                    <a:pt x="367165" y="1567061"/>
                  </a:lnTo>
                  <a:lnTo>
                    <a:pt x="1187252" y="463909"/>
                  </a:lnTo>
                  <a:lnTo>
                    <a:pt x="1191381" y="458510"/>
                  </a:lnTo>
                  <a:lnTo>
                    <a:pt x="1195828" y="453430"/>
                  </a:lnTo>
                  <a:lnTo>
                    <a:pt x="1200274" y="448984"/>
                  </a:lnTo>
                  <a:lnTo>
                    <a:pt x="1205039" y="444538"/>
                  </a:lnTo>
                  <a:lnTo>
                    <a:pt x="1209803" y="440410"/>
                  </a:lnTo>
                  <a:lnTo>
                    <a:pt x="1214885" y="436282"/>
                  </a:lnTo>
                  <a:lnTo>
                    <a:pt x="1220284" y="432789"/>
                  </a:lnTo>
                  <a:lnTo>
                    <a:pt x="1225684" y="429614"/>
                  </a:lnTo>
                  <a:lnTo>
                    <a:pt x="1231083" y="426121"/>
                  </a:lnTo>
                  <a:lnTo>
                    <a:pt x="1236800" y="423263"/>
                  </a:lnTo>
                  <a:lnTo>
                    <a:pt x="1242518" y="421040"/>
                  </a:lnTo>
                  <a:lnTo>
                    <a:pt x="1248235" y="418817"/>
                  </a:lnTo>
                  <a:lnTo>
                    <a:pt x="1254587" y="416912"/>
                  </a:lnTo>
                  <a:lnTo>
                    <a:pt x="1260304" y="415007"/>
                  </a:lnTo>
                  <a:lnTo>
                    <a:pt x="1266339" y="414054"/>
                  </a:lnTo>
                  <a:lnTo>
                    <a:pt x="1272374" y="412784"/>
                  </a:lnTo>
                  <a:lnTo>
                    <a:pt x="1279044" y="412149"/>
                  </a:lnTo>
                  <a:lnTo>
                    <a:pt x="1285078" y="411514"/>
                  </a:lnTo>
                  <a:lnTo>
                    <a:pt x="1291113" y="411514"/>
                  </a:lnTo>
                  <a:lnTo>
                    <a:pt x="1297465" y="411514"/>
                  </a:lnTo>
                  <a:lnTo>
                    <a:pt x="1303818" y="411831"/>
                  </a:lnTo>
                  <a:lnTo>
                    <a:pt x="1309852" y="412466"/>
                  </a:lnTo>
                  <a:lnTo>
                    <a:pt x="1315887" y="413736"/>
                  </a:lnTo>
                  <a:lnTo>
                    <a:pt x="1322557" y="415007"/>
                  </a:lnTo>
                  <a:lnTo>
                    <a:pt x="1328592" y="416594"/>
                  </a:lnTo>
                  <a:lnTo>
                    <a:pt x="1334626" y="418817"/>
                  </a:lnTo>
                  <a:lnTo>
                    <a:pt x="1340344" y="420722"/>
                  </a:lnTo>
                  <a:lnTo>
                    <a:pt x="1346378" y="423263"/>
                  </a:lnTo>
                  <a:lnTo>
                    <a:pt x="1352413" y="426121"/>
                  </a:lnTo>
                  <a:lnTo>
                    <a:pt x="1358130" y="429614"/>
                  </a:lnTo>
                  <a:lnTo>
                    <a:pt x="1363530" y="433107"/>
                  </a:lnTo>
                  <a:lnTo>
                    <a:pt x="1368929" y="436917"/>
                  </a:lnTo>
                  <a:lnTo>
                    <a:pt x="1414031" y="470577"/>
                  </a:lnTo>
                  <a:lnTo>
                    <a:pt x="1396879" y="456287"/>
                  </a:lnTo>
                  <a:lnTo>
                    <a:pt x="1619666" y="182730"/>
                  </a:lnTo>
                  <a:lnTo>
                    <a:pt x="1551665" y="127515"/>
                  </a:lnTo>
                  <a:lnTo>
                    <a:pt x="1546259" y="122440"/>
                  </a:lnTo>
                  <a:lnTo>
                    <a:pt x="1541806" y="117048"/>
                  </a:lnTo>
                  <a:lnTo>
                    <a:pt x="1537354" y="111338"/>
                  </a:lnTo>
                  <a:lnTo>
                    <a:pt x="1533856" y="105629"/>
                  </a:lnTo>
                  <a:lnTo>
                    <a:pt x="1530993" y="99284"/>
                  </a:lnTo>
                  <a:lnTo>
                    <a:pt x="1528449" y="92623"/>
                  </a:lnTo>
                  <a:lnTo>
                    <a:pt x="1526859" y="85962"/>
                  </a:lnTo>
                  <a:lnTo>
                    <a:pt x="1525905" y="78984"/>
                  </a:lnTo>
                  <a:lnTo>
                    <a:pt x="1525587" y="72322"/>
                  </a:lnTo>
                  <a:lnTo>
                    <a:pt x="1525905" y="65344"/>
                  </a:lnTo>
                  <a:lnTo>
                    <a:pt x="1526541" y="58683"/>
                  </a:lnTo>
                  <a:lnTo>
                    <a:pt x="1528449" y="51704"/>
                  </a:lnTo>
                  <a:lnTo>
                    <a:pt x="1530357" y="45360"/>
                  </a:lnTo>
                  <a:lnTo>
                    <a:pt x="1533220" y="38699"/>
                  </a:lnTo>
                  <a:lnTo>
                    <a:pt x="1537036" y="32355"/>
                  </a:lnTo>
                  <a:lnTo>
                    <a:pt x="1541806" y="26645"/>
                  </a:lnTo>
                  <a:lnTo>
                    <a:pt x="1546259" y="21253"/>
                  </a:lnTo>
                  <a:lnTo>
                    <a:pt x="1551665" y="16177"/>
                  </a:lnTo>
                  <a:lnTo>
                    <a:pt x="1557390" y="12371"/>
                  </a:lnTo>
                  <a:lnTo>
                    <a:pt x="1563750" y="8565"/>
                  </a:lnTo>
                  <a:lnTo>
                    <a:pt x="1569793" y="5392"/>
                  </a:lnTo>
                  <a:lnTo>
                    <a:pt x="1576153" y="3172"/>
                  </a:lnTo>
                  <a:lnTo>
                    <a:pt x="1583150" y="1586"/>
                  </a:lnTo>
                  <a:lnTo>
                    <a:pt x="1589829" y="317"/>
                  </a:lnTo>
                  <a:lnTo>
                    <a:pt x="1596825" y="0"/>
                  </a:lnTo>
                  <a:close/>
                </a:path>
              </a:pathLst>
            </a:custGeom>
            <a:solidFill>
              <a:schemeClr val="bg1"/>
            </a:solidFill>
            <a:ln>
              <a:noFill/>
            </a:ln>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a:solidFill>
                  <a:srgbClr val="FFFFFF"/>
                </a:solidFill>
              </a:endParaRPr>
            </a:p>
          </p:txBody>
        </p:sp>
      </p:grpSp>
      <p:sp>
        <p:nvSpPr>
          <p:cNvPr id="6" name="文本框 5"/>
          <p:cNvSpPr txBox="1"/>
          <p:nvPr/>
        </p:nvSpPr>
        <p:spPr>
          <a:xfrm>
            <a:off x="3334956" y="1514216"/>
            <a:ext cx="3916227" cy="830997"/>
          </a:xfrm>
          <a:prstGeom prst="rect">
            <a:avLst/>
          </a:prstGeom>
          <a:noFill/>
        </p:spPr>
        <p:txBody>
          <a:bodyPr wrap="square" rtlCol="0">
            <a:spAutoFit/>
          </a:bodyPr>
          <a:lstStyle/>
          <a:p>
            <a:pPr algn="ctr"/>
            <a:r>
              <a:rPr lang="zh-CN" altLang="en-US" sz="4800" dirty="0" smtClean="0">
                <a:solidFill>
                  <a:srgbClr val="245290"/>
                </a:solidFill>
                <a:latin typeface="微软雅黑" panose="020B0503020204020204" pitchFamily="34" charset="-122"/>
                <a:ea typeface="微软雅黑" panose="020B0503020204020204" pitchFamily="34" charset="-122"/>
              </a:rPr>
              <a:t>添加标题</a:t>
            </a:r>
          </a:p>
        </p:txBody>
      </p:sp>
      <p:sp>
        <p:nvSpPr>
          <p:cNvPr id="7" name="文本框 6"/>
          <p:cNvSpPr txBox="1"/>
          <p:nvPr/>
        </p:nvSpPr>
        <p:spPr bwMode="auto">
          <a:xfrm>
            <a:off x="4244251" y="2368581"/>
            <a:ext cx="913794" cy="275588"/>
          </a:xfrm>
          <a:prstGeom prst="rect">
            <a:avLst/>
          </a:prstGeom>
          <a:noFill/>
        </p:spPr>
        <p:txBody>
          <a:bodyPr wrap="square">
            <a:spAutoFit/>
          </a:bodyPr>
          <a:lstStyle/>
          <a:p>
            <a:pPr marL="171450" indent="-171450">
              <a:lnSpc>
                <a:spcPct val="150000"/>
              </a:lnSpc>
              <a:buFont typeface="Wingdings" panose="05000000000000000000" pitchFamily="2" charset="2"/>
              <a:buChar char="u"/>
              <a:defRPr/>
            </a:pPr>
            <a:r>
              <a:rPr lang="zh-CN" altLang="en-US" sz="900" spc="75" dirty="0" smtClean="0">
                <a:solidFill>
                  <a:srgbClr val="245290"/>
                </a:solidFill>
                <a:latin typeface="微软雅黑" panose="020B0503020204020204" pitchFamily="34" charset="-122"/>
                <a:ea typeface="微软雅黑" panose="020B0503020204020204" pitchFamily="34" charset="-122"/>
              </a:rPr>
              <a:t>添加标题</a:t>
            </a:r>
            <a:endParaRPr lang="zh-CN" altLang="en-US" sz="900" spc="75" dirty="0">
              <a:solidFill>
                <a:srgbClr val="245290"/>
              </a:solidFill>
              <a:latin typeface="微软雅黑" panose="020B0503020204020204" pitchFamily="34" charset="-122"/>
              <a:ea typeface="微软雅黑" panose="020B0503020204020204" pitchFamily="34" charset="-122"/>
            </a:endParaRPr>
          </a:p>
        </p:txBody>
      </p:sp>
      <p:sp>
        <p:nvSpPr>
          <p:cNvPr id="8" name="文本框 7"/>
          <p:cNvSpPr txBox="1"/>
          <p:nvPr/>
        </p:nvSpPr>
        <p:spPr bwMode="auto">
          <a:xfrm>
            <a:off x="5293071" y="2362652"/>
            <a:ext cx="913794" cy="275588"/>
          </a:xfrm>
          <a:prstGeom prst="rect">
            <a:avLst/>
          </a:prstGeom>
          <a:noFill/>
        </p:spPr>
        <p:txBody>
          <a:bodyPr wrap="square">
            <a:spAutoFit/>
          </a:bodyPr>
          <a:lstStyle/>
          <a:p>
            <a:pPr marL="171450" indent="-171450">
              <a:lnSpc>
                <a:spcPct val="150000"/>
              </a:lnSpc>
              <a:buFont typeface="Wingdings" panose="05000000000000000000" pitchFamily="2" charset="2"/>
              <a:buChar char="u"/>
              <a:defRPr/>
            </a:pPr>
            <a:r>
              <a:rPr lang="zh-CN" altLang="en-US" sz="900" spc="75" dirty="0">
                <a:solidFill>
                  <a:srgbClr val="245290"/>
                </a:solidFill>
                <a:latin typeface="微软雅黑" panose="020B0503020204020204" pitchFamily="34" charset="-122"/>
                <a:ea typeface="微软雅黑" panose="020B0503020204020204" pitchFamily="34" charset="-122"/>
              </a:rPr>
              <a:t>添加标题</a:t>
            </a:r>
          </a:p>
        </p:txBody>
      </p:sp>
      <p:sp>
        <p:nvSpPr>
          <p:cNvPr id="9" name="文本框 8"/>
          <p:cNvSpPr txBox="1"/>
          <p:nvPr/>
        </p:nvSpPr>
        <p:spPr bwMode="auto">
          <a:xfrm>
            <a:off x="4244251" y="2960490"/>
            <a:ext cx="913794" cy="275588"/>
          </a:xfrm>
          <a:prstGeom prst="rect">
            <a:avLst/>
          </a:prstGeom>
          <a:noFill/>
        </p:spPr>
        <p:txBody>
          <a:bodyPr wrap="square">
            <a:spAutoFit/>
          </a:bodyPr>
          <a:lstStyle/>
          <a:p>
            <a:pPr marL="171450" indent="-171450">
              <a:lnSpc>
                <a:spcPct val="150000"/>
              </a:lnSpc>
              <a:buFont typeface="Wingdings" panose="05000000000000000000" pitchFamily="2" charset="2"/>
              <a:buChar char="u"/>
              <a:defRPr/>
            </a:pPr>
            <a:r>
              <a:rPr lang="zh-CN" altLang="en-US" sz="900" spc="75" dirty="0">
                <a:solidFill>
                  <a:srgbClr val="245290"/>
                </a:solidFill>
                <a:latin typeface="微软雅黑" panose="020B0503020204020204" pitchFamily="34" charset="-122"/>
                <a:ea typeface="微软雅黑" panose="020B0503020204020204" pitchFamily="34" charset="-122"/>
              </a:rPr>
              <a:t>添加标题</a:t>
            </a:r>
          </a:p>
        </p:txBody>
      </p:sp>
      <p:sp>
        <p:nvSpPr>
          <p:cNvPr id="10" name="文本框 9"/>
          <p:cNvSpPr txBox="1"/>
          <p:nvPr/>
        </p:nvSpPr>
        <p:spPr bwMode="auto">
          <a:xfrm>
            <a:off x="5293071" y="2960017"/>
            <a:ext cx="913794" cy="275588"/>
          </a:xfrm>
          <a:prstGeom prst="rect">
            <a:avLst/>
          </a:prstGeom>
          <a:noFill/>
        </p:spPr>
        <p:txBody>
          <a:bodyPr wrap="square">
            <a:spAutoFit/>
          </a:bodyPr>
          <a:lstStyle/>
          <a:p>
            <a:pPr marL="171450" indent="-171450">
              <a:lnSpc>
                <a:spcPct val="150000"/>
              </a:lnSpc>
              <a:buFont typeface="Wingdings" panose="05000000000000000000" pitchFamily="2" charset="2"/>
              <a:buChar char="u"/>
              <a:defRPr/>
            </a:pPr>
            <a:r>
              <a:rPr lang="zh-CN" altLang="en-US" sz="900" spc="75" dirty="0">
                <a:solidFill>
                  <a:srgbClr val="245290"/>
                </a:solidFill>
                <a:latin typeface="微软雅黑" panose="020B0503020204020204" pitchFamily="34" charset="-122"/>
                <a:ea typeface="微软雅黑" panose="020B0503020204020204" pitchFamily="34" charset="-122"/>
              </a:rPr>
              <a:t>添加标题</a:t>
            </a:r>
          </a:p>
        </p:txBody>
      </p:sp>
      <p:sp>
        <p:nvSpPr>
          <p:cNvPr id="11" name="文本框 10"/>
          <p:cNvSpPr txBox="1"/>
          <p:nvPr/>
        </p:nvSpPr>
        <p:spPr bwMode="auto">
          <a:xfrm>
            <a:off x="4244251" y="2659595"/>
            <a:ext cx="1048819" cy="275588"/>
          </a:xfrm>
          <a:prstGeom prst="rect">
            <a:avLst/>
          </a:prstGeom>
          <a:noFill/>
        </p:spPr>
        <p:txBody>
          <a:bodyPr wrap="square">
            <a:spAutoFit/>
          </a:bodyPr>
          <a:lstStyle/>
          <a:p>
            <a:pPr marL="171450" indent="-171450">
              <a:lnSpc>
                <a:spcPct val="150000"/>
              </a:lnSpc>
              <a:buFont typeface="Wingdings" panose="05000000000000000000" pitchFamily="2" charset="2"/>
              <a:buChar char="u"/>
              <a:defRPr/>
            </a:pPr>
            <a:r>
              <a:rPr lang="zh-CN" altLang="en-US" sz="900" spc="75" dirty="0">
                <a:solidFill>
                  <a:srgbClr val="245290"/>
                </a:solidFill>
                <a:latin typeface="微软雅黑" panose="020B0503020204020204" pitchFamily="34" charset="-122"/>
                <a:ea typeface="微软雅黑" panose="020B0503020204020204" pitchFamily="34" charset="-122"/>
              </a:rPr>
              <a:t>添加标题</a:t>
            </a:r>
          </a:p>
        </p:txBody>
      </p:sp>
      <p:sp>
        <p:nvSpPr>
          <p:cNvPr id="12" name="文本框 11"/>
          <p:cNvSpPr txBox="1"/>
          <p:nvPr/>
        </p:nvSpPr>
        <p:spPr bwMode="auto">
          <a:xfrm>
            <a:off x="5293070" y="2655679"/>
            <a:ext cx="1020229" cy="275588"/>
          </a:xfrm>
          <a:prstGeom prst="rect">
            <a:avLst/>
          </a:prstGeom>
          <a:noFill/>
        </p:spPr>
        <p:txBody>
          <a:bodyPr wrap="square">
            <a:spAutoFit/>
          </a:bodyPr>
          <a:lstStyle/>
          <a:p>
            <a:pPr marL="171450" indent="-171450">
              <a:lnSpc>
                <a:spcPct val="150000"/>
              </a:lnSpc>
              <a:buFont typeface="Wingdings" panose="05000000000000000000" pitchFamily="2" charset="2"/>
              <a:buChar char="u"/>
              <a:defRPr/>
            </a:pPr>
            <a:r>
              <a:rPr lang="zh-CN" altLang="en-US" sz="900" spc="75" dirty="0">
                <a:solidFill>
                  <a:srgbClr val="245290"/>
                </a:solidFill>
                <a:latin typeface="微软雅黑" panose="020B0503020204020204" pitchFamily="34" charset="-122"/>
                <a:ea typeface="微软雅黑" panose="020B0503020204020204" pitchFamily="34" charset="-122"/>
              </a:rPr>
              <a:t>添加标题</a:t>
            </a:r>
          </a:p>
        </p:txBody>
      </p:sp>
    </p:spTree>
    <p:extLst>
      <p:ext uri="{BB962C8B-B14F-4D97-AF65-F5344CB8AC3E}">
        <p14:creationId xmlns:p14="http://schemas.microsoft.com/office/powerpoint/2010/main" val="795080910"/>
      </p:ext>
    </p:extLst>
  </p:cSld>
  <p:clrMapOvr>
    <a:masterClrMapping/>
  </p:clrMapOvr>
  <mc:AlternateContent xmlns:mc="http://schemas.openxmlformats.org/markup-compatibility/2006" xmlns:p14="http://schemas.microsoft.com/office/powerpoint/2010/main">
    <mc:Choice Requires="p14">
      <p:transition spd="slow" p14:dur="2500" advTm="0">
        <p:checker/>
      </p:transition>
    </mc:Choice>
    <mc:Fallback xmlns="">
      <p:transition spd="slow" advTm="0">
        <p:checker/>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par>
                                <p:cTn id="8" presetID="10" presetClass="entr" presetSubtype="0" fill="hold"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fade">
                                      <p:cBhvr>
                                        <p:cTn id="10" dur="500"/>
                                        <p:tgtEl>
                                          <p:spTgt spid="3"/>
                                        </p:tgtEl>
                                      </p:cBhvr>
                                    </p:animEffect>
                                  </p:childTnLst>
                                </p:cTn>
                              </p:par>
                              <p:par>
                                <p:cTn id="11" presetID="8" presetClass="emph" presetSubtype="0" fill="hold" grpId="1" nodeType="withEffect">
                                  <p:stCondLst>
                                    <p:cond delay="0"/>
                                  </p:stCondLst>
                                  <p:childTnLst>
                                    <p:animRot by="-5400000">
                                      <p:cBhvr>
                                        <p:cTn id="12" dur="2700" fill="hold"/>
                                        <p:tgtEl>
                                          <p:spTgt spid="2"/>
                                        </p:tgtEl>
                                        <p:attrNameLst>
                                          <p:attrName>r</p:attrName>
                                        </p:attrNameLst>
                                      </p:cBhvr>
                                    </p:animRot>
                                  </p:childTnLst>
                                </p:cTn>
                              </p:par>
                              <p:par>
                                <p:cTn id="13" presetID="2" presetClass="entr" presetSubtype="2" decel="100000" fill="hold" grpId="0" nodeType="withEffect">
                                  <p:stCondLst>
                                    <p:cond delay="1100"/>
                                  </p:stCondLst>
                                  <p:childTnLst>
                                    <p:set>
                                      <p:cBhvr>
                                        <p:cTn id="14" dur="1" fill="hold">
                                          <p:stCondLst>
                                            <p:cond delay="0"/>
                                          </p:stCondLst>
                                        </p:cTn>
                                        <p:tgtEl>
                                          <p:spTgt spid="6"/>
                                        </p:tgtEl>
                                        <p:attrNameLst>
                                          <p:attrName>style.visibility</p:attrName>
                                        </p:attrNameLst>
                                      </p:cBhvr>
                                      <p:to>
                                        <p:strVal val="visible"/>
                                      </p:to>
                                    </p:set>
                                    <p:anim calcmode="lin" valueType="num">
                                      <p:cBhvr additive="base">
                                        <p:cTn id="15" dur="1000" fill="hold"/>
                                        <p:tgtEl>
                                          <p:spTgt spid="6"/>
                                        </p:tgtEl>
                                        <p:attrNameLst>
                                          <p:attrName>ppt_x</p:attrName>
                                        </p:attrNameLst>
                                      </p:cBhvr>
                                      <p:tavLst>
                                        <p:tav tm="0">
                                          <p:val>
                                            <p:strVal val="1+#ppt_w/2"/>
                                          </p:val>
                                        </p:tav>
                                        <p:tav tm="100000">
                                          <p:val>
                                            <p:strVal val="#ppt_x"/>
                                          </p:val>
                                        </p:tav>
                                      </p:tavLst>
                                    </p:anim>
                                    <p:anim calcmode="lin" valueType="num">
                                      <p:cBhvr additive="base">
                                        <p:cTn id="16" dur="1000" fill="hold"/>
                                        <p:tgtEl>
                                          <p:spTgt spid="6"/>
                                        </p:tgtEl>
                                        <p:attrNameLst>
                                          <p:attrName>ppt_y</p:attrName>
                                        </p:attrNameLst>
                                      </p:cBhvr>
                                      <p:tavLst>
                                        <p:tav tm="0">
                                          <p:val>
                                            <p:strVal val="#ppt_y"/>
                                          </p:val>
                                        </p:tav>
                                        <p:tav tm="100000">
                                          <p:val>
                                            <p:strVal val="#ppt_y"/>
                                          </p:val>
                                        </p:tav>
                                      </p:tavLst>
                                    </p:anim>
                                  </p:childTnLst>
                                </p:cTn>
                              </p:par>
                              <p:par>
                                <p:cTn id="17" presetID="2" presetClass="entr" presetSubtype="4" decel="100000" fill="hold" grpId="0" nodeType="withEffect">
                                  <p:stCondLst>
                                    <p:cond delay="1100"/>
                                  </p:stCondLst>
                                  <p:childTnLst>
                                    <p:set>
                                      <p:cBhvr>
                                        <p:cTn id="18" dur="1" fill="hold">
                                          <p:stCondLst>
                                            <p:cond delay="0"/>
                                          </p:stCondLst>
                                        </p:cTn>
                                        <p:tgtEl>
                                          <p:spTgt spid="7"/>
                                        </p:tgtEl>
                                        <p:attrNameLst>
                                          <p:attrName>style.visibility</p:attrName>
                                        </p:attrNameLst>
                                      </p:cBhvr>
                                      <p:to>
                                        <p:strVal val="visible"/>
                                      </p:to>
                                    </p:set>
                                    <p:anim calcmode="lin" valueType="num">
                                      <p:cBhvr additive="base">
                                        <p:cTn id="19" dur="1000" fill="hold"/>
                                        <p:tgtEl>
                                          <p:spTgt spid="7"/>
                                        </p:tgtEl>
                                        <p:attrNameLst>
                                          <p:attrName>ppt_x</p:attrName>
                                        </p:attrNameLst>
                                      </p:cBhvr>
                                      <p:tavLst>
                                        <p:tav tm="0">
                                          <p:val>
                                            <p:strVal val="#ppt_x"/>
                                          </p:val>
                                        </p:tav>
                                        <p:tav tm="100000">
                                          <p:val>
                                            <p:strVal val="#ppt_x"/>
                                          </p:val>
                                        </p:tav>
                                      </p:tavLst>
                                    </p:anim>
                                    <p:anim calcmode="lin" valueType="num">
                                      <p:cBhvr additive="base">
                                        <p:cTn id="20" dur="1000" fill="hold"/>
                                        <p:tgtEl>
                                          <p:spTgt spid="7"/>
                                        </p:tgtEl>
                                        <p:attrNameLst>
                                          <p:attrName>ppt_y</p:attrName>
                                        </p:attrNameLst>
                                      </p:cBhvr>
                                      <p:tavLst>
                                        <p:tav tm="0">
                                          <p:val>
                                            <p:strVal val="1+#ppt_h/2"/>
                                          </p:val>
                                        </p:tav>
                                        <p:tav tm="100000">
                                          <p:val>
                                            <p:strVal val="#ppt_y"/>
                                          </p:val>
                                        </p:tav>
                                      </p:tavLst>
                                    </p:anim>
                                  </p:childTnLst>
                                </p:cTn>
                              </p:par>
                              <p:par>
                                <p:cTn id="21" presetID="2" presetClass="entr" presetSubtype="4" decel="100000" fill="hold" grpId="0" nodeType="withEffect">
                                  <p:stCondLst>
                                    <p:cond delay="1100"/>
                                  </p:stCondLst>
                                  <p:childTnLst>
                                    <p:set>
                                      <p:cBhvr>
                                        <p:cTn id="22" dur="1" fill="hold">
                                          <p:stCondLst>
                                            <p:cond delay="0"/>
                                          </p:stCondLst>
                                        </p:cTn>
                                        <p:tgtEl>
                                          <p:spTgt spid="8"/>
                                        </p:tgtEl>
                                        <p:attrNameLst>
                                          <p:attrName>style.visibility</p:attrName>
                                        </p:attrNameLst>
                                      </p:cBhvr>
                                      <p:to>
                                        <p:strVal val="visible"/>
                                      </p:to>
                                    </p:set>
                                    <p:anim calcmode="lin" valueType="num">
                                      <p:cBhvr additive="base">
                                        <p:cTn id="23" dur="1000" fill="hold"/>
                                        <p:tgtEl>
                                          <p:spTgt spid="8"/>
                                        </p:tgtEl>
                                        <p:attrNameLst>
                                          <p:attrName>ppt_x</p:attrName>
                                        </p:attrNameLst>
                                      </p:cBhvr>
                                      <p:tavLst>
                                        <p:tav tm="0">
                                          <p:val>
                                            <p:strVal val="#ppt_x"/>
                                          </p:val>
                                        </p:tav>
                                        <p:tav tm="100000">
                                          <p:val>
                                            <p:strVal val="#ppt_x"/>
                                          </p:val>
                                        </p:tav>
                                      </p:tavLst>
                                    </p:anim>
                                    <p:anim calcmode="lin" valueType="num">
                                      <p:cBhvr additive="base">
                                        <p:cTn id="24" dur="1000" fill="hold"/>
                                        <p:tgtEl>
                                          <p:spTgt spid="8"/>
                                        </p:tgtEl>
                                        <p:attrNameLst>
                                          <p:attrName>ppt_y</p:attrName>
                                        </p:attrNameLst>
                                      </p:cBhvr>
                                      <p:tavLst>
                                        <p:tav tm="0">
                                          <p:val>
                                            <p:strVal val="1+#ppt_h/2"/>
                                          </p:val>
                                        </p:tav>
                                        <p:tav tm="100000">
                                          <p:val>
                                            <p:strVal val="#ppt_y"/>
                                          </p:val>
                                        </p:tav>
                                      </p:tavLst>
                                    </p:anim>
                                  </p:childTnLst>
                                </p:cTn>
                              </p:par>
                              <p:par>
                                <p:cTn id="25" presetID="2" presetClass="entr" presetSubtype="4" decel="100000" fill="hold" grpId="0" nodeType="withEffect">
                                  <p:stCondLst>
                                    <p:cond delay="1200"/>
                                  </p:stCondLst>
                                  <p:childTnLst>
                                    <p:set>
                                      <p:cBhvr>
                                        <p:cTn id="26" dur="1" fill="hold">
                                          <p:stCondLst>
                                            <p:cond delay="0"/>
                                          </p:stCondLst>
                                        </p:cTn>
                                        <p:tgtEl>
                                          <p:spTgt spid="11"/>
                                        </p:tgtEl>
                                        <p:attrNameLst>
                                          <p:attrName>style.visibility</p:attrName>
                                        </p:attrNameLst>
                                      </p:cBhvr>
                                      <p:to>
                                        <p:strVal val="visible"/>
                                      </p:to>
                                    </p:set>
                                    <p:anim calcmode="lin" valueType="num">
                                      <p:cBhvr additive="base">
                                        <p:cTn id="27" dur="1000" fill="hold"/>
                                        <p:tgtEl>
                                          <p:spTgt spid="11"/>
                                        </p:tgtEl>
                                        <p:attrNameLst>
                                          <p:attrName>ppt_x</p:attrName>
                                        </p:attrNameLst>
                                      </p:cBhvr>
                                      <p:tavLst>
                                        <p:tav tm="0">
                                          <p:val>
                                            <p:strVal val="#ppt_x"/>
                                          </p:val>
                                        </p:tav>
                                        <p:tav tm="100000">
                                          <p:val>
                                            <p:strVal val="#ppt_x"/>
                                          </p:val>
                                        </p:tav>
                                      </p:tavLst>
                                    </p:anim>
                                    <p:anim calcmode="lin" valueType="num">
                                      <p:cBhvr additive="base">
                                        <p:cTn id="28" dur="1000" fill="hold"/>
                                        <p:tgtEl>
                                          <p:spTgt spid="11"/>
                                        </p:tgtEl>
                                        <p:attrNameLst>
                                          <p:attrName>ppt_y</p:attrName>
                                        </p:attrNameLst>
                                      </p:cBhvr>
                                      <p:tavLst>
                                        <p:tav tm="0">
                                          <p:val>
                                            <p:strVal val="1+#ppt_h/2"/>
                                          </p:val>
                                        </p:tav>
                                        <p:tav tm="100000">
                                          <p:val>
                                            <p:strVal val="#ppt_y"/>
                                          </p:val>
                                        </p:tav>
                                      </p:tavLst>
                                    </p:anim>
                                  </p:childTnLst>
                                </p:cTn>
                              </p:par>
                              <p:par>
                                <p:cTn id="29" presetID="2" presetClass="entr" presetSubtype="4" decel="100000" fill="hold" grpId="0" nodeType="withEffect">
                                  <p:stCondLst>
                                    <p:cond delay="1300"/>
                                  </p:stCondLst>
                                  <p:childTnLst>
                                    <p:set>
                                      <p:cBhvr>
                                        <p:cTn id="30" dur="1" fill="hold">
                                          <p:stCondLst>
                                            <p:cond delay="0"/>
                                          </p:stCondLst>
                                        </p:cTn>
                                        <p:tgtEl>
                                          <p:spTgt spid="12"/>
                                        </p:tgtEl>
                                        <p:attrNameLst>
                                          <p:attrName>style.visibility</p:attrName>
                                        </p:attrNameLst>
                                      </p:cBhvr>
                                      <p:to>
                                        <p:strVal val="visible"/>
                                      </p:to>
                                    </p:set>
                                    <p:anim calcmode="lin" valueType="num">
                                      <p:cBhvr additive="base">
                                        <p:cTn id="31" dur="1000" fill="hold"/>
                                        <p:tgtEl>
                                          <p:spTgt spid="12"/>
                                        </p:tgtEl>
                                        <p:attrNameLst>
                                          <p:attrName>ppt_x</p:attrName>
                                        </p:attrNameLst>
                                      </p:cBhvr>
                                      <p:tavLst>
                                        <p:tav tm="0">
                                          <p:val>
                                            <p:strVal val="#ppt_x"/>
                                          </p:val>
                                        </p:tav>
                                        <p:tav tm="100000">
                                          <p:val>
                                            <p:strVal val="#ppt_x"/>
                                          </p:val>
                                        </p:tav>
                                      </p:tavLst>
                                    </p:anim>
                                    <p:anim calcmode="lin" valueType="num">
                                      <p:cBhvr additive="base">
                                        <p:cTn id="32" dur="1000" fill="hold"/>
                                        <p:tgtEl>
                                          <p:spTgt spid="12"/>
                                        </p:tgtEl>
                                        <p:attrNameLst>
                                          <p:attrName>ppt_y</p:attrName>
                                        </p:attrNameLst>
                                      </p:cBhvr>
                                      <p:tavLst>
                                        <p:tav tm="0">
                                          <p:val>
                                            <p:strVal val="1+#ppt_h/2"/>
                                          </p:val>
                                        </p:tav>
                                        <p:tav tm="100000">
                                          <p:val>
                                            <p:strVal val="#ppt_y"/>
                                          </p:val>
                                        </p:tav>
                                      </p:tavLst>
                                    </p:anim>
                                  </p:childTnLst>
                                </p:cTn>
                              </p:par>
                              <p:par>
                                <p:cTn id="33" presetID="2" presetClass="entr" presetSubtype="4" decel="100000" fill="hold" grpId="0" nodeType="withEffect">
                                  <p:stCondLst>
                                    <p:cond delay="1400"/>
                                  </p:stCondLst>
                                  <p:childTnLst>
                                    <p:set>
                                      <p:cBhvr>
                                        <p:cTn id="34" dur="1" fill="hold">
                                          <p:stCondLst>
                                            <p:cond delay="0"/>
                                          </p:stCondLst>
                                        </p:cTn>
                                        <p:tgtEl>
                                          <p:spTgt spid="9"/>
                                        </p:tgtEl>
                                        <p:attrNameLst>
                                          <p:attrName>style.visibility</p:attrName>
                                        </p:attrNameLst>
                                      </p:cBhvr>
                                      <p:to>
                                        <p:strVal val="visible"/>
                                      </p:to>
                                    </p:set>
                                    <p:anim calcmode="lin" valueType="num">
                                      <p:cBhvr additive="base">
                                        <p:cTn id="35" dur="1000" fill="hold"/>
                                        <p:tgtEl>
                                          <p:spTgt spid="9"/>
                                        </p:tgtEl>
                                        <p:attrNameLst>
                                          <p:attrName>ppt_x</p:attrName>
                                        </p:attrNameLst>
                                      </p:cBhvr>
                                      <p:tavLst>
                                        <p:tav tm="0">
                                          <p:val>
                                            <p:strVal val="#ppt_x"/>
                                          </p:val>
                                        </p:tav>
                                        <p:tav tm="100000">
                                          <p:val>
                                            <p:strVal val="#ppt_x"/>
                                          </p:val>
                                        </p:tav>
                                      </p:tavLst>
                                    </p:anim>
                                    <p:anim calcmode="lin" valueType="num">
                                      <p:cBhvr additive="base">
                                        <p:cTn id="36" dur="1000" fill="hold"/>
                                        <p:tgtEl>
                                          <p:spTgt spid="9"/>
                                        </p:tgtEl>
                                        <p:attrNameLst>
                                          <p:attrName>ppt_y</p:attrName>
                                        </p:attrNameLst>
                                      </p:cBhvr>
                                      <p:tavLst>
                                        <p:tav tm="0">
                                          <p:val>
                                            <p:strVal val="1+#ppt_h/2"/>
                                          </p:val>
                                        </p:tav>
                                        <p:tav tm="100000">
                                          <p:val>
                                            <p:strVal val="#ppt_y"/>
                                          </p:val>
                                        </p:tav>
                                      </p:tavLst>
                                    </p:anim>
                                  </p:childTnLst>
                                </p:cTn>
                              </p:par>
                              <p:par>
                                <p:cTn id="37" presetID="2" presetClass="entr" presetSubtype="4" decel="100000" fill="hold" grpId="0" nodeType="withEffect">
                                  <p:stCondLst>
                                    <p:cond delay="1500"/>
                                  </p:stCondLst>
                                  <p:childTnLst>
                                    <p:set>
                                      <p:cBhvr>
                                        <p:cTn id="38" dur="1" fill="hold">
                                          <p:stCondLst>
                                            <p:cond delay="0"/>
                                          </p:stCondLst>
                                        </p:cTn>
                                        <p:tgtEl>
                                          <p:spTgt spid="10"/>
                                        </p:tgtEl>
                                        <p:attrNameLst>
                                          <p:attrName>style.visibility</p:attrName>
                                        </p:attrNameLst>
                                      </p:cBhvr>
                                      <p:to>
                                        <p:strVal val="visible"/>
                                      </p:to>
                                    </p:set>
                                    <p:anim calcmode="lin" valueType="num">
                                      <p:cBhvr additive="base">
                                        <p:cTn id="39" dur="1000" fill="hold"/>
                                        <p:tgtEl>
                                          <p:spTgt spid="10"/>
                                        </p:tgtEl>
                                        <p:attrNameLst>
                                          <p:attrName>ppt_x</p:attrName>
                                        </p:attrNameLst>
                                      </p:cBhvr>
                                      <p:tavLst>
                                        <p:tav tm="0">
                                          <p:val>
                                            <p:strVal val="#ppt_x"/>
                                          </p:val>
                                        </p:tav>
                                        <p:tav tm="100000">
                                          <p:val>
                                            <p:strVal val="#ppt_x"/>
                                          </p:val>
                                        </p:tav>
                                      </p:tavLst>
                                    </p:anim>
                                    <p:anim calcmode="lin" valueType="num">
                                      <p:cBhvr additive="base">
                                        <p:cTn id="40" dur="100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2" grpId="1" animBg="1"/>
      <p:bldP spid="6" grpId="0"/>
      <p:bldP spid="7" grpId="0"/>
      <p:bldP spid="8" grpId="0"/>
      <p:bldP spid="9" grpId="0"/>
      <p:bldP spid="10" grpId="0"/>
      <p:bldP spid="11" grpId="0"/>
      <p:bldP spid="12"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8" name="直接连接符 17"/>
          <p:cNvCxnSpPr/>
          <p:nvPr/>
        </p:nvCxnSpPr>
        <p:spPr>
          <a:xfrm>
            <a:off x="2439058" y="569531"/>
            <a:ext cx="5560884" cy="0"/>
          </a:xfrm>
          <a:prstGeom prst="line">
            <a:avLst/>
          </a:prstGeom>
          <a:noFill/>
          <a:ln w="9525" cap="flat" cmpd="sng" algn="ctr">
            <a:solidFill>
              <a:srgbClr val="FFFFFF">
                <a:lumMod val="50000"/>
              </a:srgbClr>
            </a:solidFill>
            <a:prstDash val="solid"/>
          </a:ln>
          <a:effectLst/>
        </p:spPr>
      </p:cxnSp>
      <p:sp>
        <p:nvSpPr>
          <p:cNvPr id="19" name="文本框 31"/>
          <p:cNvSpPr>
            <a:spLocks noChangeArrowheads="1"/>
          </p:cNvSpPr>
          <p:nvPr/>
        </p:nvSpPr>
        <p:spPr bwMode="auto">
          <a:xfrm>
            <a:off x="6096796" y="285879"/>
            <a:ext cx="2588735" cy="343792"/>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6700" tIns="48351" rIns="96700" bIns="48351">
            <a:spAutoFit/>
          </a:bodyPr>
          <a:lstStyle/>
          <a:p>
            <a:r>
              <a:rPr lang="en-US" altLang="zh-CN" sz="1600" kern="0" dirty="0" smtClean="0">
                <a:solidFill>
                  <a:srgbClr val="2F5879"/>
                </a:solidFill>
                <a:latin typeface="Impact" pitchFamily="34" charset="0"/>
                <a:sym typeface="Arial" pitchFamily="34" charset="0"/>
              </a:rPr>
              <a:t>Click to add a caption</a:t>
            </a:r>
            <a:endParaRPr lang="zh-CN" altLang="en-US" sz="1600" kern="0" dirty="0">
              <a:solidFill>
                <a:srgbClr val="2F5879"/>
              </a:solidFill>
              <a:latin typeface="Impact" pitchFamily="34" charset="0"/>
              <a:sym typeface="Arial" pitchFamily="34" charset="0"/>
            </a:endParaRPr>
          </a:p>
        </p:txBody>
      </p:sp>
      <p:grpSp>
        <p:nvGrpSpPr>
          <p:cNvPr id="21" name="组合 20"/>
          <p:cNvGrpSpPr/>
          <p:nvPr/>
        </p:nvGrpSpPr>
        <p:grpSpPr>
          <a:xfrm>
            <a:off x="521096" y="196219"/>
            <a:ext cx="1765509" cy="551352"/>
            <a:chOff x="520640" y="251298"/>
            <a:chExt cx="1766054" cy="551522"/>
          </a:xfrm>
        </p:grpSpPr>
        <p:sp>
          <p:nvSpPr>
            <p:cNvPr id="22" name="矩形 3"/>
            <p:cNvSpPr>
              <a:spLocks noChangeArrowheads="1"/>
            </p:cNvSpPr>
            <p:nvPr/>
          </p:nvSpPr>
          <p:spPr bwMode="auto">
            <a:xfrm>
              <a:off x="641704" y="251298"/>
              <a:ext cx="1523927" cy="3460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lIns="68561" tIns="34281" rIns="68561" bIns="34281">
              <a:spAutoFit/>
            </a:bodyPr>
            <a:lstStyle/>
            <a:p>
              <a:pPr algn="ctr" defTabSz="914126">
                <a:defRPr/>
              </a:pPr>
              <a:r>
                <a:rPr lang="zh-CN" altLang="en-US" sz="1798" kern="0" dirty="0" smtClean="0">
                  <a:solidFill>
                    <a:schemeClr val="tx1">
                      <a:lumMod val="65000"/>
                      <a:lumOff val="35000"/>
                    </a:schemeClr>
                  </a:solidFill>
                  <a:latin typeface="微软雅黑" pitchFamily="34" charset="-122"/>
                  <a:ea typeface="微软雅黑" pitchFamily="34" charset="-122"/>
                  <a:sym typeface="Arial" pitchFamily="34" charset="0"/>
                </a:rPr>
                <a:t>单击添加标题</a:t>
              </a:r>
              <a:endParaRPr lang="zh-CN" altLang="en-US" sz="1798" kern="0" dirty="0">
                <a:solidFill>
                  <a:schemeClr val="tx1">
                    <a:lumMod val="65000"/>
                    <a:lumOff val="35000"/>
                  </a:schemeClr>
                </a:solidFill>
                <a:latin typeface="微软雅黑" pitchFamily="34" charset="-122"/>
                <a:ea typeface="微软雅黑" pitchFamily="34" charset="-122"/>
                <a:sym typeface="Arial" pitchFamily="34" charset="0"/>
              </a:endParaRPr>
            </a:p>
          </p:txBody>
        </p:sp>
        <p:grpSp>
          <p:nvGrpSpPr>
            <p:cNvPr id="23" name="组合 22"/>
            <p:cNvGrpSpPr/>
            <p:nvPr/>
          </p:nvGrpSpPr>
          <p:grpSpPr>
            <a:xfrm>
              <a:off x="520640" y="556320"/>
              <a:ext cx="1766054" cy="246500"/>
              <a:chOff x="562081" y="466763"/>
              <a:chExt cx="1766054" cy="246500"/>
            </a:xfrm>
          </p:grpSpPr>
          <p:sp>
            <p:nvSpPr>
              <p:cNvPr id="24" name="文本框 31"/>
              <p:cNvSpPr>
                <a:spLocks noChangeArrowheads="1"/>
              </p:cNvSpPr>
              <p:nvPr/>
            </p:nvSpPr>
            <p:spPr bwMode="auto">
              <a:xfrm>
                <a:off x="562081" y="466763"/>
                <a:ext cx="1766054" cy="2153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368" tIns="45682" rIns="91368" bIns="45682" numCol="1" anchor="t" anchorCtr="0" compatLnSpc="1">
                <a:prstTxWarp prst="textNoShape">
                  <a:avLst/>
                </a:prstTxWarp>
                <a:spAutoFit/>
              </a:bodyPr>
              <a:lstStyle/>
              <a:p>
                <a:pPr algn="ctr" defTabSz="913762">
                  <a:defRPr/>
                </a:pPr>
                <a:r>
                  <a:rPr lang="en-US" altLang="zh-CN" sz="800" kern="0" dirty="0">
                    <a:solidFill>
                      <a:srgbClr val="FFFFFF">
                        <a:lumMod val="50000"/>
                      </a:srgbClr>
                    </a:solidFill>
                    <a:latin typeface="微软雅黑" pitchFamily="34" charset="-122"/>
                    <a:ea typeface="微软雅黑" pitchFamily="34" charset="-122"/>
                    <a:cs typeface="宋体" pitchFamily="2" charset="-122"/>
                  </a:rPr>
                  <a:t>YOUR COMPANY NAME</a:t>
                </a:r>
                <a:endParaRPr lang="zh-CN" altLang="en-US" sz="800" kern="0" dirty="0">
                  <a:solidFill>
                    <a:srgbClr val="FFFFFF">
                      <a:lumMod val="50000"/>
                    </a:srgbClr>
                  </a:solidFill>
                  <a:latin typeface="微软雅黑" pitchFamily="34" charset="-122"/>
                  <a:ea typeface="微软雅黑" pitchFamily="34" charset="-122"/>
                  <a:cs typeface="宋体" pitchFamily="2" charset="-122"/>
                </a:endParaRPr>
              </a:p>
            </p:txBody>
          </p:sp>
          <p:grpSp>
            <p:nvGrpSpPr>
              <p:cNvPr id="25" name="组合 24"/>
              <p:cNvGrpSpPr/>
              <p:nvPr/>
            </p:nvGrpSpPr>
            <p:grpSpPr>
              <a:xfrm>
                <a:off x="931046" y="667544"/>
                <a:ext cx="1028125" cy="45719"/>
                <a:chOff x="688893" y="2574256"/>
                <a:chExt cx="7739508" cy="81111"/>
              </a:xfrm>
            </p:grpSpPr>
            <p:sp>
              <p:nvSpPr>
                <p:cNvPr id="26" name="Rectangle 4"/>
                <p:cNvSpPr/>
                <p:nvPr/>
              </p:nvSpPr>
              <p:spPr>
                <a:xfrm>
                  <a:off x="688893" y="2574256"/>
                  <a:ext cx="1539000" cy="81111"/>
                </a:xfrm>
                <a:prstGeom prst="rect">
                  <a:avLst/>
                </a:prstGeom>
                <a:solidFill>
                  <a:srgbClr val="0070C0"/>
                </a:solidFill>
                <a:ln w="6350" cap="flat" cmpd="sng" algn="ctr">
                  <a:noFill/>
                  <a:prstDash val="solid"/>
                  <a:miter lim="800000"/>
                </a:ln>
                <a:effectLst/>
              </p:spPr>
              <p:txBody>
                <a:bodyPr lIns="68549" tIns="34276" rIns="68549" bIns="34276" rtlCol="0" anchor="ctr"/>
                <a:lstStyle/>
                <a:p>
                  <a:pPr algn="ctr" defTabSz="913762">
                    <a:defRPr/>
                  </a:pPr>
                  <a:endParaRPr lang="en-US" sz="900" kern="0">
                    <a:solidFill>
                      <a:sysClr val="window" lastClr="FFFFFF"/>
                    </a:solidFill>
                    <a:latin typeface="Roboto" panose="02000000000000000000" pitchFamily="2" charset="0"/>
                    <a:ea typeface="Roboto" panose="02000000000000000000" pitchFamily="2" charset="0"/>
                    <a:cs typeface="Helvetica Neue"/>
                  </a:endParaRPr>
                </a:p>
              </p:txBody>
            </p:sp>
            <p:sp>
              <p:nvSpPr>
                <p:cNvPr id="27" name="Rectangle 5"/>
                <p:cNvSpPr/>
                <p:nvPr/>
              </p:nvSpPr>
              <p:spPr>
                <a:xfrm>
                  <a:off x="2239021" y="2574256"/>
                  <a:ext cx="1539000" cy="81111"/>
                </a:xfrm>
                <a:prstGeom prst="rect">
                  <a:avLst/>
                </a:prstGeom>
                <a:solidFill>
                  <a:srgbClr val="00B0F0"/>
                </a:solidFill>
                <a:ln w="6350" cap="flat" cmpd="sng" algn="ctr">
                  <a:noFill/>
                  <a:prstDash val="solid"/>
                  <a:miter lim="800000"/>
                </a:ln>
                <a:effectLst/>
              </p:spPr>
              <p:txBody>
                <a:bodyPr lIns="68549" tIns="34276" rIns="68549" bIns="34276" rtlCol="0" anchor="ctr"/>
                <a:lstStyle/>
                <a:p>
                  <a:pPr algn="ctr" defTabSz="913762">
                    <a:defRPr/>
                  </a:pPr>
                  <a:endParaRPr lang="en-US" sz="900" kern="0">
                    <a:solidFill>
                      <a:sysClr val="window" lastClr="FFFFFF"/>
                    </a:solidFill>
                    <a:latin typeface="Roboto" panose="02000000000000000000" pitchFamily="2" charset="0"/>
                    <a:ea typeface="Roboto" panose="02000000000000000000" pitchFamily="2" charset="0"/>
                    <a:cs typeface="Helvetica Neue"/>
                  </a:endParaRPr>
                </a:p>
              </p:txBody>
            </p:sp>
            <p:sp>
              <p:nvSpPr>
                <p:cNvPr id="28" name="Rectangle 6"/>
                <p:cNvSpPr/>
                <p:nvPr/>
              </p:nvSpPr>
              <p:spPr>
                <a:xfrm>
                  <a:off x="3789153" y="2574256"/>
                  <a:ext cx="1539000" cy="81111"/>
                </a:xfrm>
                <a:prstGeom prst="rect">
                  <a:avLst/>
                </a:prstGeom>
                <a:solidFill>
                  <a:srgbClr val="0070C0"/>
                </a:solidFill>
                <a:ln w="6350" cap="flat" cmpd="sng" algn="ctr">
                  <a:noFill/>
                  <a:prstDash val="solid"/>
                  <a:miter lim="800000"/>
                </a:ln>
                <a:effectLst/>
              </p:spPr>
              <p:txBody>
                <a:bodyPr lIns="68549" tIns="34276" rIns="68549" bIns="34276" rtlCol="0" anchor="ctr"/>
                <a:lstStyle/>
                <a:p>
                  <a:pPr algn="ctr" defTabSz="913762">
                    <a:defRPr/>
                  </a:pPr>
                  <a:endParaRPr lang="en-US" sz="900" kern="0">
                    <a:solidFill>
                      <a:sysClr val="window" lastClr="FFFFFF"/>
                    </a:solidFill>
                    <a:latin typeface="Roboto" panose="02000000000000000000" pitchFamily="2" charset="0"/>
                    <a:ea typeface="Roboto" panose="02000000000000000000" pitchFamily="2" charset="0"/>
                    <a:cs typeface="Helvetica Neue"/>
                  </a:endParaRPr>
                </a:p>
              </p:txBody>
            </p:sp>
            <p:sp>
              <p:nvSpPr>
                <p:cNvPr id="29" name="Rectangle 7"/>
                <p:cNvSpPr/>
                <p:nvPr/>
              </p:nvSpPr>
              <p:spPr>
                <a:xfrm>
                  <a:off x="5339276" y="2574256"/>
                  <a:ext cx="1539000" cy="81111"/>
                </a:xfrm>
                <a:prstGeom prst="rect">
                  <a:avLst/>
                </a:prstGeom>
                <a:solidFill>
                  <a:srgbClr val="00B0F0"/>
                </a:solidFill>
                <a:ln w="6350" cap="flat" cmpd="sng" algn="ctr">
                  <a:noFill/>
                  <a:prstDash val="solid"/>
                  <a:miter lim="800000"/>
                </a:ln>
                <a:effectLst/>
              </p:spPr>
              <p:txBody>
                <a:bodyPr lIns="68549" tIns="34276" rIns="68549" bIns="34276" rtlCol="0" anchor="ctr"/>
                <a:lstStyle/>
                <a:p>
                  <a:pPr algn="ctr" defTabSz="913762">
                    <a:defRPr/>
                  </a:pPr>
                  <a:endParaRPr lang="en-US" sz="900" kern="0">
                    <a:solidFill>
                      <a:sysClr val="window" lastClr="FFFFFF"/>
                    </a:solidFill>
                    <a:latin typeface="Roboto" panose="02000000000000000000" pitchFamily="2" charset="0"/>
                    <a:ea typeface="Roboto" panose="02000000000000000000" pitchFamily="2" charset="0"/>
                    <a:cs typeface="Helvetica Neue"/>
                  </a:endParaRPr>
                </a:p>
              </p:txBody>
            </p:sp>
            <p:sp>
              <p:nvSpPr>
                <p:cNvPr id="30" name="Rectangle 8"/>
                <p:cNvSpPr/>
                <p:nvPr/>
              </p:nvSpPr>
              <p:spPr>
                <a:xfrm>
                  <a:off x="6889401" y="2574256"/>
                  <a:ext cx="1539000" cy="81111"/>
                </a:xfrm>
                <a:prstGeom prst="rect">
                  <a:avLst/>
                </a:prstGeom>
                <a:solidFill>
                  <a:srgbClr val="0070C0"/>
                </a:solidFill>
                <a:ln w="6350" cap="flat" cmpd="sng" algn="ctr">
                  <a:noFill/>
                  <a:prstDash val="solid"/>
                  <a:miter lim="800000"/>
                </a:ln>
                <a:effectLst/>
              </p:spPr>
              <p:txBody>
                <a:bodyPr lIns="68549" tIns="34276" rIns="68549" bIns="34276" rtlCol="0" anchor="ctr"/>
                <a:lstStyle/>
                <a:p>
                  <a:pPr algn="ctr" defTabSz="913762">
                    <a:defRPr/>
                  </a:pPr>
                  <a:endParaRPr lang="en-US" sz="900" kern="0">
                    <a:solidFill>
                      <a:sysClr val="window" lastClr="FFFFFF"/>
                    </a:solidFill>
                    <a:latin typeface="Roboto" panose="02000000000000000000" pitchFamily="2" charset="0"/>
                    <a:ea typeface="Roboto" panose="02000000000000000000" pitchFamily="2" charset="0"/>
                    <a:cs typeface="Helvetica Neue"/>
                  </a:endParaRPr>
                </a:p>
              </p:txBody>
            </p:sp>
          </p:grpSp>
        </p:grpSp>
      </p:grpSp>
      <p:sp>
        <p:nvSpPr>
          <p:cNvPr id="16" name="Freeform 7"/>
          <p:cNvSpPr>
            <a:spLocks/>
          </p:cNvSpPr>
          <p:nvPr/>
        </p:nvSpPr>
        <p:spPr bwMode="auto">
          <a:xfrm>
            <a:off x="1910208" y="1286377"/>
            <a:ext cx="1312746" cy="2875427"/>
          </a:xfrm>
          <a:custGeom>
            <a:avLst/>
            <a:gdLst>
              <a:gd name="T0" fmla="*/ 0 w 2423"/>
              <a:gd name="T1" fmla="*/ 5309 h 5309"/>
              <a:gd name="T2" fmla="*/ 2423 w 2423"/>
              <a:gd name="T3" fmla="*/ 2655 h 5309"/>
              <a:gd name="T4" fmla="*/ 0 w 2423"/>
              <a:gd name="T5" fmla="*/ 0 h 5309"/>
              <a:gd name="T6" fmla="*/ 0 w 2423"/>
              <a:gd name="T7" fmla="*/ 75 h 5309"/>
              <a:gd name="T8" fmla="*/ 2352 w 2423"/>
              <a:gd name="T9" fmla="*/ 2655 h 5309"/>
              <a:gd name="T10" fmla="*/ 0 w 2423"/>
              <a:gd name="T11" fmla="*/ 5234 h 5309"/>
              <a:gd name="T12" fmla="*/ 0 w 2423"/>
              <a:gd name="T13" fmla="*/ 5309 h 5309"/>
            </a:gdLst>
            <a:ahLst/>
            <a:cxnLst>
              <a:cxn ang="0">
                <a:pos x="T0" y="T1"/>
              </a:cxn>
              <a:cxn ang="0">
                <a:pos x="T2" y="T3"/>
              </a:cxn>
              <a:cxn ang="0">
                <a:pos x="T4" y="T5"/>
              </a:cxn>
              <a:cxn ang="0">
                <a:pos x="T6" y="T7"/>
              </a:cxn>
              <a:cxn ang="0">
                <a:pos x="T8" y="T9"/>
              </a:cxn>
              <a:cxn ang="0">
                <a:pos x="T10" y="T11"/>
              </a:cxn>
              <a:cxn ang="0">
                <a:pos x="T12" y="T13"/>
              </a:cxn>
            </a:cxnLst>
            <a:rect l="0" t="0" r="r" b="b"/>
            <a:pathLst>
              <a:path w="2423" h="5309">
                <a:moveTo>
                  <a:pt x="0" y="5309"/>
                </a:moveTo>
                <a:cubicBezTo>
                  <a:pt x="1348" y="5250"/>
                  <a:pt x="2423" y="4084"/>
                  <a:pt x="2423" y="2655"/>
                </a:cubicBezTo>
                <a:cubicBezTo>
                  <a:pt x="2423" y="1225"/>
                  <a:pt x="1348" y="59"/>
                  <a:pt x="0" y="0"/>
                </a:cubicBezTo>
                <a:lnTo>
                  <a:pt x="0" y="75"/>
                </a:lnTo>
                <a:cubicBezTo>
                  <a:pt x="1308" y="134"/>
                  <a:pt x="2352" y="1266"/>
                  <a:pt x="2352" y="2655"/>
                </a:cubicBezTo>
                <a:cubicBezTo>
                  <a:pt x="2352" y="4043"/>
                  <a:pt x="1308" y="5176"/>
                  <a:pt x="0" y="5234"/>
                </a:cubicBezTo>
                <a:lnTo>
                  <a:pt x="0" y="5309"/>
                </a:lnTo>
                <a:close/>
              </a:path>
            </a:pathLst>
          </a:custGeom>
          <a:solidFill>
            <a:srgbClr val="245290"/>
          </a:solidFill>
          <a:ln>
            <a:noFill/>
          </a:ln>
        </p:spPr>
        <p:txBody>
          <a:bodyPr/>
          <a:lstStyle/>
          <a:p>
            <a:endParaRPr lang="zh-CN" altLang="en-US"/>
          </a:p>
        </p:txBody>
      </p:sp>
      <p:grpSp>
        <p:nvGrpSpPr>
          <p:cNvPr id="31" name="组合 26"/>
          <p:cNvGrpSpPr>
            <a:grpSpLocks/>
          </p:cNvGrpSpPr>
          <p:nvPr/>
        </p:nvGrpSpPr>
        <p:grpSpPr bwMode="auto">
          <a:xfrm>
            <a:off x="670061" y="1593438"/>
            <a:ext cx="2226789" cy="2227980"/>
            <a:chOff x="0" y="0"/>
            <a:chExt cx="2970213" cy="2971800"/>
          </a:xfrm>
        </p:grpSpPr>
        <p:sp>
          <p:nvSpPr>
            <p:cNvPr id="32" name="Oval 14"/>
            <p:cNvSpPr>
              <a:spLocks noChangeArrowheads="1"/>
            </p:cNvSpPr>
            <p:nvPr/>
          </p:nvSpPr>
          <p:spPr bwMode="auto">
            <a:xfrm>
              <a:off x="0" y="0"/>
              <a:ext cx="2970213" cy="2971800"/>
            </a:xfrm>
            <a:prstGeom prst="ellipse">
              <a:avLst/>
            </a:prstGeom>
            <a:solidFill>
              <a:srgbClr val="24529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33" name="Oval 15"/>
            <p:cNvSpPr>
              <a:spLocks noChangeArrowheads="1"/>
            </p:cNvSpPr>
            <p:nvPr/>
          </p:nvSpPr>
          <p:spPr bwMode="auto">
            <a:xfrm>
              <a:off x="161925" y="161925"/>
              <a:ext cx="2646363" cy="2647950"/>
            </a:xfrm>
            <a:prstGeom prst="ellipse">
              <a:avLst/>
            </a:prstGeom>
            <a:blipFill dpi="0" rotWithShape="1">
              <a:blip r:embed="rId2" cstate="screen">
                <a:extLst>
                  <a:ext uri="{28A0092B-C50C-407E-A947-70E740481C1C}">
                    <a14:useLocalDpi xmlns:a14="http://schemas.microsoft.com/office/drawing/2010/main"/>
                  </a:ext>
                </a:extLst>
              </a:blip>
              <a:srcRect/>
              <a:stretch>
                <a:fillRect/>
              </a:stretch>
            </a:blip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grpSp>
      <p:sp>
        <p:nvSpPr>
          <p:cNvPr id="34" name="Oval 16"/>
          <p:cNvSpPr>
            <a:spLocks noChangeArrowheads="1"/>
          </p:cNvSpPr>
          <p:nvPr/>
        </p:nvSpPr>
        <p:spPr bwMode="auto">
          <a:xfrm>
            <a:off x="2329144" y="1312561"/>
            <a:ext cx="364189" cy="364189"/>
          </a:xfrm>
          <a:prstGeom prst="ellipse">
            <a:avLst/>
          </a:prstGeom>
          <a:solidFill>
            <a:srgbClr val="245290"/>
          </a:solidFill>
          <a:ln>
            <a:noFill/>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35" name="Oval 17"/>
          <p:cNvSpPr>
            <a:spLocks noChangeArrowheads="1"/>
          </p:cNvSpPr>
          <p:nvPr/>
        </p:nvSpPr>
        <p:spPr bwMode="auto">
          <a:xfrm>
            <a:off x="2940887" y="2073074"/>
            <a:ext cx="364189" cy="364189"/>
          </a:xfrm>
          <a:prstGeom prst="ellipse">
            <a:avLst/>
          </a:prstGeom>
          <a:solidFill>
            <a:srgbClr val="245290"/>
          </a:solidFill>
          <a:ln>
            <a:noFill/>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36" name="Oval 18"/>
          <p:cNvSpPr>
            <a:spLocks noChangeArrowheads="1"/>
          </p:cNvSpPr>
          <p:nvPr/>
        </p:nvSpPr>
        <p:spPr bwMode="auto">
          <a:xfrm>
            <a:off x="2940887" y="2971644"/>
            <a:ext cx="364189" cy="364189"/>
          </a:xfrm>
          <a:prstGeom prst="ellipse">
            <a:avLst/>
          </a:prstGeom>
          <a:solidFill>
            <a:srgbClr val="245290"/>
          </a:solidFill>
          <a:ln>
            <a:noFill/>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37" name="Oval 19"/>
          <p:cNvSpPr>
            <a:spLocks noChangeArrowheads="1"/>
          </p:cNvSpPr>
          <p:nvPr/>
        </p:nvSpPr>
        <p:spPr bwMode="auto">
          <a:xfrm>
            <a:off x="2329144" y="3754770"/>
            <a:ext cx="364189" cy="364189"/>
          </a:xfrm>
          <a:prstGeom prst="ellipse">
            <a:avLst/>
          </a:prstGeom>
          <a:solidFill>
            <a:srgbClr val="245290"/>
          </a:solidFill>
          <a:ln>
            <a:noFill/>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grpSp>
        <p:nvGrpSpPr>
          <p:cNvPr id="38" name="组合 33"/>
          <p:cNvGrpSpPr>
            <a:grpSpLocks/>
          </p:cNvGrpSpPr>
          <p:nvPr/>
        </p:nvGrpSpPr>
        <p:grpSpPr bwMode="auto">
          <a:xfrm>
            <a:off x="2682621" y="1163791"/>
            <a:ext cx="1692408" cy="678391"/>
            <a:chOff x="0" y="0"/>
            <a:chExt cx="2257425" cy="904875"/>
          </a:xfrm>
          <a:solidFill>
            <a:srgbClr val="245290"/>
          </a:solidFill>
        </p:grpSpPr>
        <p:sp>
          <p:nvSpPr>
            <p:cNvPr id="39" name="Rectangle 5"/>
            <p:cNvSpPr>
              <a:spLocks noChangeArrowheads="1"/>
            </p:cNvSpPr>
            <p:nvPr/>
          </p:nvSpPr>
          <p:spPr bwMode="auto">
            <a:xfrm>
              <a:off x="0" y="441325"/>
              <a:ext cx="1414463" cy="1746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40" name="Oval 8"/>
            <p:cNvSpPr>
              <a:spLocks noChangeArrowheads="1"/>
            </p:cNvSpPr>
            <p:nvPr/>
          </p:nvSpPr>
          <p:spPr bwMode="auto">
            <a:xfrm>
              <a:off x="1354137" y="0"/>
              <a:ext cx="903288" cy="90487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41" name="Freeform 20"/>
            <p:cNvSpPr>
              <a:spLocks noEditPoints="1"/>
            </p:cNvSpPr>
            <p:nvPr/>
          </p:nvSpPr>
          <p:spPr bwMode="auto">
            <a:xfrm>
              <a:off x="1533525" y="174625"/>
              <a:ext cx="546100" cy="565150"/>
            </a:xfrm>
            <a:custGeom>
              <a:avLst/>
              <a:gdLst>
                <a:gd name="T0" fmla="*/ 0 w 757"/>
                <a:gd name="T1" fmla="*/ 341 h 782"/>
                <a:gd name="T2" fmla="*/ 341 w 757"/>
                <a:gd name="T3" fmla="*/ 0 h 782"/>
                <a:gd name="T4" fmla="*/ 644 w 757"/>
                <a:gd name="T5" fmla="*/ 187 h 782"/>
                <a:gd name="T6" fmla="*/ 614 w 757"/>
                <a:gd name="T7" fmla="*/ 193 h 782"/>
                <a:gd name="T8" fmla="*/ 512 w 757"/>
                <a:gd name="T9" fmla="*/ 195 h 782"/>
                <a:gd name="T10" fmla="*/ 427 w 757"/>
                <a:gd name="T11" fmla="*/ 212 h 782"/>
                <a:gd name="T12" fmla="*/ 341 w 757"/>
                <a:gd name="T13" fmla="*/ 186 h 782"/>
                <a:gd name="T14" fmla="*/ 186 w 757"/>
                <a:gd name="T15" fmla="*/ 341 h 782"/>
                <a:gd name="T16" fmla="*/ 269 w 757"/>
                <a:gd name="T17" fmla="*/ 478 h 782"/>
                <a:gd name="T18" fmla="*/ 265 w 757"/>
                <a:gd name="T19" fmla="*/ 491 h 782"/>
                <a:gd name="T20" fmla="*/ 297 w 757"/>
                <a:gd name="T21" fmla="*/ 530 h 782"/>
                <a:gd name="T22" fmla="*/ 345 w 757"/>
                <a:gd name="T23" fmla="*/ 598 h 782"/>
                <a:gd name="T24" fmla="*/ 388 w 757"/>
                <a:gd name="T25" fmla="*/ 678 h 782"/>
                <a:gd name="T26" fmla="*/ 0 w 757"/>
                <a:gd name="T27" fmla="*/ 341 h 782"/>
                <a:gd name="T28" fmla="*/ 277 w 757"/>
                <a:gd name="T29" fmla="*/ 464 h 782"/>
                <a:gd name="T30" fmla="*/ 202 w 757"/>
                <a:gd name="T31" fmla="*/ 341 h 782"/>
                <a:gd name="T32" fmla="*/ 341 w 757"/>
                <a:gd name="T33" fmla="*/ 202 h 782"/>
                <a:gd name="T34" fmla="*/ 423 w 757"/>
                <a:gd name="T35" fmla="*/ 229 h 782"/>
                <a:gd name="T36" fmla="*/ 422 w 757"/>
                <a:gd name="T37" fmla="*/ 242 h 782"/>
                <a:gd name="T38" fmla="*/ 341 w 757"/>
                <a:gd name="T39" fmla="*/ 212 h 782"/>
                <a:gd name="T40" fmla="*/ 212 w 757"/>
                <a:gd name="T41" fmla="*/ 341 h 782"/>
                <a:gd name="T42" fmla="*/ 284 w 757"/>
                <a:gd name="T43" fmla="*/ 456 h 782"/>
                <a:gd name="T44" fmla="*/ 277 w 757"/>
                <a:gd name="T45" fmla="*/ 464 h 782"/>
                <a:gd name="T46" fmla="*/ 464 w 757"/>
                <a:gd name="T47" fmla="*/ 740 h 782"/>
                <a:gd name="T48" fmla="*/ 462 w 757"/>
                <a:gd name="T49" fmla="*/ 710 h 782"/>
                <a:gd name="T50" fmla="*/ 443 w 757"/>
                <a:gd name="T51" fmla="*/ 680 h 782"/>
                <a:gd name="T52" fmla="*/ 369 w 757"/>
                <a:gd name="T53" fmla="*/ 574 h 782"/>
                <a:gd name="T54" fmla="*/ 330 w 757"/>
                <a:gd name="T55" fmla="*/ 515 h 782"/>
                <a:gd name="T56" fmla="*/ 303 w 757"/>
                <a:gd name="T57" fmla="*/ 482 h 782"/>
                <a:gd name="T58" fmla="*/ 369 w 757"/>
                <a:gd name="T59" fmla="*/ 463 h 782"/>
                <a:gd name="T60" fmla="*/ 442 w 757"/>
                <a:gd name="T61" fmla="*/ 524 h 782"/>
                <a:gd name="T62" fmla="*/ 440 w 757"/>
                <a:gd name="T63" fmla="*/ 403 h 782"/>
                <a:gd name="T64" fmla="*/ 440 w 757"/>
                <a:gd name="T65" fmla="*/ 238 h 782"/>
                <a:gd name="T66" fmla="*/ 514 w 757"/>
                <a:gd name="T67" fmla="*/ 236 h 782"/>
                <a:gd name="T68" fmla="*/ 520 w 757"/>
                <a:gd name="T69" fmla="*/ 404 h 782"/>
                <a:gd name="T70" fmla="*/ 530 w 757"/>
                <a:gd name="T71" fmla="*/ 404 h 782"/>
                <a:gd name="T72" fmla="*/ 530 w 757"/>
                <a:gd name="T73" fmla="*/ 206 h 782"/>
                <a:gd name="T74" fmla="*/ 597 w 757"/>
                <a:gd name="T75" fmla="*/ 205 h 782"/>
                <a:gd name="T76" fmla="*/ 601 w 757"/>
                <a:gd name="T77" fmla="*/ 410 h 782"/>
                <a:gd name="T78" fmla="*/ 611 w 757"/>
                <a:gd name="T79" fmla="*/ 410 h 782"/>
                <a:gd name="T80" fmla="*/ 612 w 757"/>
                <a:gd name="T81" fmla="*/ 234 h 782"/>
                <a:gd name="T82" fmla="*/ 676 w 757"/>
                <a:gd name="T83" fmla="*/ 233 h 782"/>
                <a:gd name="T84" fmla="*/ 680 w 757"/>
                <a:gd name="T85" fmla="*/ 415 h 782"/>
                <a:gd name="T86" fmla="*/ 689 w 757"/>
                <a:gd name="T87" fmla="*/ 415 h 782"/>
                <a:gd name="T88" fmla="*/ 692 w 757"/>
                <a:gd name="T89" fmla="*/ 279 h 782"/>
                <a:gd name="T90" fmla="*/ 749 w 757"/>
                <a:gd name="T91" fmla="*/ 280 h 782"/>
                <a:gd name="T92" fmla="*/ 753 w 757"/>
                <a:gd name="T93" fmla="*/ 429 h 782"/>
                <a:gd name="T94" fmla="*/ 708 w 757"/>
                <a:gd name="T95" fmla="*/ 697 h 782"/>
                <a:gd name="T96" fmla="*/ 702 w 757"/>
                <a:gd name="T97" fmla="*/ 739 h 782"/>
                <a:gd name="T98" fmla="*/ 464 w 757"/>
                <a:gd name="T99" fmla="*/ 740 h 782"/>
                <a:gd name="T100" fmla="*/ 341 w 757"/>
                <a:gd name="T101" fmla="*/ 383 h 782"/>
                <a:gd name="T102" fmla="*/ 298 w 757"/>
                <a:gd name="T103" fmla="*/ 341 h 782"/>
                <a:gd name="T104" fmla="*/ 341 w 757"/>
                <a:gd name="T105" fmla="*/ 298 h 782"/>
                <a:gd name="T106" fmla="*/ 383 w 757"/>
                <a:gd name="T107" fmla="*/ 341 h 782"/>
                <a:gd name="T108" fmla="*/ 341 w 757"/>
                <a:gd name="T109" fmla="*/ 383 h 7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757" h="782">
                  <a:moveTo>
                    <a:pt x="0" y="341"/>
                  </a:moveTo>
                  <a:cubicBezTo>
                    <a:pt x="0" y="153"/>
                    <a:pt x="153" y="0"/>
                    <a:pt x="341" y="0"/>
                  </a:cubicBezTo>
                  <a:cubicBezTo>
                    <a:pt x="473" y="0"/>
                    <a:pt x="588" y="76"/>
                    <a:pt x="644" y="187"/>
                  </a:cubicBezTo>
                  <a:cubicBezTo>
                    <a:pt x="634" y="187"/>
                    <a:pt x="623" y="188"/>
                    <a:pt x="614" y="193"/>
                  </a:cubicBezTo>
                  <a:cubicBezTo>
                    <a:pt x="602" y="146"/>
                    <a:pt x="523" y="142"/>
                    <a:pt x="512" y="195"/>
                  </a:cubicBezTo>
                  <a:cubicBezTo>
                    <a:pt x="487" y="174"/>
                    <a:pt x="441" y="178"/>
                    <a:pt x="427" y="212"/>
                  </a:cubicBezTo>
                  <a:cubicBezTo>
                    <a:pt x="402" y="195"/>
                    <a:pt x="373" y="186"/>
                    <a:pt x="341" y="186"/>
                  </a:cubicBezTo>
                  <a:cubicBezTo>
                    <a:pt x="255" y="186"/>
                    <a:pt x="186" y="255"/>
                    <a:pt x="186" y="341"/>
                  </a:cubicBezTo>
                  <a:cubicBezTo>
                    <a:pt x="186" y="401"/>
                    <a:pt x="220" y="453"/>
                    <a:pt x="269" y="478"/>
                  </a:cubicBezTo>
                  <a:cubicBezTo>
                    <a:pt x="267" y="482"/>
                    <a:pt x="265" y="486"/>
                    <a:pt x="265" y="491"/>
                  </a:cubicBezTo>
                  <a:cubicBezTo>
                    <a:pt x="264" y="503"/>
                    <a:pt x="279" y="518"/>
                    <a:pt x="297" y="530"/>
                  </a:cubicBezTo>
                  <a:cubicBezTo>
                    <a:pt x="317" y="544"/>
                    <a:pt x="334" y="568"/>
                    <a:pt x="345" y="598"/>
                  </a:cubicBezTo>
                  <a:cubicBezTo>
                    <a:pt x="361" y="635"/>
                    <a:pt x="374" y="659"/>
                    <a:pt x="388" y="678"/>
                  </a:cubicBezTo>
                  <a:cubicBezTo>
                    <a:pt x="186" y="706"/>
                    <a:pt x="0" y="550"/>
                    <a:pt x="0" y="341"/>
                  </a:cubicBezTo>
                  <a:close/>
                  <a:moveTo>
                    <a:pt x="277" y="464"/>
                  </a:moveTo>
                  <a:cubicBezTo>
                    <a:pt x="231" y="441"/>
                    <a:pt x="202" y="394"/>
                    <a:pt x="202" y="341"/>
                  </a:cubicBezTo>
                  <a:cubicBezTo>
                    <a:pt x="202" y="264"/>
                    <a:pt x="264" y="202"/>
                    <a:pt x="341" y="202"/>
                  </a:cubicBezTo>
                  <a:cubicBezTo>
                    <a:pt x="371" y="202"/>
                    <a:pt x="400" y="212"/>
                    <a:pt x="423" y="229"/>
                  </a:cubicBezTo>
                  <a:cubicBezTo>
                    <a:pt x="423" y="233"/>
                    <a:pt x="422" y="237"/>
                    <a:pt x="422" y="242"/>
                  </a:cubicBezTo>
                  <a:cubicBezTo>
                    <a:pt x="400" y="223"/>
                    <a:pt x="372" y="212"/>
                    <a:pt x="341" y="212"/>
                  </a:cubicBezTo>
                  <a:cubicBezTo>
                    <a:pt x="270" y="212"/>
                    <a:pt x="212" y="270"/>
                    <a:pt x="212" y="341"/>
                  </a:cubicBezTo>
                  <a:cubicBezTo>
                    <a:pt x="212" y="391"/>
                    <a:pt x="241" y="435"/>
                    <a:pt x="284" y="456"/>
                  </a:cubicBezTo>
                  <a:cubicBezTo>
                    <a:pt x="281" y="458"/>
                    <a:pt x="279" y="461"/>
                    <a:pt x="277" y="464"/>
                  </a:cubicBezTo>
                  <a:close/>
                  <a:moveTo>
                    <a:pt x="464" y="740"/>
                  </a:moveTo>
                  <a:cubicBezTo>
                    <a:pt x="462" y="730"/>
                    <a:pt x="462" y="721"/>
                    <a:pt x="462" y="710"/>
                  </a:cubicBezTo>
                  <a:cubicBezTo>
                    <a:pt x="461" y="698"/>
                    <a:pt x="452" y="689"/>
                    <a:pt x="443" y="680"/>
                  </a:cubicBezTo>
                  <a:cubicBezTo>
                    <a:pt x="414" y="656"/>
                    <a:pt x="394" y="638"/>
                    <a:pt x="369" y="574"/>
                  </a:cubicBezTo>
                  <a:cubicBezTo>
                    <a:pt x="360" y="548"/>
                    <a:pt x="347" y="527"/>
                    <a:pt x="330" y="515"/>
                  </a:cubicBezTo>
                  <a:cubicBezTo>
                    <a:pt x="315" y="505"/>
                    <a:pt x="302" y="492"/>
                    <a:pt x="303" y="482"/>
                  </a:cubicBezTo>
                  <a:cubicBezTo>
                    <a:pt x="306" y="455"/>
                    <a:pt x="348" y="459"/>
                    <a:pt x="369" y="463"/>
                  </a:cubicBezTo>
                  <a:cubicBezTo>
                    <a:pt x="398" y="471"/>
                    <a:pt x="432" y="498"/>
                    <a:pt x="442" y="524"/>
                  </a:cubicBezTo>
                  <a:cubicBezTo>
                    <a:pt x="441" y="485"/>
                    <a:pt x="441" y="461"/>
                    <a:pt x="440" y="403"/>
                  </a:cubicBezTo>
                  <a:cubicBezTo>
                    <a:pt x="440" y="353"/>
                    <a:pt x="438" y="288"/>
                    <a:pt x="440" y="238"/>
                  </a:cubicBezTo>
                  <a:cubicBezTo>
                    <a:pt x="442" y="191"/>
                    <a:pt x="512" y="195"/>
                    <a:pt x="514" y="236"/>
                  </a:cubicBezTo>
                  <a:cubicBezTo>
                    <a:pt x="516" y="282"/>
                    <a:pt x="518" y="350"/>
                    <a:pt x="520" y="404"/>
                  </a:cubicBezTo>
                  <a:cubicBezTo>
                    <a:pt x="523" y="404"/>
                    <a:pt x="527" y="404"/>
                    <a:pt x="530" y="404"/>
                  </a:cubicBezTo>
                  <a:cubicBezTo>
                    <a:pt x="529" y="349"/>
                    <a:pt x="528" y="255"/>
                    <a:pt x="530" y="206"/>
                  </a:cubicBezTo>
                  <a:cubicBezTo>
                    <a:pt x="532" y="164"/>
                    <a:pt x="594" y="165"/>
                    <a:pt x="597" y="205"/>
                  </a:cubicBezTo>
                  <a:cubicBezTo>
                    <a:pt x="599" y="249"/>
                    <a:pt x="601" y="346"/>
                    <a:pt x="601" y="410"/>
                  </a:cubicBezTo>
                  <a:cubicBezTo>
                    <a:pt x="604" y="410"/>
                    <a:pt x="608" y="410"/>
                    <a:pt x="611" y="410"/>
                  </a:cubicBezTo>
                  <a:cubicBezTo>
                    <a:pt x="610" y="353"/>
                    <a:pt x="611" y="278"/>
                    <a:pt x="612" y="234"/>
                  </a:cubicBezTo>
                  <a:cubicBezTo>
                    <a:pt x="613" y="192"/>
                    <a:pt x="674" y="197"/>
                    <a:pt x="676" y="233"/>
                  </a:cubicBezTo>
                  <a:cubicBezTo>
                    <a:pt x="678" y="270"/>
                    <a:pt x="680" y="353"/>
                    <a:pt x="680" y="415"/>
                  </a:cubicBezTo>
                  <a:cubicBezTo>
                    <a:pt x="683" y="415"/>
                    <a:pt x="685" y="415"/>
                    <a:pt x="689" y="415"/>
                  </a:cubicBezTo>
                  <a:cubicBezTo>
                    <a:pt x="690" y="363"/>
                    <a:pt x="689" y="319"/>
                    <a:pt x="692" y="279"/>
                  </a:cubicBezTo>
                  <a:cubicBezTo>
                    <a:pt x="691" y="247"/>
                    <a:pt x="748" y="248"/>
                    <a:pt x="749" y="280"/>
                  </a:cubicBezTo>
                  <a:cubicBezTo>
                    <a:pt x="752" y="296"/>
                    <a:pt x="751" y="359"/>
                    <a:pt x="753" y="429"/>
                  </a:cubicBezTo>
                  <a:cubicBezTo>
                    <a:pt x="757" y="612"/>
                    <a:pt x="716" y="649"/>
                    <a:pt x="708" y="697"/>
                  </a:cubicBezTo>
                  <a:cubicBezTo>
                    <a:pt x="705" y="711"/>
                    <a:pt x="704" y="725"/>
                    <a:pt x="702" y="739"/>
                  </a:cubicBezTo>
                  <a:cubicBezTo>
                    <a:pt x="697" y="782"/>
                    <a:pt x="470" y="778"/>
                    <a:pt x="464" y="740"/>
                  </a:cubicBezTo>
                  <a:close/>
                  <a:moveTo>
                    <a:pt x="341" y="383"/>
                  </a:moveTo>
                  <a:cubicBezTo>
                    <a:pt x="317" y="383"/>
                    <a:pt x="298" y="364"/>
                    <a:pt x="298" y="341"/>
                  </a:cubicBezTo>
                  <a:cubicBezTo>
                    <a:pt x="298" y="317"/>
                    <a:pt x="317" y="298"/>
                    <a:pt x="341" y="298"/>
                  </a:cubicBezTo>
                  <a:cubicBezTo>
                    <a:pt x="364" y="298"/>
                    <a:pt x="383" y="317"/>
                    <a:pt x="383" y="341"/>
                  </a:cubicBezTo>
                  <a:cubicBezTo>
                    <a:pt x="383" y="364"/>
                    <a:pt x="364" y="383"/>
                    <a:pt x="341" y="383"/>
                  </a:cubicBezTo>
                  <a:close/>
                </a:path>
              </a:pathLst>
            </a:custGeom>
            <a:grpFill/>
            <a:ln w="5" cap="flat" cmpd="sng">
              <a:solidFill>
                <a:srgbClr val="FFFFFF"/>
              </a:solidFill>
              <a:round/>
              <a:headEnd/>
              <a:tailEnd/>
            </a:ln>
          </p:spPr>
          <p:txBody>
            <a:bodyPr/>
            <a:lstStyle/>
            <a:p>
              <a:endParaRPr lang="zh-CN" altLang="en-US"/>
            </a:p>
          </p:txBody>
        </p:sp>
      </p:grpSp>
      <p:grpSp>
        <p:nvGrpSpPr>
          <p:cNvPr id="42" name="组合 37"/>
          <p:cNvGrpSpPr>
            <a:grpSpLocks/>
          </p:cNvGrpSpPr>
          <p:nvPr/>
        </p:nvGrpSpPr>
        <p:grpSpPr bwMode="auto">
          <a:xfrm>
            <a:off x="3296744" y="2828825"/>
            <a:ext cx="2368419" cy="678391"/>
            <a:chOff x="0" y="0"/>
            <a:chExt cx="3159125" cy="904875"/>
          </a:xfrm>
        </p:grpSpPr>
        <p:sp>
          <p:nvSpPr>
            <p:cNvPr id="43" name="Rectangle 11"/>
            <p:cNvSpPr>
              <a:spLocks noChangeArrowheads="1"/>
            </p:cNvSpPr>
            <p:nvPr/>
          </p:nvSpPr>
          <p:spPr bwMode="auto">
            <a:xfrm>
              <a:off x="0" y="452438"/>
              <a:ext cx="2281238" cy="19050"/>
            </a:xfrm>
            <a:prstGeom prst="rect">
              <a:avLst/>
            </a:prstGeom>
            <a:solidFill>
              <a:srgbClr val="24529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44" name="Oval 12"/>
            <p:cNvSpPr>
              <a:spLocks noChangeArrowheads="1"/>
            </p:cNvSpPr>
            <p:nvPr/>
          </p:nvSpPr>
          <p:spPr bwMode="auto">
            <a:xfrm>
              <a:off x="2255837" y="0"/>
              <a:ext cx="903288" cy="904875"/>
            </a:xfrm>
            <a:prstGeom prst="ellipse">
              <a:avLst/>
            </a:prstGeom>
            <a:solidFill>
              <a:srgbClr val="24529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45" name="Freeform 21"/>
            <p:cNvSpPr>
              <a:spLocks/>
            </p:cNvSpPr>
            <p:nvPr/>
          </p:nvSpPr>
          <p:spPr bwMode="auto">
            <a:xfrm>
              <a:off x="2484437" y="231775"/>
              <a:ext cx="430213" cy="412750"/>
            </a:xfrm>
            <a:custGeom>
              <a:avLst/>
              <a:gdLst>
                <a:gd name="T0" fmla="*/ 148 w 595"/>
                <a:gd name="T1" fmla="*/ 229 h 572"/>
                <a:gd name="T2" fmla="*/ 90 w 595"/>
                <a:gd name="T3" fmla="*/ 229 h 572"/>
                <a:gd name="T4" fmla="*/ 58 w 595"/>
                <a:gd name="T5" fmla="*/ 309 h 572"/>
                <a:gd name="T6" fmla="*/ 58 w 595"/>
                <a:gd name="T7" fmla="*/ 315 h 572"/>
                <a:gd name="T8" fmla="*/ 63 w 595"/>
                <a:gd name="T9" fmla="*/ 409 h 572"/>
                <a:gd name="T10" fmla="*/ 63 w 595"/>
                <a:gd name="T11" fmla="*/ 412 h 572"/>
                <a:gd name="T12" fmla="*/ 92 w 595"/>
                <a:gd name="T13" fmla="*/ 493 h 572"/>
                <a:gd name="T14" fmla="*/ 97 w 595"/>
                <a:gd name="T15" fmla="*/ 503 h 572"/>
                <a:gd name="T16" fmla="*/ 132 w 595"/>
                <a:gd name="T17" fmla="*/ 568 h 572"/>
                <a:gd name="T18" fmla="*/ 397 w 595"/>
                <a:gd name="T19" fmla="*/ 539 h 572"/>
                <a:gd name="T20" fmla="*/ 488 w 595"/>
                <a:gd name="T21" fmla="*/ 486 h 572"/>
                <a:gd name="T22" fmla="*/ 488 w 595"/>
                <a:gd name="T23" fmla="*/ 517 h 572"/>
                <a:gd name="T24" fmla="*/ 595 w 595"/>
                <a:gd name="T25" fmla="*/ 517 h 572"/>
                <a:gd name="T26" fmla="*/ 595 w 595"/>
                <a:gd name="T27" fmla="*/ 284 h 572"/>
                <a:gd name="T28" fmla="*/ 488 w 595"/>
                <a:gd name="T29" fmla="*/ 284 h 572"/>
                <a:gd name="T30" fmla="*/ 488 w 595"/>
                <a:gd name="T31" fmla="*/ 331 h 572"/>
                <a:gd name="T32" fmla="*/ 396 w 595"/>
                <a:gd name="T33" fmla="*/ 273 h 572"/>
                <a:gd name="T34" fmla="*/ 295 w 595"/>
                <a:gd name="T35" fmla="*/ 191 h 572"/>
                <a:gd name="T36" fmla="*/ 200 w 595"/>
                <a:gd name="T37" fmla="*/ 85 h 572"/>
                <a:gd name="T38" fmla="*/ 124 w 595"/>
                <a:gd name="T39" fmla="*/ 130 h 572"/>
                <a:gd name="T40" fmla="*/ 169 w 595"/>
                <a:gd name="T41" fmla="*/ 207 h 572"/>
                <a:gd name="T42" fmla="*/ 148 w 595"/>
                <a:gd name="T43" fmla="*/ 229 h 5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595" h="572">
                  <a:moveTo>
                    <a:pt x="148" y="229"/>
                  </a:moveTo>
                  <a:lnTo>
                    <a:pt x="90" y="229"/>
                  </a:lnTo>
                  <a:cubicBezTo>
                    <a:pt x="35" y="229"/>
                    <a:pt x="28" y="289"/>
                    <a:pt x="58" y="309"/>
                  </a:cubicBezTo>
                  <a:cubicBezTo>
                    <a:pt x="66" y="314"/>
                    <a:pt x="67" y="312"/>
                    <a:pt x="58" y="315"/>
                  </a:cubicBezTo>
                  <a:cubicBezTo>
                    <a:pt x="0" y="332"/>
                    <a:pt x="16" y="404"/>
                    <a:pt x="63" y="409"/>
                  </a:cubicBezTo>
                  <a:cubicBezTo>
                    <a:pt x="71" y="410"/>
                    <a:pt x="71" y="408"/>
                    <a:pt x="63" y="412"/>
                  </a:cubicBezTo>
                  <a:cubicBezTo>
                    <a:pt x="29" y="429"/>
                    <a:pt x="39" y="493"/>
                    <a:pt x="92" y="493"/>
                  </a:cubicBezTo>
                  <a:cubicBezTo>
                    <a:pt x="115" y="494"/>
                    <a:pt x="106" y="492"/>
                    <a:pt x="97" y="503"/>
                  </a:cubicBezTo>
                  <a:cubicBezTo>
                    <a:pt x="77" y="525"/>
                    <a:pt x="85" y="566"/>
                    <a:pt x="132" y="568"/>
                  </a:cubicBezTo>
                  <a:cubicBezTo>
                    <a:pt x="213" y="572"/>
                    <a:pt x="319" y="572"/>
                    <a:pt x="397" y="539"/>
                  </a:cubicBezTo>
                  <a:cubicBezTo>
                    <a:pt x="449" y="510"/>
                    <a:pt x="413" y="483"/>
                    <a:pt x="488" y="486"/>
                  </a:cubicBezTo>
                  <a:lnTo>
                    <a:pt x="488" y="517"/>
                  </a:lnTo>
                  <a:lnTo>
                    <a:pt x="595" y="517"/>
                  </a:lnTo>
                  <a:lnTo>
                    <a:pt x="595" y="284"/>
                  </a:lnTo>
                  <a:lnTo>
                    <a:pt x="488" y="284"/>
                  </a:lnTo>
                  <a:lnTo>
                    <a:pt x="488" y="331"/>
                  </a:lnTo>
                  <a:cubicBezTo>
                    <a:pt x="457" y="331"/>
                    <a:pt x="422" y="344"/>
                    <a:pt x="396" y="273"/>
                  </a:cubicBezTo>
                  <a:cubicBezTo>
                    <a:pt x="383" y="238"/>
                    <a:pt x="330" y="227"/>
                    <a:pt x="295" y="191"/>
                  </a:cubicBezTo>
                  <a:cubicBezTo>
                    <a:pt x="259" y="153"/>
                    <a:pt x="221" y="136"/>
                    <a:pt x="200" y="85"/>
                  </a:cubicBezTo>
                  <a:cubicBezTo>
                    <a:pt x="173" y="0"/>
                    <a:pt x="102" y="59"/>
                    <a:pt x="124" y="130"/>
                  </a:cubicBezTo>
                  <a:cubicBezTo>
                    <a:pt x="137" y="164"/>
                    <a:pt x="148" y="182"/>
                    <a:pt x="169" y="207"/>
                  </a:cubicBezTo>
                  <a:cubicBezTo>
                    <a:pt x="178" y="218"/>
                    <a:pt x="173" y="229"/>
                    <a:pt x="148" y="22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nvGrpSpPr>
          <p:cNvPr id="46" name="组合 41"/>
          <p:cNvGrpSpPr>
            <a:grpSpLocks/>
          </p:cNvGrpSpPr>
          <p:nvPr/>
        </p:nvGrpSpPr>
        <p:grpSpPr bwMode="auto">
          <a:xfrm>
            <a:off x="3302695" y="1930255"/>
            <a:ext cx="2368419" cy="678391"/>
            <a:chOff x="0" y="0"/>
            <a:chExt cx="3159125" cy="904875"/>
          </a:xfrm>
        </p:grpSpPr>
        <p:sp>
          <p:nvSpPr>
            <p:cNvPr id="47" name="Rectangle 9"/>
            <p:cNvSpPr>
              <a:spLocks noChangeArrowheads="1"/>
            </p:cNvSpPr>
            <p:nvPr/>
          </p:nvSpPr>
          <p:spPr bwMode="auto">
            <a:xfrm>
              <a:off x="0" y="452437"/>
              <a:ext cx="2281238" cy="17462"/>
            </a:xfrm>
            <a:prstGeom prst="rect">
              <a:avLst/>
            </a:prstGeom>
            <a:solidFill>
              <a:srgbClr val="24529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48" name="Oval 10"/>
            <p:cNvSpPr>
              <a:spLocks noChangeArrowheads="1"/>
            </p:cNvSpPr>
            <p:nvPr/>
          </p:nvSpPr>
          <p:spPr bwMode="auto">
            <a:xfrm>
              <a:off x="2254250" y="0"/>
              <a:ext cx="904875" cy="904875"/>
            </a:xfrm>
            <a:prstGeom prst="ellipse">
              <a:avLst/>
            </a:prstGeom>
            <a:solidFill>
              <a:srgbClr val="24529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49" name="Freeform 23"/>
            <p:cNvSpPr>
              <a:spLocks noEditPoints="1"/>
            </p:cNvSpPr>
            <p:nvPr/>
          </p:nvSpPr>
          <p:spPr bwMode="auto">
            <a:xfrm>
              <a:off x="2470150" y="217487"/>
              <a:ext cx="473075" cy="468312"/>
            </a:xfrm>
            <a:custGeom>
              <a:avLst/>
              <a:gdLst>
                <a:gd name="T0" fmla="*/ 596 w 654"/>
                <a:gd name="T1" fmla="*/ 0 h 648"/>
                <a:gd name="T2" fmla="*/ 654 w 654"/>
                <a:gd name="T3" fmla="*/ 60 h 648"/>
                <a:gd name="T4" fmla="*/ 596 w 654"/>
                <a:gd name="T5" fmla="*/ 120 h 648"/>
                <a:gd name="T6" fmla="*/ 539 w 654"/>
                <a:gd name="T7" fmla="*/ 60 h 648"/>
                <a:gd name="T8" fmla="*/ 596 w 654"/>
                <a:gd name="T9" fmla="*/ 0 h 648"/>
                <a:gd name="T10" fmla="*/ 0 w 654"/>
                <a:gd name="T11" fmla="*/ 281 h 648"/>
                <a:gd name="T12" fmla="*/ 236 w 654"/>
                <a:gd name="T13" fmla="*/ 53 h 648"/>
                <a:gd name="T14" fmla="*/ 0 w 654"/>
                <a:gd name="T15" fmla="*/ 281 h 648"/>
                <a:gd name="T16" fmla="*/ 563 w 654"/>
                <a:gd name="T17" fmla="*/ 418 h 648"/>
                <a:gd name="T18" fmla="*/ 328 w 654"/>
                <a:gd name="T19" fmla="*/ 648 h 648"/>
                <a:gd name="T20" fmla="*/ 563 w 654"/>
                <a:gd name="T21" fmla="*/ 418 h 648"/>
                <a:gd name="T22" fmla="*/ 472 w 654"/>
                <a:gd name="T23" fmla="*/ 94 h 648"/>
                <a:gd name="T24" fmla="*/ 439 w 654"/>
                <a:gd name="T25" fmla="*/ 61 h 648"/>
                <a:gd name="T26" fmla="*/ 472 w 654"/>
                <a:gd name="T27" fmla="*/ 28 h 648"/>
                <a:gd name="T28" fmla="*/ 505 w 654"/>
                <a:gd name="T29" fmla="*/ 61 h 648"/>
                <a:gd name="T30" fmla="*/ 472 w 654"/>
                <a:gd name="T31" fmla="*/ 94 h 648"/>
                <a:gd name="T32" fmla="*/ 280 w 654"/>
                <a:gd name="T33" fmla="*/ 67 h 648"/>
                <a:gd name="T34" fmla="*/ 552 w 654"/>
                <a:gd name="T35" fmla="*/ 350 h 648"/>
                <a:gd name="T36" fmla="*/ 280 w 654"/>
                <a:gd name="T37" fmla="*/ 633 h 648"/>
                <a:gd name="T38" fmla="*/ 8 w 654"/>
                <a:gd name="T39" fmla="*/ 350 h 648"/>
                <a:gd name="T40" fmla="*/ 280 w 654"/>
                <a:gd name="T41" fmla="*/ 67 h 6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654" h="648">
                  <a:moveTo>
                    <a:pt x="596" y="0"/>
                  </a:moveTo>
                  <a:cubicBezTo>
                    <a:pt x="628" y="0"/>
                    <a:pt x="654" y="27"/>
                    <a:pt x="654" y="60"/>
                  </a:cubicBezTo>
                  <a:cubicBezTo>
                    <a:pt x="654" y="93"/>
                    <a:pt x="628" y="120"/>
                    <a:pt x="596" y="120"/>
                  </a:cubicBezTo>
                  <a:cubicBezTo>
                    <a:pt x="564" y="120"/>
                    <a:pt x="539" y="93"/>
                    <a:pt x="539" y="60"/>
                  </a:cubicBezTo>
                  <a:cubicBezTo>
                    <a:pt x="539" y="27"/>
                    <a:pt x="564" y="0"/>
                    <a:pt x="596" y="0"/>
                  </a:cubicBezTo>
                  <a:close/>
                  <a:moveTo>
                    <a:pt x="0" y="281"/>
                  </a:moveTo>
                  <a:cubicBezTo>
                    <a:pt x="2" y="127"/>
                    <a:pt x="69" y="49"/>
                    <a:pt x="236" y="53"/>
                  </a:cubicBezTo>
                  <a:cubicBezTo>
                    <a:pt x="94" y="88"/>
                    <a:pt x="36" y="147"/>
                    <a:pt x="0" y="281"/>
                  </a:cubicBezTo>
                  <a:close/>
                  <a:moveTo>
                    <a:pt x="563" y="418"/>
                  </a:moveTo>
                  <a:cubicBezTo>
                    <a:pt x="552" y="573"/>
                    <a:pt x="515" y="627"/>
                    <a:pt x="328" y="648"/>
                  </a:cubicBezTo>
                  <a:cubicBezTo>
                    <a:pt x="454" y="608"/>
                    <a:pt x="522" y="557"/>
                    <a:pt x="563" y="418"/>
                  </a:cubicBezTo>
                  <a:close/>
                  <a:moveTo>
                    <a:pt x="472" y="94"/>
                  </a:moveTo>
                  <a:cubicBezTo>
                    <a:pt x="454" y="94"/>
                    <a:pt x="439" y="79"/>
                    <a:pt x="439" y="61"/>
                  </a:cubicBezTo>
                  <a:cubicBezTo>
                    <a:pt x="439" y="43"/>
                    <a:pt x="454" y="28"/>
                    <a:pt x="472" y="28"/>
                  </a:cubicBezTo>
                  <a:cubicBezTo>
                    <a:pt x="491" y="28"/>
                    <a:pt x="505" y="43"/>
                    <a:pt x="505" y="61"/>
                  </a:cubicBezTo>
                  <a:cubicBezTo>
                    <a:pt x="505" y="79"/>
                    <a:pt x="491" y="94"/>
                    <a:pt x="472" y="94"/>
                  </a:cubicBezTo>
                  <a:close/>
                  <a:moveTo>
                    <a:pt x="280" y="67"/>
                  </a:moveTo>
                  <a:cubicBezTo>
                    <a:pt x="430" y="67"/>
                    <a:pt x="552" y="193"/>
                    <a:pt x="552" y="350"/>
                  </a:cubicBezTo>
                  <a:cubicBezTo>
                    <a:pt x="552" y="506"/>
                    <a:pt x="430" y="633"/>
                    <a:pt x="280" y="633"/>
                  </a:cubicBezTo>
                  <a:cubicBezTo>
                    <a:pt x="130" y="633"/>
                    <a:pt x="8" y="506"/>
                    <a:pt x="8" y="350"/>
                  </a:cubicBezTo>
                  <a:cubicBezTo>
                    <a:pt x="8" y="193"/>
                    <a:pt x="130" y="67"/>
                    <a:pt x="280" y="6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nvGrpSpPr>
          <p:cNvPr id="50" name="组合 45"/>
          <p:cNvGrpSpPr>
            <a:grpSpLocks/>
          </p:cNvGrpSpPr>
          <p:nvPr/>
        </p:nvGrpSpPr>
        <p:grpSpPr bwMode="auto">
          <a:xfrm>
            <a:off x="4447629" y="1217348"/>
            <a:ext cx="2806398" cy="725206"/>
            <a:chOff x="0" y="0"/>
            <a:chExt cx="3744416" cy="966781"/>
          </a:xfrm>
        </p:grpSpPr>
        <p:sp>
          <p:nvSpPr>
            <p:cNvPr id="51" name="TextBox 46"/>
            <p:cNvSpPr txBox="1">
              <a:spLocks noChangeArrowheads="1"/>
            </p:cNvSpPr>
            <p:nvPr/>
          </p:nvSpPr>
          <p:spPr bwMode="auto">
            <a:xfrm>
              <a:off x="7641" y="351330"/>
              <a:ext cx="3736775" cy="6154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200" dirty="0">
                  <a:solidFill>
                    <a:schemeClr val="bg2">
                      <a:lumMod val="10000"/>
                    </a:schemeClr>
                  </a:solidFill>
                  <a:latin typeface="华文楷体" panose="02010600040101010101" pitchFamily="2" charset="-122"/>
                  <a:ea typeface="华文楷体" panose="02010600040101010101" pitchFamily="2" charset="-122"/>
                </a:rPr>
                <a:t>再次录入上述图表的综合描述说明，再次录入上述图表的综合描述说明</a:t>
              </a:r>
            </a:p>
          </p:txBody>
        </p:sp>
        <p:sp>
          <p:nvSpPr>
            <p:cNvPr id="52" name="TextBox 47"/>
            <p:cNvSpPr txBox="1">
              <a:spLocks noChangeArrowheads="1"/>
            </p:cNvSpPr>
            <p:nvPr/>
          </p:nvSpPr>
          <p:spPr bwMode="auto">
            <a:xfrm>
              <a:off x="0" y="0"/>
              <a:ext cx="1478336" cy="4921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799" dirty="0">
                  <a:solidFill>
                    <a:schemeClr val="bg2">
                      <a:lumMod val="10000"/>
                    </a:schemeClr>
                  </a:solidFill>
                  <a:latin typeface="华文楷体" panose="02010600040101010101" pitchFamily="2" charset="-122"/>
                  <a:ea typeface="华文楷体" panose="02010600040101010101" pitchFamily="2" charset="-122"/>
                </a:rPr>
                <a:t>您的标题</a:t>
              </a:r>
            </a:p>
          </p:txBody>
        </p:sp>
      </p:grpSp>
      <p:grpSp>
        <p:nvGrpSpPr>
          <p:cNvPr id="53" name="组合 48"/>
          <p:cNvGrpSpPr>
            <a:grpSpLocks/>
          </p:cNvGrpSpPr>
          <p:nvPr/>
        </p:nvGrpSpPr>
        <p:grpSpPr bwMode="auto">
          <a:xfrm>
            <a:off x="5797271" y="1973100"/>
            <a:ext cx="2806398" cy="731971"/>
            <a:chOff x="0" y="0"/>
            <a:chExt cx="3744416" cy="974965"/>
          </a:xfrm>
        </p:grpSpPr>
        <p:sp>
          <p:nvSpPr>
            <p:cNvPr id="54" name="TextBox 49"/>
            <p:cNvSpPr txBox="1">
              <a:spLocks noChangeArrowheads="1"/>
            </p:cNvSpPr>
            <p:nvPr/>
          </p:nvSpPr>
          <p:spPr bwMode="auto">
            <a:xfrm>
              <a:off x="7641" y="360040"/>
              <a:ext cx="3736775" cy="614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200" dirty="0">
                  <a:solidFill>
                    <a:schemeClr val="bg2">
                      <a:lumMod val="10000"/>
                    </a:schemeClr>
                  </a:solidFill>
                  <a:latin typeface="华文楷体" panose="02010600040101010101" pitchFamily="2" charset="-122"/>
                  <a:ea typeface="华文楷体" panose="02010600040101010101" pitchFamily="2" charset="-122"/>
                </a:rPr>
                <a:t>再次录入上述图表的综合描述说明，再次录入上述图表的综合描述说明</a:t>
              </a:r>
            </a:p>
          </p:txBody>
        </p:sp>
        <p:sp>
          <p:nvSpPr>
            <p:cNvPr id="55" name="TextBox 50"/>
            <p:cNvSpPr txBox="1">
              <a:spLocks noChangeArrowheads="1"/>
            </p:cNvSpPr>
            <p:nvPr/>
          </p:nvSpPr>
          <p:spPr bwMode="auto">
            <a:xfrm>
              <a:off x="0" y="0"/>
              <a:ext cx="1478336" cy="4917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799" dirty="0">
                  <a:solidFill>
                    <a:schemeClr val="bg2">
                      <a:lumMod val="10000"/>
                    </a:schemeClr>
                  </a:solidFill>
                  <a:latin typeface="华文楷体" panose="02010600040101010101" pitchFamily="2" charset="-122"/>
                  <a:ea typeface="华文楷体" panose="02010600040101010101" pitchFamily="2" charset="-122"/>
                </a:rPr>
                <a:t>您的标题</a:t>
              </a:r>
            </a:p>
          </p:txBody>
        </p:sp>
      </p:grpSp>
      <p:grpSp>
        <p:nvGrpSpPr>
          <p:cNvPr id="56" name="组合 51"/>
          <p:cNvGrpSpPr>
            <a:grpSpLocks/>
          </p:cNvGrpSpPr>
          <p:nvPr/>
        </p:nvGrpSpPr>
        <p:grpSpPr bwMode="auto">
          <a:xfrm>
            <a:off x="5761566" y="2837157"/>
            <a:ext cx="2831390" cy="731517"/>
            <a:chOff x="0" y="0"/>
            <a:chExt cx="3777592" cy="975999"/>
          </a:xfrm>
        </p:grpSpPr>
        <p:sp>
          <p:nvSpPr>
            <p:cNvPr id="57" name="TextBox 52"/>
            <p:cNvSpPr txBox="1">
              <a:spLocks noChangeArrowheads="1"/>
            </p:cNvSpPr>
            <p:nvPr/>
          </p:nvSpPr>
          <p:spPr bwMode="auto">
            <a:xfrm>
              <a:off x="40817" y="360040"/>
              <a:ext cx="3736775" cy="6159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200" dirty="0">
                  <a:solidFill>
                    <a:schemeClr val="bg2">
                      <a:lumMod val="10000"/>
                    </a:schemeClr>
                  </a:solidFill>
                  <a:latin typeface="华文楷体" panose="02010600040101010101" pitchFamily="2" charset="-122"/>
                  <a:ea typeface="华文楷体" panose="02010600040101010101" pitchFamily="2" charset="-122"/>
                </a:rPr>
                <a:t>再次录入上述图表的综合描述说明，再次录入上述图表的综合描述说明</a:t>
              </a:r>
            </a:p>
          </p:txBody>
        </p:sp>
        <p:sp>
          <p:nvSpPr>
            <p:cNvPr id="58" name="TextBox 53"/>
            <p:cNvSpPr txBox="1">
              <a:spLocks noChangeArrowheads="1"/>
            </p:cNvSpPr>
            <p:nvPr/>
          </p:nvSpPr>
          <p:spPr bwMode="auto">
            <a:xfrm>
              <a:off x="0" y="0"/>
              <a:ext cx="1478269" cy="4925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799" dirty="0">
                  <a:solidFill>
                    <a:schemeClr val="bg2">
                      <a:lumMod val="10000"/>
                    </a:schemeClr>
                  </a:solidFill>
                  <a:latin typeface="华文楷体" panose="02010600040101010101" pitchFamily="2" charset="-122"/>
                  <a:ea typeface="华文楷体" panose="02010600040101010101" pitchFamily="2" charset="-122"/>
                </a:rPr>
                <a:t>您的标题</a:t>
              </a:r>
            </a:p>
          </p:txBody>
        </p:sp>
      </p:grpSp>
      <p:grpSp>
        <p:nvGrpSpPr>
          <p:cNvPr id="59" name="组合 54"/>
          <p:cNvGrpSpPr>
            <a:grpSpLocks/>
          </p:cNvGrpSpPr>
          <p:nvPr/>
        </p:nvGrpSpPr>
        <p:grpSpPr bwMode="auto">
          <a:xfrm>
            <a:off x="4447629" y="3647655"/>
            <a:ext cx="2801637" cy="731518"/>
            <a:chOff x="0" y="0"/>
            <a:chExt cx="3736775" cy="975999"/>
          </a:xfrm>
        </p:grpSpPr>
        <p:sp>
          <p:nvSpPr>
            <p:cNvPr id="60" name="TextBox 55"/>
            <p:cNvSpPr txBox="1">
              <a:spLocks noChangeArrowheads="1"/>
            </p:cNvSpPr>
            <p:nvPr/>
          </p:nvSpPr>
          <p:spPr bwMode="auto">
            <a:xfrm>
              <a:off x="0" y="360041"/>
              <a:ext cx="3736775" cy="6159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200" dirty="0">
                  <a:solidFill>
                    <a:schemeClr val="bg2">
                      <a:lumMod val="10000"/>
                    </a:schemeClr>
                  </a:solidFill>
                  <a:latin typeface="华文楷体" panose="02010600040101010101" pitchFamily="2" charset="-122"/>
                  <a:ea typeface="华文楷体" panose="02010600040101010101" pitchFamily="2" charset="-122"/>
                </a:rPr>
                <a:t>再次录入上述图表的综合描述说明，再次录入上述图表的综合描述说明</a:t>
              </a:r>
            </a:p>
          </p:txBody>
        </p:sp>
        <p:sp>
          <p:nvSpPr>
            <p:cNvPr id="61" name="TextBox 56"/>
            <p:cNvSpPr txBox="1">
              <a:spLocks noChangeArrowheads="1"/>
            </p:cNvSpPr>
            <p:nvPr/>
          </p:nvSpPr>
          <p:spPr bwMode="auto">
            <a:xfrm>
              <a:off x="0" y="0"/>
              <a:ext cx="1477826" cy="4925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799" dirty="0">
                  <a:solidFill>
                    <a:schemeClr val="bg2">
                      <a:lumMod val="10000"/>
                    </a:schemeClr>
                  </a:solidFill>
                  <a:latin typeface="华文楷体" panose="02010600040101010101" pitchFamily="2" charset="-122"/>
                  <a:ea typeface="华文楷体" panose="02010600040101010101" pitchFamily="2" charset="-122"/>
                </a:rPr>
                <a:t>您的标题</a:t>
              </a:r>
            </a:p>
          </p:txBody>
        </p:sp>
      </p:grpSp>
      <p:grpSp>
        <p:nvGrpSpPr>
          <p:cNvPr id="62" name="组合 57"/>
          <p:cNvGrpSpPr>
            <a:grpSpLocks/>
          </p:cNvGrpSpPr>
          <p:nvPr/>
        </p:nvGrpSpPr>
        <p:grpSpPr bwMode="auto">
          <a:xfrm>
            <a:off x="2685001" y="3622662"/>
            <a:ext cx="1695979" cy="678391"/>
            <a:chOff x="0" y="0"/>
            <a:chExt cx="2262187" cy="904875"/>
          </a:xfrm>
          <a:solidFill>
            <a:srgbClr val="245290"/>
          </a:solidFill>
        </p:grpSpPr>
        <p:sp>
          <p:nvSpPr>
            <p:cNvPr id="63" name="Rectangle 6"/>
            <p:cNvSpPr>
              <a:spLocks noChangeArrowheads="1"/>
            </p:cNvSpPr>
            <p:nvPr/>
          </p:nvSpPr>
          <p:spPr bwMode="auto">
            <a:xfrm>
              <a:off x="0" y="446087"/>
              <a:ext cx="1360488" cy="1746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64" name="Oval 13"/>
            <p:cNvSpPr>
              <a:spLocks noChangeArrowheads="1"/>
            </p:cNvSpPr>
            <p:nvPr/>
          </p:nvSpPr>
          <p:spPr bwMode="auto">
            <a:xfrm>
              <a:off x="1357312" y="0"/>
              <a:ext cx="904875" cy="90487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pic>
          <p:nvPicPr>
            <p:cNvPr id="65" name="组合 60"/>
            <p:cNvPicPr>
              <a:picLocks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1569248" y="118765"/>
              <a:ext cx="445008" cy="65227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pic>
      </p:grpSp>
    </p:spTree>
    <p:extLst>
      <p:ext uri="{BB962C8B-B14F-4D97-AF65-F5344CB8AC3E}">
        <p14:creationId xmlns:p14="http://schemas.microsoft.com/office/powerpoint/2010/main" val="1759948451"/>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Tm="0">
        <p15:prstTrans prst="airplane"/>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p:cTn id="7" dur="500" fill="hold"/>
                                        <p:tgtEl>
                                          <p:spTgt spid="31"/>
                                        </p:tgtEl>
                                        <p:attrNameLst>
                                          <p:attrName>ppt_w</p:attrName>
                                        </p:attrNameLst>
                                      </p:cBhvr>
                                      <p:tavLst>
                                        <p:tav tm="0">
                                          <p:val>
                                            <p:fltVal val="0"/>
                                          </p:val>
                                        </p:tav>
                                        <p:tav tm="100000">
                                          <p:val>
                                            <p:strVal val="#ppt_w"/>
                                          </p:val>
                                        </p:tav>
                                      </p:tavLst>
                                    </p:anim>
                                    <p:anim calcmode="lin" valueType="num">
                                      <p:cBhvr>
                                        <p:cTn id="8" dur="500" fill="hold"/>
                                        <p:tgtEl>
                                          <p:spTgt spid="31"/>
                                        </p:tgtEl>
                                        <p:attrNameLst>
                                          <p:attrName>ppt_h</p:attrName>
                                        </p:attrNameLst>
                                      </p:cBhvr>
                                      <p:tavLst>
                                        <p:tav tm="0">
                                          <p:val>
                                            <p:fltVal val="0"/>
                                          </p:val>
                                        </p:tav>
                                        <p:tav tm="100000">
                                          <p:val>
                                            <p:strVal val="#ppt_h"/>
                                          </p:val>
                                        </p:tav>
                                      </p:tavLst>
                                    </p:anim>
                                    <p:anim calcmode="lin" valueType="num">
                                      <p:cBhvr>
                                        <p:cTn id="9" dur="500" fill="hold"/>
                                        <p:tgtEl>
                                          <p:spTgt spid="31"/>
                                        </p:tgtEl>
                                        <p:attrNameLst>
                                          <p:attrName>style.rotation</p:attrName>
                                        </p:attrNameLst>
                                      </p:cBhvr>
                                      <p:tavLst>
                                        <p:tav tm="0">
                                          <p:val>
                                            <p:fltVal val="90"/>
                                          </p:val>
                                        </p:tav>
                                        <p:tav tm="100000">
                                          <p:val>
                                            <p:fltVal val="0"/>
                                          </p:val>
                                        </p:tav>
                                      </p:tavLst>
                                    </p:anim>
                                    <p:animEffect transition="in" filter="fade">
                                      <p:cBhvr>
                                        <p:cTn id="10" dur="500"/>
                                        <p:tgtEl>
                                          <p:spTgt spid="31"/>
                                        </p:tgtEl>
                                      </p:cBhvr>
                                    </p:animEffect>
                                  </p:childTnLst>
                                </p:cTn>
                              </p:par>
                            </p:childTnLst>
                          </p:cTn>
                        </p:par>
                        <p:par>
                          <p:cTn id="11" fill="hold">
                            <p:stCondLst>
                              <p:cond delay="500"/>
                            </p:stCondLst>
                            <p:childTnLst>
                              <p:par>
                                <p:cTn id="12" presetID="22" presetClass="entr" presetSubtype="1" fill="hold" grpId="0" nodeType="afterEffect">
                                  <p:stCondLst>
                                    <p:cond delay="0"/>
                                  </p:stCondLst>
                                  <p:childTnLst>
                                    <p:set>
                                      <p:cBhvr>
                                        <p:cTn id="13" dur="1" fill="hold">
                                          <p:stCondLst>
                                            <p:cond delay="0"/>
                                          </p:stCondLst>
                                        </p:cTn>
                                        <p:tgtEl>
                                          <p:spTgt spid="16"/>
                                        </p:tgtEl>
                                        <p:attrNameLst>
                                          <p:attrName>style.visibility</p:attrName>
                                        </p:attrNameLst>
                                      </p:cBhvr>
                                      <p:to>
                                        <p:strVal val="visible"/>
                                      </p:to>
                                    </p:set>
                                    <p:animEffect transition="in" filter="wipe(up)">
                                      <p:cBhvr>
                                        <p:cTn id="14" dur="300"/>
                                        <p:tgtEl>
                                          <p:spTgt spid="16"/>
                                        </p:tgtEl>
                                      </p:cBhvr>
                                    </p:animEffect>
                                  </p:childTnLst>
                                </p:cTn>
                              </p:par>
                            </p:childTnLst>
                          </p:cTn>
                        </p:par>
                        <p:par>
                          <p:cTn id="15" fill="hold">
                            <p:stCondLst>
                              <p:cond delay="800"/>
                            </p:stCondLst>
                            <p:childTnLst>
                              <p:par>
                                <p:cTn id="16" presetID="31" presetClass="entr" presetSubtype="0" fill="hold" grpId="0" nodeType="afterEffect">
                                  <p:stCondLst>
                                    <p:cond delay="0"/>
                                  </p:stCondLst>
                                  <p:childTnLst>
                                    <p:set>
                                      <p:cBhvr>
                                        <p:cTn id="17" dur="1" fill="hold">
                                          <p:stCondLst>
                                            <p:cond delay="0"/>
                                          </p:stCondLst>
                                        </p:cTn>
                                        <p:tgtEl>
                                          <p:spTgt spid="34"/>
                                        </p:tgtEl>
                                        <p:attrNameLst>
                                          <p:attrName>style.visibility</p:attrName>
                                        </p:attrNameLst>
                                      </p:cBhvr>
                                      <p:to>
                                        <p:strVal val="visible"/>
                                      </p:to>
                                    </p:set>
                                    <p:anim calcmode="lin" valueType="num">
                                      <p:cBhvr>
                                        <p:cTn id="18" dur="400" fill="hold"/>
                                        <p:tgtEl>
                                          <p:spTgt spid="34"/>
                                        </p:tgtEl>
                                        <p:attrNameLst>
                                          <p:attrName>ppt_w</p:attrName>
                                        </p:attrNameLst>
                                      </p:cBhvr>
                                      <p:tavLst>
                                        <p:tav tm="0">
                                          <p:val>
                                            <p:fltVal val="0"/>
                                          </p:val>
                                        </p:tav>
                                        <p:tav tm="100000">
                                          <p:val>
                                            <p:strVal val="#ppt_w"/>
                                          </p:val>
                                        </p:tav>
                                      </p:tavLst>
                                    </p:anim>
                                    <p:anim calcmode="lin" valueType="num">
                                      <p:cBhvr>
                                        <p:cTn id="19" dur="400" fill="hold"/>
                                        <p:tgtEl>
                                          <p:spTgt spid="34"/>
                                        </p:tgtEl>
                                        <p:attrNameLst>
                                          <p:attrName>ppt_h</p:attrName>
                                        </p:attrNameLst>
                                      </p:cBhvr>
                                      <p:tavLst>
                                        <p:tav tm="0">
                                          <p:val>
                                            <p:fltVal val="0"/>
                                          </p:val>
                                        </p:tav>
                                        <p:tav tm="100000">
                                          <p:val>
                                            <p:strVal val="#ppt_h"/>
                                          </p:val>
                                        </p:tav>
                                      </p:tavLst>
                                    </p:anim>
                                    <p:anim calcmode="lin" valueType="num">
                                      <p:cBhvr>
                                        <p:cTn id="20" dur="400" fill="hold"/>
                                        <p:tgtEl>
                                          <p:spTgt spid="34"/>
                                        </p:tgtEl>
                                        <p:attrNameLst>
                                          <p:attrName>style.rotation</p:attrName>
                                        </p:attrNameLst>
                                      </p:cBhvr>
                                      <p:tavLst>
                                        <p:tav tm="0">
                                          <p:val>
                                            <p:fltVal val="90"/>
                                          </p:val>
                                        </p:tav>
                                        <p:tav tm="100000">
                                          <p:val>
                                            <p:fltVal val="0"/>
                                          </p:val>
                                        </p:tav>
                                      </p:tavLst>
                                    </p:anim>
                                    <p:animEffect transition="in" filter="fade">
                                      <p:cBhvr>
                                        <p:cTn id="21" dur="400"/>
                                        <p:tgtEl>
                                          <p:spTgt spid="34"/>
                                        </p:tgtEl>
                                      </p:cBhvr>
                                    </p:animEffect>
                                  </p:childTnLst>
                                </p:cTn>
                              </p:par>
                            </p:childTnLst>
                          </p:cTn>
                        </p:par>
                        <p:par>
                          <p:cTn id="22" fill="hold">
                            <p:stCondLst>
                              <p:cond delay="1200"/>
                            </p:stCondLst>
                            <p:childTnLst>
                              <p:par>
                                <p:cTn id="23" presetID="31" presetClass="entr" presetSubtype="0" fill="hold" grpId="0" nodeType="afterEffect">
                                  <p:stCondLst>
                                    <p:cond delay="0"/>
                                  </p:stCondLst>
                                  <p:childTnLst>
                                    <p:set>
                                      <p:cBhvr>
                                        <p:cTn id="24" dur="1" fill="hold">
                                          <p:stCondLst>
                                            <p:cond delay="0"/>
                                          </p:stCondLst>
                                        </p:cTn>
                                        <p:tgtEl>
                                          <p:spTgt spid="35"/>
                                        </p:tgtEl>
                                        <p:attrNameLst>
                                          <p:attrName>style.visibility</p:attrName>
                                        </p:attrNameLst>
                                      </p:cBhvr>
                                      <p:to>
                                        <p:strVal val="visible"/>
                                      </p:to>
                                    </p:set>
                                    <p:anim calcmode="lin" valueType="num">
                                      <p:cBhvr>
                                        <p:cTn id="25" dur="400" fill="hold"/>
                                        <p:tgtEl>
                                          <p:spTgt spid="35"/>
                                        </p:tgtEl>
                                        <p:attrNameLst>
                                          <p:attrName>ppt_w</p:attrName>
                                        </p:attrNameLst>
                                      </p:cBhvr>
                                      <p:tavLst>
                                        <p:tav tm="0">
                                          <p:val>
                                            <p:fltVal val="0"/>
                                          </p:val>
                                        </p:tav>
                                        <p:tav tm="100000">
                                          <p:val>
                                            <p:strVal val="#ppt_w"/>
                                          </p:val>
                                        </p:tav>
                                      </p:tavLst>
                                    </p:anim>
                                    <p:anim calcmode="lin" valueType="num">
                                      <p:cBhvr>
                                        <p:cTn id="26" dur="400" fill="hold"/>
                                        <p:tgtEl>
                                          <p:spTgt spid="35"/>
                                        </p:tgtEl>
                                        <p:attrNameLst>
                                          <p:attrName>ppt_h</p:attrName>
                                        </p:attrNameLst>
                                      </p:cBhvr>
                                      <p:tavLst>
                                        <p:tav tm="0">
                                          <p:val>
                                            <p:fltVal val="0"/>
                                          </p:val>
                                        </p:tav>
                                        <p:tav tm="100000">
                                          <p:val>
                                            <p:strVal val="#ppt_h"/>
                                          </p:val>
                                        </p:tav>
                                      </p:tavLst>
                                    </p:anim>
                                    <p:anim calcmode="lin" valueType="num">
                                      <p:cBhvr>
                                        <p:cTn id="27" dur="400" fill="hold"/>
                                        <p:tgtEl>
                                          <p:spTgt spid="35"/>
                                        </p:tgtEl>
                                        <p:attrNameLst>
                                          <p:attrName>style.rotation</p:attrName>
                                        </p:attrNameLst>
                                      </p:cBhvr>
                                      <p:tavLst>
                                        <p:tav tm="0">
                                          <p:val>
                                            <p:fltVal val="90"/>
                                          </p:val>
                                        </p:tav>
                                        <p:tav tm="100000">
                                          <p:val>
                                            <p:fltVal val="0"/>
                                          </p:val>
                                        </p:tav>
                                      </p:tavLst>
                                    </p:anim>
                                    <p:animEffect transition="in" filter="fade">
                                      <p:cBhvr>
                                        <p:cTn id="28" dur="400"/>
                                        <p:tgtEl>
                                          <p:spTgt spid="35"/>
                                        </p:tgtEl>
                                      </p:cBhvr>
                                    </p:animEffect>
                                  </p:childTnLst>
                                </p:cTn>
                              </p:par>
                            </p:childTnLst>
                          </p:cTn>
                        </p:par>
                        <p:par>
                          <p:cTn id="29" fill="hold">
                            <p:stCondLst>
                              <p:cond delay="1600"/>
                            </p:stCondLst>
                            <p:childTnLst>
                              <p:par>
                                <p:cTn id="30" presetID="31" presetClass="entr" presetSubtype="0" fill="hold" grpId="0" nodeType="afterEffect">
                                  <p:stCondLst>
                                    <p:cond delay="0"/>
                                  </p:stCondLst>
                                  <p:childTnLst>
                                    <p:set>
                                      <p:cBhvr>
                                        <p:cTn id="31" dur="1" fill="hold">
                                          <p:stCondLst>
                                            <p:cond delay="0"/>
                                          </p:stCondLst>
                                        </p:cTn>
                                        <p:tgtEl>
                                          <p:spTgt spid="36"/>
                                        </p:tgtEl>
                                        <p:attrNameLst>
                                          <p:attrName>style.visibility</p:attrName>
                                        </p:attrNameLst>
                                      </p:cBhvr>
                                      <p:to>
                                        <p:strVal val="visible"/>
                                      </p:to>
                                    </p:set>
                                    <p:anim calcmode="lin" valueType="num">
                                      <p:cBhvr>
                                        <p:cTn id="32" dur="400" fill="hold"/>
                                        <p:tgtEl>
                                          <p:spTgt spid="36"/>
                                        </p:tgtEl>
                                        <p:attrNameLst>
                                          <p:attrName>ppt_w</p:attrName>
                                        </p:attrNameLst>
                                      </p:cBhvr>
                                      <p:tavLst>
                                        <p:tav tm="0">
                                          <p:val>
                                            <p:fltVal val="0"/>
                                          </p:val>
                                        </p:tav>
                                        <p:tav tm="100000">
                                          <p:val>
                                            <p:strVal val="#ppt_w"/>
                                          </p:val>
                                        </p:tav>
                                      </p:tavLst>
                                    </p:anim>
                                    <p:anim calcmode="lin" valueType="num">
                                      <p:cBhvr>
                                        <p:cTn id="33" dur="400" fill="hold"/>
                                        <p:tgtEl>
                                          <p:spTgt spid="36"/>
                                        </p:tgtEl>
                                        <p:attrNameLst>
                                          <p:attrName>ppt_h</p:attrName>
                                        </p:attrNameLst>
                                      </p:cBhvr>
                                      <p:tavLst>
                                        <p:tav tm="0">
                                          <p:val>
                                            <p:fltVal val="0"/>
                                          </p:val>
                                        </p:tav>
                                        <p:tav tm="100000">
                                          <p:val>
                                            <p:strVal val="#ppt_h"/>
                                          </p:val>
                                        </p:tav>
                                      </p:tavLst>
                                    </p:anim>
                                    <p:anim calcmode="lin" valueType="num">
                                      <p:cBhvr>
                                        <p:cTn id="34" dur="400" fill="hold"/>
                                        <p:tgtEl>
                                          <p:spTgt spid="36"/>
                                        </p:tgtEl>
                                        <p:attrNameLst>
                                          <p:attrName>style.rotation</p:attrName>
                                        </p:attrNameLst>
                                      </p:cBhvr>
                                      <p:tavLst>
                                        <p:tav tm="0">
                                          <p:val>
                                            <p:fltVal val="90"/>
                                          </p:val>
                                        </p:tav>
                                        <p:tav tm="100000">
                                          <p:val>
                                            <p:fltVal val="0"/>
                                          </p:val>
                                        </p:tav>
                                      </p:tavLst>
                                    </p:anim>
                                    <p:animEffect transition="in" filter="fade">
                                      <p:cBhvr>
                                        <p:cTn id="35" dur="400"/>
                                        <p:tgtEl>
                                          <p:spTgt spid="36"/>
                                        </p:tgtEl>
                                      </p:cBhvr>
                                    </p:animEffect>
                                  </p:childTnLst>
                                </p:cTn>
                              </p:par>
                            </p:childTnLst>
                          </p:cTn>
                        </p:par>
                        <p:par>
                          <p:cTn id="36" fill="hold">
                            <p:stCondLst>
                              <p:cond delay="2000"/>
                            </p:stCondLst>
                            <p:childTnLst>
                              <p:par>
                                <p:cTn id="37" presetID="31" presetClass="entr" presetSubtype="0" fill="hold" grpId="0" nodeType="afterEffect">
                                  <p:stCondLst>
                                    <p:cond delay="0"/>
                                  </p:stCondLst>
                                  <p:childTnLst>
                                    <p:set>
                                      <p:cBhvr>
                                        <p:cTn id="38" dur="1" fill="hold">
                                          <p:stCondLst>
                                            <p:cond delay="0"/>
                                          </p:stCondLst>
                                        </p:cTn>
                                        <p:tgtEl>
                                          <p:spTgt spid="37"/>
                                        </p:tgtEl>
                                        <p:attrNameLst>
                                          <p:attrName>style.visibility</p:attrName>
                                        </p:attrNameLst>
                                      </p:cBhvr>
                                      <p:to>
                                        <p:strVal val="visible"/>
                                      </p:to>
                                    </p:set>
                                    <p:anim calcmode="lin" valueType="num">
                                      <p:cBhvr>
                                        <p:cTn id="39" dur="400" fill="hold"/>
                                        <p:tgtEl>
                                          <p:spTgt spid="37"/>
                                        </p:tgtEl>
                                        <p:attrNameLst>
                                          <p:attrName>ppt_w</p:attrName>
                                        </p:attrNameLst>
                                      </p:cBhvr>
                                      <p:tavLst>
                                        <p:tav tm="0">
                                          <p:val>
                                            <p:fltVal val="0"/>
                                          </p:val>
                                        </p:tav>
                                        <p:tav tm="100000">
                                          <p:val>
                                            <p:strVal val="#ppt_w"/>
                                          </p:val>
                                        </p:tav>
                                      </p:tavLst>
                                    </p:anim>
                                    <p:anim calcmode="lin" valueType="num">
                                      <p:cBhvr>
                                        <p:cTn id="40" dur="400" fill="hold"/>
                                        <p:tgtEl>
                                          <p:spTgt spid="37"/>
                                        </p:tgtEl>
                                        <p:attrNameLst>
                                          <p:attrName>ppt_h</p:attrName>
                                        </p:attrNameLst>
                                      </p:cBhvr>
                                      <p:tavLst>
                                        <p:tav tm="0">
                                          <p:val>
                                            <p:fltVal val="0"/>
                                          </p:val>
                                        </p:tav>
                                        <p:tav tm="100000">
                                          <p:val>
                                            <p:strVal val="#ppt_h"/>
                                          </p:val>
                                        </p:tav>
                                      </p:tavLst>
                                    </p:anim>
                                    <p:anim calcmode="lin" valueType="num">
                                      <p:cBhvr>
                                        <p:cTn id="41" dur="400" fill="hold"/>
                                        <p:tgtEl>
                                          <p:spTgt spid="37"/>
                                        </p:tgtEl>
                                        <p:attrNameLst>
                                          <p:attrName>style.rotation</p:attrName>
                                        </p:attrNameLst>
                                      </p:cBhvr>
                                      <p:tavLst>
                                        <p:tav tm="0">
                                          <p:val>
                                            <p:fltVal val="90"/>
                                          </p:val>
                                        </p:tav>
                                        <p:tav tm="100000">
                                          <p:val>
                                            <p:fltVal val="0"/>
                                          </p:val>
                                        </p:tav>
                                      </p:tavLst>
                                    </p:anim>
                                    <p:animEffect transition="in" filter="fade">
                                      <p:cBhvr>
                                        <p:cTn id="42" dur="400"/>
                                        <p:tgtEl>
                                          <p:spTgt spid="37"/>
                                        </p:tgtEl>
                                      </p:cBhvr>
                                    </p:animEffect>
                                  </p:childTnLst>
                                </p:cTn>
                              </p:par>
                            </p:childTnLst>
                          </p:cTn>
                        </p:par>
                        <p:par>
                          <p:cTn id="43" fill="hold">
                            <p:stCondLst>
                              <p:cond delay="2400"/>
                            </p:stCondLst>
                            <p:childTnLst>
                              <p:par>
                                <p:cTn id="44" presetID="2" presetClass="entr" presetSubtype="2" fill="hold" nodeType="afterEffect">
                                  <p:stCondLst>
                                    <p:cond delay="0"/>
                                  </p:stCondLst>
                                  <p:childTnLst>
                                    <p:set>
                                      <p:cBhvr>
                                        <p:cTn id="45" dur="1" fill="hold">
                                          <p:stCondLst>
                                            <p:cond delay="0"/>
                                          </p:stCondLst>
                                        </p:cTn>
                                        <p:tgtEl>
                                          <p:spTgt spid="38"/>
                                        </p:tgtEl>
                                        <p:attrNameLst>
                                          <p:attrName>style.visibility</p:attrName>
                                        </p:attrNameLst>
                                      </p:cBhvr>
                                      <p:to>
                                        <p:strVal val="visible"/>
                                      </p:to>
                                    </p:set>
                                    <p:anim calcmode="lin" valueType="num">
                                      <p:cBhvr additive="base">
                                        <p:cTn id="46" dur="400" fill="hold"/>
                                        <p:tgtEl>
                                          <p:spTgt spid="38"/>
                                        </p:tgtEl>
                                        <p:attrNameLst>
                                          <p:attrName>ppt_x</p:attrName>
                                        </p:attrNameLst>
                                      </p:cBhvr>
                                      <p:tavLst>
                                        <p:tav tm="0">
                                          <p:val>
                                            <p:strVal val="1+#ppt_w/2"/>
                                          </p:val>
                                        </p:tav>
                                        <p:tav tm="100000">
                                          <p:val>
                                            <p:strVal val="#ppt_x"/>
                                          </p:val>
                                        </p:tav>
                                      </p:tavLst>
                                    </p:anim>
                                    <p:anim calcmode="lin" valueType="num">
                                      <p:cBhvr additive="base">
                                        <p:cTn id="47" dur="400" fill="hold"/>
                                        <p:tgtEl>
                                          <p:spTgt spid="38"/>
                                        </p:tgtEl>
                                        <p:attrNameLst>
                                          <p:attrName>ppt_y</p:attrName>
                                        </p:attrNameLst>
                                      </p:cBhvr>
                                      <p:tavLst>
                                        <p:tav tm="0">
                                          <p:val>
                                            <p:strVal val="#ppt_y"/>
                                          </p:val>
                                        </p:tav>
                                        <p:tav tm="100000">
                                          <p:val>
                                            <p:strVal val="#ppt_y"/>
                                          </p:val>
                                        </p:tav>
                                      </p:tavLst>
                                    </p:anim>
                                  </p:childTnLst>
                                </p:cTn>
                              </p:par>
                            </p:childTnLst>
                          </p:cTn>
                        </p:par>
                        <p:par>
                          <p:cTn id="48" fill="hold">
                            <p:stCondLst>
                              <p:cond delay="2800"/>
                            </p:stCondLst>
                            <p:childTnLst>
                              <p:par>
                                <p:cTn id="49" presetID="22" presetClass="entr" presetSubtype="8" fill="hold" nodeType="afterEffect">
                                  <p:stCondLst>
                                    <p:cond delay="0"/>
                                  </p:stCondLst>
                                  <p:childTnLst>
                                    <p:set>
                                      <p:cBhvr>
                                        <p:cTn id="50" dur="1" fill="hold">
                                          <p:stCondLst>
                                            <p:cond delay="0"/>
                                          </p:stCondLst>
                                        </p:cTn>
                                        <p:tgtEl>
                                          <p:spTgt spid="50"/>
                                        </p:tgtEl>
                                        <p:attrNameLst>
                                          <p:attrName>style.visibility</p:attrName>
                                        </p:attrNameLst>
                                      </p:cBhvr>
                                      <p:to>
                                        <p:strVal val="visible"/>
                                      </p:to>
                                    </p:set>
                                    <p:animEffect transition="in" filter="wipe(left)">
                                      <p:cBhvr>
                                        <p:cTn id="51" dur="200"/>
                                        <p:tgtEl>
                                          <p:spTgt spid="50"/>
                                        </p:tgtEl>
                                      </p:cBhvr>
                                    </p:animEffect>
                                  </p:childTnLst>
                                </p:cTn>
                              </p:par>
                            </p:childTnLst>
                          </p:cTn>
                        </p:par>
                        <p:par>
                          <p:cTn id="52" fill="hold">
                            <p:stCondLst>
                              <p:cond delay="3000"/>
                            </p:stCondLst>
                            <p:childTnLst>
                              <p:par>
                                <p:cTn id="53" presetID="2" presetClass="entr" presetSubtype="2" fill="hold" nodeType="afterEffect">
                                  <p:stCondLst>
                                    <p:cond delay="0"/>
                                  </p:stCondLst>
                                  <p:childTnLst>
                                    <p:set>
                                      <p:cBhvr>
                                        <p:cTn id="54" dur="1" fill="hold">
                                          <p:stCondLst>
                                            <p:cond delay="0"/>
                                          </p:stCondLst>
                                        </p:cTn>
                                        <p:tgtEl>
                                          <p:spTgt spid="46"/>
                                        </p:tgtEl>
                                        <p:attrNameLst>
                                          <p:attrName>style.visibility</p:attrName>
                                        </p:attrNameLst>
                                      </p:cBhvr>
                                      <p:to>
                                        <p:strVal val="visible"/>
                                      </p:to>
                                    </p:set>
                                    <p:anim calcmode="lin" valueType="num">
                                      <p:cBhvr additive="base">
                                        <p:cTn id="55" dur="400" fill="hold"/>
                                        <p:tgtEl>
                                          <p:spTgt spid="46"/>
                                        </p:tgtEl>
                                        <p:attrNameLst>
                                          <p:attrName>ppt_x</p:attrName>
                                        </p:attrNameLst>
                                      </p:cBhvr>
                                      <p:tavLst>
                                        <p:tav tm="0">
                                          <p:val>
                                            <p:strVal val="1+#ppt_w/2"/>
                                          </p:val>
                                        </p:tav>
                                        <p:tav tm="100000">
                                          <p:val>
                                            <p:strVal val="#ppt_x"/>
                                          </p:val>
                                        </p:tav>
                                      </p:tavLst>
                                    </p:anim>
                                    <p:anim calcmode="lin" valueType="num">
                                      <p:cBhvr additive="base">
                                        <p:cTn id="56" dur="400" fill="hold"/>
                                        <p:tgtEl>
                                          <p:spTgt spid="46"/>
                                        </p:tgtEl>
                                        <p:attrNameLst>
                                          <p:attrName>ppt_y</p:attrName>
                                        </p:attrNameLst>
                                      </p:cBhvr>
                                      <p:tavLst>
                                        <p:tav tm="0">
                                          <p:val>
                                            <p:strVal val="#ppt_y"/>
                                          </p:val>
                                        </p:tav>
                                        <p:tav tm="100000">
                                          <p:val>
                                            <p:strVal val="#ppt_y"/>
                                          </p:val>
                                        </p:tav>
                                      </p:tavLst>
                                    </p:anim>
                                  </p:childTnLst>
                                </p:cTn>
                              </p:par>
                            </p:childTnLst>
                          </p:cTn>
                        </p:par>
                        <p:par>
                          <p:cTn id="57" fill="hold">
                            <p:stCondLst>
                              <p:cond delay="3400"/>
                            </p:stCondLst>
                            <p:childTnLst>
                              <p:par>
                                <p:cTn id="58" presetID="22" presetClass="entr" presetSubtype="8" fill="hold" nodeType="afterEffect">
                                  <p:stCondLst>
                                    <p:cond delay="0"/>
                                  </p:stCondLst>
                                  <p:childTnLst>
                                    <p:set>
                                      <p:cBhvr>
                                        <p:cTn id="59" dur="1" fill="hold">
                                          <p:stCondLst>
                                            <p:cond delay="0"/>
                                          </p:stCondLst>
                                        </p:cTn>
                                        <p:tgtEl>
                                          <p:spTgt spid="53"/>
                                        </p:tgtEl>
                                        <p:attrNameLst>
                                          <p:attrName>style.visibility</p:attrName>
                                        </p:attrNameLst>
                                      </p:cBhvr>
                                      <p:to>
                                        <p:strVal val="visible"/>
                                      </p:to>
                                    </p:set>
                                    <p:animEffect transition="in" filter="wipe(left)">
                                      <p:cBhvr>
                                        <p:cTn id="60" dur="200"/>
                                        <p:tgtEl>
                                          <p:spTgt spid="53"/>
                                        </p:tgtEl>
                                      </p:cBhvr>
                                    </p:animEffect>
                                  </p:childTnLst>
                                </p:cTn>
                              </p:par>
                            </p:childTnLst>
                          </p:cTn>
                        </p:par>
                        <p:par>
                          <p:cTn id="61" fill="hold">
                            <p:stCondLst>
                              <p:cond delay="3600"/>
                            </p:stCondLst>
                            <p:childTnLst>
                              <p:par>
                                <p:cTn id="62" presetID="2" presetClass="entr" presetSubtype="2" fill="hold" nodeType="afterEffect">
                                  <p:stCondLst>
                                    <p:cond delay="0"/>
                                  </p:stCondLst>
                                  <p:childTnLst>
                                    <p:set>
                                      <p:cBhvr>
                                        <p:cTn id="63" dur="1" fill="hold">
                                          <p:stCondLst>
                                            <p:cond delay="0"/>
                                          </p:stCondLst>
                                        </p:cTn>
                                        <p:tgtEl>
                                          <p:spTgt spid="42"/>
                                        </p:tgtEl>
                                        <p:attrNameLst>
                                          <p:attrName>style.visibility</p:attrName>
                                        </p:attrNameLst>
                                      </p:cBhvr>
                                      <p:to>
                                        <p:strVal val="visible"/>
                                      </p:to>
                                    </p:set>
                                    <p:anim calcmode="lin" valueType="num">
                                      <p:cBhvr additive="base">
                                        <p:cTn id="64" dur="400" fill="hold"/>
                                        <p:tgtEl>
                                          <p:spTgt spid="42"/>
                                        </p:tgtEl>
                                        <p:attrNameLst>
                                          <p:attrName>ppt_x</p:attrName>
                                        </p:attrNameLst>
                                      </p:cBhvr>
                                      <p:tavLst>
                                        <p:tav tm="0">
                                          <p:val>
                                            <p:strVal val="1+#ppt_w/2"/>
                                          </p:val>
                                        </p:tav>
                                        <p:tav tm="100000">
                                          <p:val>
                                            <p:strVal val="#ppt_x"/>
                                          </p:val>
                                        </p:tav>
                                      </p:tavLst>
                                    </p:anim>
                                    <p:anim calcmode="lin" valueType="num">
                                      <p:cBhvr additive="base">
                                        <p:cTn id="65" dur="400" fill="hold"/>
                                        <p:tgtEl>
                                          <p:spTgt spid="42"/>
                                        </p:tgtEl>
                                        <p:attrNameLst>
                                          <p:attrName>ppt_y</p:attrName>
                                        </p:attrNameLst>
                                      </p:cBhvr>
                                      <p:tavLst>
                                        <p:tav tm="0">
                                          <p:val>
                                            <p:strVal val="#ppt_y"/>
                                          </p:val>
                                        </p:tav>
                                        <p:tav tm="100000">
                                          <p:val>
                                            <p:strVal val="#ppt_y"/>
                                          </p:val>
                                        </p:tav>
                                      </p:tavLst>
                                    </p:anim>
                                  </p:childTnLst>
                                </p:cTn>
                              </p:par>
                            </p:childTnLst>
                          </p:cTn>
                        </p:par>
                        <p:par>
                          <p:cTn id="66" fill="hold">
                            <p:stCondLst>
                              <p:cond delay="4000"/>
                            </p:stCondLst>
                            <p:childTnLst>
                              <p:par>
                                <p:cTn id="67" presetID="22" presetClass="entr" presetSubtype="8" fill="hold" nodeType="afterEffect">
                                  <p:stCondLst>
                                    <p:cond delay="0"/>
                                  </p:stCondLst>
                                  <p:childTnLst>
                                    <p:set>
                                      <p:cBhvr>
                                        <p:cTn id="68" dur="1" fill="hold">
                                          <p:stCondLst>
                                            <p:cond delay="0"/>
                                          </p:stCondLst>
                                        </p:cTn>
                                        <p:tgtEl>
                                          <p:spTgt spid="56"/>
                                        </p:tgtEl>
                                        <p:attrNameLst>
                                          <p:attrName>style.visibility</p:attrName>
                                        </p:attrNameLst>
                                      </p:cBhvr>
                                      <p:to>
                                        <p:strVal val="visible"/>
                                      </p:to>
                                    </p:set>
                                    <p:animEffect transition="in" filter="wipe(left)">
                                      <p:cBhvr>
                                        <p:cTn id="69" dur="200"/>
                                        <p:tgtEl>
                                          <p:spTgt spid="56"/>
                                        </p:tgtEl>
                                      </p:cBhvr>
                                    </p:animEffect>
                                  </p:childTnLst>
                                </p:cTn>
                              </p:par>
                            </p:childTnLst>
                          </p:cTn>
                        </p:par>
                        <p:par>
                          <p:cTn id="70" fill="hold">
                            <p:stCondLst>
                              <p:cond delay="4200"/>
                            </p:stCondLst>
                            <p:childTnLst>
                              <p:par>
                                <p:cTn id="71" presetID="2" presetClass="entr" presetSubtype="2" fill="hold" nodeType="afterEffect">
                                  <p:stCondLst>
                                    <p:cond delay="0"/>
                                  </p:stCondLst>
                                  <p:childTnLst>
                                    <p:set>
                                      <p:cBhvr>
                                        <p:cTn id="72" dur="1" fill="hold">
                                          <p:stCondLst>
                                            <p:cond delay="0"/>
                                          </p:stCondLst>
                                        </p:cTn>
                                        <p:tgtEl>
                                          <p:spTgt spid="62"/>
                                        </p:tgtEl>
                                        <p:attrNameLst>
                                          <p:attrName>style.visibility</p:attrName>
                                        </p:attrNameLst>
                                      </p:cBhvr>
                                      <p:to>
                                        <p:strVal val="visible"/>
                                      </p:to>
                                    </p:set>
                                    <p:anim calcmode="lin" valueType="num">
                                      <p:cBhvr additive="base">
                                        <p:cTn id="73" dur="400" fill="hold"/>
                                        <p:tgtEl>
                                          <p:spTgt spid="62"/>
                                        </p:tgtEl>
                                        <p:attrNameLst>
                                          <p:attrName>ppt_x</p:attrName>
                                        </p:attrNameLst>
                                      </p:cBhvr>
                                      <p:tavLst>
                                        <p:tav tm="0">
                                          <p:val>
                                            <p:strVal val="1+#ppt_w/2"/>
                                          </p:val>
                                        </p:tav>
                                        <p:tav tm="100000">
                                          <p:val>
                                            <p:strVal val="#ppt_x"/>
                                          </p:val>
                                        </p:tav>
                                      </p:tavLst>
                                    </p:anim>
                                    <p:anim calcmode="lin" valueType="num">
                                      <p:cBhvr additive="base">
                                        <p:cTn id="74" dur="400" fill="hold"/>
                                        <p:tgtEl>
                                          <p:spTgt spid="62"/>
                                        </p:tgtEl>
                                        <p:attrNameLst>
                                          <p:attrName>ppt_y</p:attrName>
                                        </p:attrNameLst>
                                      </p:cBhvr>
                                      <p:tavLst>
                                        <p:tav tm="0">
                                          <p:val>
                                            <p:strVal val="#ppt_y"/>
                                          </p:val>
                                        </p:tav>
                                        <p:tav tm="100000">
                                          <p:val>
                                            <p:strVal val="#ppt_y"/>
                                          </p:val>
                                        </p:tav>
                                      </p:tavLst>
                                    </p:anim>
                                  </p:childTnLst>
                                </p:cTn>
                              </p:par>
                            </p:childTnLst>
                          </p:cTn>
                        </p:par>
                        <p:par>
                          <p:cTn id="75" fill="hold">
                            <p:stCondLst>
                              <p:cond delay="4600"/>
                            </p:stCondLst>
                            <p:childTnLst>
                              <p:par>
                                <p:cTn id="76" presetID="22" presetClass="entr" presetSubtype="8" fill="hold" nodeType="afterEffect">
                                  <p:stCondLst>
                                    <p:cond delay="0"/>
                                  </p:stCondLst>
                                  <p:childTnLst>
                                    <p:set>
                                      <p:cBhvr>
                                        <p:cTn id="77" dur="1" fill="hold">
                                          <p:stCondLst>
                                            <p:cond delay="0"/>
                                          </p:stCondLst>
                                        </p:cTn>
                                        <p:tgtEl>
                                          <p:spTgt spid="59"/>
                                        </p:tgtEl>
                                        <p:attrNameLst>
                                          <p:attrName>style.visibility</p:attrName>
                                        </p:attrNameLst>
                                      </p:cBhvr>
                                      <p:to>
                                        <p:strVal val="visible"/>
                                      </p:to>
                                    </p:set>
                                    <p:animEffect transition="in" filter="wipe(left)">
                                      <p:cBhvr>
                                        <p:cTn id="78" dur="200"/>
                                        <p:tgtEl>
                                          <p:spTgt spid="5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34" grpId="0" animBg="1" autoUpdateAnimBg="0"/>
      <p:bldP spid="35" grpId="0" animBg="1" autoUpdateAnimBg="0"/>
      <p:bldP spid="36" grpId="0" animBg="1" autoUpdateAnimBg="0"/>
      <p:bldP spid="37" grpId="0" animBg="1" autoUpdateAnimBg="0"/>
    </p:bldLst>
  </p:timing>
</p:sld>
</file>

<file path=ppt/tags/tag1.xml><?xml version="1.0" encoding="utf-8"?>
<p:tagLst xmlns:a="http://schemas.openxmlformats.org/drawingml/2006/main" xmlns:r="http://schemas.openxmlformats.org/officeDocument/2006/relationships" xmlns:p="http://schemas.openxmlformats.org/presentationml/2006/main">
  <p:tag name="MH" val="20151222211839"/>
  <p:tag name="MH_LIBRARY" val="GRAPHIC"/>
  <p:tag name="MH_TYPE" val="SubTitle"/>
  <p:tag name="MH_ORDER" val="2"/>
</p:tagLst>
</file>

<file path=ppt/tags/tag10.xml><?xml version="1.0" encoding="utf-8"?>
<p:tagLst xmlns:a="http://schemas.openxmlformats.org/drawingml/2006/main" xmlns:r="http://schemas.openxmlformats.org/officeDocument/2006/relationships" xmlns:p="http://schemas.openxmlformats.org/presentationml/2006/main">
  <p:tag name="MH" val="20151222211839"/>
  <p:tag name="MH_LIBRARY" val="GRAPHIC"/>
  <p:tag name="MH_TYPE" val="Other"/>
  <p:tag name="MH_ORDER" val="6"/>
</p:tagLst>
</file>

<file path=ppt/tags/tag11.xml><?xml version="1.0" encoding="utf-8"?>
<p:tagLst xmlns:a="http://schemas.openxmlformats.org/drawingml/2006/main" xmlns:r="http://schemas.openxmlformats.org/officeDocument/2006/relationships" xmlns:p="http://schemas.openxmlformats.org/presentationml/2006/main">
  <p:tag name="MH" val="20151222211839"/>
  <p:tag name="MH_LIBRARY" val="GRAPHIC"/>
  <p:tag name="MH_TYPE" val="Other"/>
  <p:tag name="MH_ORDER" val="7"/>
</p:tagLst>
</file>

<file path=ppt/tags/tag12.xml><?xml version="1.0" encoding="utf-8"?>
<p:tagLst xmlns:a="http://schemas.openxmlformats.org/drawingml/2006/main" xmlns:r="http://schemas.openxmlformats.org/officeDocument/2006/relationships" xmlns:p="http://schemas.openxmlformats.org/presentationml/2006/main">
  <p:tag name="MH" val="20151222211839"/>
  <p:tag name="MH_LIBRARY" val="GRAPHIC"/>
  <p:tag name="MH_TYPE" val="Other"/>
  <p:tag name="MH_ORDER" val="16"/>
</p:tagLst>
</file>

<file path=ppt/tags/tag13.xml><?xml version="1.0" encoding="utf-8"?>
<p:tagLst xmlns:a="http://schemas.openxmlformats.org/drawingml/2006/main" xmlns:r="http://schemas.openxmlformats.org/officeDocument/2006/relationships" xmlns:p="http://schemas.openxmlformats.org/presentationml/2006/main">
  <p:tag name="MH" val="20151222211839"/>
  <p:tag name="MH_LIBRARY" val="GRAPHIC"/>
  <p:tag name="MH_TYPE" val="Other"/>
  <p:tag name="MH_ORDER" val="3"/>
</p:tagLst>
</file>

<file path=ppt/tags/tag14.xml><?xml version="1.0" encoding="utf-8"?>
<p:tagLst xmlns:a="http://schemas.openxmlformats.org/drawingml/2006/main" xmlns:r="http://schemas.openxmlformats.org/officeDocument/2006/relationships" xmlns:p="http://schemas.openxmlformats.org/presentationml/2006/main">
  <p:tag name="MH" val="20151222211839"/>
  <p:tag name="MH_LIBRARY" val="GRAPHIC"/>
  <p:tag name="MH_TYPE" val="Other"/>
  <p:tag name="MH_ORDER" val="4"/>
</p:tagLst>
</file>

<file path=ppt/tags/tag15.xml><?xml version="1.0" encoding="utf-8"?>
<p:tagLst xmlns:a="http://schemas.openxmlformats.org/drawingml/2006/main" xmlns:r="http://schemas.openxmlformats.org/officeDocument/2006/relationships" xmlns:p="http://schemas.openxmlformats.org/presentationml/2006/main">
  <p:tag name="MH" val="20151222211839"/>
  <p:tag name="MH_LIBRARY" val="GRAPHIC"/>
  <p:tag name="MH_TYPE" val="Other"/>
  <p:tag name="MH_ORDER" val="5"/>
</p:tagLst>
</file>

<file path=ppt/tags/tag16.xml><?xml version="1.0" encoding="utf-8"?>
<p:tagLst xmlns:a="http://schemas.openxmlformats.org/drawingml/2006/main" xmlns:r="http://schemas.openxmlformats.org/officeDocument/2006/relationships" xmlns:p="http://schemas.openxmlformats.org/presentationml/2006/main">
  <p:tag name="MH" val="20151222211839"/>
  <p:tag name="MH_LIBRARY" val="GRAPHIC"/>
  <p:tag name="MH_TYPE" val="Other"/>
  <p:tag name="MH_ORDER" val="15"/>
</p:tagLst>
</file>

<file path=ppt/tags/tag17.xml><?xml version="1.0" encoding="utf-8"?>
<p:tagLst xmlns:a="http://schemas.openxmlformats.org/drawingml/2006/main" xmlns:r="http://schemas.openxmlformats.org/officeDocument/2006/relationships" xmlns:p="http://schemas.openxmlformats.org/presentationml/2006/main">
  <p:tag name="MH" val="20151222211839"/>
  <p:tag name="MH_LIBRARY" val="GRAPHIC"/>
  <p:tag name="MH_TYPE" val="Other"/>
  <p:tag name="MH_ORDER" val="2"/>
</p:tagLst>
</file>

<file path=ppt/tags/tag18.xml><?xml version="1.0" encoding="utf-8"?>
<p:tagLst xmlns:a="http://schemas.openxmlformats.org/drawingml/2006/main" xmlns:r="http://schemas.openxmlformats.org/officeDocument/2006/relationships" xmlns:p="http://schemas.openxmlformats.org/presentationml/2006/main">
  <p:tag name="MH" val="20151222211839"/>
  <p:tag name="MH_LIBRARY" val="GRAPHIC"/>
  <p:tag name="MH_TYPE" val="Other"/>
  <p:tag name="MH_ORDER" val="11"/>
</p:tagLst>
</file>

<file path=ppt/tags/tag19.xml><?xml version="1.0" encoding="utf-8"?>
<p:tagLst xmlns:a="http://schemas.openxmlformats.org/drawingml/2006/main" xmlns:r="http://schemas.openxmlformats.org/officeDocument/2006/relationships" xmlns:p="http://schemas.openxmlformats.org/presentationml/2006/main">
  <p:tag name="MH" val="20151222211839"/>
  <p:tag name="MH_LIBRARY" val="GRAPHIC"/>
  <p:tag name="MH_TYPE" val="Other"/>
  <p:tag name="MH_ORDER" val="12"/>
</p:tagLst>
</file>

<file path=ppt/tags/tag2.xml><?xml version="1.0" encoding="utf-8"?>
<p:tagLst xmlns:a="http://schemas.openxmlformats.org/drawingml/2006/main" xmlns:r="http://schemas.openxmlformats.org/officeDocument/2006/relationships" xmlns:p="http://schemas.openxmlformats.org/presentationml/2006/main">
  <p:tag name="MH" val="20151222205109"/>
  <p:tag name="MH_LIBRARY" val="GRAPHIC"/>
  <p:tag name="MH_TYPE" val="SubTitle"/>
  <p:tag name="MH_ORDER" val="1"/>
</p:tagLst>
</file>

<file path=ppt/tags/tag20.xml><?xml version="1.0" encoding="utf-8"?>
<p:tagLst xmlns:a="http://schemas.openxmlformats.org/drawingml/2006/main" xmlns:r="http://schemas.openxmlformats.org/officeDocument/2006/relationships" xmlns:p="http://schemas.openxmlformats.org/presentationml/2006/main">
  <p:tag name="MH" val="20151222211839"/>
  <p:tag name="MH_LIBRARY" val="GRAPHIC"/>
  <p:tag name="MH_TYPE" val="Other"/>
  <p:tag name="MH_ORDER" val="14"/>
</p:tagLst>
</file>

<file path=ppt/tags/tag21.xml><?xml version="1.0" encoding="utf-8"?>
<p:tagLst xmlns:a="http://schemas.openxmlformats.org/drawingml/2006/main" xmlns:r="http://schemas.openxmlformats.org/officeDocument/2006/relationships" xmlns:p="http://schemas.openxmlformats.org/presentationml/2006/main">
  <p:tag name="MH" val="20151222211839"/>
  <p:tag name="MH_LIBRARY" val="GRAPHIC"/>
  <p:tag name="MH_TYPE" val="Other"/>
  <p:tag name="MH_ORDER" val="8"/>
</p:tagLst>
</file>

<file path=ppt/tags/tag22.xml><?xml version="1.0" encoding="utf-8"?>
<p:tagLst xmlns:a="http://schemas.openxmlformats.org/drawingml/2006/main" xmlns:r="http://schemas.openxmlformats.org/officeDocument/2006/relationships" xmlns:p="http://schemas.openxmlformats.org/presentationml/2006/main">
  <p:tag name="MH" val="20151222211839"/>
  <p:tag name="MH_LIBRARY" val="GRAPHIC"/>
  <p:tag name="MH_TYPE" val="Other"/>
  <p:tag name="MH_ORDER" val="9"/>
</p:tagLst>
</file>

<file path=ppt/tags/tag23.xml><?xml version="1.0" encoding="utf-8"?>
<p:tagLst xmlns:a="http://schemas.openxmlformats.org/drawingml/2006/main" xmlns:r="http://schemas.openxmlformats.org/officeDocument/2006/relationships" xmlns:p="http://schemas.openxmlformats.org/presentationml/2006/main">
  <p:tag name="MH" val="20151222211839"/>
  <p:tag name="MH_LIBRARY" val="GRAPHIC"/>
  <p:tag name="MH_TYPE" val="Other"/>
  <p:tag name="MH_ORDER" val="10"/>
</p:tagLst>
</file>

<file path=ppt/tags/tag24.xml><?xml version="1.0" encoding="utf-8"?>
<p:tagLst xmlns:a="http://schemas.openxmlformats.org/drawingml/2006/main" xmlns:r="http://schemas.openxmlformats.org/officeDocument/2006/relationships" xmlns:p="http://schemas.openxmlformats.org/presentationml/2006/main">
  <p:tag name="MH" val="20151222211839"/>
  <p:tag name="MH_LIBRARY" val="GRAPHIC"/>
  <p:tag name="MH_TYPE" val="Other"/>
  <p:tag name="MH_ORDER" val="13"/>
</p:tagLst>
</file>

<file path=ppt/tags/tag25.xml><?xml version="1.0" encoding="utf-8"?>
<p:tagLst xmlns:a="http://schemas.openxmlformats.org/drawingml/2006/main" xmlns:r="http://schemas.openxmlformats.org/officeDocument/2006/relationships" xmlns:p="http://schemas.openxmlformats.org/presentationml/2006/main">
  <p:tag name="MH" val="20151209233025"/>
  <p:tag name="MH_LIBRARY" val="GRAPHIC"/>
  <p:tag name="MH_TYPE" val="SubTitle"/>
  <p:tag name="MH_ORDER" val="1"/>
</p:tagLst>
</file>

<file path=ppt/tags/tag26.xml><?xml version="1.0" encoding="utf-8"?>
<p:tagLst xmlns:a="http://schemas.openxmlformats.org/drawingml/2006/main" xmlns:r="http://schemas.openxmlformats.org/officeDocument/2006/relationships" xmlns:p="http://schemas.openxmlformats.org/presentationml/2006/main">
  <p:tag name="MH" val="20151209233025"/>
  <p:tag name="MH_LIBRARY" val="GRAPHIC"/>
  <p:tag name="MH_TYPE" val="SubTitle"/>
  <p:tag name="MH_ORDER" val="2"/>
</p:tagLst>
</file>

<file path=ppt/tags/tag27.xml><?xml version="1.0" encoding="utf-8"?>
<p:tagLst xmlns:a="http://schemas.openxmlformats.org/drawingml/2006/main" xmlns:r="http://schemas.openxmlformats.org/officeDocument/2006/relationships" xmlns:p="http://schemas.openxmlformats.org/presentationml/2006/main">
  <p:tag name="MH" val="20151209233025"/>
  <p:tag name="MH_LIBRARY" val="GRAPHIC"/>
  <p:tag name="MH_TYPE" val="SubTitle"/>
  <p:tag name="MH_ORDER" val="3"/>
</p:tagLst>
</file>

<file path=ppt/tags/tag28.xml><?xml version="1.0" encoding="utf-8"?>
<p:tagLst xmlns:a="http://schemas.openxmlformats.org/drawingml/2006/main" xmlns:r="http://schemas.openxmlformats.org/officeDocument/2006/relationships" xmlns:p="http://schemas.openxmlformats.org/presentationml/2006/main">
  <p:tag name="MH" val="20151209233025"/>
  <p:tag name="MH_LIBRARY" val="GRAPHIC"/>
  <p:tag name="MH_TYPE" val="SubTitle"/>
  <p:tag name="MH_ORDER" val="4"/>
</p:tagLst>
</file>

<file path=ppt/tags/tag29.xml><?xml version="1.0" encoding="utf-8"?>
<p:tagLst xmlns:a="http://schemas.openxmlformats.org/drawingml/2006/main" xmlns:r="http://schemas.openxmlformats.org/officeDocument/2006/relationships" xmlns:p="http://schemas.openxmlformats.org/presentationml/2006/main">
  <p:tag name="MH" val="20151209233025"/>
  <p:tag name="MH_LIBRARY" val="GRAPHIC"/>
  <p:tag name="MH_TYPE" val="Other"/>
  <p:tag name="MH_ORDER" val="4"/>
</p:tagLst>
</file>

<file path=ppt/tags/tag3.xml><?xml version="1.0" encoding="utf-8"?>
<p:tagLst xmlns:a="http://schemas.openxmlformats.org/drawingml/2006/main" xmlns:r="http://schemas.openxmlformats.org/officeDocument/2006/relationships" xmlns:p="http://schemas.openxmlformats.org/presentationml/2006/main">
  <p:tag name="MH" val="20151222211839"/>
  <p:tag name="MH_LIBRARY" val="GRAPHIC"/>
  <p:tag name="MH_TYPE" val="SubTitle"/>
  <p:tag name="MH_ORDER" val="1"/>
</p:tagLst>
</file>

<file path=ppt/tags/tag30.xml><?xml version="1.0" encoding="utf-8"?>
<p:tagLst xmlns:a="http://schemas.openxmlformats.org/drawingml/2006/main" xmlns:r="http://schemas.openxmlformats.org/officeDocument/2006/relationships" xmlns:p="http://schemas.openxmlformats.org/presentationml/2006/main">
  <p:tag name="MH" val="20151209233025"/>
  <p:tag name="MH_LIBRARY" val="GRAPHIC"/>
  <p:tag name="MH_TYPE" val="Other"/>
  <p:tag name="MH_ORDER" val="7"/>
</p:tagLst>
</file>

<file path=ppt/tags/tag31.xml><?xml version="1.0" encoding="utf-8"?>
<p:tagLst xmlns:a="http://schemas.openxmlformats.org/drawingml/2006/main" xmlns:r="http://schemas.openxmlformats.org/officeDocument/2006/relationships" xmlns:p="http://schemas.openxmlformats.org/presentationml/2006/main">
  <p:tag name="MH" val="20151209233025"/>
  <p:tag name="MH_LIBRARY" val="GRAPHIC"/>
  <p:tag name="MH_TYPE" val="Other"/>
  <p:tag name="MH_ORDER" val="13"/>
</p:tagLst>
</file>

<file path=ppt/tags/tag32.xml><?xml version="1.0" encoding="utf-8"?>
<p:tagLst xmlns:a="http://schemas.openxmlformats.org/drawingml/2006/main" xmlns:r="http://schemas.openxmlformats.org/officeDocument/2006/relationships" xmlns:p="http://schemas.openxmlformats.org/presentationml/2006/main">
  <p:tag name="MH" val="20151209233025"/>
  <p:tag name="MH_LIBRARY" val="GRAPHIC"/>
  <p:tag name="MH_TYPE" val="Other"/>
  <p:tag name="MH_ORDER" val="2"/>
</p:tagLst>
</file>

<file path=ppt/tags/tag33.xml><?xml version="1.0" encoding="utf-8"?>
<p:tagLst xmlns:a="http://schemas.openxmlformats.org/drawingml/2006/main" xmlns:r="http://schemas.openxmlformats.org/officeDocument/2006/relationships" xmlns:p="http://schemas.openxmlformats.org/presentationml/2006/main">
  <p:tag name="MH" val="20151209233025"/>
  <p:tag name="MH_LIBRARY" val="GRAPHIC"/>
  <p:tag name="MH_TYPE" val="Other"/>
  <p:tag name="MH_ORDER" val="5"/>
</p:tagLst>
</file>

<file path=ppt/tags/tag34.xml><?xml version="1.0" encoding="utf-8"?>
<p:tagLst xmlns:a="http://schemas.openxmlformats.org/drawingml/2006/main" xmlns:r="http://schemas.openxmlformats.org/officeDocument/2006/relationships" xmlns:p="http://schemas.openxmlformats.org/presentationml/2006/main">
  <p:tag name="MH" val="20151209233025"/>
  <p:tag name="MH_LIBRARY" val="GRAPHIC"/>
  <p:tag name="MH_TYPE" val="Other"/>
  <p:tag name="MH_ORDER" val="12"/>
</p:tagLst>
</file>

<file path=ppt/tags/tag35.xml><?xml version="1.0" encoding="utf-8"?>
<p:tagLst xmlns:a="http://schemas.openxmlformats.org/drawingml/2006/main" xmlns:r="http://schemas.openxmlformats.org/officeDocument/2006/relationships" xmlns:p="http://schemas.openxmlformats.org/presentationml/2006/main">
  <p:tag name="MH" val="20151209233025"/>
  <p:tag name="MH_LIBRARY" val="GRAPHIC"/>
  <p:tag name="MH_TYPE" val="Other"/>
  <p:tag name="MH_ORDER" val="9"/>
</p:tagLst>
</file>

<file path=ppt/tags/tag36.xml><?xml version="1.0" encoding="utf-8"?>
<p:tagLst xmlns:a="http://schemas.openxmlformats.org/drawingml/2006/main" xmlns:r="http://schemas.openxmlformats.org/officeDocument/2006/relationships" xmlns:p="http://schemas.openxmlformats.org/presentationml/2006/main">
  <p:tag name="MH" val="20151209233025"/>
  <p:tag name="MH_LIBRARY" val="GRAPHIC"/>
  <p:tag name="MH_TYPE" val="Other"/>
  <p:tag name="MH_ORDER" val="11"/>
</p:tagLst>
</file>

<file path=ppt/tags/tag37.xml><?xml version="1.0" encoding="utf-8"?>
<p:tagLst xmlns:a="http://schemas.openxmlformats.org/drawingml/2006/main" xmlns:r="http://schemas.openxmlformats.org/officeDocument/2006/relationships" xmlns:p="http://schemas.openxmlformats.org/presentationml/2006/main">
  <p:tag name="MH" val="20151209233025"/>
  <p:tag name="MH_LIBRARY" val="GRAPHIC"/>
  <p:tag name="MH_TYPE" val="Other"/>
  <p:tag name="MH_ORDER" val="6"/>
</p:tagLst>
</file>

<file path=ppt/tags/tag38.xml><?xml version="1.0" encoding="utf-8"?>
<p:tagLst xmlns:a="http://schemas.openxmlformats.org/drawingml/2006/main" xmlns:r="http://schemas.openxmlformats.org/officeDocument/2006/relationships" xmlns:p="http://schemas.openxmlformats.org/presentationml/2006/main">
  <p:tag name="MH" val="20151209233025"/>
  <p:tag name="MH_LIBRARY" val="GRAPHIC"/>
  <p:tag name="MH_TYPE" val="Other"/>
  <p:tag name="MH_ORDER" val="8"/>
</p:tagLst>
</file>

<file path=ppt/tags/tag39.xml><?xml version="1.0" encoding="utf-8"?>
<p:tagLst xmlns:a="http://schemas.openxmlformats.org/drawingml/2006/main" xmlns:r="http://schemas.openxmlformats.org/officeDocument/2006/relationships" xmlns:p="http://schemas.openxmlformats.org/presentationml/2006/main">
  <p:tag name="MH" val="20151209233025"/>
  <p:tag name="MH_LIBRARY" val="GRAPHIC"/>
  <p:tag name="MH_TYPE" val="Other"/>
  <p:tag name="MH_ORDER" val="10"/>
</p:tagLst>
</file>

<file path=ppt/tags/tag4.xml><?xml version="1.0" encoding="utf-8"?>
<p:tagLst xmlns:a="http://schemas.openxmlformats.org/drawingml/2006/main" xmlns:r="http://schemas.openxmlformats.org/officeDocument/2006/relationships" xmlns:p="http://schemas.openxmlformats.org/presentationml/2006/main">
  <p:tag name="MH" val="20151222205109"/>
  <p:tag name="MH_LIBRARY" val="GRAPHIC"/>
  <p:tag name="MH_TYPE" val="SubTitle"/>
  <p:tag name="MH_ORDER" val="1"/>
</p:tagLst>
</file>

<file path=ppt/tags/tag40.xml><?xml version="1.0" encoding="utf-8"?>
<p:tagLst xmlns:a="http://schemas.openxmlformats.org/drawingml/2006/main" xmlns:r="http://schemas.openxmlformats.org/officeDocument/2006/relationships" xmlns:p="http://schemas.openxmlformats.org/presentationml/2006/main">
  <p:tag name="MH" val="20151209233025"/>
  <p:tag name="MH_LIBRARY" val="GRAPHIC"/>
  <p:tag name="MH_TYPE" val="Other"/>
  <p:tag name="MH_ORDER" val="1"/>
</p:tagLst>
</file>

<file path=ppt/tags/tag41.xml><?xml version="1.0" encoding="utf-8"?>
<p:tagLst xmlns:a="http://schemas.openxmlformats.org/drawingml/2006/main" xmlns:r="http://schemas.openxmlformats.org/officeDocument/2006/relationships" xmlns:p="http://schemas.openxmlformats.org/presentationml/2006/main">
  <p:tag name="MH" val="20151209233025"/>
  <p:tag name="MH_LIBRARY" val="GRAPHIC"/>
  <p:tag name="MH_TYPE" val="Other"/>
  <p:tag name="MH_ORDER" val="3"/>
</p:tagLst>
</file>

<file path=ppt/tags/tag42.xml><?xml version="1.0" encoding="utf-8"?>
<p:tagLst xmlns:a="http://schemas.openxmlformats.org/drawingml/2006/main" xmlns:r="http://schemas.openxmlformats.org/officeDocument/2006/relationships" xmlns:p="http://schemas.openxmlformats.org/presentationml/2006/main">
  <p:tag name="MH" val="20151222211839"/>
  <p:tag name="MH_LIBRARY" val="GRAPHIC"/>
  <p:tag name="MH_TYPE" val="SubTitle"/>
  <p:tag name="MH_ORDER" val="4"/>
</p:tagLst>
</file>

<file path=ppt/tags/tag43.xml><?xml version="1.0" encoding="utf-8"?>
<p:tagLst xmlns:a="http://schemas.openxmlformats.org/drawingml/2006/main" xmlns:r="http://schemas.openxmlformats.org/officeDocument/2006/relationships" xmlns:p="http://schemas.openxmlformats.org/presentationml/2006/main">
  <p:tag name="MH" val="20151222205109"/>
  <p:tag name="MH_LIBRARY" val="GRAPHIC"/>
  <p:tag name="MH_TYPE" val="SubTitle"/>
  <p:tag name="MH_ORDER" val="1"/>
</p:tagLst>
</file>

<file path=ppt/tags/tag44.xml><?xml version="1.0" encoding="utf-8"?>
<p:tagLst xmlns:a="http://schemas.openxmlformats.org/drawingml/2006/main" xmlns:r="http://schemas.openxmlformats.org/officeDocument/2006/relationships" xmlns:p="http://schemas.openxmlformats.org/presentationml/2006/main">
  <p:tag name="MH" val="20151222211839"/>
  <p:tag name="MH_LIBRARY" val="GRAPHIC"/>
  <p:tag name="MH_TYPE" val="SubTitle"/>
  <p:tag name="MH_ORDER" val="4"/>
</p:tagLst>
</file>

<file path=ppt/tags/tag45.xml><?xml version="1.0" encoding="utf-8"?>
<p:tagLst xmlns:a="http://schemas.openxmlformats.org/drawingml/2006/main" xmlns:r="http://schemas.openxmlformats.org/officeDocument/2006/relationships" xmlns:p="http://schemas.openxmlformats.org/presentationml/2006/main">
  <p:tag name="MH" val="20151222205109"/>
  <p:tag name="MH_LIBRARY" val="GRAPHIC"/>
  <p:tag name="MH_TYPE" val="SubTitle"/>
  <p:tag name="MH_ORDER" val="1"/>
</p:tagLst>
</file>

<file path=ppt/tags/tag46.xml><?xml version="1.0" encoding="utf-8"?>
<p:tagLst xmlns:a="http://schemas.openxmlformats.org/drawingml/2006/main" xmlns:r="http://schemas.openxmlformats.org/officeDocument/2006/relationships" xmlns:p="http://schemas.openxmlformats.org/presentationml/2006/main">
  <p:tag name="MH" val="20151222211839"/>
  <p:tag name="MH_LIBRARY" val="GRAPHIC"/>
  <p:tag name="MH_TYPE" val="SubTitle"/>
  <p:tag name="MH_ORDER" val="4"/>
</p:tagLst>
</file>

<file path=ppt/tags/tag47.xml><?xml version="1.0" encoding="utf-8"?>
<p:tagLst xmlns:a="http://schemas.openxmlformats.org/drawingml/2006/main" xmlns:r="http://schemas.openxmlformats.org/officeDocument/2006/relationships" xmlns:p="http://schemas.openxmlformats.org/presentationml/2006/main">
  <p:tag name="MH" val="20151222205109"/>
  <p:tag name="MH_LIBRARY" val="GRAPHIC"/>
  <p:tag name="MH_TYPE" val="SubTitle"/>
  <p:tag name="MH_ORDER" val="1"/>
</p:tagLst>
</file>

<file path=ppt/tags/tag5.xml><?xml version="1.0" encoding="utf-8"?>
<p:tagLst xmlns:a="http://schemas.openxmlformats.org/drawingml/2006/main" xmlns:r="http://schemas.openxmlformats.org/officeDocument/2006/relationships" xmlns:p="http://schemas.openxmlformats.org/presentationml/2006/main">
  <p:tag name="MH" val="20151222211839"/>
  <p:tag name="MH_LIBRARY" val="GRAPHIC"/>
  <p:tag name="MH_TYPE" val="SubTitle"/>
  <p:tag name="MH_ORDER" val="3"/>
</p:tagLst>
</file>

<file path=ppt/tags/tag6.xml><?xml version="1.0" encoding="utf-8"?>
<p:tagLst xmlns:a="http://schemas.openxmlformats.org/drawingml/2006/main" xmlns:r="http://schemas.openxmlformats.org/officeDocument/2006/relationships" xmlns:p="http://schemas.openxmlformats.org/presentationml/2006/main">
  <p:tag name="MH" val="20151222205109"/>
  <p:tag name="MH_LIBRARY" val="GRAPHIC"/>
  <p:tag name="MH_TYPE" val="SubTitle"/>
  <p:tag name="MH_ORDER" val="1"/>
</p:tagLst>
</file>

<file path=ppt/tags/tag7.xml><?xml version="1.0" encoding="utf-8"?>
<p:tagLst xmlns:a="http://schemas.openxmlformats.org/drawingml/2006/main" xmlns:r="http://schemas.openxmlformats.org/officeDocument/2006/relationships" xmlns:p="http://schemas.openxmlformats.org/presentationml/2006/main">
  <p:tag name="MH" val="20151222211839"/>
  <p:tag name="MH_LIBRARY" val="GRAPHIC"/>
  <p:tag name="MH_TYPE" val="SubTitle"/>
  <p:tag name="MH_ORDER" val="4"/>
</p:tagLst>
</file>

<file path=ppt/tags/tag8.xml><?xml version="1.0" encoding="utf-8"?>
<p:tagLst xmlns:a="http://schemas.openxmlformats.org/drawingml/2006/main" xmlns:r="http://schemas.openxmlformats.org/officeDocument/2006/relationships" xmlns:p="http://schemas.openxmlformats.org/presentationml/2006/main">
  <p:tag name="MH" val="20151222205109"/>
  <p:tag name="MH_LIBRARY" val="GRAPHIC"/>
  <p:tag name="MH_TYPE" val="SubTitle"/>
  <p:tag name="MH_ORDER" val="1"/>
</p:tagLst>
</file>

<file path=ppt/tags/tag9.xml><?xml version="1.0" encoding="utf-8"?>
<p:tagLst xmlns:a="http://schemas.openxmlformats.org/drawingml/2006/main" xmlns:r="http://schemas.openxmlformats.org/officeDocument/2006/relationships" xmlns:p="http://schemas.openxmlformats.org/presentationml/2006/main">
  <p:tag name="MH" val="20151222211839"/>
  <p:tag name="MH_LIBRARY" val="GRAPHIC"/>
  <p:tag name="MH_TYPE" val="Other"/>
  <p:tag name="MH_ORDER" val="1"/>
</p:tagLst>
</file>

<file path=ppt/theme/theme1.xml><?xml version="1.0" encoding="utf-8"?>
<a:theme xmlns:a="http://schemas.openxmlformats.org/drawingml/2006/main" name="第一PPT，www.1ppt.com">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Office Theme</Template>
  <TotalTime>45</TotalTime>
  <Words>3711</Words>
  <Application>Microsoft Office PowerPoint</Application>
  <PresentationFormat>全屏显示(16:9)</PresentationFormat>
  <Paragraphs>269</Paragraphs>
  <Slides>25</Slides>
  <Notes>0</Notes>
  <HiddenSlides>0</HiddenSlides>
  <MMClips>0</MMClips>
  <ScaleCrop>false</ScaleCrop>
  <HeadingPairs>
    <vt:vector size="4" baseType="variant">
      <vt:variant>
        <vt:lpstr>主题</vt:lpstr>
      </vt:variant>
      <vt:variant>
        <vt:i4>2</vt:i4>
      </vt:variant>
      <vt:variant>
        <vt:lpstr>幻灯片标题</vt:lpstr>
      </vt:variant>
      <vt:variant>
        <vt:i4>25</vt:i4>
      </vt:variant>
    </vt:vector>
  </HeadingPairs>
  <TitlesOfParts>
    <vt:vector size="27"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医院医生</dc:title>
  <dc:creator>第一PPT</dc:creator>
  <cp:keywords>www.1ppt.com</cp:keywords>
  <cp:lastModifiedBy>Windows User</cp:lastModifiedBy>
  <cp:revision>6</cp:revision>
  <dcterms:created xsi:type="dcterms:W3CDTF">2016-11-28T09:06:53Z</dcterms:created>
  <dcterms:modified xsi:type="dcterms:W3CDTF">2018-10-25T02:44:59Z</dcterms:modified>
</cp:coreProperties>
</file>