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26"/>
  </p:notesMasterIdLst>
  <p:handoutMasterIdLst>
    <p:handoutMasterId r:id="rId27"/>
  </p:handoutMasterIdLst>
  <p:sldIdLst>
    <p:sldId id="3125" r:id="rId3"/>
    <p:sldId id="3126" r:id="rId4"/>
    <p:sldId id="3128" r:id="rId5"/>
    <p:sldId id="3088" r:id="rId6"/>
    <p:sldId id="3099" r:id="rId7"/>
    <p:sldId id="3097" r:id="rId8"/>
    <p:sldId id="3087" r:id="rId9"/>
    <p:sldId id="3129" r:id="rId10"/>
    <p:sldId id="3092" r:id="rId11"/>
    <p:sldId id="3093" r:id="rId12"/>
    <p:sldId id="3091" r:id="rId13"/>
    <p:sldId id="3094" r:id="rId14"/>
    <p:sldId id="3130" r:id="rId15"/>
    <p:sldId id="3089" r:id="rId16"/>
    <p:sldId id="3096" r:id="rId17"/>
    <p:sldId id="3098" r:id="rId18"/>
    <p:sldId id="3101" r:id="rId19"/>
    <p:sldId id="3131" r:id="rId20"/>
    <p:sldId id="3095" r:id="rId21"/>
    <p:sldId id="3090" r:id="rId22"/>
    <p:sldId id="3100" r:id="rId23"/>
    <p:sldId id="3132" r:id="rId24"/>
    <p:sldId id="313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56" autoAdjust="0"/>
    <p:restoredTop sz="92986" autoAdjust="0"/>
  </p:normalViewPr>
  <p:slideViewPr>
    <p:cSldViewPr>
      <p:cViewPr>
        <p:scale>
          <a:sx n="50" d="100"/>
          <a:sy n="50" d="100"/>
        </p:scale>
        <p:origin x="-378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EF-44C9-86E0-19DEE770D49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EF-44C9-86E0-19DEE770D49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0EF-44C9-86E0-19DEE770D49E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0EF-44C9-86E0-19DEE770D49E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0EF-44C9-86E0-19DEE770D49E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0EF-44C9-86E0-19DEE770D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5D-4798-AAB8-B2DCFB8078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5D-4798-AAB8-B2DCFB80784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5D-4798-AAB8-B2DCFB80784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5D-4798-AAB8-B2DCFB80784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75D-4798-AAB8-B2DCFB80784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75D-4798-AAB8-B2DCFB80784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75D-4798-AAB8-B2DCFB80784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C75D-4798-AAB8-B2DCFB807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B5-4184-A27C-3A48A61475E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B5-4184-A27C-3A48A61475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FB5-4184-A27C-3A48A61475E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FB5-4184-A27C-3A48A61475EC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FB5-4184-A27C-3A48A61475EC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FB5-4184-A27C-3A48A61475EC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FB5-4184-A27C-3A48A61475EC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FB5-4184-A27C-3A48A61475E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BFB5-4184-A27C-3A48A6147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30-4FCA-ADF1-3FDA4F84A9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30-4FCA-ADF1-3FDA4F84A98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430-4FCA-ADF1-3FDA4F84A98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430-4FCA-ADF1-3FDA4F84A98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D430-4FCA-ADF1-3FDA4F84A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0275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8791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590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2239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4893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7597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6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016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12640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28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3174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803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18761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073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396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38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00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7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33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939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058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43766"/>
            <a:ext cx="12858750" cy="1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 userDrawn="1"/>
        </p:nvGrpSpPr>
        <p:grpSpPr>
          <a:xfrm>
            <a:off x="516714" y="187358"/>
            <a:ext cx="303705" cy="303705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685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505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160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1917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877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563254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54986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914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102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282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567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18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04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24078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slideLayout" Target="../slideLayouts/slideLayout1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image" Target="../media/image2.jpeg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96900" y="4565992"/>
            <a:ext cx="540042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清新淡雅通用</a:t>
            </a:r>
            <a:r>
              <a:rPr lang="en-US" altLang="zh-CN" sz="4800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endParaRPr lang="zh-CN" altLang="en-US" sz="4800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96900" y="5274288"/>
            <a:ext cx="56164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Pure and fresh quietly elegant gm PPT</a:t>
            </a: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96899" y="5951807"/>
            <a:ext cx="59044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20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96900" y="3992220"/>
            <a:ext cx="51123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3600" cap="all" dirty="0">
                <a:solidFill>
                  <a:schemeClr val="bg1"/>
                </a:solidFill>
                <a:latin typeface="Arial" panose="020B0604020202020204" pitchFamily="34" charset="0"/>
                <a:ea typeface="叶根友毛笔行书2.0版" panose="02010601030101010101" pitchFamily="2" charset="-122"/>
                <a:cs typeface="Arial" panose="020B0604020202020204" pitchFamily="34" charset="0"/>
              </a:rPr>
              <a:t>Pure and fresh</a:t>
            </a:r>
          </a:p>
        </p:txBody>
      </p:sp>
    </p:spTree>
    <p:extLst>
      <p:ext uri="{BB962C8B-B14F-4D97-AF65-F5344CB8AC3E}">
        <p14:creationId xmlns:p14="http://schemas.microsoft.com/office/powerpoint/2010/main" val="148325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3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4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3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4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6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7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/>
          <p:bldP spid="9" grpId="0"/>
          <p:bldP spid="9" grpId="1"/>
          <p:bldP spid="10" grpId="0"/>
          <p:bldP spid="10" grpId="1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3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4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3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4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6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7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/>
          <p:bldP spid="9" grpId="0"/>
          <p:bldP spid="9" grpId="1"/>
          <p:bldP spid="10" grpId="0"/>
          <p:bldP spid="10" grpId="1"/>
          <p:bldP spid="1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68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8"/>
          <p:cNvSpPr txBox="1"/>
          <p:nvPr/>
        </p:nvSpPr>
        <p:spPr>
          <a:xfrm>
            <a:off x="2143656" y="3482958"/>
            <a:ext cx="4859673" cy="8712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03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43655" y="4669899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143655" y="5125387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43655" y="5580876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43655" y="6036365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129026" y="4369824"/>
            <a:ext cx="4292237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66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98106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6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8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8"/>
          <p:cNvSpPr txBox="1"/>
          <p:nvPr/>
        </p:nvSpPr>
        <p:spPr>
          <a:xfrm>
            <a:off x="2143656" y="3482958"/>
            <a:ext cx="4859673" cy="8712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04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43655" y="4669899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143655" y="5125387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43655" y="5580876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43655" y="6036365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129026" y="4369824"/>
            <a:ext cx="4292237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303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  <a:solidFill>
            <a:schemeClr val="accent1"/>
          </a:solidFill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  <a:solidFill>
            <a:schemeClr val="accent1"/>
          </a:solidFill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9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2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MH_Others_1"/>
          <p:cNvSpPr/>
          <p:nvPr>
            <p:custDataLst>
              <p:tags r:id="rId1"/>
            </p:custDataLst>
          </p:nvPr>
        </p:nvSpPr>
        <p:spPr>
          <a:xfrm>
            <a:off x="4418519" y="4054"/>
            <a:ext cx="209115" cy="72281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2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Others_2"/>
          <p:cNvSpPr txBox="1"/>
          <p:nvPr>
            <p:custDataLst>
              <p:tags r:id="rId2"/>
            </p:custDataLst>
          </p:nvPr>
        </p:nvSpPr>
        <p:spPr>
          <a:xfrm>
            <a:off x="2480894" y="2798187"/>
            <a:ext cx="1090623" cy="1168381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ctr"/>
            <a:r>
              <a:rPr lang="zh-CN" altLang="en-US" sz="695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</a:p>
        </p:txBody>
      </p:sp>
      <p:sp>
        <p:nvSpPr>
          <p:cNvPr id="8" name="MH_Others_3"/>
          <p:cNvSpPr txBox="1"/>
          <p:nvPr>
            <p:custDataLst>
              <p:tags r:id="rId3"/>
            </p:custDataLst>
          </p:nvPr>
        </p:nvSpPr>
        <p:spPr>
          <a:xfrm>
            <a:off x="2469070" y="4589212"/>
            <a:ext cx="1114271" cy="116838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zh-CN" altLang="en-US" sz="695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9" name="MH_Others_4"/>
          <p:cNvSpPr/>
          <p:nvPr>
            <p:custDataLst>
              <p:tags r:id="rId4"/>
            </p:custDataLst>
          </p:nvPr>
        </p:nvSpPr>
        <p:spPr>
          <a:xfrm>
            <a:off x="2950270" y="4339702"/>
            <a:ext cx="151865" cy="1518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>
            <a:noAutofit/>
          </a:bodyPr>
          <a:lstStyle/>
          <a:p>
            <a:pPr algn="ctr"/>
            <a:endParaRPr lang="zh-CN" altLang="en-US" sz="3797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0" name="MH_Others_5"/>
          <p:cNvCxnSpPr>
            <a:stCxn id="11" idx="6"/>
          </p:cNvCxnSpPr>
          <p:nvPr>
            <p:custDataLst>
              <p:tags r:id="rId5"/>
            </p:custDataLst>
          </p:nvPr>
        </p:nvCxnSpPr>
        <p:spPr>
          <a:xfrm>
            <a:off x="4617982" y="2621590"/>
            <a:ext cx="567295" cy="22820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H_Others_6"/>
          <p:cNvSpPr/>
          <p:nvPr>
            <p:custDataLst>
              <p:tags r:id="rId6"/>
            </p:custDataLst>
          </p:nvPr>
        </p:nvSpPr>
        <p:spPr>
          <a:xfrm>
            <a:off x="4428170" y="2536205"/>
            <a:ext cx="189810" cy="170766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6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059810" y="2585449"/>
            <a:ext cx="2457541" cy="511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3" name="MH_Number_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014778" y="2626461"/>
            <a:ext cx="684751" cy="45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953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953" b="1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4" name="MH_Others_7"/>
          <p:cNvCxnSpPr>
            <a:stCxn id="15" idx="6"/>
          </p:cNvCxnSpPr>
          <p:nvPr>
            <p:custDataLst>
              <p:tags r:id="rId9"/>
            </p:custDataLst>
          </p:nvPr>
        </p:nvCxnSpPr>
        <p:spPr>
          <a:xfrm>
            <a:off x="4617982" y="3593830"/>
            <a:ext cx="567295" cy="22820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H_Others_8"/>
          <p:cNvSpPr/>
          <p:nvPr>
            <p:custDataLst>
              <p:tags r:id="rId10"/>
            </p:custDataLst>
          </p:nvPr>
        </p:nvSpPr>
        <p:spPr>
          <a:xfrm>
            <a:off x="4428170" y="3508445"/>
            <a:ext cx="189810" cy="170766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6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059810" y="3557689"/>
            <a:ext cx="2457541" cy="511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0" name="MH_Number_2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014778" y="3598701"/>
            <a:ext cx="684751" cy="45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953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953" b="1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21" name="MH_Others_9"/>
          <p:cNvCxnSpPr>
            <a:stCxn id="22" idx="6"/>
          </p:cNvCxnSpPr>
          <p:nvPr>
            <p:custDataLst>
              <p:tags r:id="rId13"/>
            </p:custDataLst>
          </p:nvPr>
        </p:nvCxnSpPr>
        <p:spPr>
          <a:xfrm>
            <a:off x="4617982" y="4566070"/>
            <a:ext cx="567295" cy="22820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H_Others_10"/>
          <p:cNvSpPr/>
          <p:nvPr>
            <p:custDataLst>
              <p:tags r:id="rId14"/>
            </p:custDataLst>
          </p:nvPr>
        </p:nvSpPr>
        <p:spPr>
          <a:xfrm>
            <a:off x="4428170" y="4480685"/>
            <a:ext cx="189810" cy="170766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6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Entry_3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059810" y="4529928"/>
            <a:ext cx="2457541" cy="511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MH_Number_3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014778" y="4570941"/>
            <a:ext cx="684751" cy="45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953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953" b="1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25" name="MH_Others_11"/>
          <p:cNvCxnSpPr>
            <a:stCxn id="26" idx="6"/>
          </p:cNvCxnSpPr>
          <p:nvPr>
            <p:custDataLst>
              <p:tags r:id="rId17"/>
            </p:custDataLst>
          </p:nvPr>
        </p:nvCxnSpPr>
        <p:spPr>
          <a:xfrm>
            <a:off x="4617982" y="5538310"/>
            <a:ext cx="567295" cy="22820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MH_Others_12"/>
          <p:cNvSpPr/>
          <p:nvPr>
            <p:custDataLst>
              <p:tags r:id="rId18"/>
            </p:custDataLst>
          </p:nvPr>
        </p:nvSpPr>
        <p:spPr>
          <a:xfrm>
            <a:off x="4428170" y="5452925"/>
            <a:ext cx="189810" cy="170766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6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6059810" y="5502168"/>
            <a:ext cx="2457541" cy="511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8" name="MH_Number_4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5014778" y="5543181"/>
            <a:ext cx="684751" cy="45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953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953" b="1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16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1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9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96900" y="4565992"/>
            <a:ext cx="540042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96900" y="5274288"/>
            <a:ext cx="56164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Pure and fresh quietly elegant gm PPT</a:t>
            </a: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96899" y="5951807"/>
            <a:ext cx="59044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20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96900" y="3992220"/>
            <a:ext cx="51123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3600" cap="all" dirty="0">
                <a:solidFill>
                  <a:schemeClr val="bg1"/>
                </a:solidFill>
                <a:latin typeface="Arial" panose="020B0604020202020204" pitchFamily="34" charset="0"/>
                <a:ea typeface="叶根友毛笔行书2.0版" panose="02010601030101010101" pitchFamily="2" charset="-122"/>
                <a:cs typeface="Arial" panose="020B0604020202020204" pitchFamily="34" charset="0"/>
              </a:rPr>
              <a:t>Pure and fresh</a:t>
            </a:r>
          </a:p>
        </p:txBody>
      </p:sp>
    </p:spTree>
    <p:extLst>
      <p:ext uri="{BB962C8B-B14F-4D97-AF65-F5344CB8AC3E}">
        <p14:creationId xmlns:p14="http://schemas.microsoft.com/office/powerpoint/2010/main" val="206527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3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4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3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4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6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7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/>
          <p:bldP spid="9" grpId="0"/>
          <p:bldP spid="9" grpId="1"/>
          <p:bldP spid="10" grpId="0"/>
          <p:bldP spid="10" grpId="1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3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4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3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4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6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7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/>
          <p:bldP spid="9" grpId="0"/>
          <p:bldP spid="9" grpId="1"/>
          <p:bldP spid="10" grpId="0"/>
          <p:bldP spid="10" grpId="1"/>
          <p:bldP spid="11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49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8"/>
          <p:cNvSpPr txBox="1"/>
          <p:nvPr/>
        </p:nvSpPr>
        <p:spPr>
          <a:xfrm>
            <a:off x="2143656" y="3518769"/>
            <a:ext cx="4859673" cy="7996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01</a:t>
            </a: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43655" y="4669899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143655" y="5125387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43655" y="5580876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43655" y="6036365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129026" y="4369824"/>
            <a:ext cx="4292237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17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1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5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8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8"/>
          <p:cNvSpPr txBox="1"/>
          <p:nvPr/>
        </p:nvSpPr>
        <p:spPr>
          <a:xfrm>
            <a:off x="2143656" y="3482958"/>
            <a:ext cx="4859673" cy="8712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02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43655" y="4669899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143655" y="5125387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43655" y="5580876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43655" y="6036365"/>
            <a:ext cx="3490785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129026" y="4369824"/>
            <a:ext cx="4292237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926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2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12AF8278-2827-4D81-BF04-BC93934A1E1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617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ENTRY"/>
  <p:tag name="ID" val="547129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NUMBER"/>
  <p:tag name="ID" val="547129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ENTRY"/>
  <p:tag name="ID" val="547129"/>
  <p:tag name="MH_ORDER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NUMBER"/>
  <p:tag name="ID" val="547129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ENTRY"/>
  <p:tag name="ID" val="547129"/>
  <p:tag name="MH_ORDER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NUMBER"/>
  <p:tag name="ID" val="547129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OTHERS"/>
  <p:tag name="ID" val="54712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ENTRY"/>
  <p:tag name="ID" val="547129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32"/>
  <p:tag name="MH_LIBRARY" val="CONTENTS"/>
  <p:tag name="MH_TYPE" val="NUMBER"/>
  <p:tag name="ID" val="547129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8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0B34C"/>
      </a:accent1>
      <a:accent2>
        <a:srgbClr val="FACE53"/>
      </a:accent2>
      <a:accent3>
        <a:srgbClr val="50B34C"/>
      </a:accent3>
      <a:accent4>
        <a:srgbClr val="FACE53"/>
      </a:accent4>
      <a:accent5>
        <a:srgbClr val="50B34C"/>
      </a:accent5>
      <a:accent6>
        <a:srgbClr val="FACE53"/>
      </a:accent6>
      <a:hlink>
        <a:srgbClr val="50B34C"/>
      </a:hlink>
      <a:folHlink>
        <a:srgbClr val="FACE5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2676</Words>
  <Application>Microsoft Office PowerPoint</Application>
  <PresentationFormat>自定义</PresentationFormat>
  <Paragraphs>253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淡雅小花</dc:title>
  <dc:creator/>
  <cp:keywords>www.1ppt.com</cp:keywords>
  <cp:lastModifiedBy/>
  <cp:revision>1</cp:revision>
  <dcterms:created xsi:type="dcterms:W3CDTF">2016-10-17T14:00:15Z</dcterms:created>
  <dcterms:modified xsi:type="dcterms:W3CDTF">2018-10-25T00:23:51Z</dcterms:modified>
</cp:coreProperties>
</file>