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3" r:id="rId2"/>
  </p:sldMasterIdLst>
  <p:notesMasterIdLst>
    <p:notesMasterId r:id="rId26"/>
  </p:notesMasterIdLst>
  <p:handoutMasterIdLst>
    <p:handoutMasterId r:id="rId27"/>
  </p:handoutMasterIdLst>
  <p:sldIdLst>
    <p:sldId id="4869" r:id="rId3"/>
    <p:sldId id="4871" r:id="rId4"/>
    <p:sldId id="4872" r:id="rId5"/>
    <p:sldId id="4715" r:id="rId6"/>
    <p:sldId id="4846" r:id="rId7"/>
    <p:sldId id="4858" r:id="rId8"/>
    <p:sldId id="4847" r:id="rId9"/>
    <p:sldId id="4873" r:id="rId10"/>
    <p:sldId id="4716" r:id="rId11"/>
    <p:sldId id="4854" r:id="rId12"/>
    <p:sldId id="4850" r:id="rId13"/>
    <p:sldId id="4848" r:id="rId14"/>
    <p:sldId id="4874" r:id="rId15"/>
    <p:sldId id="4856" r:id="rId16"/>
    <p:sldId id="4849" r:id="rId17"/>
    <p:sldId id="4664" r:id="rId18"/>
    <p:sldId id="4852" r:id="rId19"/>
    <p:sldId id="4875" r:id="rId20"/>
    <p:sldId id="4857" r:id="rId21"/>
    <p:sldId id="4851" r:id="rId22"/>
    <p:sldId id="4853" r:id="rId23"/>
    <p:sldId id="4870" r:id="rId24"/>
    <p:sldId id="487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4C3"/>
    <a:srgbClr val="329589"/>
    <a:srgbClr val="8DB04B"/>
    <a:srgbClr val="A47291"/>
    <a:srgbClr val="4A6644"/>
    <a:srgbClr val="486041"/>
    <a:srgbClr val="134B73"/>
    <a:srgbClr val="73A6A3"/>
    <a:srgbClr val="FBB80D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55" d="100"/>
          <a:sy n="55" d="100"/>
        </p:scale>
        <p:origin x="-84" y="-153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5605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208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473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42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486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01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524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328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7923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772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064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79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534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40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518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714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39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16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075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0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2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824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069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95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74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34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7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0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1308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4496" y="0"/>
            <a:ext cx="12863246" cy="7232650"/>
          </a:xfrm>
          <a:prstGeom prst="rect">
            <a:avLst/>
          </a:prstGeom>
          <a:blipFill dpi="0" rotWithShape="1"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-1" y="0"/>
            <a:ext cx="12982103" cy="723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1" y="0"/>
            <a:ext cx="12977608" cy="7232650"/>
          </a:xfrm>
          <a:prstGeom prst="rect">
            <a:avLst/>
          </a:prstGeom>
          <a:noFill/>
          <a:ln w="0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9318525" cy="2928461"/>
          </a:xfrm>
          <a:custGeom>
            <a:avLst/>
            <a:gdLst>
              <a:gd name="T0" fmla="*/ 0 w 4146"/>
              <a:gd name="T1" fmla="*/ 0 h 1307"/>
              <a:gd name="T2" fmla="*/ 4146 w 4146"/>
              <a:gd name="T3" fmla="*/ 0 h 1307"/>
              <a:gd name="T4" fmla="*/ 3392 w 4146"/>
              <a:gd name="T5" fmla="*/ 1307 h 1307"/>
              <a:gd name="T6" fmla="*/ 0 w 4146"/>
              <a:gd name="T7" fmla="*/ 1307 h 1307"/>
              <a:gd name="T8" fmla="*/ 0 w 4146"/>
              <a:gd name="T9" fmla="*/ 0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6" h="1307">
                <a:moveTo>
                  <a:pt x="0" y="0"/>
                </a:moveTo>
                <a:lnTo>
                  <a:pt x="4146" y="0"/>
                </a:lnTo>
                <a:lnTo>
                  <a:pt x="3392" y="1307"/>
                </a:lnTo>
                <a:lnTo>
                  <a:pt x="0" y="13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-4496" y="940692"/>
            <a:ext cx="6550319" cy="2608915"/>
          </a:xfrm>
          <a:custGeom>
            <a:avLst/>
            <a:gdLst>
              <a:gd name="T0" fmla="*/ 0 w 2991"/>
              <a:gd name="T1" fmla="*/ 0 h 1195"/>
              <a:gd name="T2" fmla="*/ 2991 w 2991"/>
              <a:gd name="T3" fmla="*/ 0 h 1195"/>
              <a:gd name="T4" fmla="*/ 2301 w 2991"/>
              <a:gd name="T5" fmla="*/ 1195 h 1195"/>
              <a:gd name="T6" fmla="*/ 0 w 2991"/>
              <a:gd name="T7" fmla="*/ 1195 h 1195"/>
              <a:gd name="T8" fmla="*/ 0 w 2991"/>
              <a:gd name="T9" fmla="*/ 0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1" h="1195">
                <a:moveTo>
                  <a:pt x="0" y="0"/>
                </a:moveTo>
                <a:lnTo>
                  <a:pt x="2991" y="0"/>
                </a:lnTo>
                <a:lnTo>
                  <a:pt x="2301" y="1195"/>
                </a:lnTo>
                <a:lnTo>
                  <a:pt x="0" y="1195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0" y="0"/>
            <a:ext cx="6322284" cy="6017399"/>
          </a:xfrm>
          <a:custGeom>
            <a:avLst/>
            <a:gdLst>
              <a:gd name="T0" fmla="*/ 0 w 2917"/>
              <a:gd name="T1" fmla="*/ 0 h 2785"/>
              <a:gd name="T2" fmla="*/ 2917 w 2917"/>
              <a:gd name="T3" fmla="*/ 0 h 2785"/>
              <a:gd name="T4" fmla="*/ 1308 w 2917"/>
              <a:gd name="T5" fmla="*/ 2785 h 2785"/>
              <a:gd name="T6" fmla="*/ 0 w 2917"/>
              <a:gd name="T7" fmla="*/ 2785 h 2785"/>
              <a:gd name="T8" fmla="*/ 0 w 2917"/>
              <a:gd name="T9" fmla="*/ 0 h 2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7" h="2785">
                <a:moveTo>
                  <a:pt x="0" y="0"/>
                </a:moveTo>
                <a:lnTo>
                  <a:pt x="2917" y="0"/>
                </a:lnTo>
                <a:lnTo>
                  <a:pt x="1308" y="2785"/>
                </a:lnTo>
                <a:lnTo>
                  <a:pt x="0" y="278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74872" y="2883649"/>
            <a:ext cx="4083878" cy="4349001"/>
          </a:xfrm>
          <a:custGeom>
            <a:avLst/>
            <a:gdLst>
              <a:gd name="T0" fmla="*/ 1120 w 1817"/>
              <a:gd name="T1" fmla="*/ 0 h 1941"/>
              <a:gd name="T2" fmla="*/ 1817 w 1817"/>
              <a:gd name="T3" fmla="*/ 0 h 1941"/>
              <a:gd name="T4" fmla="*/ 1817 w 1817"/>
              <a:gd name="T5" fmla="*/ 1941 h 1941"/>
              <a:gd name="T6" fmla="*/ 0 w 1817"/>
              <a:gd name="T7" fmla="*/ 1941 h 1941"/>
              <a:gd name="T8" fmla="*/ 1120 w 1817"/>
              <a:gd name="T9" fmla="*/ 0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7" h="1941">
                <a:moveTo>
                  <a:pt x="1120" y="0"/>
                </a:moveTo>
                <a:lnTo>
                  <a:pt x="1817" y="0"/>
                </a:lnTo>
                <a:lnTo>
                  <a:pt x="1817" y="1941"/>
                </a:lnTo>
                <a:lnTo>
                  <a:pt x="0" y="1941"/>
                </a:lnTo>
                <a:lnTo>
                  <a:pt x="1120" y="0"/>
                </a:lnTo>
                <a:close/>
              </a:path>
            </a:pathLst>
          </a:custGeom>
          <a:solidFill>
            <a:srgbClr val="EE7B1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169693" y="4766901"/>
            <a:ext cx="5788905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PPT IN THE NEW YEAR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169693" y="3629106"/>
            <a:ext cx="612632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en-US" altLang="zh-CN" sz="8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8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69693" y="5752128"/>
            <a:ext cx="48398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05768" y="890180"/>
            <a:ext cx="198304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805768" y="1860537"/>
            <a:ext cx="1983046" cy="81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代用名称</a:t>
            </a:r>
            <a:endParaRPr lang="en-US" altLang="zh-CN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NAME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3847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0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6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/>
      <p:bldP spid="10" grpId="1"/>
      <p:bldP spid="11" grpId="0"/>
      <p:bldP spid="11" grpId="1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618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551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69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586081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43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9456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729533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2794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21900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17287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906" y="311239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91" y="406626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906" y="400578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91" y="495965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906" y="489917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92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457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174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4496" y="0"/>
            <a:ext cx="12863246" cy="7232650"/>
          </a:xfrm>
          <a:prstGeom prst="rect">
            <a:avLst/>
          </a:prstGeom>
          <a:blipFill dpi="0" rotWithShape="1"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-1" y="0"/>
            <a:ext cx="12982103" cy="723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1" y="0"/>
            <a:ext cx="12977608" cy="7232650"/>
          </a:xfrm>
          <a:prstGeom prst="rect">
            <a:avLst/>
          </a:prstGeom>
          <a:noFill/>
          <a:ln w="0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9318525" cy="2928461"/>
          </a:xfrm>
          <a:custGeom>
            <a:avLst/>
            <a:gdLst>
              <a:gd name="T0" fmla="*/ 0 w 4146"/>
              <a:gd name="T1" fmla="*/ 0 h 1307"/>
              <a:gd name="T2" fmla="*/ 4146 w 4146"/>
              <a:gd name="T3" fmla="*/ 0 h 1307"/>
              <a:gd name="T4" fmla="*/ 3392 w 4146"/>
              <a:gd name="T5" fmla="*/ 1307 h 1307"/>
              <a:gd name="T6" fmla="*/ 0 w 4146"/>
              <a:gd name="T7" fmla="*/ 1307 h 1307"/>
              <a:gd name="T8" fmla="*/ 0 w 4146"/>
              <a:gd name="T9" fmla="*/ 0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6" h="1307">
                <a:moveTo>
                  <a:pt x="0" y="0"/>
                </a:moveTo>
                <a:lnTo>
                  <a:pt x="4146" y="0"/>
                </a:lnTo>
                <a:lnTo>
                  <a:pt x="3392" y="1307"/>
                </a:lnTo>
                <a:lnTo>
                  <a:pt x="0" y="130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-4496" y="940692"/>
            <a:ext cx="6550319" cy="2608915"/>
          </a:xfrm>
          <a:custGeom>
            <a:avLst/>
            <a:gdLst>
              <a:gd name="T0" fmla="*/ 0 w 2991"/>
              <a:gd name="T1" fmla="*/ 0 h 1195"/>
              <a:gd name="T2" fmla="*/ 2991 w 2991"/>
              <a:gd name="T3" fmla="*/ 0 h 1195"/>
              <a:gd name="T4" fmla="*/ 2301 w 2991"/>
              <a:gd name="T5" fmla="*/ 1195 h 1195"/>
              <a:gd name="T6" fmla="*/ 0 w 2991"/>
              <a:gd name="T7" fmla="*/ 1195 h 1195"/>
              <a:gd name="T8" fmla="*/ 0 w 2991"/>
              <a:gd name="T9" fmla="*/ 0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1" h="1195">
                <a:moveTo>
                  <a:pt x="0" y="0"/>
                </a:moveTo>
                <a:lnTo>
                  <a:pt x="2991" y="0"/>
                </a:lnTo>
                <a:lnTo>
                  <a:pt x="2301" y="1195"/>
                </a:lnTo>
                <a:lnTo>
                  <a:pt x="0" y="1195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0" y="0"/>
            <a:ext cx="6322284" cy="6017399"/>
          </a:xfrm>
          <a:custGeom>
            <a:avLst/>
            <a:gdLst>
              <a:gd name="T0" fmla="*/ 0 w 2917"/>
              <a:gd name="T1" fmla="*/ 0 h 2785"/>
              <a:gd name="T2" fmla="*/ 2917 w 2917"/>
              <a:gd name="T3" fmla="*/ 0 h 2785"/>
              <a:gd name="T4" fmla="*/ 1308 w 2917"/>
              <a:gd name="T5" fmla="*/ 2785 h 2785"/>
              <a:gd name="T6" fmla="*/ 0 w 2917"/>
              <a:gd name="T7" fmla="*/ 2785 h 2785"/>
              <a:gd name="T8" fmla="*/ 0 w 2917"/>
              <a:gd name="T9" fmla="*/ 0 h 2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7" h="2785">
                <a:moveTo>
                  <a:pt x="0" y="0"/>
                </a:moveTo>
                <a:lnTo>
                  <a:pt x="2917" y="0"/>
                </a:lnTo>
                <a:lnTo>
                  <a:pt x="1308" y="2785"/>
                </a:lnTo>
                <a:lnTo>
                  <a:pt x="0" y="278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74872" y="2883649"/>
            <a:ext cx="4083878" cy="4349001"/>
          </a:xfrm>
          <a:custGeom>
            <a:avLst/>
            <a:gdLst>
              <a:gd name="T0" fmla="*/ 1120 w 1817"/>
              <a:gd name="T1" fmla="*/ 0 h 1941"/>
              <a:gd name="T2" fmla="*/ 1817 w 1817"/>
              <a:gd name="T3" fmla="*/ 0 h 1941"/>
              <a:gd name="T4" fmla="*/ 1817 w 1817"/>
              <a:gd name="T5" fmla="*/ 1941 h 1941"/>
              <a:gd name="T6" fmla="*/ 0 w 1817"/>
              <a:gd name="T7" fmla="*/ 1941 h 1941"/>
              <a:gd name="T8" fmla="*/ 1120 w 1817"/>
              <a:gd name="T9" fmla="*/ 0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7" h="1941">
                <a:moveTo>
                  <a:pt x="1120" y="0"/>
                </a:moveTo>
                <a:lnTo>
                  <a:pt x="1817" y="0"/>
                </a:lnTo>
                <a:lnTo>
                  <a:pt x="1817" y="1941"/>
                </a:lnTo>
                <a:lnTo>
                  <a:pt x="0" y="1941"/>
                </a:lnTo>
                <a:lnTo>
                  <a:pt x="1120" y="0"/>
                </a:lnTo>
                <a:close/>
              </a:path>
            </a:pathLst>
          </a:custGeom>
          <a:solidFill>
            <a:srgbClr val="EE7B1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169693" y="4766901"/>
            <a:ext cx="5788905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PPT IN THE NEW YEAR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169693" y="3629106"/>
            <a:ext cx="612632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69693" y="5752128"/>
            <a:ext cx="48398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05768" y="890180"/>
            <a:ext cx="198304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805768" y="1860537"/>
            <a:ext cx="1983046" cy="81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代用名称</a:t>
            </a:r>
            <a:endParaRPr lang="en-US" altLang="zh-CN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NAME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445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0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6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/>
      <p:bldP spid="10" grpId="1"/>
      <p:bldP spid="11" grpId="0"/>
      <p:bldP spid="11" grpId="1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83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017003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60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079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22099026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21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E7B10"/>
      </a:accent2>
      <a:accent3>
        <a:srgbClr val="0070C0"/>
      </a:accent3>
      <a:accent4>
        <a:srgbClr val="EE7B10"/>
      </a:accent4>
      <a:accent5>
        <a:srgbClr val="0070C0"/>
      </a:accent5>
      <a:accent6>
        <a:srgbClr val="EE7B10"/>
      </a:accent6>
      <a:hlink>
        <a:srgbClr val="0070C0"/>
      </a:hlink>
      <a:folHlink>
        <a:srgbClr val="EE7B1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5195</Words>
  <Application>Microsoft Office PowerPoint</Application>
  <PresentationFormat>自定义</PresentationFormat>
  <Paragraphs>274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企业宣传</dc:title>
  <dc:creator/>
  <cp:keywords>www.1ppt.com</cp:keywords>
  <cp:lastModifiedBy/>
  <cp:revision>1</cp:revision>
  <dcterms:created xsi:type="dcterms:W3CDTF">2016-11-29T12:46:21Z</dcterms:created>
  <dcterms:modified xsi:type="dcterms:W3CDTF">2018-10-21T13:43:32Z</dcterms:modified>
</cp:coreProperties>
</file>