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14" r:id="rId2"/>
  </p:sldMasterIdLst>
  <p:notesMasterIdLst>
    <p:notesMasterId r:id="rId26"/>
  </p:notesMasterIdLst>
  <p:handoutMasterIdLst>
    <p:handoutMasterId r:id="rId27"/>
  </p:handoutMasterIdLst>
  <p:sldIdLst>
    <p:sldId id="4459" r:id="rId3"/>
    <p:sldId id="4460" r:id="rId4"/>
    <p:sldId id="4461" r:id="rId5"/>
    <p:sldId id="4477" r:id="rId6"/>
    <p:sldId id="4484" r:id="rId7"/>
    <p:sldId id="4415" r:id="rId8"/>
    <p:sldId id="4474" r:id="rId9"/>
    <p:sldId id="4485" r:id="rId10"/>
    <p:sldId id="4478" r:id="rId11"/>
    <p:sldId id="4475" r:id="rId12"/>
    <p:sldId id="4467" r:id="rId13"/>
    <p:sldId id="4414" r:id="rId14"/>
    <p:sldId id="4486" r:id="rId15"/>
    <p:sldId id="4465" r:id="rId16"/>
    <p:sldId id="4466" r:id="rId17"/>
    <p:sldId id="4476" r:id="rId18"/>
    <p:sldId id="4413" r:id="rId19"/>
    <p:sldId id="4487" r:id="rId20"/>
    <p:sldId id="4479" r:id="rId21"/>
    <p:sldId id="4472" r:id="rId22"/>
    <p:sldId id="4409" r:id="rId23"/>
    <p:sldId id="4488" r:id="rId24"/>
    <p:sldId id="4489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4CFAD"/>
    <a:srgbClr val="2775A6"/>
    <a:srgbClr val="F66E4F"/>
    <a:srgbClr val="73DB29"/>
    <a:srgbClr val="FED40D"/>
    <a:srgbClr val="3AD1B5"/>
    <a:srgbClr val="3F3F3F"/>
    <a:srgbClr val="900000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>
        <p:scale>
          <a:sx n="33" d="100"/>
          <a:sy n="33" d="100"/>
        </p:scale>
        <p:origin x="-960" y="-2082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9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95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15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623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575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4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52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9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4151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08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64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12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92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7967"/>
            <a:ext cx="4230440" cy="1225532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7414" y="287967"/>
            <a:ext cx="7188398" cy="617286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2938" y="1513500"/>
            <a:ext cx="4230440" cy="4947334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156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405" y="5062855"/>
            <a:ext cx="7715250" cy="597699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20405" y="646251"/>
            <a:ext cx="7715250" cy="4339590"/>
          </a:xfrm>
        </p:spPr>
        <p:txBody>
          <a:bodyPr/>
          <a:lstStyle>
            <a:lvl1pPr marL="0" indent="0">
              <a:buNone/>
              <a:defRPr sz="4000"/>
            </a:lvl1pPr>
            <a:lvl2pPr marL="574015" indent="0">
              <a:buNone/>
              <a:defRPr sz="3500"/>
            </a:lvl2pPr>
            <a:lvl3pPr marL="1148029" indent="0">
              <a:buNone/>
              <a:defRPr sz="3000"/>
            </a:lvl3pPr>
            <a:lvl4pPr marL="1722044" indent="0">
              <a:buNone/>
              <a:defRPr sz="2500"/>
            </a:lvl4pPr>
            <a:lvl5pPr marL="2296058" indent="0">
              <a:buNone/>
              <a:defRPr sz="2500"/>
            </a:lvl5pPr>
            <a:lvl6pPr marL="2870073" indent="0">
              <a:buNone/>
              <a:defRPr sz="2500"/>
            </a:lvl6pPr>
            <a:lvl7pPr marL="3444088" indent="0">
              <a:buNone/>
              <a:defRPr sz="2500"/>
            </a:lvl7pPr>
            <a:lvl8pPr marL="4018102" indent="0">
              <a:buNone/>
              <a:defRPr sz="2500"/>
            </a:lvl8pPr>
            <a:lvl9pPr marL="4592117" indent="0">
              <a:buNone/>
              <a:defRPr sz="2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20405" y="5660554"/>
            <a:ext cx="7715250" cy="848831"/>
          </a:xfrm>
        </p:spPr>
        <p:txBody>
          <a:bodyPr/>
          <a:lstStyle>
            <a:lvl1pPr marL="0" indent="0">
              <a:buNone/>
              <a:defRPr sz="18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776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61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30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0"/>
            <a:ext cx="10929938" cy="1550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9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107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5752" y="4647648"/>
            <a:ext cx="10929938" cy="1436485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5752" y="3065506"/>
            <a:ext cx="10929938" cy="158214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740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2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0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0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0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1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9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2938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36531" y="1687619"/>
            <a:ext cx="5679281" cy="4773215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241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18976"/>
            <a:ext cx="5681514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2938" y="2293688"/>
            <a:ext cx="5681514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32067" y="1618976"/>
            <a:ext cx="5683746" cy="6747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32067" y="2293688"/>
            <a:ext cx="5683746" cy="416714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27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17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97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vert="horz" lIns="114803" tIns="57401" rIns="114803" bIns="5740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horz" lIns="114803" tIns="57401" rIns="114803" bIns="5740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148029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1148029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16436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1148029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11" indent="-430511" algn="l" defTabSz="1148029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774" indent="-358759" algn="l" defTabSz="1148029" rtl="0" eaLnBrk="1" latinLnBrk="0" hangingPunct="1">
        <a:spcBef>
          <a:spcPct val="20000"/>
        </a:spcBef>
        <a:buFont typeface="Arial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037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051" indent="-287007" algn="l" defTabSz="1148029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066" indent="-287007" algn="l" defTabSz="1148029" rtl="0" eaLnBrk="1" latinLnBrk="0" hangingPunct="1">
        <a:spcBef>
          <a:spcPct val="20000"/>
        </a:spcBef>
        <a:buFont typeface="Arial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08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095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110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124" indent="-287007" algn="l" defTabSz="114802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15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29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044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05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073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08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102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117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9" r="1479"/>
          <a:stretch/>
        </p:blipFill>
        <p:spPr>
          <a:xfrm>
            <a:off x="914400" y="419604"/>
            <a:ext cx="11029950" cy="6393442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 rot="21199132">
            <a:off x="2938331" y="2257058"/>
            <a:ext cx="640126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工作计划</a:t>
            </a:r>
            <a:r>
              <a: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PPT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latin typeface="汉仪细行楷简" panose="02010609000101010101" pitchFamily="49" charset="-122"/>
              <a:ea typeface="汉仪细行楷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 rot="21199132">
            <a:off x="3110507" y="3496703"/>
            <a:ext cx="613268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自我介绍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规划书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教育课件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职业规划 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Arial" panose="020B0604020202020204" pitchFamily="34" charset="0"/>
              </a:rPr>
              <a:t>毕业就业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汉仪细行楷简" panose="02010609000101010101" pitchFamily="49" charset="-122"/>
              <a:ea typeface="汉仪细行楷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 rot="21199132">
            <a:off x="4257687" y="4270198"/>
            <a:ext cx="4495779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：第一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1PPT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8493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1" grpId="0"/>
      <p:bldP spid="21" grpId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03" y="1714500"/>
            <a:ext cx="6562048" cy="3803650"/>
          </a:xfrm>
          <a:prstGeom prst="rect">
            <a:avLst/>
          </a:prstGeom>
        </p:spPr>
      </p:pic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8055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32207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29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03" y="1714500"/>
            <a:ext cx="6562048" cy="3803650"/>
          </a:xfrm>
          <a:prstGeom prst="rect">
            <a:avLst/>
          </a:prstGeom>
        </p:spPr>
      </p:pic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8055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41657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8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2509990" y="2809123"/>
            <a:ext cx="3052610" cy="135421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8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2525408" y="4279810"/>
            <a:ext cx="3021774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478996" y="1954084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478996" y="296098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478996" y="396788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478996" y="497479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7437487" y="1960141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7437487" y="296704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7437487" y="397394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7437487" y="498084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7623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9" r="1479"/>
          <a:stretch/>
        </p:blipFill>
        <p:spPr>
          <a:xfrm>
            <a:off x="914400" y="419604"/>
            <a:ext cx="11029950" cy="6393442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 rot="21199132">
            <a:off x="3504468" y="2581637"/>
            <a:ext cx="551869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b="1" spc="-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7200" b="1" spc="-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 rot="21199132">
            <a:off x="4491412" y="3873066"/>
            <a:ext cx="38759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6721960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76403" y="4679512"/>
            <a:ext cx="9078158" cy="1785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789" tIns="57394" rIns="114789" bIns="57394" rtlCol="0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1147891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3162070"/>
            <a:ext cx="12858750" cy="144149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14789" tIns="57394" rIns="114789" bIns="57394" anchor="ctr"/>
          <a:lstStyle/>
          <a:p>
            <a:pPr defTabSz="114789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254" y="332398"/>
            <a:ext cx="10844491" cy="282827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58567" y="3266553"/>
            <a:ext cx="5770810" cy="1707107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429375" y="3266553"/>
            <a:ext cx="5770811" cy="163116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4789" tIns="57394" rIns="114789" bIns="57394"/>
          <a:lstStyle/>
          <a:p>
            <a:pPr defTabSz="1147891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5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3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114789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5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5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366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815" y="3266552"/>
            <a:ext cx="553641" cy="41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35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03" y="1714500"/>
            <a:ext cx="6562048" cy="3803650"/>
          </a:xfrm>
          <a:prstGeom prst="rect">
            <a:avLst/>
          </a:prstGeom>
        </p:spPr>
      </p:pic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8055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2468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2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6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03" y="1714500"/>
            <a:ext cx="6562048" cy="3803650"/>
          </a:xfrm>
          <a:prstGeom prst="rect">
            <a:avLst/>
          </a:prstGeom>
        </p:spPr>
      </p:pic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8055" y="2492941"/>
            <a:ext cx="25063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6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46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567250" y="3710661"/>
            <a:ext cx="4143672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567250" y="2842831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567250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11657" y="379048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567250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711657" y="416491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4897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286251" y="298041"/>
            <a:ext cx="4286250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667250" y="861489"/>
            <a:ext cx="35242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1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75A6"/>
      </a:accent1>
      <a:accent2>
        <a:srgbClr val="74CFAD"/>
      </a:accent2>
      <a:accent3>
        <a:srgbClr val="2775A6"/>
      </a:accent3>
      <a:accent4>
        <a:srgbClr val="74CFAD"/>
      </a:accent4>
      <a:accent5>
        <a:srgbClr val="2775A6"/>
      </a:accent5>
      <a:accent6>
        <a:srgbClr val="74CFAD"/>
      </a:accent6>
      <a:hlink>
        <a:srgbClr val="2775A6"/>
      </a:hlink>
      <a:folHlink>
        <a:srgbClr val="74CFA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5784</Words>
  <Application>Microsoft Office PowerPoint</Application>
  <PresentationFormat>自定义</PresentationFormat>
  <Paragraphs>243</Paragraphs>
  <Slides>23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工作计划</dc:title>
  <dc:creator/>
  <cp:keywords>www.1ppt.com</cp:keywords>
  <cp:lastModifiedBy/>
  <cp:revision>1</cp:revision>
  <dcterms:created xsi:type="dcterms:W3CDTF">2016-11-30T12:22:21Z</dcterms:created>
  <dcterms:modified xsi:type="dcterms:W3CDTF">2018-10-25T13:48:21Z</dcterms:modified>
</cp:coreProperties>
</file>