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Override1.xml" ContentType="application/vnd.openxmlformats-officedocument.themeOverr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23" r:id="rId2"/>
  </p:sldMasterIdLst>
  <p:notesMasterIdLst>
    <p:notesMasterId r:id="rId26"/>
  </p:notesMasterIdLst>
  <p:handoutMasterIdLst>
    <p:handoutMasterId r:id="rId27"/>
  </p:handoutMasterIdLst>
  <p:sldIdLst>
    <p:sldId id="4804" r:id="rId3"/>
    <p:sldId id="4839" r:id="rId4"/>
    <p:sldId id="4835" r:id="rId5"/>
    <p:sldId id="4716" r:id="rId6"/>
    <p:sldId id="4751" r:id="rId7"/>
    <p:sldId id="4685" r:id="rId8"/>
    <p:sldId id="4775" r:id="rId9"/>
    <p:sldId id="4836" r:id="rId10"/>
    <p:sldId id="4664" r:id="rId11"/>
    <p:sldId id="4752" r:id="rId12"/>
    <p:sldId id="4750" r:id="rId13"/>
    <p:sldId id="4658" r:id="rId14"/>
    <p:sldId id="4837" r:id="rId15"/>
    <p:sldId id="4665" r:id="rId16"/>
    <p:sldId id="4476" r:id="rId17"/>
    <p:sldId id="4749" r:id="rId18"/>
    <p:sldId id="4662" r:id="rId19"/>
    <p:sldId id="4838" r:id="rId20"/>
    <p:sldId id="4715" r:id="rId21"/>
    <p:sldId id="4651" r:id="rId22"/>
    <p:sldId id="4656" r:id="rId23"/>
    <p:sldId id="4840" r:id="rId24"/>
    <p:sldId id="484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B04B"/>
    <a:srgbClr val="A47291"/>
    <a:srgbClr val="4A6644"/>
    <a:srgbClr val="486041"/>
    <a:srgbClr val="134B73"/>
    <a:srgbClr val="73A6A3"/>
    <a:srgbClr val="FBB80D"/>
    <a:srgbClr val="ED1C24"/>
    <a:srgbClr val="38AABA"/>
    <a:srgbClr val="1E6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2" autoAdjust="0"/>
    <p:restoredTop sz="95274" autoAdjust="0"/>
  </p:normalViewPr>
  <p:slideViewPr>
    <p:cSldViewPr>
      <p:cViewPr>
        <p:scale>
          <a:sx n="50" d="100"/>
          <a:sy n="50" d="100"/>
        </p:scale>
        <p:origin x="-294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9100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981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5317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2439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24633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58610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3250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6202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8502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2028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433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4966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7809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0359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6722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00173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35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616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700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7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2713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41131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706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1893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102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722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644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677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D87B8-9A4B-45E2-BBE5-FB86ADE287A3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A611-6692-4583-86AB-5AB9B972BD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518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590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617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49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698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69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77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118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15764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9450" y="278570"/>
            <a:ext cx="6419850" cy="4375150"/>
          </a:xfrm>
          <a:prstGeom prst="rect">
            <a:avLst/>
          </a:prstGeom>
        </p:spPr>
      </p:pic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529829" y="5271562"/>
            <a:ext cx="5799092" cy="467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YEAR-END SUMMARY PLAN PPT IN THE NEW YEAR</a:t>
            </a:r>
          </a:p>
          <a:p>
            <a:pPr algn="ctr">
              <a:buNone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3584122" y="4604978"/>
            <a:ext cx="5690508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清</a:t>
            </a:r>
            <a:r>
              <a:rPr lang="zh-CN" altLang="en-US" sz="4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新文艺</a:t>
            </a:r>
            <a:r>
              <a:rPr lang="zh-CN" altLang="en-US" sz="4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</a:t>
            </a:r>
            <a:r>
              <a:rPr lang="zh-CN" altLang="en-US" sz="4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作总结</a:t>
            </a:r>
            <a:r>
              <a:rPr lang="en-US" altLang="zh-CN" sz="4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4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4181610" y="6248674"/>
            <a:ext cx="4495532" cy="215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1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1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401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1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4921333" y="1884287"/>
            <a:ext cx="3016085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dirty="0" smtClean="0">
                <a:solidFill>
                  <a:srgbClr val="48604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en-US" altLang="zh-CN" sz="7200" dirty="0">
              <a:solidFill>
                <a:srgbClr val="48604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6104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6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6" grpId="0"/>
      <p:bldP spid="16" grpId="1"/>
      <p:bldP spid="17" grpId="0"/>
      <p:bldP spid="18" grpId="0"/>
      <p:bldP spid="1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0"/>
          <p:cNvGrpSpPr/>
          <p:nvPr/>
        </p:nvGrpSpPr>
        <p:grpSpPr>
          <a:xfrm>
            <a:off x="5082931" y="5776565"/>
            <a:ext cx="2743123" cy="2743123"/>
            <a:chOff x="3614476" y="3221164"/>
            <a:chExt cx="1950772" cy="1950772"/>
          </a:xfrm>
        </p:grpSpPr>
        <p:sp>
          <p:nvSpPr>
            <p:cNvPr id="49" name="Chord 48"/>
            <p:cNvSpPr/>
            <p:nvPr/>
          </p:nvSpPr>
          <p:spPr>
            <a:xfrm rot="6300000">
              <a:off x="3614476" y="3221164"/>
              <a:ext cx="1950772" cy="1950772"/>
            </a:xfrm>
            <a:prstGeom prst="chord">
              <a:avLst>
                <a:gd name="adj1" fmla="val 4234771"/>
                <a:gd name="adj2" fmla="val 1553198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53"/>
            <p:cNvSpPr>
              <a:spLocks noEditPoints="1"/>
            </p:cNvSpPr>
            <p:nvPr/>
          </p:nvSpPr>
          <p:spPr bwMode="auto">
            <a:xfrm>
              <a:off x="4312763" y="3528584"/>
              <a:ext cx="554198" cy="56186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118" y="59"/>
                </a:cxn>
                <a:cxn ang="0">
                  <a:pos x="111" y="57"/>
                </a:cxn>
                <a:cxn ang="0">
                  <a:pos x="83" y="33"/>
                </a:cxn>
                <a:cxn ang="0">
                  <a:pos x="111" y="57"/>
                </a:cxn>
                <a:cxn ang="0">
                  <a:pos x="41" y="91"/>
                </a:cxn>
                <a:cxn ang="0">
                  <a:pos x="57" y="111"/>
                </a:cxn>
                <a:cxn ang="0">
                  <a:pos x="61" y="8"/>
                </a:cxn>
                <a:cxn ang="0">
                  <a:pos x="61" y="34"/>
                </a:cxn>
                <a:cxn ang="0">
                  <a:pos x="61" y="8"/>
                </a:cxn>
                <a:cxn ang="0">
                  <a:pos x="95" y="22"/>
                </a:cxn>
                <a:cxn ang="0">
                  <a:pos x="67" y="8"/>
                </a:cxn>
                <a:cxn ang="0">
                  <a:pos x="57" y="34"/>
                </a:cxn>
                <a:cxn ang="0">
                  <a:pos x="57" y="8"/>
                </a:cxn>
                <a:cxn ang="0">
                  <a:pos x="36" y="30"/>
                </a:cxn>
                <a:cxn ang="0">
                  <a:pos x="50" y="8"/>
                </a:cxn>
                <a:cxn ang="0">
                  <a:pos x="38" y="35"/>
                </a:cxn>
                <a:cxn ang="0">
                  <a:pos x="57" y="57"/>
                </a:cxn>
                <a:cxn ang="0">
                  <a:pos x="38" y="35"/>
                </a:cxn>
                <a:cxn ang="0">
                  <a:pos x="57" y="84"/>
                </a:cxn>
                <a:cxn ang="0">
                  <a:pos x="34" y="61"/>
                </a:cxn>
                <a:cxn ang="0">
                  <a:pos x="50" y="110"/>
                </a:cxn>
                <a:cxn ang="0">
                  <a:pos x="38" y="92"/>
                </a:cxn>
                <a:cxn ang="0">
                  <a:pos x="61" y="111"/>
                </a:cxn>
                <a:cxn ang="0">
                  <a:pos x="77" y="91"/>
                </a:cxn>
                <a:cxn ang="0">
                  <a:pos x="61" y="111"/>
                </a:cxn>
                <a:cxn ang="0">
                  <a:pos x="93" y="99"/>
                </a:cxn>
                <a:cxn ang="0">
                  <a:pos x="80" y="92"/>
                </a:cxn>
                <a:cxn ang="0">
                  <a:pos x="61" y="84"/>
                </a:cxn>
                <a:cxn ang="0">
                  <a:pos x="84" y="61"/>
                </a:cxn>
                <a:cxn ang="0">
                  <a:pos x="61" y="57"/>
                </a:cxn>
                <a:cxn ang="0">
                  <a:pos x="80" y="35"/>
                </a:cxn>
                <a:cxn ang="0">
                  <a:pos x="61" y="57"/>
                </a:cxn>
                <a:cxn ang="0">
                  <a:pos x="35" y="33"/>
                </a:cxn>
                <a:cxn ang="0">
                  <a:pos x="7" y="57"/>
                </a:cxn>
                <a:cxn ang="0">
                  <a:pos x="7" y="61"/>
                </a:cxn>
                <a:cxn ang="0">
                  <a:pos x="36" y="89"/>
                </a:cxn>
                <a:cxn ang="0">
                  <a:pos x="7" y="61"/>
                </a:cxn>
                <a:cxn ang="0">
                  <a:pos x="82" y="89"/>
                </a:cxn>
                <a:cxn ang="0">
                  <a:pos x="111" y="61"/>
                </a:cxn>
                <a:cxn ang="0">
                  <a:pos x="95" y="96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2" y="119"/>
                    <a:pt x="118" y="92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  <a:close/>
                  <a:moveTo>
                    <a:pt x="111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7" y="49"/>
                    <a:pt x="86" y="41"/>
                    <a:pt x="83" y="33"/>
                  </a:cubicBezTo>
                  <a:cubicBezTo>
                    <a:pt x="88" y="31"/>
                    <a:pt x="93" y="28"/>
                    <a:pt x="98" y="25"/>
                  </a:cubicBezTo>
                  <a:cubicBezTo>
                    <a:pt x="105" y="34"/>
                    <a:pt x="110" y="45"/>
                    <a:pt x="111" y="57"/>
                  </a:cubicBezTo>
                  <a:close/>
                  <a:moveTo>
                    <a:pt x="57" y="111"/>
                  </a:moveTo>
                  <a:cubicBezTo>
                    <a:pt x="50" y="106"/>
                    <a:pt x="45" y="99"/>
                    <a:pt x="41" y="91"/>
                  </a:cubicBezTo>
                  <a:cubicBezTo>
                    <a:pt x="46" y="89"/>
                    <a:pt x="52" y="88"/>
                    <a:pt x="57" y="88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61" y="8"/>
                  </a:moveTo>
                  <a:cubicBezTo>
                    <a:pt x="68" y="14"/>
                    <a:pt x="74" y="22"/>
                    <a:pt x="78" y="31"/>
                  </a:cubicBezTo>
                  <a:cubicBezTo>
                    <a:pt x="73" y="33"/>
                    <a:pt x="67" y="34"/>
                    <a:pt x="61" y="3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67" y="8"/>
                  </a:moveTo>
                  <a:cubicBezTo>
                    <a:pt x="78" y="10"/>
                    <a:pt x="88" y="15"/>
                    <a:pt x="95" y="22"/>
                  </a:cubicBezTo>
                  <a:cubicBezTo>
                    <a:pt x="91" y="25"/>
                    <a:pt x="87" y="28"/>
                    <a:pt x="82" y="30"/>
                  </a:cubicBezTo>
                  <a:cubicBezTo>
                    <a:pt x="78" y="22"/>
                    <a:pt x="73" y="14"/>
                    <a:pt x="67" y="8"/>
                  </a:cubicBezTo>
                  <a:close/>
                  <a:moveTo>
                    <a:pt x="57" y="8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1" y="34"/>
                    <a:pt x="45" y="33"/>
                    <a:pt x="40" y="31"/>
                  </a:cubicBezTo>
                  <a:cubicBezTo>
                    <a:pt x="44" y="22"/>
                    <a:pt x="50" y="14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36" y="30"/>
                  </a:moveTo>
                  <a:cubicBezTo>
                    <a:pt x="31" y="28"/>
                    <a:pt x="27" y="25"/>
                    <a:pt x="23" y="22"/>
                  </a:cubicBezTo>
                  <a:cubicBezTo>
                    <a:pt x="30" y="15"/>
                    <a:pt x="40" y="10"/>
                    <a:pt x="50" y="8"/>
                  </a:cubicBezTo>
                  <a:cubicBezTo>
                    <a:pt x="45" y="14"/>
                    <a:pt x="40" y="22"/>
                    <a:pt x="36" y="30"/>
                  </a:cubicBezTo>
                  <a:close/>
                  <a:moveTo>
                    <a:pt x="38" y="35"/>
                  </a:moveTo>
                  <a:cubicBezTo>
                    <a:pt x="44" y="37"/>
                    <a:pt x="50" y="38"/>
                    <a:pt x="57" y="3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49"/>
                    <a:pt x="36" y="42"/>
                    <a:pt x="38" y="35"/>
                  </a:cubicBezTo>
                  <a:close/>
                  <a:moveTo>
                    <a:pt x="57" y="61"/>
                  </a:moveTo>
                  <a:cubicBezTo>
                    <a:pt x="57" y="84"/>
                    <a:pt x="57" y="84"/>
                    <a:pt x="57" y="84"/>
                  </a:cubicBezTo>
                  <a:cubicBezTo>
                    <a:pt x="51" y="85"/>
                    <a:pt x="45" y="86"/>
                    <a:pt x="40" y="87"/>
                  </a:cubicBezTo>
                  <a:cubicBezTo>
                    <a:pt x="36" y="79"/>
                    <a:pt x="34" y="71"/>
                    <a:pt x="34" y="61"/>
                  </a:cubicBezTo>
                  <a:lnTo>
                    <a:pt x="57" y="61"/>
                  </a:lnTo>
                  <a:close/>
                  <a:moveTo>
                    <a:pt x="50" y="110"/>
                  </a:moveTo>
                  <a:cubicBezTo>
                    <a:pt x="41" y="109"/>
                    <a:pt x="32" y="105"/>
                    <a:pt x="25" y="99"/>
                  </a:cubicBezTo>
                  <a:cubicBezTo>
                    <a:pt x="29" y="96"/>
                    <a:pt x="33" y="94"/>
                    <a:pt x="38" y="92"/>
                  </a:cubicBezTo>
                  <a:cubicBezTo>
                    <a:pt x="41" y="99"/>
                    <a:pt x="45" y="105"/>
                    <a:pt x="50" y="110"/>
                  </a:cubicBezTo>
                  <a:close/>
                  <a:moveTo>
                    <a:pt x="61" y="111"/>
                  </a:moveTo>
                  <a:cubicBezTo>
                    <a:pt x="61" y="88"/>
                    <a:pt x="61" y="88"/>
                    <a:pt x="61" y="88"/>
                  </a:cubicBezTo>
                  <a:cubicBezTo>
                    <a:pt x="66" y="88"/>
                    <a:pt x="72" y="89"/>
                    <a:pt x="77" y="91"/>
                  </a:cubicBezTo>
                  <a:cubicBezTo>
                    <a:pt x="73" y="99"/>
                    <a:pt x="67" y="106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80" y="92"/>
                  </a:moveTo>
                  <a:cubicBezTo>
                    <a:pt x="85" y="94"/>
                    <a:pt x="89" y="96"/>
                    <a:pt x="93" y="99"/>
                  </a:cubicBezTo>
                  <a:cubicBezTo>
                    <a:pt x="86" y="105"/>
                    <a:pt x="77" y="109"/>
                    <a:pt x="67" y="110"/>
                  </a:cubicBezTo>
                  <a:cubicBezTo>
                    <a:pt x="73" y="105"/>
                    <a:pt x="77" y="99"/>
                    <a:pt x="80" y="92"/>
                  </a:cubicBezTo>
                  <a:close/>
                  <a:moveTo>
                    <a:pt x="78" y="87"/>
                  </a:moveTo>
                  <a:cubicBezTo>
                    <a:pt x="73" y="86"/>
                    <a:pt x="67" y="85"/>
                    <a:pt x="61" y="8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71"/>
                    <a:pt x="82" y="79"/>
                    <a:pt x="78" y="87"/>
                  </a:cubicBezTo>
                  <a:close/>
                  <a:moveTo>
                    <a:pt x="61" y="57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7" y="38"/>
                    <a:pt x="74" y="37"/>
                    <a:pt x="80" y="35"/>
                  </a:cubicBezTo>
                  <a:cubicBezTo>
                    <a:pt x="82" y="42"/>
                    <a:pt x="84" y="49"/>
                    <a:pt x="84" y="57"/>
                  </a:cubicBezTo>
                  <a:lnTo>
                    <a:pt x="61" y="57"/>
                  </a:lnTo>
                  <a:close/>
                  <a:moveTo>
                    <a:pt x="20" y="25"/>
                  </a:moveTo>
                  <a:cubicBezTo>
                    <a:pt x="25" y="28"/>
                    <a:pt x="30" y="31"/>
                    <a:pt x="35" y="33"/>
                  </a:cubicBezTo>
                  <a:cubicBezTo>
                    <a:pt x="32" y="41"/>
                    <a:pt x="30" y="49"/>
                    <a:pt x="30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45"/>
                    <a:pt x="13" y="34"/>
                    <a:pt x="20" y="25"/>
                  </a:cubicBezTo>
                  <a:close/>
                  <a:moveTo>
                    <a:pt x="7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1" y="71"/>
                    <a:pt x="33" y="80"/>
                    <a:pt x="36" y="89"/>
                  </a:cubicBezTo>
                  <a:cubicBezTo>
                    <a:pt x="31" y="91"/>
                    <a:pt x="27" y="93"/>
                    <a:pt x="22" y="96"/>
                  </a:cubicBezTo>
                  <a:cubicBezTo>
                    <a:pt x="13" y="87"/>
                    <a:pt x="8" y="75"/>
                    <a:pt x="7" y="61"/>
                  </a:cubicBezTo>
                  <a:close/>
                  <a:moveTo>
                    <a:pt x="95" y="96"/>
                  </a:moveTo>
                  <a:cubicBezTo>
                    <a:pt x="91" y="93"/>
                    <a:pt x="87" y="91"/>
                    <a:pt x="82" y="89"/>
                  </a:cubicBezTo>
                  <a:cubicBezTo>
                    <a:pt x="85" y="80"/>
                    <a:pt x="87" y="71"/>
                    <a:pt x="88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75"/>
                    <a:pt x="104" y="87"/>
                    <a:pt x="95" y="96"/>
                  </a:cubicBezTo>
                  <a:close/>
                  <a:moveTo>
                    <a:pt x="95" y="96"/>
                  </a:moveTo>
                  <a:cubicBezTo>
                    <a:pt x="95" y="96"/>
                    <a:pt x="95" y="96"/>
                    <a:pt x="95" y="9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Arc 43"/>
          <p:cNvSpPr/>
          <p:nvPr/>
        </p:nvSpPr>
        <p:spPr>
          <a:xfrm>
            <a:off x="3971615" y="4729244"/>
            <a:ext cx="4915523" cy="4915523"/>
          </a:xfrm>
          <a:prstGeom prst="arc">
            <a:avLst>
              <a:gd name="adj1" fmla="val 10769273"/>
              <a:gd name="adj2" fmla="val 0"/>
            </a:avLst>
          </a:prstGeom>
          <a:ln w="57150" cap="rnd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10889" y="6998206"/>
            <a:ext cx="321451" cy="3214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726412" y="6998206"/>
            <a:ext cx="321451" cy="32145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269971" y="4567386"/>
            <a:ext cx="321451" cy="32145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023237" y="5306869"/>
            <a:ext cx="321451" cy="3214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520196" y="5306869"/>
            <a:ext cx="321451" cy="3214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ardrop 12"/>
          <p:cNvSpPr/>
          <p:nvPr/>
        </p:nvSpPr>
        <p:spPr>
          <a:xfrm rot="5400000">
            <a:off x="2665718" y="5853036"/>
            <a:ext cx="1145170" cy="1145170"/>
          </a:xfrm>
          <a:prstGeom prst="teardrop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ardrop 13"/>
          <p:cNvSpPr/>
          <p:nvPr/>
        </p:nvSpPr>
        <p:spPr>
          <a:xfrm rot="5400000">
            <a:off x="3355498" y="4165571"/>
            <a:ext cx="1145170" cy="1145170"/>
          </a:xfrm>
          <a:prstGeom prst="teardrop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ardrop 14"/>
          <p:cNvSpPr/>
          <p:nvPr/>
        </p:nvSpPr>
        <p:spPr>
          <a:xfrm rot="16200000" flipH="1">
            <a:off x="8381521" y="4165572"/>
            <a:ext cx="1145170" cy="1145170"/>
          </a:xfrm>
          <a:prstGeom prst="teardrop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ardrop 15"/>
          <p:cNvSpPr/>
          <p:nvPr/>
        </p:nvSpPr>
        <p:spPr>
          <a:xfrm rot="16200000" flipH="1">
            <a:off x="9141618" y="5853036"/>
            <a:ext cx="1145170" cy="1145170"/>
          </a:xfrm>
          <a:prstGeom prst="teardrop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ardrop 16"/>
          <p:cNvSpPr/>
          <p:nvPr/>
        </p:nvSpPr>
        <p:spPr>
          <a:xfrm rot="13500000" flipH="1">
            <a:off x="5858111" y="3118073"/>
            <a:ext cx="1145170" cy="1145170"/>
          </a:xfrm>
          <a:prstGeom prst="teardrop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27"/>
          <p:cNvSpPr>
            <a:spLocks/>
          </p:cNvSpPr>
          <p:nvPr/>
        </p:nvSpPr>
        <p:spPr bwMode="auto">
          <a:xfrm>
            <a:off x="6193757" y="3483115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37"/>
          <p:cNvSpPr>
            <a:spLocks noEditPoints="1"/>
          </p:cNvSpPr>
          <p:nvPr/>
        </p:nvSpPr>
        <p:spPr bwMode="auto">
          <a:xfrm>
            <a:off x="9486510" y="6307663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45"/>
          <p:cNvSpPr>
            <a:spLocks/>
          </p:cNvSpPr>
          <p:nvPr/>
        </p:nvSpPr>
        <p:spPr bwMode="auto">
          <a:xfrm>
            <a:off x="3698063" y="4539363"/>
            <a:ext cx="461064" cy="39758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46"/>
          <p:cNvSpPr>
            <a:spLocks noEditPoints="1"/>
          </p:cNvSpPr>
          <p:nvPr/>
        </p:nvSpPr>
        <p:spPr bwMode="auto">
          <a:xfrm>
            <a:off x="3023712" y="6269240"/>
            <a:ext cx="461064" cy="504500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75"/>
          <p:cNvSpPr>
            <a:spLocks noEditPoints="1"/>
          </p:cNvSpPr>
          <p:nvPr/>
        </p:nvSpPr>
        <p:spPr bwMode="auto">
          <a:xfrm>
            <a:off x="8753200" y="4527670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1244799" y="5176825"/>
            <a:ext cx="176915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757203" y="49035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757202" y="3631153"/>
            <a:ext cx="179264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2293094" y="335790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5496765" y="2206552"/>
            <a:ext cx="186786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5802319" y="1933304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8887138" y="3326010"/>
            <a:ext cx="186271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8887138" y="3052762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9885837" y="5260398"/>
            <a:ext cx="1788343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9885837" y="498715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2523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1697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6592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2098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4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899769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exagon 23"/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Hexagon 32"/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Hexagon 36"/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23" name="Hexagon 22"/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3"/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62" name="Hexagon 61"/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8"/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43" name="Freeform 143"/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Freeform 146"/>
                <p:cNvSpPr>
                  <a:spLocks/>
                </p:cNvSpPr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7" name="Text Placeholder 32"/>
          <p:cNvSpPr txBox="1">
            <a:spLocks/>
          </p:cNvSpPr>
          <p:nvPr/>
        </p:nvSpPr>
        <p:spPr>
          <a:xfrm>
            <a:off x="154368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1529274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2"/>
          <p:cNvSpPr txBox="1">
            <a:spLocks/>
          </p:cNvSpPr>
          <p:nvPr/>
        </p:nvSpPr>
        <p:spPr>
          <a:xfrm>
            <a:off x="862784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9589301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154368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3"/>
          <p:cNvSpPr txBox="1">
            <a:spLocks/>
          </p:cNvSpPr>
          <p:nvPr/>
        </p:nvSpPr>
        <p:spPr>
          <a:xfrm>
            <a:off x="1529274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862784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3"/>
          <p:cNvSpPr txBox="1">
            <a:spLocks/>
          </p:cNvSpPr>
          <p:nvPr/>
        </p:nvSpPr>
        <p:spPr>
          <a:xfrm>
            <a:off x="9589301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952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3" grpId="0" animBg="1"/>
      <p:bldP spid="34" grpId="0" animBg="1"/>
      <p:bldP spid="35" grpId="0" animBg="1"/>
      <p:bldP spid="37" grpId="0" animBg="1"/>
      <p:bldP spid="27" grpId="0"/>
      <p:bldP spid="28" grpId="0"/>
      <p:bldP spid="29" grpId="0"/>
      <p:bldP spid="30" grpId="0"/>
      <p:bldP spid="31" grpId="0"/>
      <p:bldP spid="32" grpId="0"/>
      <p:bldP spid="36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65" name="直接连接符 6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2259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76" name="直接连接符 7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0242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4386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20987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649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730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7036" y="1973943"/>
            <a:ext cx="5000408" cy="3407796"/>
          </a:xfrm>
          <a:prstGeom prst="rect">
            <a:avLst/>
          </a:prstGeom>
        </p:spPr>
      </p:pic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3154137" y="3076633"/>
            <a:ext cx="1679120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6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3093797" y="4038474"/>
            <a:ext cx="179980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7613912" y="1751250"/>
            <a:ext cx="2466542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613912" y="2800519"/>
            <a:ext cx="2466542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7613912" y="3849788"/>
            <a:ext cx="2466542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7613912" y="4899056"/>
            <a:ext cx="2466542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3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3200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1699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airplan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  <a:solidFill>
            <a:schemeClr val="accent5"/>
          </a:solidFill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8682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8902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9450" y="278570"/>
            <a:ext cx="6419850" cy="4375150"/>
          </a:xfrm>
          <a:prstGeom prst="rect">
            <a:avLst/>
          </a:prstGeom>
        </p:spPr>
      </p:pic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3076123" y="4604978"/>
            <a:ext cx="6706506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altLang="zh-CN" sz="8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4774295" y="6081793"/>
            <a:ext cx="331016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4921333" y="1884287"/>
            <a:ext cx="3016085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dirty="0" smtClean="0">
                <a:solidFill>
                  <a:srgbClr val="48604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en-US" altLang="zh-CN" sz="7200" dirty="0">
              <a:solidFill>
                <a:srgbClr val="48604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8692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5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8" grpId="0"/>
      <p:bldP spid="18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316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2098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581499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2" grpId="0" animBg="1"/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719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6448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ferris dir="l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335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1642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205300" y="2748495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00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707" y="3696145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00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707" y="407057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458" y="1955325"/>
            <a:ext cx="4435021" cy="332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7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20987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3"/>
            </p:custDataLst>
          </p:nvPr>
        </p:nvCxnSpPr>
        <p:spPr>
          <a:xfrm>
            <a:off x="5813895" y="3616325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515" y="3324162"/>
            <a:ext cx="3466906" cy="58432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3797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3797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48111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25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1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heme/theme1.xml><?xml version="1.0" encoding="utf-8"?>
<a:theme xmlns:a="http://schemas.openxmlformats.org/drawingml/2006/main" name="第一PPT，www.1ppt.com">
  <a:themeElements>
    <a:clrScheme name="自定义 12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DB04B"/>
      </a:accent1>
      <a:accent2>
        <a:srgbClr val="A47291"/>
      </a:accent2>
      <a:accent3>
        <a:srgbClr val="8DB04B"/>
      </a:accent3>
      <a:accent4>
        <a:srgbClr val="A47291"/>
      </a:accent4>
      <a:accent5>
        <a:srgbClr val="8DB04B"/>
      </a:accent5>
      <a:accent6>
        <a:srgbClr val="A47291"/>
      </a:accent6>
      <a:hlink>
        <a:srgbClr val="8DB04B"/>
      </a:hlink>
      <a:folHlink>
        <a:srgbClr val="A4729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4280</Words>
  <Application>Microsoft Office PowerPoint</Application>
  <PresentationFormat>自定义</PresentationFormat>
  <Paragraphs>269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清新文艺</dc:title>
  <dc:creator/>
  <cp:keywords>www.1ppt.com</cp:keywords>
  <cp:lastModifiedBy/>
  <cp:revision>1</cp:revision>
  <dcterms:created xsi:type="dcterms:W3CDTF">2016-11-29T11:27:28Z</dcterms:created>
  <dcterms:modified xsi:type="dcterms:W3CDTF">2018-10-16T15:17:29Z</dcterms:modified>
</cp:coreProperties>
</file>